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7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8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9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0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1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2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3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15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16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17.xml" ContentType="application/vnd.openxmlformats-officedocument.theme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18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theme/theme19.xml" ContentType="application/vnd.openxmlformats-officedocument.theme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6" r:id="rId2"/>
    <p:sldMasterId id="2147483701" r:id="rId3"/>
    <p:sldMasterId id="2147483723" r:id="rId4"/>
    <p:sldMasterId id="2147483738" r:id="rId5"/>
    <p:sldMasterId id="2147483754" r:id="rId6"/>
    <p:sldMasterId id="2147483777" r:id="rId7"/>
    <p:sldMasterId id="2147483800" r:id="rId8"/>
    <p:sldMasterId id="2147483815" r:id="rId9"/>
    <p:sldMasterId id="2147483832" r:id="rId10"/>
    <p:sldMasterId id="2147483855" r:id="rId11"/>
    <p:sldMasterId id="2147483878" r:id="rId12"/>
    <p:sldMasterId id="2147483894" r:id="rId13"/>
    <p:sldMasterId id="2147483917" r:id="rId14"/>
    <p:sldMasterId id="2147483932" r:id="rId15"/>
    <p:sldMasterId id="2147483951" r:id="rId16"/>
    <p:sldMasterId id="2147483968" r:id="rId17"/>
    <p:sldMasterId id="2147483980" r:id="rId18"/>
    <p:sldMasterId id="2147484004" r:id="rId19"/>
    <p:sldMasterId id="2147484027" r:id="rId20"/>
  </p:sldMasterIdLst>
  <p:notesMasterIdLst>
    <p:notesMasterId r:id="rId85"/>
  </p:notesMasterIdLst>
  <p:sldIdLst>
    <p:sldId id="2147482692" r:id="rId21"/>
    <p:sldId id="1029" r:id="rId22"/>
    <p:sldId id="2147482627" r:id="rId23"/>
    <p:sldId id="2147482463" r:id="rId24"/>
    <p:sldId id="2147482693" r:id="rId25"/>
    <p:sldId id="2147482488" r:id="rId26"/>
    <p:sldId id="2147482691" r:id="rId27"/>
    <p:sldId id="265" r:id="rId28"/>
    <p:sldId id="2147482725" r:id="rId29"/>
    <p:sldId id="262" r:id="rId30"/>
    <p:sldId id="268" r:id="rId31"/>
    <p:sldId id="2147482624" r:id="rId32"/>
    <p:sldId id="2147482629" r:id="rId33"/>
    <p:sldId id="2147482449" r:id="rId34"/>
    <p:sldId id="2147482450" r:id="rId35"/>
    <p:sldId id="2147482694" r:id="rId36"/>
    <p:sldId id="2147482543" r:id="rId37"/>
    <p:sldId id="2147482606" r:id="rId38"/>
    <p:sldId id="2147482607" r:id="rId39"/>
    <p:sldId id="2147482608" r:id="rId40"/>
    <p:sldId id="2147482541" r:id="rId41"/>
    <p:sldId id="2147482609" r:id="rId42"/>
    <p:sldId id="2147482610" r:id="rId43"/>
    <p:sldId id="2147482611" r:id="rId44"/>
    <p:sldId id="2147482612" r:id="rId45"/>
    <p:sldId id="2147482613" r:id="rId46"/>
    <p:sldId id="2147482614" r:id="rId47"/>
    <p:sldId id="2147482615" r:id="rId48"/>
    <p:sldId id="2147482616" r:id="rId49"/>
    <p:sldId id="2147482617" r:id="rId50"/>
    <p:sldId id="2147482618" r:id="rId51"/>
    <p:sldId id="2147482621" r:id="rId52"/>
    <p:sldId id="2147482619" r:id="rId53"/>
    <p:sldId id="2147482622" r:id="rId54"/>
    <p:sldId id="2147482620" r:id="rId55"/>
    <p:sldId id="2147482623" r:id="rId56"/>
    <p:sldId id="2147482695" r:id="rId57"/>
    <p:sldId id="2147482561" r:id="rId58"/>
    <p:sldId id="2147482562" r:id="rId59"/>
    <p:sldId id="2147482563" r:id="rId60"/>
    <p:sldId id="2147482564" r:id="rId61"/>
    <p:sldId id="2147482565" r:id="rId62"/>
    <p:sldId id="2147482570" r:id="rId63"/>
    <p:sldId id="2147482571" r:id="rId64"/>
    <p:sldId id="2147482626" r:id="rId65"/>
    <p:sldId id="2147482573" r:id="rId66"/>
    <p:sldId id="2147482574" r:id="rId67"/>
    <p:sldId id="2147482575" r:id="rId68"/>
    <p:sldId id="2147482576" r:id="rId69"/>
    <p:sldId id="2147482577" r:id="rId70"/>
    <p:sldId id="2147482578" r:id="rId71"/>
    <p:sldId id="2147482579" r:id="rId72"/>
    <p:sldId id="2147482580" r:id="rId73"/>
    <p:sldId id="2147482581" r:id="rId74"/>
    <p:sldId id="2147482582" r:id="rId75"/>
    <p:sldId id="2147482583" r:id="rId76"/>
    <p:sldId id="2147482584" r:id="rId77"/>
    <p:sldId id="2147482585" r:id="rId78"/>
    <p:sldId id="2147482635" r:id="rId79"/>
    <p:sldId id="2147482632" r:id="rId80"/>
    <p:sldId id="2147482634" r:id="rId81"/>
    <p:sldId id="2147482438" r:id="rId82"/>
    <p:sldId id="2147482633" r:id="rId83"/>
    <p:sldId id="2147482522" r:id="rId84"/>
  </p:sldIdLst>
  <p:sldSz cx="9144000" cy="6858000" type="screen4x3"/>
  <p:notesSz cx="6858000" cy="9144000"/>
  <p:embeddedFontLst>
    <p:embeddedFont>
      <p:font typeface="Abadi" panose="020B0604020104020204" pitchFamily="34" charset="0"/>
      <p:regular r:id="rId86"/>
      <p:bold r:id="rId87"/>
      <p:italic r:id="rId88"/>
      <p:boldItalic r:id="rId89"/>
    </p:embeddedFont>
    <p:embeddedFont>
      <p:font typeface="Dosis" pitchFamily="2" charset="0"/>
      <p:regular r:id="rId90"/>
      <p:bold r:id="rId91"/>
    </p:embeddedFont>
    <p:embeddedFont>
      <p:font typeface="Dosis ExtraBold" pitchFamily="2" charset="0"/>
      <p:bold r:id="rId92"/>
    </p:embeddedFont>
    <p:embeddedFont>
      <p:font typeface="Dosis Medium" pitchFamily="2" charset="0"/>
      <p:regular r:id="rId93"/>
    </p:embeddedFont>
    <p:embeddedFont>
      <p:font typeface="Dosis SemiBold" pitchFamily="2" charset="0"/>
      <p:bold r:id="rId94"/>
    </p:embeddedFont>
    <p:embeddedFont>
      <p:font typeface="Microsoft Uighur" panose="02000000000000000000" pitchFamily="2" charset="-78"/>
      <p:regular r:id="rId95"/>
      <p:bold r:id="rId96"/>
    </p:embeddedFont>
    <p:embeddedFont>
      <p:font typeface="Modern Love" panose="04090805081005020601" pitchFamily="82" charset="0"/>
      <p:regular r:id="rId9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99B1"/>
    <a:srgbClr val="565F88"/>
    <a:srgbClr val="106585"/>
    <a:srgbClr val="0097B2"/>
    <a:srgbClr val="D6E9EA"/>
    <a:srgbClr val="F2F2F2"/>
    <a:srgbClr val="FFFFFF"/>
    <a:srgbClr val="E6E6E6"/>
    <a:srgbClr val="4C5155"/>
    <a:srgbClr val="7FB9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766" autoAdjust="0"/>
    <p:restoredTop sz="94660"/>
  </p:normalViewPr>
  <p:slideViewPr>
    <p:cSldViewPr snapToGrid="0">
      <p:cViewPr varScale="1">
        <p:scale>
          <a:sx n="75" d="100"/>
          <a:sy n="75" d="100"/>
        </p:scale>
        <p:origin x="636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font" Target="fonts/font4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5.fntdata"/><Relationship Id="rId95" Type="http://schemas.openxmlformats.org/officeDocument/2006/relationships/font" Target="fonts/font10.fntdata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80" Type="http://schemas.openxmlformats.org/officeDocument/2006/relationships/slide" Target="slides/slide60.xml"/><Relationship Id="rId85" Type="http://schemas.openxmlformats.org/officeDocument/2006/relationships/notesMaster" Target="notesMasters/notesMaster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slide" Target="slides/slide63.xml"/><Relationship Id="rId88" Type="http://schemas.openxmlformats.org/officeDocument/2006/relationships/font" Target="fonts/font3.fntdata"/><Relationship Id="rId91" Type="http://schemas.openxmlformats.org/officeDocument/2006/relationships/font" Target="fonts/font6.fntdata"/><Relationship Id="rId96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font" Target="fonts/font1.fntdata"/><Relationship Id="rId94" Type="http://schemas.openxmlformats.org/officeDocument/2006/relationships/font" Target="fonts/font9.fntdata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font" Target="fonts/font12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font" Target="fonts/font2.fntdata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font" Target="fonts/font8.fntdata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89" name="Google Shape;128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0" name="Google Shape;129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49" name="Google Shape;104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>
          <a:extLst>
            <a:ext uri="{FF2B5EF4-FFF2-40B4-BE49-F238E27FC236}">
              <a16:creationId xmlns:a16="http://schemas.microsoft.com/office/drawing/2014/main" id="{4DBDD452-B689-8A20-068A-5B73FAA09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5:notes">
            <a:extLst>
              <a:ext uri="{FF2B5EF4-FFF2-40B4-BE49-F238E27FC236}">
                <a16:creationId xmlns:a16="http://schemas.microsoft.com/office/drawing/2014/main" id="{0D571EFE-D7A0-B2AC-50A0-CE2F8B780C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49" name="Google Shape;1049;p15:notes">
            <a:extLst>
              <a:ext uri="{FF2B5EF4-FFF2-40B4-BE49-F238E27FC236}">
                <a16:creationId xmlns:a16="http://schemas.microsoft.com/office/drawing/2014/main" id="{1919DF9F-37C0-77D3-3EE4-77ED358888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930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>
          <a:extLst>
            <a:ext uri="{FF2B5EF4-FFF2-40B4-BE49-F238E27FC236}">
              <a16:creationId xmlns:a16="http://schemas.microsoft.com/office/drawing/2014/main" id="{346B5679-C844-CA10-A2FC-61EE5229D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5:notes">
            <a:extLst>
              <a:ext uri="{FF2B5EF4-FFF2-40B4-BE49-F238E27FC236}">
                <a16:creationId xmlns:a16="http://schemas.microsoft.com/office/drawing/2014/main" id="{167D1F9C-024E-99CE-B2F1-40C5FF1640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49" name="Google Shape;1049;p15:notes">
            <a:extLst>
              <a:ext uri="{FF2B5EF4-FFF2-40B4-BE49-F238E27FC236}">
                <a16:creationId xmlns:a16="http://schemas.microsoft.com/office/drawing/2014/main" id="{C66A7390-B60D-04D5-987D-7AC6FEBB7B3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2616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Layouts/_rels/slideLayout1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Layouts/_rels/slideLayout12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Layouts/_rels/slideLayout1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Layouts/_rels/slideLayout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Layouts/_rels/slideLayout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8.png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2.xml"/><Relationship Id="rId4" Type="http://schemas.microsoft.com/office/2007/relationships/hdphoto" Target="../media/hdphoto4.wdp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5.wdp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8.png"/></Relationships>
</file>

<file path=ppt/slideLayouts/_rels/slideLayout2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4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4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4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6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6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6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6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6.xml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8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8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8.png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8.png"/></Relationships>
</file>

<file path=ppt/slideLayouts/_rels/slideLayout3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0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openxmlformats.org/officeDocument/2006/relationships/image" Target="../media/image10.png"/><Relationship Id="rId9" Type="http://schemas.microsoft.com/office/2007/relationships/hdphoto" Target="../media/hdphoto8.wdp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486434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2601608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11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11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90" name="Google Shape;290;p111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0480765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2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4" name="Google Shape;294;p11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2969257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113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8" name="Google Shape;298;p113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9" name="Google Shape;299;p11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1677368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 userDrawn="1">
  <p:cSld name="3_Disposition personnalisée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14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04" name="Google Shape;304;p11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" name="Google Shape;302;p114">
            <a:extLst>
              <a:ext uri="{FF2B5EF4-FFF2-40B4-BE49-F238E27FC236}">
                <a16:creationId xmlns:a16="http://schemas.microsoft.com/office/drawing/2014/main" id="{62B53205-1C45-CBE8-5716-5AF9EF5C1491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72000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9917150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15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8" name="Google Shape;308;p115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9" name="Google Shape;309;p11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5140653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1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16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3" name="Google Shape;313;p116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14" name="Google Shape;314;p11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1997927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17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18" name="Google Shape;318;p117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19" name="Google Shape;319;p117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0" name="Google Shape;320;p117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1" name="Google Shape;321;p117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2" name="Google Shape;322;p117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3" name="Google Shape;323;p117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4" name="Google Shape;324;p117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5" name="Google Shape;325;p117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6" name="Google Shape;326;p117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7" name="Google Shape;327;p117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0489604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118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1" name="Google Shape;331;p118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2" name="Google Shape;332;p118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3" name="Google Shape;333;p118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4" name="Google Shape;334;p118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4507384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119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8" name="Google Shape;338;p119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9" name="Google Shape;339;p119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0" name="Google Shape;340;p119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1" name="Google Shape;341;p119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2" name="Google Shape;342;p119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3" name="Google Shape;343;p119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4" name="Google Shape;344;p119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5" name="Google Shape;345;p119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808360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20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9" name="Google Shape;349;p120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50" name="Google Shape;350;p120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51" name="Google Shape;351;p120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2" name="Google Shape;352;p120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3" name="Google Shape;353;p120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4" name="Google Shape;354;p12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545013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8524003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2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21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58" name="Google Shape;358;p121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59" name="Google Shape;359;p121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0" name="Google Shape;360;p121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1" name="Google Shape;361;p121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2" name="Google Shape;362;p121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3" name="Google Shape;363;p121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9667341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122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7" name="Google Shape;367;p122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8" name="Google Shape;368;p122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9" name="Google Shape;369;p122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0" name="Google Shape;370;p122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22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2" name="Google Shape;372;p122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3" name="Google Shape;373;p122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4" name="Google Shape;374;p122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7678018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3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8" name="Google Shape;378;p123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9" name="Google Shape;379;p123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80" name="Google Shape;380;p123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81" name="Google Shape;381;p123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23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3" name="Google Shape;383;p123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4" name="Google Shape;384;p123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5" name="Google Shape;385;p123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86" name="Google Shape;386;p123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7" name="Google Shape;387;p12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9915079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2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124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1" name="Google Shape;391;p124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2" name="Google Shape;392;p124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3" name="Google Shape;393;p124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4" name="Google Shape;394;p124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5" name="Google Shape;395;p124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0572670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2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25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9" name="Google Shape;399;p125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0" name="Google Shape;400;p125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1" name="Google Shape;401;p125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2" name="Google Shape;402;p125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3" name="Google Shape;403;p125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4" name="Google Shape;404;p125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5" name="Google Shape;405;p125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6" name="Google Shape;406;p125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7" name="Google Shape;407;p125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8" name="Google Shape;408;p125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0000868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2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126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2" name="Google Shape;412;p126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3" name="Google Shape;413;p126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4" name="Google Shape;414;p126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5" name="Google Shape;415;p126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6" name="Google Shape;416;p126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7" name="Google Shape;417;p126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8" name="Google Shape;418;p126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9" name="Google Shape;419;p126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0" name="Google Shape;420;p12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1910042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2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12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4" name="Google Shape;424;p12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5" name="Google Shape;425;p12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6" name="Google Shape;426;p12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7" name="Google Shape;427;p12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8" name="Google Shape;428;p12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9" name="Google Shape;429;p12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0" name="Google Shape;430;p12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1" name="Google Shape;431;p12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2" name="Google Shape;432;p12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496911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2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12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6" name="Google Shape;436;p12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7" name="Google Shape;437;p12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8" name="Google Shape;438;p12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9" name="Google Shape;439;p12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0" name="Google Shape;440;p128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1" name="Google Shape;441;p128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2" name="Google Shape;442;p128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3" name="Google Shape;443;p128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4" name="Google Shape;444;p128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5" name="Google Shape;445;p128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6" name="Google Shape;446;p128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7" name="Google Shape;447;p128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8" name="Google Shape;448;p128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9" name="Google Shape;449;p128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0" name="Google Shape;450;p128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1" name="Google Shape;451;p128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2" name="Google Shape;452;p128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3" name="Google Shape;453;p128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6245120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2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129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7" name="Google Shape;457;p12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3454892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1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1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130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3" name="Google Shape;463;p130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4" name="Google Shape;464;p130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5" name="Google Shape;465;p130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6" name="Google Shape;466;p130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7" name="Google Shape;467;p130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30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9" name="Google Shape;469;p13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298385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9611386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823587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4711093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80950474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48524738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675483584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847615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5973475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3746845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9992999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849254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0600543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336611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7009755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8067354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2626498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9593933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5322218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18394974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91633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134419449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6219183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8066339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52560790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65009628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7599844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142945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6694695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817279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0563058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8981060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6" name="Google Shape;346;p9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7" name="Google Shape;347;p9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8" name="Google Shape;348;p9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9" name="Google Shape;349;p9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9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9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9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8720842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9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5" name="Google Shape;355;p97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6" name="Google Shape;356;p9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651266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4264957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9" name="Google Shape;359;p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882277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47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2" name="Google Shape;362;p14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63" name="Google Shape;363;p147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4568170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6" name="Google Shape;366;p148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7" name="Google Shape;367;p14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2637447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0" name="Google Shape;370;p149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49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2" name="Google Shape;372;p14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2158704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150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76" name="Google Shape;376;p150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+mn-lt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7" name="Google Shape;37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7956449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15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1" name="Google Shape;381;p151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5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670790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5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15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152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87" name="Google Shape;387;p15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695709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n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153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1" name="Google Shape;391;p153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2" name="Google Shape;392;p153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3" name="Google Shape;393;p153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4" name="Google Shape;394;p153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5" name="Google Shape;395;p153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6" name="Google Shape;396;p153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7" name="Google Shape;397;p153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8" name="Google Shape;398;p153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9" name="Google Shape;399;p153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0" name="Google Shape;400;p153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339182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3" name="Google Shape;403;p15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4" name="Google Shape;404;p15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5" name="Google Shape;405;p15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6" name="Google Shape;406;p15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7" name="Google Shape;407;p154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0116286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0" name="Google Shape;410;p15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1" name="Google Shape;411;p15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2" name="Google Shape;412;p15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3" name="Google Shape;413;p15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4" name="Google Shape;414;p155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5" name="Google Shape;415;p155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6" name="Google Shape;416;p155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7" name="Google Shape;417;p155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8" name="Google Shape;418;p155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72018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40155472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1" name="Google Shape;421;p15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2" name="Google Shape;422;p15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3" name="Google Shape;423;p15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4" name="Google Shape;424;p156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5" name="Google Shape;425;p15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6" name="Google Shape;426;p15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7" name="Google Shape;427;p15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094875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0" name="Google Shape;430;p15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1" name="Google Shape;431;p15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2" name="Google Shape;432;p15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3" name="Google Shape;433;p15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4" name="Google Shape;434;p15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15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15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7" name="Google Shape;437;p15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8" name="Google Shape;438;p157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5369906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1" name="Google Shape;441;p15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2" name="Google Shape;442;p15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3" name="Google Shape;443;p15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4" name="Google Shape;444;p15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5" name="Google Shape;445;p15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6" name="Google Shape;446;p15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7" name="Google Shape;447;p15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15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9" name="Google Shape;449;p15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50" name="Google Shape;450;p15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p15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4916256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15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5" name="Google Shape;455;p15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6" name="Google Shape;456;p15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7" name="Google Shape;457;p15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8" name="Google Shape;458;p15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9" name="Google Shape;459;p159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5393335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2" name="Google Shape;462;p16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3" name="Google Shape;463;p16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4" name="Google Shape;464;p16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5" name="Google Shape;465;p16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6" name="Google Shape;466;p16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7" name="Google Shape;467;p16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6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9" name="Google Shape;469;p16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0" name="Google Shape;470;p16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1" name="Google Shape;471;p16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2" name="Google Shape;472;p160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5919981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5" name="Google Shape;475;p16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6" name="Google Shape;476;p16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7" name="Google Shape;477;p16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8" name="Google Shape;478;p16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9" name="Google Shape;479;p16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0" name="Google Shape;480;p16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1" name="Google Shape;481;p16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2" name="Google Shape;482;p16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3" name="Google Shape;483;p16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4" name="Google Shape;484;p16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827033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7" name="Google Shape;487;p16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8" name="Google Shape;488;p16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9" name="Google Shape;489;p16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0" name="Google Shape;490;p16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1" name="Google Shape;491;p16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2" name="Google Shape;492;p16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3" name="Google Shape;493;p16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4" name="Google Shape;494;p16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5" name="Google Shape;495;p16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6" name="Google Shape;496;p16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026380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9" name="Google Shape;499;p16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0" name="Google Shape;500;p16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1" name="Google Shape;501;p16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2" name="Google Shape;502;p16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3" name="Google Shape;503;p16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4" name="Google Shape;504;p16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5" name="Google Shape;505;p16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6" name="Google Shape;506;p16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7" name="Google Shape;507;p16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8" name="Google Shape;508;p16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9" name="Google Shape;509;p16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0" name="Google Shape;510;p16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1" name="Google Shape;511;p16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2" name="Google Shape;512;p16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3" name="Google Shape;513;p16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4" name="Google Shape;514;p16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5" name="Google Shape;515;p16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6" name="Google Shape;516;p16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7" name="Google Shape;517;p163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1399826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0" name="Google Shape;520;p16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1" name="Google Shape;521;p16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0562392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6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6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8" name="Google Shape;528;p16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9" name="Google Shape;529;p16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0" name="Google Shape;530;p16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1" name="Google Shape;531;p16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2" name="Google Shape;532;p16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3" name="Google Shape;533;p16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445148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535346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1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2" name="Google Shape;852;p106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53" name="Google Shape;853;p10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6295145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1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6" name="Google Shape;856;p10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105049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98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9" name="Google Shape;859;p1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60" name="Google Shape;860;p198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4205330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19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3" name="Google Shape;863;p199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4" name="Google Shape;864;p19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6951588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20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7" name="Google Shape;867;p200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8" name="Google Shape;868;p200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9" name="Google Shape;869;p20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845194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20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2" name="Google Shape;872;p201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73" name="Google Shape;873;p201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4" name="Google Shape;874;p20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594131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20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7" name="Google Shape;877;p20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8" name="Google Shape;878;p202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9" name="Google Shape;879;p20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5645566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20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2" name="Google Shape;882;p203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83" name="Google Shape;883;p203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4" name="Google Shape;884;p20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406906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20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7" name="Google Shape;887;p204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8" name="Google Shape;888;p204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9" name="Google Shape;889;p204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0" name="Google Shape;890;p204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1" name="Google Shape;891;p204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2" name="Google Shape;892;p204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3" name="Google Shape;893;p204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4" name="Google Shape;894;p204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5" name="Google Shape;895;p204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6" name="Google Shape;896;p204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7" name="Google Shape;897;p204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140399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0" name="Google Shape;900;p20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1" name="Google Shape;901;p20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2" name="Google Shape;902;p20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3" name="Google Shape;903;p20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4" name="Google Shape;904;p205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841446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09987911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7" name="Google Shape;907;p206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8" name="Google Shape;908;p206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9" name="Google Shape;909;p206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10" name="Google Shape;910;p206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11" name="Google Shape;911;p206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2" name="Google Shape;912;p206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3" name="Google Shape;913;p206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4" name="Google Shape;914;p206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5" name="Google Shape;915;p206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234816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2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18" name="Google Shape;918;p207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19" name="Google Shape;919;p207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0" name="Google Shape;920;p207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1" name="Google Shape;921;p207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2" name="Google Shape;922;p207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3" name="Google Shape;923;p207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4" name="Google Shape;924;p20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4115578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27" name="Google Shape;927;p208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8" name="Google Shape;928;p208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9" name="Google Shape;929;p208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0" name="Google Shape;930;p208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1" name="Google Shape;931;p208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2" name="Google Shape;932;p208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3" name="Google Shape;933;p208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4" name="Google Shape;934;p208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5" name="Google Shape;935;p208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381696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8" name="Google Shape;938;p209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9" name="Google Shape;939;p209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0" name="Google Shape;940;p209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1" name="Google Shape;941;p209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2" name="Google Shape;942;p209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3" name="Google Shape;943;p209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4" name="Google Shape;944;p209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5" name="Google Shape;945;p209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6" name="Google Shape;946;p209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7" name="Google Shape;947;p209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8" name="Google Shape;948;p20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1589818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1" name="Google Shape;951;p210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2" name="Google Shape;952;p210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3" name="Google Shape;953;p210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4" name="Google Shape;954;p210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5" name="Google Shape;955;p210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6" name="Google Shape;956;p21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3032937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9" name="Google Shape;959;p211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0" name="Google Shape;960;p211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1" name="Google Shape;961;p211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2" name="Google Shape;962;p211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3" name="Google Shape;963;p211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4" name="Google Shape;964;p211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5" name="Google Shape;965;p211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6" name="Google Shape;966;p211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7" name="Google Shape;967;p211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8" name="Google Shape;968;p211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9" name="Google Shape;969;p21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086516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2" name="Google Shape;972;p21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3" name="Google Shape;973;p21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4" name="Google Shape;974;p21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5" name="Google Shape;975;p21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6" name="Google Shape;976;p21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7" name="Google Shape;977;p21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8" name="Google Shape;978;p21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9" name="Google Shape;979;p21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80" name="Google Shape;980;p21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81" name="Google Shape;981;p21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7699657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4" name="Google Shape;984;p21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5" name="Google Shape;985;p21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6" name="Google Shape;986;p21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7" name="Google Shape;987;p21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8" name="Google Shape;988;p21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9" name="Google Shape;989;p213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0" name="Google Shape;990;p213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1" name="Google Shape;991;p213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2" name="Google Shape;992;p213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3" name="Google Shape;993;p21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292744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6" name="Google Shape;996;p21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7" name="Google Shape;997;p21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8" name="Google Shape;998;p21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9" name="Google Shape;999;p21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0" name="Google Shape;1000;p21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1" name="Google Shape;1001;p214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2" name="Google Shape;1002;p214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3" name="Google Shape;1003;p214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4" name="Google Shape;1004;p214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5" name="Google Shape;1005;p214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6" name="Google Shape;1006;p214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7" name="Google Shape;1007;p214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8" name="Google Shape;1008;p214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9" name="Google Shape;1009;p214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10" name="Google Shape;1010;p214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1" name="Google Shape;1011;p214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2" name="Google Shape;1012;p214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3" name="Google Shape;1013;p214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4" name="Google Shape;1014;p214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6194241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7" name="Google Shape;1017;p215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8" name="Google Shape;1018;p21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875135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368589203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" name="Google Shape;1020;p2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2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2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216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4" name="Google Shape;1024;p216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5" name="Google Shape;1025;p216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26" name="Google Shape;1026;p216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7" name="Google Shape;1027;p216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28" name="Google Shape;1028;p216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9" name="Google Shape;1029;p216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30" name="Google Shape;1030;p216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9716423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Google Shape;1032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33" name="Google Shape;1033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34" name="Google Shape;1034;p217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35" name="Google Shape;1035;p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036" name="Google Shape;1036;p2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Google Shape;1037;p217"/>
          <p:cNvSpPr txBox="1"/>
          <p:nvPr/>
        </p:nvSpPr>
        <p:spPr>
          <a:xfrm>
            <a:off x="2376000" y="2160000"/>
            <a:ext cx="275748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Vocabulaire</a:t>
            </a:r>
            <a:endParaRPr dirty="0"/>
          </a:p>
        </p:txBody>
      </p:sp>
      <p:pic>
        <p:nvPicPr>
          <p:cNvPr id="1038" name="Google Shape;1038;p2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217"/>
          <p:cNvSpPr txBox="1"/>
          <p:nvPr/>
        </p:nvSpPr>
        <p:spPr>
          <a:xfrm>
            <a:off x="2365719" y="3643281"/>
            <a:ext cx="273344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Vocabulaire</a:t>
            </a:r>
            <a:endParaRPr dirty="0"/>
          </a:p>
        </p:txBody>
      </p:sp>
      <p:pic>
        <p:nvPicPr>
          <p:cNvPr id="1040" name="Google Shape;1040;p2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p217"/>
          <p:cNvSpPr txBox="1"/>
          <p:nvPr/>
        </p:nvSpPr>
        <p:spPr>
          <a:xfrm>
            <a:off x="2365719" y="5123575"/>
            <a:ext cx="179568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livret</a:t>
            </a:r>
            <a:endParaRPr dirty="0"/>
          </a:p>
        </p:txBody>
      </p:sp>
      <p:sp>
        <p:nvSpPr>
          <p:cNvPr id="1042" name="Google Shape;1042;p217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3" name="Google Shape;1043;p217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4" name="Google Shape;1044;p217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5" name="Google Shape;1045;p217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6" name="Google Shape;1046;p217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7" name="Google Shape;1047;p217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8" name="Google Shape;1048;p21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61646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2FA2C5A-98C9-EDEE-B145-EC47C605E27F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07BF44A-CDCC-D057-A763-F75433CBCA9C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63F832-F704-993D-9413-3C6EB073BB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121203"/>
            <a:ext cx="744182" cy="7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3351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929161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E035C73-2977-3778-6815-1ACA31E8F697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1E9CDB3C-35F9-EAD0-D42F-9F59C20D0532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BDCEA83-7208-7DA6-D6A5-F9017FB016E4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E26B1430-09BB-038F-24C9-8ABA48352727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E5C41EBE-04C7-6872-6EAA-19D71DFB27ED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4A14641D-4F77-A083-EFD9-014F6D2047BD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7B6705BA-911B-28FF-2C87-2FFAC72AF5AF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199CDD88-923D-D3A1-D83F-87E2F0E9CC70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8CBC66D-BD33-B3A1-32FD-4C03AB5A64C8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C091DC93-DFC5-FBB7-C2EF-B126AA34B2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856EEC4-E763-AE21-1A63-690CA195F488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2D32FA2-1E42-3FDF-E276-E9F815CA08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3262653-C602-BF75-C842-152EBB9B85A0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E6F0DA5-7E99-CADF-4480-E52ACDD48DF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17" name="Google Shape;1248;p5">
            <a:extLst>
              <a:ext uri="{FF2B5EF4-FFF2-40B4-BE49-F238E27FC236}">
                <a16:creationId xmlns:a16="http://schemas.microsoft.com/office/drawing/2014/main" id="{CFF9BD3C-BA6D-4F20-0398-7A8FE23D6A8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4464511"/>
            <a:ext cx="424748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7874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4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0446074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et contenu libre">
  <p:cSld name="2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5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25"/>
          <p:cNvSpPr txBox="1">
            <a:spLocks noGrp="1"/>
          </p:cNvSpPr>
          <p:nvPr>
            <p:ph type="body" idx="1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25"/>
          <p:cNvSpPr/>
          <p:nvPr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5416661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position personnalisée">
  <p:cSld name="4_Disposition personnalisé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6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98" name="Google Shape;98;p126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9" name="Google Shape;99;p126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" name="Google Shape;100;p126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1" name="Google Shape;10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6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03" name="Google Shape;103;p126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4" name="Google Shape;104;p126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5" name="Google Shape;105;p126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6" name="Google Shape;10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26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08" name="Google Shape;108;p126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9" name="Google Shape;109;p126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0" name="Google Shape;110;p126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1" name="Google Shape;11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26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13" name="Google Shape;113;p126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4" name="Google Shape;114;p126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5" name="Google Shape;115;p126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6" name="Google Shape;11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26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19255612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sposition personnalisée">
  <p:cSld name="8_Disposition personnalisé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7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20" name="Google Shape;120;p127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1" name="Google Shape;121;p127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2" name="Google Shape;122;p127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3" name="Google Shape;12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27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25" name="Google Shape;125;p127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6" name="Google Shape;126;p127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7" name="Google Shape;127;p127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8" name="Google Shape;12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27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30" name="Google Shape;130;p127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1" name="Google Shape;131;p127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2" name="Google Shape;132;p127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3" name="Google Shape;13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27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35" name="Google Shape;135;p127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6" name="Google Shape;136;p127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7" name="Google Shape;137;p127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8" name="Google Shape;13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27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  <p:sp>
        <p:nvSpPr>
          <p:cNvPr id="140" name="Google Shape;140;p127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40259566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sposition personnalisée">
  <p:cSld name="9_Disposition personnalisé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8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43" name="Google Shape;143;p128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4" name="Google Shape;144;p128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5" name="Google Shape;145;p128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6" name="Google Shape;14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28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48" name="Google Shape;148;p128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9" name="Google Shape;149;p128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0" name="Google Shape;150;p128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1" name="Google Shape;151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28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53" name="Google Shape;153;p128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4" name="Google Shape;154;p128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5" name="Google Shape;155;p128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6" name="Google Shape;15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28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58" name="Google Shape;158;p128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2745907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4937030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4872980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sposition personnalisée">
  <p:cSld name="7_Disposition personnalisé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9"/>
          <p:cNvSpPr/>
          <p:nvPr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1" name="Google Shape;161;p129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grpSp>
        <p:nvGrpSpPr>
          <p:cNvPr id="162" name="Google Shape;162;p129"/>
          <p:cNvGrpSpPr/>
          <p:nvPr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163" name="Google Shape;163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65" name="Google Shape;165;p129"/>
          <p:cNvSpPr/>
          <p:nvPr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66" name="Google Shape;166;p129"/>
          <p:cNvGrpSpPr/>
          <p:nvPr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67" name="Google Shape;167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69" name="Google Shape;169;p129"/>
          <p:cNvSpPr/>
          <p:nvPr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0" name="Google Shape;170;p129"/>
          <p:cNvGrpSpPr/>
          <p:nvPr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71" name="Google Shape;171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1" i="0" u="none" strike="noStrike" cap="none" dirty="0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173" name="Google Shape;173;p129"/>
          <p:cNvSpPr/>
          <p:nvPr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4" name="Google Shape;174;p129"/>
          <p:cNvGrpSpPr/>
          <p:nvPr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175" name="Google Shape;175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177" name="Google Shape;177;p129"/>
          <p:cNvSpPr txBox="1">
            <a:spLocks noGrp="1"/>
          </p:cNvSpPr>
          <p:nvPr>
            <p:ph type="body" idx="1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129"/>
          <p:cNvSpPr txBox="1">
            <a:spLocks noGrp="1"/>
          </p:cNvSpPr>
          <p:nvPr>
            <p:ph type="body" idx="2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129"/>
          <p:cNvSpPr txBox="1">
            <a:spLocks noGrp="1"/>
          </p:cNvSpPr>
          <p:nvPr>
            <p:ph type="body" idx="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129"/>
          <p:cNvSpPr txBox="1">
            <a:spLocks noGrp="1"/>
          </p:cNvSpPr>
          <p:nvPr>
            <p:ph type="body" idx="4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129"/>
          <p:cNvSpPr>
            <a:spLocks noGrp="1"/>
          </p:cNvSpPr>
          <p:nvPr>
            <p:ph type="pic" idx="5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9671415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0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4" name="Google Shape;184;p130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5" name="Google Shape;185;p130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186" name="Google Shape;18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88" name="Google Shape;188;p130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89" name="Google Shape;189;p130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90" name="Google Shape;190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92" name="Google Shape;192;p130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3" name="Google Shape;193;p130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94" name="Google Shape;194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196" name="Google Shape;196;p130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7" name="Google Shape;197;p130"/>
          <p:cNvGrpSpPr/>
          <p:nvPr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8" name="Google Shape;198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130"/>
            <p:cNvSpPr/>
            <p:nvPr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00" name="Google Shape;200;p130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1" name="Google Shape;201;p130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02" name="Google Shape;202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04" name="Google Shape;204;p130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5" name="Google Shape;205;p130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06" name="Google Shape;20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08" name="Google Shape;208;p130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130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130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130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130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130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9495176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1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6" name="Google Shape;216;p131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17;p131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18" name="Google Shape;21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20" name="Google Shape;220;p131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1" name="Google Shape;221;p131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22" name="Google Shape;222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24" name="Google Shape;224;p131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5" name="Google Shape;225;p131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26" name="Google Shape;226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28" name="Google Shape;228;p131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9" name="Google Shape;229;p131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30" name="Google Shape;230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32" name="Google Shape;232;p131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3" name="Google Shape;233;p131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4" name="Google Shape;234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36" name="Google Shape;236;p131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7" name="Google Shape;237;p131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38" name="Google Shape;23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40" name="Google Shape;240;p131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131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131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131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131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131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469630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2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8" name="Google Shape;248;p132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" name="Google Shape;249;p132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50" name="Google Shape;25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52" name="Google Shape;252;p132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3" name="Google Shape;253;p132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54" name="Google Shape;254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56" name="Google Shape;256;p132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7" name="Google Shape;257;p132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58" name="Google Shape;258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60" name="Google Shape;260;p132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1" name="Google Shape;261;p132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62" name="Google Shape;262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64" name="Google Shape;264;p132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5" name="Google Shape;265;p132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66" name="Google Shape;266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68" name="Google Shape;268;p132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9" name="Google Shape;269;p132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0" name="Google Shape;27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72" name="Google Shape;272;p132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Google Shape;273;p132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" name="Google Shape;274;p132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132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132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132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1922572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3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0" name="Google Shape;280;p133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1" name="Google Shape;281;p133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82" name="Google Shape;28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84" name="Google Shape;284;p133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5" name="Google Shape;285;p133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86" name="Google Shape;286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88" name="Google Shape;288;p133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9" name="Google Shape;289;p133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90" name="Google Shape;290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1" name="Google Shape;291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92" name="Google Shape;292;p133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3" name="Google Shape;293;p133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94" name="Google Shape;294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96" name="Google Shape;296;p133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7" name="Google Shape;297;p133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98" name="Google Shape;298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00" name="Google Shape;300;p133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01" name="Google Shape;301;p133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02" name="Google Shape;30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04" name="Google Shape;304;p133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" name="Google Shape;305;p133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6" name="Google Shape;306;p133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7" name="Google Shape;307;p133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8" name="Google Shape;308;p133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9" name="Google Shape;309;p133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9789234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34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2" name="Google Shape;312;p134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34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314" name="Google Shape;31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" name="Google Shape;31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316" name="Google Shape;316;p134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17" name="Google Shape;317;p134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318" name="Google Shape;318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320" name="Google Shape;320;p134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1" name="Google Shape;321;p134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322" name="Google Shape;322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324" name="Google Shape;324;p134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5" name="Google Shape;325;p134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326" name="Google Shape;326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328" name="Google Shape;328;p134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9" name="Google Shape;329;p134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330" name="Google Shape;330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32" name="Google Shape;332;p134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33" name="Google Shape;333;p134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34" name="Google Shape;33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36" name="Google Shape;336;p134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134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8" name="Google Shape;338;p134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134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134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134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5690598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Google Shape;2255;p45">
            <a:extLst>
              <a:ext uri="{FF2B5EF4-FFF2-40B4-BE49-F238E27FC236}">
                <a16:creationId xmlns:a16="http://schemas.microsoft.com/office/drawing/2014/main" id="{3376E29B-AF0B-8771-6C36-4A85121EFD6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456796" y="3069168"/>
            <a:ext cx="671204" cy="853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19688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1315591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1742203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622535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4207888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2891601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1062146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5670902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848588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3407653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6271016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244172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0062989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2630937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598483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9391371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2531609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7885519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4928677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7560594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8063087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9199603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4018573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6582366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2951171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348840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2241622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0522529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85816390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654312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683639247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141992525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44437627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13379264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4211661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3507296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752813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8416282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6793374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2305913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9862550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2765066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9363230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8956796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2643543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117033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2933556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568022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6311986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5704752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3440199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4074599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2829235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1483115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2393742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8664897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0651290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4622087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581249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1411898"/>
      </p:ext>
    </p:extLst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7122170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5699357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2832607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4735423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168993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69667459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182431501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910840978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2010928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8703605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04122370"/>
      </p:ext>
    </p:extLst>
  </p:cSld>
  <p:clrMapOvr>
    <a:masterClrMapping/>
  </p:clrMapOvr>
  <p:transition spd="slow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1582964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8343236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2224882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6813631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5379386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436121" y="3058690"/>
            <a:ext cx="990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صرف و تحويل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327775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095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7034168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1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icrosoft Uighur" panose="02000000000000000000" pitchFamily="2" charset="-78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89" name="Google Shape;89;p1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0" name="Google Shape;90;p1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1" name="Google Shape;91;p1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514686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5" name="Google Shape;95;p1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6" name="Google Shape;96;p1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7" name="Google Shape;97;p1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8378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9445670"/>
      </p:ext>
    </p:extLst>
  </p:cSld>
  <p:clrMapOvr>
    <a:masterClrMapping/>
  </p:clrMapOvr>
  <p:transition spd="slow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Google Shape;101;p1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2" name="Google Shape;102;p1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3" name="Google Shape;103;p1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205159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" name="Google Shape;107;p1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1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9" name="Google Shape;109;p1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0" name="Google Shape;110;p1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48789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4" name="Google Shape;114;p1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" name="Google Shape;115;p1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6" name="Google Shape;116;p1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7" name="Google Shape;117;p1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8" name="Google Shape;118;p1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9" name="Google Shape;119;p1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6808288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3" name="Google Shape;123;p1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4" name="Google Shape;124;p1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901765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Microsoft Uighur" panose="02000000000000000000" pitchFamily="2" charset="-78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28" name="Google Shape;128;p1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29" name="Google Shape;129;p1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0" name="Google Shape;130;p1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1" name="Google Shape;131;p1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399384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1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5" name="Google Shape;135;p1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36" name="Google Shape;136;p1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7" name="Google Shape;137;p1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8" name="Google Shape;138;p1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2432677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1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2" name="Google Shape;142;p1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3" name="Google Shape;143;p1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4" name="Google Shape;144;p1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331524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p1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9" name="Google Shape;149;p1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50" name="Google Shape;150;p1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276639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9410213"/>
      </p:ext>
    </p:extLst>
  </p:cSld>
  <p:clrMapOvr>
    <a:masterClrMapping/>
  </p:clrMapOvr>
  <p:transition spd="slow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867501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3362256"/>
      </p:ext>
    </p:extLst>
  </p:cSld>
  <p:clrMapOvr>
    <a:masterClrMapping/>
  </p:clrMapOvr>
  <p:transition spd="slow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759154"/>
      </p:ext>
    </p:extLst>
  </p:cSld>
  <p:clrMapOvr>
    <a:masterClrMapping/>
  </p:clrMapOvr>
  <p:transition spd="slow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90813025"/>
      </p:ext>
    </p:extLst>
  </p:cSld>
  <p:clrMapOvr>
    <a:masterClrMapping/>
  </p:clrMapOvr>
  <p:transition spd="slow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1427548422"/>
      </p:ext>
    </p:extLst>
  </p:cSld>
  <p:clrMapOvr>
    <a:masterClrMapping/>
  </p:clrMapOvr>
  <p:transition spd="slow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602613147"/>
      </p:ext>
    </p:extLst>
  </p:cSld>
  <p:clrMapOvr>
    <a:masterClrMapping/>
  </p:clrMapOvr>
  <p:transition spd="slow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2900320396"/>
      </p:ext>
    </p:extLst>
  </p:cSld>
  <p:clrMapOvr>
    <a:masterClrMapping/>
  </p:clrMapOvr>
  <p:transition spd="slow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3325134714"/>
      </p:ext>
    </p:extLst>
  </p:cSld>
  <p:clrMapOvr>
    <a:masterClrMapping/>
  </p:clrMapOvr>
  <p:transition spd="slow"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3664442620"/>
      </p:ext>
    </p:extLst>
  </p:cSld>
  <p:clrMapOvr>
    <a:masterClrMapping/>
  </p:clrMapOvr>
  <p:transition spd="slow"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384231219"/>
      </p:ext>
    </p:extLst>
  </p:cSld>
  <p:clrMapOvr>
    <a:masterClrMapping/>
  </p:clrMapOvr>
  <p:transition spd="slow"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243055"/>
      </p:ext>
    </p:extLst>
  </p:cSld>
  <p:clrMapOvr>
    <a:masterClrMapping/>
  </p:clrMapOvr>
  <p:transition spd="slow"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291081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208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6534775"/>
      </p:ext>
    </p:extLst>
  </p:cSld>
  <p:clrMapOvr>
    <a:masterClrMapping/>
  </p:clrMapOvr>
  <p:transition spd="slow"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931091"/>
      </p:ext>
    </p:extLst>
  </p:cSld>
  <p:clrMapOvr>
    <a:masterClrMapping/>
  </p:clrMapOvr>
  <p:transition spd="slow"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2109612"/>
      </p:ext>
    </p:extLst>
  </p:cSld>
  <p:clrMapOvr>
    <a:masterClrMapping/>
  </p:clrMapOvr>
  <p:transition spd="slow"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6923905"/>
      </p:ext>
    </p:extLst>
  </p:cSld>
  <p:clrMapOvr>
    <a:masterClrMapping/>
  </p:clrMapOvr>
  <p:transition spd="slow"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8901969"/>
      </p:ext>
    </p:extLst>
  </p:cSld>
  <p:clrMapOvr>
    <a:masterClrMapping/>
  </p:clrMapOvr>
  <p:transition spd="slow"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3660837"/>
      </p:ext>
    </p:extLst>
  </p:cSld>
  <p:clrMapOvr>
    <a:masterClrMapping/>
  </p:clrMapOvr>
  <p:transition spd="slow">
    <p:fad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3701321"/>
      </p:ext>
    </p:extLst>
  </p:cSld>
  <p:clrMapOvr>
    <a:masterClrMapping/>
  </p:clrMapOvr>
  <p:transition spd="slow"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6108022"/>
      </p:ext>
    </p:extLst>
  </p:cSld>
  <p:clrMapOvr>
    <a:masterClrMapping/>
  </p:clrMapOvr>
  <p:transition spd="slow"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232412"/>
      </p:ext>
    </p:extLst>
  </p:cSld>
  <p:clrMapOvr>
    <a:masterClrMapping/>
  </p:clrMapOvr>
  <p:transition spd="slow">
    <p:fad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397167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C360D2D-9044-EF9B-9A60-DB742DF534FF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351002C-1FDE-A40F-101D-C22CFFF99561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63091D26-5607-E45C-5AF8-432B76AC4FFA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77DCFA87-C948-9F19-B3AB-A16A91F1D071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6" name="Espace réservé pour une image  7">
            <a:extLst>
              <a:ext uri="{FF2B5EF4-FFF2-40B4-BE49-F238E27FC236}">
                <a16:creationId xmlns:a16="http://schemas.microsoft.com/office/drawing/2014/main" id="{FA06E2B1-3D62-CBFE-5B32-C3DE128514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FC60B48B-2A6E-67B2-A528-A12F56F6F5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CDF7B56B-57DC-194F-F976-FDD12A28D8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0CAC83F0-A5DB-37DC-7D4C-816091AF81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2B81A1B9-EF41-17A0-3744-7FF95F5D0F7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0556A074-D6CA-5A9B-ADFD-D7B42F19C7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u texte 13">
            <a:extLst>
              <a:ext uri="{FF2B5EF4-FFF2-40B4-BE49-F238E27FC236}">
                <a16:creationId xmlns:a16="http://schemas.microsoft.com/office/drawing/2014/main" id="{A5E59ED1-7486-003C-CFBF-BF9AEF0FED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69D302BB-FCE6-7EDB-FEF7-AEB5973DC6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4AADA2A-3A59-D111-F803-7D5A6071ADB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3EF9EDA3-6AD7-E1EF-8BF9-D5683CEE35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6A459F9A-7EE7-A587-9A4E-0BB1D60843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12C592E9-2081-1DA6-64F8-B30BD3AEF28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8651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3937130"/>
      </p:ext>
    </p:extLst>
  </p:cSld>
  <p:clrMapOvr>
    <a:masterClrMapping/>
  </p:clrMapOvr>
  <p:transition spd="slow">
    <p:fade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031361"/>
      </p:ext>
    </p:extLst>
  </p:cSld>
  <p:clrMapOvr>
    <a:masterClrMapping/>
  </p:clrMapOvr>
  <p:transition spd="slow">
    <p:fad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3966927"/>
      </p:ext>
    </p:extLst>
  </p:cSld>
  <p:clrMapOvr>
    <a:masterClrMapping/>
  </p:clrMapOvr>
  <p:transition spd="slow">
    <p:fade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9471527"/>
      </p:ext>
    </p:extLst>
  </p:cSld>
  <p:clrMapOvr>
    <a:masterClrMapping/>
  </p:clrMapOvr>
  <p:transition spd="slow">
    <p:fade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329153"/>
      </p:ext>
    </p:extLst>
  </p:cSld>
  <p:clrMapOvr>
    <a:masterClrMapping/>
  </p:clrMapOvr>
  <p:transition spd="slow">
    <p:fade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2578776"/>
      </p:ext>
    </p:extLst>
  </p:cSld>
  <p:clrMapOvr>
    <a:masterClrMapping/>
  </p:clrMapOvr>
  <p:transition spd="slow">
    <p:fade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3561383"/>
      </p:ext>
    </p:extLst>
  </p:cSld>
  <p:clrMapOvr>
    <a:masterClrMapping/>
  </p:clrMapOvr>
  <p:transition spd="slow">
    <p:fade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0432570"/>
      </p:ext>
    </p:extLst>
  </p:cSld>
  <p:clrMapOvr>
    <a:masterClrMapping/>
  </p:clrMapOvr>
  <p:transition spd="slow">
    <p:fade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6136229"/>
      </p:ext>
    </p:extLst>
  </p:cSld>
  <p:clrMapOvr>
    <a:masterClrMapping/>
  </p:clrMapOvr>
  <p:transition spd="slow">
    <p:fade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898726"/>
      </p:ext>
    </p:extLst>
  </p:cSld>
  <p:clrMapOvr>
    <a:masterClrMapping/>
  </p:clrMapOvr>
  <p:transition spd="slow">
    <p:fade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480591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5338109"/>
      </p:ext>
    </p:extLst>
  </p:cSld>
  <p:clrMapOvr>
    <a:masterClrMapping/>
  </p:clrMapOvr>
  <p:transition spd="slow">
    <p:fade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6365809"/>
      </p:ext>
    </p:extLst>
  </p:cSld>
  <p:clrMapOvr>
    <a:masterClrMapping/>
  </p:clrMapOvr>
  <p:transition spd="slow">
    <p:fade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9939658"/>
      </p:ext>
    </p:extLst>
  </p:cSld>
  <p:clrMapOvr>
    <a:masterClrMapping/>
  </p:clrMapOvr>
  <p:transition spd="slow">
    <p:fade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0726575"/>
      </p:ext>
    </p:extLst>
  </p:cSld>
  <p:clrMapOvr>
    <a:masterClrMapping/>
  </p:clrMapOvr>
  <p:transition spd="slow">
    <p:fade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3938200"/>
      </p:ext>
    </p:extLst>
  </p:cSld>
  <p:clrMapOvr>
    <a:masterClrMapping/>
  </p:clrMapOvr>
  <p:transition spd="slow">
    <p:fade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041472"/>
      </p:ext>
    </p:extLst>
  </p:cSld>
  <p:clrMapOvr>
    <a:masterClrMapping/>
  </p:clrMapOvr>
  <p:transition spd="slow">
    <p:fade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2578821"/>
      </p:ext>
    </p:extLst>
  </p:cSld>
  <p:clrMapOvr>
    <a:masterClrMapping/>
  </p:clrMapOvr>
  <p:transition spd="slow">
    <p:fade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5501554"/>
      </p:ext>
    </p:extLst>
  </p:cSld>
  <p:clrMapOvr>
    <a:masterClrMapping/>
  </p:clrMapOvr>
  <p:transition spd="slow">
    <p:fade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3747360"/>
      </p:ext>
    </p:extLst>
  </p:cSld>
  <p:clrMapOvr>
    <a:masterClrMapping/>
  </p:clrMapOvr>
  <p:transition spd="slow">
    <p:fade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3811839"/>
      </p:ext>
    </p:extLst>
  </p:cSld>
  <p:clrMapOvr>
    <a:masterClrMapping/>
  </p:clrMapOvr>
  <p:transition spd="slow">
    <p:fade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329088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4994228"/>
      </p:ext>
    </p:extLst>
  </p:cSld>
  <p:clrMapOvr>
    <a:masterClrMapping/>
  </p:clrMapOvr>
  <p:transition spd="slow">
    <p:fade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6812357"/>
      </p:ext>
    </p:extLst>
  </p:cSld>
  <p:clrMapOvr>
    <a:masterClrMapping/>
  </p:clrMapOvr>
  <p:transition spd="slow">
    <p:fade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4570622"/>
      </p:ext>
    </p:extLst>
  </p:cSld>
  <p:clrMapOvr>
    <a:masterClrMapping/>
  </p:clrMapOvr>
  <p:transition spd="slow">
    <p:fade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8596470"/>
      </p:ext>
    </p:extLst>
  </p:cSld>
  <p:clrMapOvr>
    <a:masterClrMapping/>
  </p:clrMapOvr>
  <p:transition spd="slow">
    <p:fade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98519312"/>
      </p:ext>
    </p:extLst>
  </p:cSld>
  <p:clrMapOvr>
    <a:masterClrMapping/>
  </p:clrMapOvr>
  <p:transition spd="slow">
    <p:fade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3450124"/>
      </p:ext>
    </p:extLst>
  </p:cSld>
  <p:clrMapOvr>
    <a:masterClrMapping/>
  </p:clrMapOvr>
  <p:transition spd="slow">
    <p:fade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7442201"/>
      </p:ext>
    </p:extLst>
  </p:cSld>
  <p:clrMapOvr>
    <a:masterClrMapping/>
  </p:clrMapOvr>
  <p:transition spd="slow">
    <p:fade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3171670"/>
      </p:ext>
    </p:extLst>
  </p:cSld>
  <p:clrMapOvr>
    <a:masterClrMapping/>
  </p:clrMapOvr>
  <p:transition spd="slow">
    <p:fade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6797326"/>
      </p:ext>
    </p:extLst>
  </p:cSld>
  <p:clrMapOvr>
    <a:masterClrMapping/>
  </p:clrMapOvr>
  <p:transition spd="slow">
    <p:fade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0694661"/>
      </p:ext>
    </p:extLst>
  </p:cSld>
  <p:clrMapOvr>
    <a:masterClrMapping/>
  </p:clrMapOvr>
  <p:transition spd="slow">
    <p:fade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1577040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3045361"/>
      </p:ext>
    </p:extLst>
  </p:cSld>
  <p:clrMapOvr>
    <a:masterClrMapping/>
  </p:clrMapOvr>
  <p:transition spd="slow">
    <p:fade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7396039"/>
      </p:ext>
    </p:extLst>
  </p:cSld>
  <p:clrMapOvr>
    <a:masterClrMapping/>
  </p:clrMapOvr>
  <p:transition spd="slow">
    <p:fade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5102973"/>
      </p:ext>
    </p:extLst>
  </p:cSld>
  <p:clrMapOvr>
    <a:masterClrMapping/>
  </p:clrMapOvr>
  <p:transition spd="slow">
    <p:fade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3449246"/>
      </p:ext>
    </p:extLst>
  </p:cSld>
  <p:clrMapOvr>
    <a:masterClrMapping/>
  </p:clrMapOvr>
  <p:transition spd="slow">
    <p:fade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5273930"/>
      </p:ext>
    </p:extLst>
  </p:cSld>
  <p:clrMapOvr>
    <a:masterClrMapping/>
  </p:clrMapOvr>
  <p:transition spd="slow">
    <p:fade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9627436"/>
      </p:ext>
    </p:extLst>
  </p:cSld>
  <p:clrMapOvr>
    <a:masterClrMapping/>
  </p:clrMapOvr>
  <p:transition spd="slow">
    <p:fade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2854274"/>
      </p:ext>
    </p:extLst>
  </p:cSld>
  <p:clrMapOvr>
    <a:masterClrMapping/>
  </p:clrMapOvr>
  <p:transition spd="slow">
    <p:fade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0687847"/>
      </p:ext>
    </p:extLst>
  </p:cSld>
  <p:clrMapOvr>
    <a:masterClrMapping/>
  </p:clrMapOvr>
  <p:transition spd="slow">
    <p:fade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609430"/>
      </p:ext>
    </p:extLst>
  </p:cSld>
  <p:clrMapOvr>
    <a:masterClrMapping/>
  </p:clrMapOvr>
  <p:transition spd="slow">
    <p:fade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3633397"/>
      </p:ext>
    </p:extLst>
  </p:cSld>
  <p:clrMapOvr>
    <a:masterClrMapping/>
  </p:clrMapOvr>
  <p:transition spd="slow">
    <p:fade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930173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0704827"/>
      </p:ext>
    </p:extLst>
  </p:cSld>
  <p:clrMapOvr>
    <a:masterClrMapping/>
  </p:clrMapOvr>
  <p:transition spd="slow">
    <p:fade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0607874"/>
      </p:ext>
    </p:extLst>
  </p:cSld>
  <p:clrMapOvr>
    <a:masterClrMapping/>
  </p:clrMapOvr>
  <p:transition spd="slow">
    <p:fade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0482233"/>
      </p:ext>
    </p:extLst>
  </p:cSld>
  <p:clrMapOvr>
    <a:masterClrMapping/>
  </p:clrMapOvr>
  <p:transition spd="slow">
    <p:fade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229235"/>
      </p:ext>
    </p:extLst>
  </p:cSld>
  <p:clrMapOvr>
    <a:masterClrMapping/>
  </p:clrMapOvr>
  <p:transition spd="slow">
    <p:fade/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9495303"/>
      </p:ext>
    </p:extLst>
  </p:cSld>
  <p:clrMapOvr>
    <a:masterClrMapping/>
  </p:clrMapOvr>
  <p:transition spd="slow">
    <p:fade/>
  </p:transition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7969255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8191635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45754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33738850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27074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347453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6670080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7501662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598241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461432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598155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5681712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550451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2948069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7373727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44782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726834047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230187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61912789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286130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173373130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82613453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قراءة 2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712147548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643421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887713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964125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389409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617327323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4194968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745329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2648978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5878580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1743252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571314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348918795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25932834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قراءة 2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95590035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027314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228293587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3562011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7856724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4107310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1443597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2573712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2828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3916240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2282331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6883454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764830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37623317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254761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2218696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8084245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0186991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8334350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5542530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4619527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8783912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5715748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911076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8668200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4591861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1186602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7506852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6611288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5390555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5768653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8394447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405921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9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83" name="Google Shape;283;p9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1627414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95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63027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1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50.xml"/><Relationship Id="rId21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17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49.xml"/><Relationship Id="rId16" Type="http://schemas.openxmlformats.org/officeDocument/2006/relationships/slideLayout" Target="../slideLayouts/slideLayout163.xml"/><Relationship Id="rId20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24" Type="http://schemas.openxmlformats.org/officeDocument/2006/relationships/image" Target="../media/image14.jpg"/><Relationship Id="rId5" Type="http://schemas.openxmlformats.org/officeDocument/2006/relationships/slideLayout" Target="../slideLayouts/slideLayout152.xml"/><Relationship Id="rId15" Type="http://schemas.openxmlformats.org/officeDocument/2006/relationships/slideLayout" Target="../slideLayouts/slideLayout162.xml"/><Relationship Id="rId23" Type="http://schemas.openxmlformats.org/officeDocument/2006/relationships/theme" Target="../theme/theme10.xml"/><Relationship Id="rId10" Type="http://schemas.openxmlformats.org/officeDocument/2006/relationships/slideLayout" Target="../slideLayouts/slideLayout157.xml"/><Relationship Id="rId19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Relationship Id="rId22" Type="http://schemas.openxmlformats.org/officeDocument/2006/relationships/slideLayout" Target="../slideLayouts/slideLayout16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slideLayout" Target="../slideLayouts/slideLayout182.xml"/><Relationship Id="rId1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72.xml"/><Relationship Id="rId21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17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71.xml"/><Relationship Id="rId16" Type="http://schemas.openxmlformats.org/officeDocument/2006/relationships/slideLayout" Target="../slideLayouts/slideLayout185.xml"/><Relationship Id="rId20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24" Type="http://schemas.openxmlformats.org/officeDocument/2006/relationships/image" Target="../media/image14.jpg"/><Relationship Id="rId5" Type="http://schemas.openxmlformats.org/officeDocument/2006/relationships/slideLayout" Target="../slideLayouts/slideLayout174.xml"/><Relationship Id="rId15" Type="http://schemas.openxmlformats.org/officeDocument/2006/relationships/slideLayout" Target="../slideLayouts/slideLayout184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179.xml"/><Relationship Id="rId19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slideLayout" Target="../slideLayouts/slideLayout183.xml"/><Relationship Id="rId22" Type="http://schemas.openxmlformats.org/officeDocument/2006/relationships/slideLayout" Target="../slideLayouts/slideLayout19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93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20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13" Type="http://schemas.openxmlformats.org/officeDocument/2006/relationships/slideLayout" Target="../slideLayouts/slideLayout219.xml"/><Relationship Id="rId18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09.xml"/><Relationship Id="rId21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13.xml"/><Relationship Id="rId12" Type="http://schemas.openxmlformats.org/officeDocument/2006/relationships/slideLayout" Target="../slideLayouts/slideLayout218.xml"/><Relationship Id="rId17" Type="http://schemas.openxmlformats.org/officeDocument/2006/relationships/slideLayout" Target="../slideLayouts/slideLayout223.xml"/><Relationship Id="rId2" Type="http://schemas.openxmlformats.org/officeDocument/2006/relationships/slideLayout" Target="../slideLayouts/slideLayout208.xml"/><Relationship Id="rId16" Type="http://schemas.openxmlformats.org/officeDocument/2006/relationships/slideLayout" Target="../slideLayouts/slideLayout222.xml"/><Relationship Id="rId20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24" Type="http://schemas.openxmlformats.org/officeDocument/2006/relationships/image" Target="../media/image4.bin"/><Relationship Id="rId5" Type="http://schemas.openxmlformats.org/officeDocument/2006/relationships/slideLayout" Target="../slideLayouts/slideLayout211.xml"/><Relationship Id="rId15" Type="http://schemas.openxmlformats.org/officeDocument/2006/relationships/slideLayout" Target="../slideLayouts/slideLayout221.xml"/><Relationship Id="rId23" Type="http://schemas.openxmlformats.org/officeDocument/2006/relationships/theme" Target="../theme/theme13.xml"/><Relationship Id="rId10" Type="http://schemas.openxmlformats.org/officeDocument/2006/relationships/slideLayout" Target="../slideLayouts/slideLayout216.xml"/><Relationship Id="rId19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Relationship Id="rId14" Type="http://schemas.openxmlformats.org/officeDocument/2006/relationships/slideLayout" Target="../slideLayouts/slideLayout220.xml"/><Relationship Id="rId22" Type="http://schemas.openxmlformats.org/officeDocument/2006/relationships/slideLayout" Target="../slideLayouts/slideLayout22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slideLayout" Target="../slideLayouts/slideLayout241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30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Relationship Id="rId14" Type="http://schemas.openxmlformats.org/officeDocument/2006/relationships/slideLayout" Target="../slideLayouts/slideLayout24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slideLayout" Target="../slideLayouts/slideLayout255.xml"/><Relationship Id="rId18" Type="http://schemas.openxmlformats.org/officeDocument/2006/relationships/slideLayout" Target="../slideLayouts/slideLayout26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4.xml"/><Relationship Id="rId17" Type="http://schemas.openxmlformats.org/officeDocument/2006/relationships/slideLayout" Target="../slideLayouts/slideLayout259.xml"/><Relationship Id="rId2" Type="http://schemas.openxmlformats.org/officeDocument/2006/relationships/slideLayout" Target="../slideLayouts/slideLayout244.xml"/><Relationship Id="rId16" Type="http://schemas.openxmlformats.org/officeDocument/2006/relationships/slideLayout" Target="../slideLayouts/slideLayout258.xml"/><Relationship Id="rId20" Type="http://schemas.openxmlformats.org/officeDocument/2006/relationships/image" Target="../media/image4.bin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5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52.xml"/><Relationship Id="rId19" Type="http://schemas.openxmlformats.org/officeDocument/2006/relationships/theme" Target="../theme/theme15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slideLayout" Target="../slideLayouts/slideLayout25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8.xml"/><Relationship Id="rId13" Type="http://schemas.openxmlformats.org/officeDocument/2006/relationships/slideLayout" Target="../slideLayouts/slideLayout273.xml"/><Relationship Id="rId18" Type="http://schemas.openxmlformats.org/officeDocument/2006/relationships/image" Target="../media/image24.jpeg"/><Relationship Id="rId3" Type="http://schemas.openxmlformats.org/officeDocument/2006/relationships/slideLayout" Target="../slideLayouts/slideLayout263.xml"/><Relationship Id="rId7" Type="http://schemas.openxmlformats.org/officeDocument/2006/relationships/slideLayout" Target="../slideLayouts/slideLayout267.xml"/><Relationship Id="rId12" Type="http://schemas.openxmlformats.org/officeDocument/2006/relationships/slideLayout" Target="../slideLayouts/slideLayout272.xml"/><Relationship Id="rId17" Type="http://schemas.openxmlformats.org/officeDocument/2006/relationships/theme" Target="../theme/theme16.xml"/><Relationship Id="rId2" Type="http://schemas.openxmlformats.org/officeDocument/2006/relationships/slideLayout" Target="../slideLayouts/slideLayout262.xml"/><Relationship Id="rId16" Type="http://schemas.openxmlformats.org/officeDocument/2006/relationships/slideLayout" Target="../slideLayouts/slideLayout276.xml"/><Relationship Id="rId1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6.xml"/><Relationship Id="rId11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65.xml"/><Relationship Id="rId15" Type="http://schemas.openxmlformats.org/officeDocument/2006/relationships/slideLayout" Target="../slideLayouts/slideLayout275.xml"/><Relationship Id="rId10" Type="http://schemas.openxmlformats.org/officeDocument/2006/relationships/slideLayout" Target="../slideLayouts/slideLayout270.xml"/><Relationship Id="rId4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9.xml"/><Relationship Id="rId14" Type="http://schemas.openxmlformats.org/officeDocument/2006/relationships/slideLayout" Target="../slideLayouts/slideLayout2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5.xml"/><Relationship Id="rId13" Type="http://schemas.openxmlformats.org/officeDocument/2006/relationships/slideLayout" Target="../slideLayouts/slideLayout300.xml"/><Relationship Id="rId1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290.xml"/><Relationship Id="rId21" Type="http://schemas.openxmlformats.org/officeDocument/2006/relationships/slideLayout" Target="../slideLayouts/slideLayout308.xml"/><Relationship Id="rId7" Type="http://schemas.openxmlformats.org/officeDocument/2006/relationships/slideLayout" Target="../slideLayouts/slideLayout294.xml"/><Relationship Id="rId12" Type="http://schemas.openxmlformats.org/officeDocument/2006/relationships/slideLayout" Target="../slideLayouts/slideLayout299.xml"/><Relationship Id="rId17" Type="http://schemas.openxmlformats.org/officeDocument/2006/relationships/slideLayout" Target="../slideLayouts/slideLayout304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89.xml"/><Relationship Id="rId16" Type="http://schemas.openxmlformats.org/officeDocument/2006/relationships/slideLayout" Target="../slideLayouts/slideLayout303.xml"/><Relationship Id="rId20" Type="http://schemas.openxmlformats.org/officeDocument/2006/relationships/slideLayout" Target="../slideLayouts/slideLayout307.xml"/><Relationship Id="rId1" Type="http://schemas.openxmlformats.org/officeDocument/2006/relationships/slideLayout" Target="../slideLayouts/slideLayout288.xml"/><Relationship Id="rId6" Type="http://schemas.openxmlformats.org/officeDocument/2006/relationships/slideLayout" Target="../slideLayouts/slideLayout293.xml"/><Relationship Id="rId11" Type="http://schemas.openxmlformats.org/officeDocument/2006/relationships/slideLayout" Target="../slideLayouts/slideLayout298.xml"/><Relationship Id="rId24" Type="http://schemas.openxmlformats.org/officeDocument/2006/relationships/theme" Target="../theme/theme18.xml"/><Relationship Id="rId5" Type="http://schemas.openxmlformats.org/officeDocument/2006/relationships/slideLayout" Target="../slideLayouts/slideLayout292.xml"/><Relationship Id="rId15" Type="http://schemas.openxmlformats.org/officeDocument/2006/relationships/slideLayout" Target="../slideLayouts/slideLayout302.xml"/><Relationship Id="rId23" Type="http://schemas.openxmlformats.org/officeDocument/2006/relationships/slideLayout" Target="../slideLayouts/slideLayout310.xml"/><Relationship Id="rId10" Type="http://schemas.openxmlformats.org/officeDocument/2006/relationships/slideLayout" Target="../slideLayouts/slideLayout297.xml"/><Relationship Id="rId19" Type="http://schemas.openxmlformats.org/officeDocument/2006/relationships/slideLayout" Target="../slideLayouts/slideLayout306.xml"/><Relationship Id="rId4" Type="http://schemas.openxmlformats.org/officeDocument/2006/relationships/slideLayout" Target="../slideLayouts/slideLayout291.xml"/><Relationship Id="rId9" Type="http://schemas.openxmlformats.org/officeDocument/2006/relationships/slideLayout" Target="../slideLayouts/slideLayout296.xml"/><Relationship Id="rId14" Type="http://schemas.openxmlformats.org/officeDocument/2006/relationships/slideLayout" Target="../slideLayouts/slideLayout301.xml"/><Relationship Id="rId22" Type="http://schemas.openxmlformats.org/officeDocument/2006/relationships/slideLayout" Target="../slideLayouts/slideLayout30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slideLayout" Target="../slideLayouts/slideLayout323.xml"/><Relationship Id="rId18" Type="http://schemas.openxmlformats.org/officeDocument/2006/relationships/slideLayout" Target="../slideLayouts/slideLayout328.xml"/><Relationship Id="rId3" Type="http://schemas.openxmlformats.org/officeDocument/2006/relationships/slideLayout" Target="../slideLayouts/slideLayout313.xml"/><Relationship Id="rId21" Type="http://schemas.openxmlformats.org/officeDocument/2006/relationships/slideLayout" Target="../slideLayouts/slideLayout331.xml"/><Relationship Id="rId7" Type="http://schemas.openxmlformats.org/officeDocument/2006/relationships/slideLayout" Target="../slideLayouts/slideLayout317.xml"/><Relationship Id="rId12" Type="http://schemas.openxmlformats.org/officeDocument/2006/relationships/slideLayout" Target="../slideLayouts/slideLayout322.xml"/><Relationship Id="rId17" Type="http://schemas.openxmlformats.org/officeDocument/2006/relationships/slideLayout" Target="../slideLayouts/slideLayout327.xml"/><Relationship Id="rId2" Type="http://schemas.openxmlformats.org/officeDocument/2006/relationships/slideLayout" Target="../slideLayouts/slideLayout312.xml"/><Relationship Id="rId16" Type="http://schemas.openxmlformats.org/officeDocument/2006/relationships/slideLayout" Target="../slideLayouts/slideLayout326.xml"/><Relationship Id="rId20" Type="http://schemas.openxmlformats.org/officeDocument/2006/relationships/slideLayout" Target="../slideLayouts/slideLayout330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24" Type="http://schemas.openxmlformats.org/officeDocument/2006/relationships/image" Target="../media/image4.bin"/><Relationship Id="rId5" Type="http://schemas.openxmlformats.org/officeDocument/2006/relationships/slideLayout" Target="../slideLayouts/slideLayout315.xml"/><Relationship Id="rId15" Type="http://schemas.openxmlformats.org/officeDocument/2006/relationships/slideLayout" Target="../slideLayouts/slideLayout325.xml"/><Relationship Id="rId23" Type="http://schemas.openxmlformats.org/officeDocument/2006/relationships/theme" Target="../theme/theme19.xml"/><Relationship Id="rId10" Type="http://schemas.openxmlformats.org/officeDocument/2006/relationships/slideLayout" Target="../slideLayouts/slideLayout320.xml"/><Relationship Id="rId19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Relationship Id="rId14" Type="http://schemas.openxmlformats.org/officeDocument/2006/relationships/slideLayout" Target="../slideLayouts/slideLayout324.xml"/><Relationship Id="rId22" Type="http://schemas.openxmlformats.org/officeDocument/2006/relationships/slideLayout" Target="../slideLayouts/slideLayout3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0.xml"/><Relationship Id="rId13" Type="http://schemas.openxmlformats.org/officeDocument/2006/relationships/slideLayout" Target="../slideLayouts/slideLayout345.xml"/><Relationship Id="rId18" Type="http://schemas.openxmlformats.org/officeDocument/2006/relationships/slideLayout" Target="../slideLayouts/slideLayout350.xml"/><Relationship Id="rId3" Type="http://schemas.openxmlformats.org/officeDocument/2006/relationships/slideLayout" Target="../slideLayouts/slideLayout335.xml"/><Relationship Id="rId21" Type="http://schemas.openxmlformats.org/officeDocument/2006/relationships/slideLayout" Target="../slideLayouts/slideLayout353.xml"/><Relationship Id="rId7" Type="http://schemas.openxmlformats.org/officeDocument/2006/relationships/slideLayout" Target="../slideLayouts/slideLayout339.xml"/><Relationship Id="rId12" Type="http://schemas.openxmlformats.org/officeDocument/2006/relationships/slideLayout" Target="../slideLayouts/slideLayout344.xml"/><Relationship Id="rId17" Type="http://schemas.openxmlformats.org/officeDocument/2006/relationships/slideLayout" Target="../slideLayouts/slideLayout349.xml"/><Relationship Id="rId2" Type="http://schemas.openxmlformats.org/officeDocument/2006/relationships/slideLayout" Target="../slideLayouts/slideLayout334.xml"/><Relationship Id="rId16" Type="http://schemas.openxmlformats.org/officeDocument/2006/relationships/slideLayout" Target="../slideLayouts/slideLayout348.xml"/><Relationship Id="rId20" Type="http://schemas.openxmlformats.org/officeDocument/2006/relationships/slideLayout" Target="../slideLayouts/slideLayout352.xml"/><Relationship Id="rId1" Type="http://schemas.openxmlformats.org/officeDocument/2006/relationships/slideLayout" Target="../slideLayouts/slideLayout333.xml"/><Relationship Id="rId6" Type="http://schemas.openxmlformats.org/officeDocument/2006/relationships/slideLayout" Target="../slideLayouts/slideLayout338.xml"/><Relationship Id="rId11" Type="http://schemas.openxmlformats.org/officeDocument/2006/relationships/slideLayout" Target="../slideLayouts/slideLayout343.xml"/><Relationship Id="rId24" Type="http://schemas.openxmlformats.org/officeDocument/2006/relationships/image" Target="../media/image4.bin"/><Relationship Id="rId5" Type="http://schemas.openxmlformats.org/officeDocument/2006/relationships/slideLayout" Target="../slideLayouts/slideLayout337.xml"/><Relationship Id="rId15" Type="http://schemas.openxmlformats.org/officeDocument/2006/relationships/slideLayout" Target="../slideLayouts/slideLayout347.xml"/><Relationship Id="rId23" Type="http://schemas.openxmlformats.org/officeDocument/2006/relationships/theme" Target="../theme/theme20.xml"/><Relationship Id="rId10" Type="http://schemas.openxmlformats.org/officeDocument/2006/relationships/slideLayout" Target="../slideLayouts/slideLayout342.xml"/><Relationship Id="rId19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36.xml"/><Relationship Id="rId9" Type="http://schemas.openxmlformats.org/officeDocument/2006/relationships/slideLayout" Target="../slideLayouts/slideLayout341.xml"/><Relationship Id="rId14" Type="http://schemas.openxmlformats.org/officeDocument/2006/relationships/slideLayout" Target="../slideLayouts/slideLayout346.xml"/><Relationship Id="rId22" Type="http://schemas.openxmlformats.org/officeDocument/2006/relationships/slideLayout" Target="../slideLayouts/slideLayout3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image" Target="../media/image4.bin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image" Target="../media/image4.bin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image" Target="../media/image14.jpg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40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52793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  <p:sldLayoutId id="2147483849" r:id="rId17"/>
    <p:sldLayoutId id="2147483850" r:id="rId18"/>
    <p:sldLayoutId id="2147483851" r:id="rId19"/>
    <p:sldLayoutId id="2147483852" r:id="rId20"/>
    <p:sldLayoutId id="2147483853" r:id="rId21"/>
    <p:sldLayoutId id="2147483854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26418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  <p:sldLayoutId id="2147483872" r:id="rId17"/>
    <p:sldLayoutId id="2147483873" r:id="rId18"/>
    <p:sldLayoutId id="2147483874" r:id="rId19"/>
    <p:sldLayoutId id="2147483875" r:id="rId20"/>
    <p:sldLayoutId id="2147483876" r:id="rId21"/>
    <p:sldLayoutId id="2147483877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5177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728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  <p:sldLayoutId id="2147483912" r:id="rId18"/>
    <p:sldLayoutId id="2147483913" r:id="rId19"/>
    <p:sldLayoutId id="2147483914" r:id="rId20"/>
    <p:sldLayoutId id="2147483915" r:id="rId21"/>
    <p:sldLayoutId id="214748391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63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  <p:sldLayoutId id="2147483931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428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  <p:sldLayoutId id="2147483948" r:id="rId16"/>
    <p:sldLayoutId id="2147483949" r:id="rId17"/>
    <p:sldLayoutId id="2147483950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651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132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001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  <p:sldLayoutId id="2147483995" r:id="rId15"/>
    <p:sldLayoutId id="2147483996" r:id="rId16"/>
    <p:sldLayoutId id="2147483997" r:id="rId17"/>
    <p:sldLayoutId id="2147483998" r:id="rId18"/>
    <p:sldLayoutId id="2147483999" r:id="rId19"/>
    <p:sldLayoutId id="2147484000" r:id="rId20"/>
    <p:sldLayoutId id="2147484001" r:id="rId21"/>
    <p:sldLayoutId id="2147484002" r:id="rId22"/>
    <p:sldLayoutId id="2147484003" r:id="rId2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403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  <p:sldLayoutId id="2147484017" r:id="rId13"/>
    <p:sldLayoutId id="2147484018" r:id="rId14"/>
    <p:sldLayoutId id="2147484019" r:id="rId15"/>
    <p:sldLayoutId id="2147484020" r:id="rId16"/>
    <p:sldLayoutId id="2147484021" r:id="rId17"/>
    <p:sldLayoutId id="2147484022" r:id="rId18"/>
    <p:sldLayoutId id="2147484023" r:id="rId19"/>
    <p:sldLayoutId id="2147484024" r:id="rId20"/>
    <p:sldLayoutId id="2147484025" r:id="rId21"/>
    <p:sldLayoutId id="214748402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92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633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  <p:sldLayoutId id="2147484040" r:id="rId13"/>
    <p:sldLayoutId id="2147484041" r:id="rId14"/>
    <p:sldLayoutId id="2147484042" r:id="rId15"/>
    <p:sldLayoutId id="2147484043" r:id="rId16"/>
    <p:sldLayoutId id="2147484044" r:id="rId17"/>
    <p:sldLayoutId id="2147484045" r:id="rId18"/>
    <p:sldLayoutId id="2147484046" r:id="rId19"/>
    <p:sldLayoutId id="2147484047" r:id="rId20"/>
    <p:sldLayoutId id="2147484048" r:id="rId21"/>
    <p:sldLayoutId id="2147484049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323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83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60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866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9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19406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4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800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31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7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73.xml"/><Relationship Id="rId7" Type="http://schemas.openxmlformats.org/officeDocument/2006/relationships/image" Target="../media/image5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gif"/><Relationship Id="rId11" Type="http://schemas.openxmlformats.org/officeDocument/2006/relationships/image" Target="../media/image52.png"/><Relationship Id="rId5" Type="http://schemas.openxmlformats.org/officeDocument/2006/relationships/image" Target="../media/image54.pn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4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310.xml"/><Relationship Id="rId5" Type="http://schemas.openxmlformats.org/officeDocument/2006/relationships/image" Target="../media/image44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6.png"/><Relationship Id="rId7" Type="http://schemas.openxmlformats.org/officeDocument/2006/relationships/image" Target="../media/image6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6.png"/><Relationship Id="rId7" Type="http://schemas.openxmlformats.org/officeDocument/2006/relationships/image" Target="../media/image6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6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6.png"/><Relationship Id="rId7" Type="http://schemas.openxmlformats.org/officeDocument/2006/relationships/image" Target="../media/image6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6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6.png"/><Relationship Id="rId7" Type="http://schemas.openxmlformats.org/officeDocument/2006/relationships/image" Target="../media/image6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6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6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4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64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64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64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64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64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64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64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64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64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64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310.xml"/><Relationship Id="rId5" Type="http://schemas.openxmlformats.org/officeDocument/2006/relationships/image" Target="../media/image44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6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6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7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7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8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77.xml"/><Relationship Id="rId6" Type="http://schemas.openxmlformats.org/officeDocument/2006/relationships/image" Target="../media/image1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1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352.xml"/><Relationship Id="rId7" Type="http://schemas.openxmlformats.org/officeDocument/2006/relationships/image" Target="../media/image4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3.png"/><Relationship Id="rId5" Type="http://schemas.openxmlformats.org/officeDocument/2006/relationships/image" Target="../media/image39.gif"/><Relationship Id="rId10" Type="http://schemas.openxmlformats.org/officeDocument/2006/relationships/image" Target="../media/image58.png"/><Relationship Id="rId4" Type="http://schemas.openxmlformats.org/officeDocument/2006/relationships/image" Target="../media/image72.png"/><Relationship Id="rId9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4.png"/><Relationship Id="rId4" Type="http://schemas.openxmlformats.org/officeDocument/2006/relationships/image" Target="../media/image39.gi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3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D27C2F2-7656-3320-57E7-F6CAA1B25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90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Class AR_NV_04_1">
            <a:hlinkClick r:id="" action="ppaction://media"/>
            <a:extLst>
              <a:ext uri="{FF2B5EF4-FFF2-40B4-BE49-F238E27FC236}">
                <a16:creationId xmlns:a16="http://schemas.microsoft.com/office/drawing/2014/main" id="{B58452A0-0BB3-2985-902E-E207FE4E540A}"/>
              </a:ext>
            </a:extLst>
          </p:cNvPr>
          <p:cNvPicPr>
            <a:picLocks noGrp="1" noChangeAspect="1"/>
          </p:cNvPicPr>
          <p:nvPr>
            <p:ph type="media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A22FC12-9DCD-1290-B2D0-B231FE90E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id="{CF290E89-3C50-A458-E463-E3AEE94FAAE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8436" y="738187"/>
            <a:ext cx="791626" cy="791626"/>
          </a:xfrm>
        </p:spPr>
      </p:pic>
      <p:pic>
        <p:nvPicPr>
          <p:cNvPr id="10" name="Google Shape;976;p10">
            <a:extLst>
              <a:ext uri="{FF2B5EF4-FFF2-40B4-BE49-F238E27FC236}">
                <a16:creationId xmlns:a16="http://schemas.microsoft.com/office/drawing/2014/main" id="{BE47BAF4-1DC9-FC66-924E-BACCE9A844E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77;p10">
            <a:extLst>
              <a:ext uri="{FF2B5EF4-FFF2-40B4-BE49-F238E27FC236}">
                <a16:creationId xmlns:a16="http://schemas.microsoft.com/office/drawing/2014/main" id="{A24DA374-5A56-CA83-0A49-15A05A7CA618}"/>
              </a:ext>
            </a:extLst>
          </p:cNvPr>
          <p:cNvSpPr/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Google Shape;978;p10">
            <a:extLst>
              <a:ext uri="{FF2B5EF4-FFF2-40B4-BE49-F238E27FC236}">
                <a16:creationId xmlns:a16="http://schemas.microsoft.com/office/drawing/2014/main" id="{A3449493-8E82-821E-ECC7-E42A5443B3DB}"/>
              </a:ext>
            </a:extLst>
          </p:cNvPr>
          <p:cNvSpPr/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2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3" name="Google Shape;979;p10">
            <a:extLst>
              <a:ext uri="{FF2B5EF4-FFF2-40B4-BE49-F238E27FC236}">
                <a16:creationId xmlns:a16="http://schemas.microsoft.com/office/drawing/2014/main" id="{B980F22C-2DE6-3CAE-81CF-5058B78B3F41}"/>
              </a:ext>
            </a:extLst>
          </p:cNvPr>
          <p:cNvSpPr/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1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4" name="Google Shape;980;p10">
            <a:extLst>
              <a:ext uri="{FF2B5EF4-FFF2-40B4-BE49-F238E27FC236}">
                <a16:creationId xmlns:a16="http://schemas.microsoft.com/office/drawing/2014/main" id="{A82D228C-0AA2-9A29-1E17-1240A8F5A3AB}"/>
              </a:ext>
            </a:extLst>
          </p:cNvPr>
          <p:cNvSpPr/>
          <p:nvPr/>
        </p:nvSpPr>
        <p:spPr>
          <a:xfrm>
            <a:off x="613317" y="160889"/>
            <a:ext cx="1440636" cy="27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5" name="Google Shape;981;p10">
            <a:extLst>
              <a:ext uri="{FF2B5EF4-FFF2-40B4-BE49-F238E27FC236}">
                <a16:creationId xmlns:a16="http://schemas.microsoft.com/office/drawing/2014/main" id="{B6342421-40A6-108A-37A1-50DEE5334B44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82;p10">
            <a:extLst>
              <a:ext uri="{FF2B5EF4-FFF2-40B4-BE49-F238E27FC236}">
                <a16:creationId xmlns:a16="http://schemas.microsoft.com/office/drawing/2014/main" id="{3B04D4D9-7C03-3D50-753B-73B8F7D8F2E2}"/>
              </a:ext>
            </a:extLst>
          </p:cNvPr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983;p10">
            <a:extLst>
              <a:ext uri="{FF2B5EF4-FFF2-40B4-BE49-F238E27FC236}">
                <a16:creationId xmlns:a16="http://schemas.microsoft.com/office/drawing/2014/main" id="{EB3F8CF5-1128-A7DD-AAA1-1E115441D77B}"/>
              </a:ext>
            </a:extLst>
          </p:cNvPr>
          <p:cNvPicPr preferRelativeResize="0"/>
          <p:nvPr/>
        </p:nvPicPr>
        <p:blipFill rotWithShape="1">
          <a:blip r:embed="rId11">
            <a:alphaModFix amt="20000"/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15"/>
          <p:cNvSpPr/>
          <p:nvPr/>
        </p:nvSpPr>
        <p:spPr>
          <a:xfrm>
            <a:off x="468350" y="1940313"/>
            <a:ext cx="8169681" cy="45541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" name="Google Shape;976;p10">
            <a:extLst>
              <a:ext uri="{FF2B5EF4-FFF2-40B4-BE49-F238E27FC236}">
                <a16:creationId xmlns:a16="http://schemas.microsoft.com/office/drawing/2014/main" id="{E0A67284-4745-A303-AE62-5CF11FD986E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77;p10">
            <a:extLst>
              <a:ext uri="{FF2B5EF4-FFF2-40B4-BE49-F238E27FC236}">
                <a16:creationId xmlns:a16="http://schemas.microsoft.com/office/drawing/2014/main" id="{96F6FC47-F150-9640-BD64-FB394D43DF7C}"/>
              </a:ext>
            </a:extLst>
          </p:cNvPr>
          <p:cNvSpPr/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Google Shape;978;p10">
            <a:extLst>
              <a:ext uri="{FF2B5EF4-FFF2-40B4-BE49-F238E27FC236}">
                <a16:creationId xmlns:a16="http://schemas.microsoft.com/office/drawing/2014/main" id="{69DC0893-E91D-CD76-9F7B-A78D6AE53246}"/>
              </a:ext>
            </a:extLst>
          </p:cNvPr>
          <p:cNvSpPr/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2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5" name="Google Shape;979;p10">
            <a:extLst>
              <a:ext uri="{FF2B5EF4-FFF2-40B4-BE49-F238E27FC236}">
                <a16:creationId xmlns:a16="http://schemas.microsoft.com/office/drawing/2014/main" id="{1F29279F-A162-006A-231E-E591EDEB9BA2}"/>
              </a:ext>
            </a:extLst>
          </p:cNvPr>
          <p:cNvSpPr/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1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6" name="Google Shape;980;p10">
            <a:extLst>
              <a:ext uri="{FF2B5EF4-FFF2-40B4-BE49-F238E27FC236}">
                <a16:creationId xmlns:a16="http://schemas.microsoft.com/office/drawing/2014/main" id="{8D36C845-E933-E11C-D035-0E100421FC69}"/>
              </a:ext>
            </a:extLst>
          </p:cNvPr>
          <p:cNvSpPr/>
          <p:nvPr/>
        </p:nvSpPr>
        <p:spPr>
          <a:xfrm>
            <a:off x="613317" y="160889"/>
            <a:ext cx="1440636" cy="27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7" name="Google Shape;981;p10">
            <a:extLst>
              <a:ext uri="{FF2B5EF4-FFF2-40B4-BE49-F238E27FC236}">
                <a16:creationId xmlns:a16="http://schemas.microsoft.com/office/drawing/2014/main" id="{F57F8D3A-E0F0-8D09-180D-E76864EF42C8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82;p10">
            <a:extLst>
              <a:ext uri="{FF2B5EF4-FFF2-40B4-BE49-F238E27FC236}">
                <a16:creationId xmlns:a16="http://schemas.microsoft.com/office/drawing/2014/main" id="{6BB70670-3584-2BD4-3AE2-2E260A9740E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83;p10">
            <a:extLst>
              <a:ext uri="{FF2B5EF4-FFF2-40B4-BE49-F238E27FC236}">
                <a16:creationId xmlns:a16="http://schemas.microsoft.com/office/drawing/2014/main" id="{2B0828AC-4AE4-8172-337C-DFBD6C9A61B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12FEF7A-EFC0-19CD-23B3-697F63BA4572}"/>
              </a:ext>
            </a:extLst>
          </p:cNvPr>
          <p:cNvSpPr/>
          <p:nvPr/>
        </p:nvSpPr>
        <p:spPr>
          <a:xfrm>
            <a:off x="4783437" y="2470839"/>
            <a:ext cx="3406923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دُروسُ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ٱلرِّياضِيّاتِ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B3A6802-4533-2DB9-61A8-2F87C7773B95}"/>
              </a:ext>
            </a:extLst>
          </p:cNvPr>
          <p:cNvSpPr/>
          <p:nvPr/>
        </p:nvSpPr>
        <p:spPr>
          <a:xfrm>
            <a:off x="786810" y="2457478"/>
            <a:ext cx="3678167" cy="899999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في ٱلدِّراسَةِ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وَٱلْمُراجَعَةِ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</a:p>
        </p:txBody>
      </p:sp>
      <p:sp>
        <p:nvSpPr>
          <p:cNvPr id="15" name="Google Shape;1360;p13">
            <a:extLst>
              <a:ext uri="{FF2B5EF4-FFF2-40B4-BE49-F238E27FC236}">
                <a16:creationId xmlns:a16="http://schemas.microsoft.com/office/drawing/2014/main" id="{A0E9D74B-C57B-AEA2-78F0-77F939B5CC59}"/>
              </a:ext>
            </a:extLst>
          </p:cNvPr>
          <p:cNvSpPr/>
          <p:nvPr/>
        </p:nvSpPr>
        <p:spPr>
          <a:xfrm>
            <a:off x="468350" y="3713790"/>
            <a:ext cx="8109761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بَدَأَتْ دَرَجاتُ أَحْمَدَ تَتَحَسَّنُ تَدْريجِيّاً.</a:t>
            </a:r>
          </a:p>
        </p:txBody>
      </p:sp>
      <p:sp>
        <p:nvSpPr>
          <p:cNvPr id="1054" name="Google Shape;1054;p15"/>
          <p:cNvSpPr/>
          <p:nvPr/>
        </p:nvSpPr>
        <p:spPr>
          <a:xfrm rot="10800000">
            <a:off x="3368100" y="2470839"/>
            <a:ext cx="463178" cy="216914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055" name="Google Shape;1055;p15"/>
          <p:cNvSpPr/>
          <p:nvPr/>
        </p:nvSpPr>
        <p:spPr>
          <a:xfrm rot="10800000">
            <a:off x="6411039" y="2504789"/>
            <a:ext cx="450574" cy="216914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0" name="Google Shape;1360;p13">
            <a:extLst>
              <a:ext uri="{FF2B5EF4-FFF2-40B4-BE49-F238E27FC236}">
                <a16:creationId xmlns:a16="http://schemas.microsoft.com/office/drawing/2014/main" id="{D2D36C52-4A58-162C-82E1-9C91DEF8DF1F}"/>
              </a:ext>
            </a:extLst>
          </p:cNvPr>
          <p:cNvSpPr/>
          <p:nvPr/>
        </p:nvSpPr>
        <p:spPr>
          <a:xfrm>
            <a:off x="498309" y="4862263"/>
            <a:ext cx="8109761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تَمَكَّنَ مِنْ تَمْثيلِ مَدْرَسَتِهِ في أولَمْبِيادِ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ٱلرِّياضِيّاتِ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 </a:t>
            </a:r>
          </a:p>
        </p:txBody>
      </p:sp>
      <p:sp>
        <p:nvSpPr>
          <p:cNvPr id="17" name="Google Shape;1054;p15">
            <a:extLst>
              <a:ext uri="{FF2B5EF4-FFF2-40B4-BE49-F238E27FC236}">
                <a16:creationId xmlns:a16="http://schemas.microsoft.com/office/drawing/2014/main" id="{41FBAF57-6E94-2149-867C-09C2953DBC64}"/>
              </a:ext>
            </a:extLst>
          </p:cNvPr>
          <p:cNvSpPr/>
          <p:nvPr/>
        </p:nvSpPr>
        <p:spPr>
          <a:xfrm rot="10800000">
            <a:off x="2218614" y="2396332"/>
            <a:ext cx="463178" cy="216914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054;p15">
            <a:extLst>
              <a:ext uri="{FF2B5EF4-FFF2-40B4-BE49-F238E27FC236}">
                <a16:creationId xmlns:a16="http://schemas.microsoft.com/office/drawing/2014/main" id="{7B3E8DCB-DD7E-30E1-5A32-F13DC235C9A5}"/>
              </a:ext>
            </a:extLst>
          </p:cNvPr>
          <p:cNvSpPr/>
          <p:nvPr/>
        </p:nvSpPr>
        <p:spPr>
          <a:xfrm rot="10800000">
            <a:off x="2450202" y="5022497"/>
            <a:ext cx="463178" cy="216914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B67AF882-1698-3570-6F76-11AA159F4C7C}"/>
              </a:ext>
            </a:extLst>
          </p:cNvPr>
          <p:cNvSpPr>
            <a:spLocks noGrp="1"/>
          </p:cNvSpPr>
          <p:nvPr>
            <p:ph type="pic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" name="Google Shape;1358;p13">
            <a:extLst>
              <a:ext uri="{FF2B5EF4-FFF2-40B4-BE49-F238E27FC236}">
                <a16:creationId xmlns:a16="http://schemas.microsoft.com/office/drawing/2014/main" id="{0555B80F-F350-28BB-016C-4F2C0C486406}"/>
              </a:ext>
            </a:extLst>
          </p:cNvPr>
          <p:cNvSpPr txBox="1">
            <a:spLocks/>
          </p:cNvSpPr>
          <p:nvPr/>
        </p:nvSpPr>
        <p:spPr>
          <a:xfrm>
            <a:off x="2744431" y="771779"/>
            <a:ext cx="483503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في حصة اليوم، ستقومون بقراءة جملة وفقرة بدقة واسترسال.</a:t>
            </a:r>
            <a:endParaRPr lang="ar-MA" sz="2400" kern="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3" name="Espace réservé pour une image  18">
            <a:extLst>
              <a:ext uri="{FF2B5EF4-FFF2-40B4-BE49-F238E27FC236}">
                <a16:creationId xmlns:a16="http://schemas.microsoft.com/office/drawing/2014/main" id="{D9B30EF4-F350-AE7B-541F-441762E41F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>
          <a:extLst>
            <a:ext uri="{FF2B5EF4-FFF2-40B4-BE49-F238E27FC236}">
              <a16:creationId xmlns:a16="http://schemas.microsoft.com/office/drawing/2014/main" id="{5AA5630E-1807-7DFC-E1E4-AEC406F78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15">
            <a:extLst>
              <a:ext uri="{FF2B5EF4-FFF2-40B4-BE49-F238E27FC236}">
                <a16:creationId xmlns:a16="http://schemas.microsoft.com/office/drawing/2014/main" id="{560C5555-2B39-8C9C-97C4-47A265639B34}"/>
              </a:ext>
            </a:extLst>
          </p:cNvPr>
          <p:cNvSpPr/>
          <p:nvPr/>
        </p:nvSpPr>
        <p:spPr>
          <a:xfrm>
            <a:off x="468350" y="1940313"/>
            <a:ext cx="8169681" cy="45541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" name="Google Shape;976;p10">
            <a:extLst>
              <a:ext uri="{FF2B5EF4-FFF2-40B4-BE49-F238E27FC236}">
                <a16:creationId xmlns:a16="http://schemas.microsoft.com/office/drawing/2014/main" id="{FDC3426B-D483-F97F-628C-086EE74054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77;p10">
            <a:extLst>
              <a:ext uri="{FF2B5EF4-FFF2-40B4-BE49-F238E27FC236}">
                <a16:creationId xmlns:a16="http://schemas.microsoft.com/office/drawing/2014/main" id="{6BABCE20-603B-D115-9526-4F3F4ABE41CA}"/>
              </a:ext>
            </a:extLst>
          </p:cNvPr>
          <p:cNvSpPr/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Google Shape;978;p10">
            <a:extLst>
              <a:ext uri="{FF2B5EF4-FFF2-40B4-BE49-F238E27FC236}">
                <a16:creationId xmlns:a16="http://schemas.microsoft.com/office/drawing/2014/main" id="{DBA21567-9CF7-2C8D-EB3B-A131527E0D2A}"/>
              </a:ext>
            </a:extLst>
          </p:cNvPr>
          <p:cNvSpPr/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2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5" name="Google Shape;979;p10">
            <a:extLst>
              <a:ext uri="{FF2B5EF4-FFF2-40B4-BE49-F238E27FC236}">
                <a16:creationId xmlns:a16="http://schemas.microsoft.com/office/drawing/2014/main" id="{957E9F76-0994-338F-1A4A-0F4E67D8DC47}"/>
              </a:ext>
            </a:extLst>
          </p:cNvPr>
          <p:cNvSpPr/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1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6" name="Google Shape;980;p10">
            <a:extLst>
              <a:ext uri="{FF2B5EF4-FFF2-40B4-BE49-F238E27FC236}">
                <a16:creationId xmlns:a16="http://schemas.microsoft.com/office/drawing/2014/main" id="{5674B972-7FA7-AF49-3391-25E4CF60FB27}"/>
              </a:ext>
            </a:extLst>
          </p:cNvPr>
          <p:cNvSpPr/>
          <p:nvPr/>
        </p:nvSpPr>
        <p:spPr>
          <a:xfrm>
            <a:off x="613317" y="160889"/>
            <a:ext cx="1440636" cy="27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7" name="Google Shape;981;p10">
            <a:extLst>
              <a:ext uri="{FF2B5EF4-FFF2-40B4-BE49-F238E27FC236}">
                <a16:creationId xmlns:a16="http://schemas.microsoft.com/office/drawing/2014/main" id="{21B29F89-47BC-A702-8406-0B8BC33EFE3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82;p10">
            <a:extLst>
              <a:ext uri="{FF2B5EF4-FFF2-40B4-BE49-F238E27FC236}">
                <a16:creationId xmlns:a16="http://schemas.microsoft.com/office/drawing/2014/main" id="{6058B3C5-7255-B090-25C2-77D37E870164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83;p10">
            <a:extLst>
              <a:ext uri="{FF2B5EF4-FFF2-40B4-BE49-F238E27FC236}">
                <a16:creationId xmlns:a16="http://schemas.microsoft.com/office/drawing/2014/main" id="{0D157908-A75D-0DA2-11A4-3C566085B85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053;p15">
            <a:extLst>
              <a:ext uri="{FF2B5EF4-FFF2-40B4-BE49-F238E27FC236}">
                <a16:creationId xmlns:a16="http://schemas.microsoft.com/office/drawing/2014/main" id="{5D0E3253-101F-FCA5-3F75-1868116C46C1}"/>
              </a:ext>
            </a:extLst>
          </p:cNvPr>
          <p:cNvSpPr/>
          <p:nvPr/>
        </p:nvSpPr>
        <p:spPr>
          <a:xfrm>
            <a:off x="468350" y="1940313"/>
            <a:ext cx="8169681" cy="45541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FE2981D7-E644-1DCD-2925-8A48A86FD728}"/>
              </a:ext>
            </a:extLst>
          </p:cNvPr>
          <p:cNvSpPr/>
          <p:nvPr/>
        </p:nvSpPr>
        <p:spPr>
          <a:xfrm>
            <a:off x="4783437" y="2470839"/>
            <a:ext cx="3406923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دُروسُ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ٱلرِّياضِيّاتِ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9E9532F4-3FF9-3371-2D76-EDF29F5ECB72}"/>
              </a:ext>
            </a:extLst>
          </p:cNvPr>
          <p:cNvSpPr/>
          <p:nvPr/>
        </p:nvSpPr>
        <p:spPr>
          <a:xfrm>
            <a:off x="786810" y="2457478"/>
            <a:ext cx="3678167" cy="899999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في ٱلدِّراسَةِ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وَٱلْمُراجَعَةِ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</a:p>
        </p:txBody>
      </p:sp>
      <p:sp>
        <p:nvSpPr>
          <p:cNvPr id="26" name="Google Shape;1360;p13">
            <a:extLst>
              <a:ext uri="{FF2B5EF4-FFF2-40B4-BE49-F238E27FC236}">
                <a16:creationId xmlns:a16="http://schemas.microsoft.com/office/drawing/2014/main" id="{70631C2A-7D96-52FC-E59F-890D3FEAEB49}"/>
              </a:ext>
            </a:extLst>
          </p:cNvPr>
          <p:cNvSpPr/>
          <p:nvPr/>
        </p:nvSpPr>
        <p:spPr>
          <a:xfrm>
            <a:off x="468350" y="3713790"/>
            <a:ext cx="8109761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بَدَأَتْ دَرَجاتُ أَحْمَدَ تَتَحَسَّنُ تَدْريجِيّاً.</a:t>
            </a:r>
          </a:p>
        </p:txBody>
      </p:sp>
      <p:sp>
        <p:nvSpPr>
          <p:cNvPr id="27" name="Google Shape;1054;p15">
            <a:extLst>
              <a:ext uri="{FF2B5EF4-FFF2-40B4-BE49-F238E27FC236}">
                <a16:creationId xmlns:a16="http://schemas.microsoft.com/office/drawing/2014/main" id="{F9A53F01-315B-65BF-1F79-731E5B6A34AF}"/>
              </a:ext>
            </a:extLst>
          </p:cNvPr>
          <p:cNvSpPr/>
          <p:nvPr/>
        </p:nvSpPr>
        <p:spPr>
          <a:xfrm rot="10800000">
            <a:off x="3368100" y="2470839"/>
            <a:ext cx="463178" cy="216914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8" name="Google Shape;1055;p15">
            <a:extLst>
              <a:ext uri="{FF2B5EF4-FFF2-40B4-BE49-F238E27FC236}">
                <a16:creationId xmlns:a16="http://schemas.microsoft.com/office/drawing/2014/main" id="{4FC3419E-B80A-9972-34EE-627FB9A4BF65}"/>
              </a:ext>
            </a:extLst>
          </p:cNvPr>
          <p:cNvSpPr/>
          <p:nvPr/>
        </p:nvSpPr>
        <p:spPr>
          <a:xfrm rot="10800000">
            <a:off x="6411039" y="2504789"/>
            <a:ext cx="450574" cy="216914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9" name="Google Shape;1360;p13">
            <a:extLst>
              <a:ext uri="{FF2B5EF4-FFF2-40B4-BE49-F238E27FC236}">
                <a16:creationId xmlns:a16="http://schemas.microsoft.com/office/drawing/2014/main" id="{D0A68D69-C4A5-B974-023D-4ADB363A7CD0}"/>
              </a:ext>
            </a:extLst>
          </p:cNvPr>
          <p:cNvSpPr/>
          <p:nvPr/>
        </p:nvSpPr>
        <p:spPr>
          <a:xfrm>
            <a:off x="498309" y="4862263"/>
            <a:ext cx="8109761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تَمَكَّنَ مِنْ تَمْثيلِ مَدْرَسَتِهِ في أولَمْبِيادِ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ٱلرِّياضِيّاتِ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 </a:t>
            </a:r>
          </a:p>
        </p:txBody>
      </p:sp>
      <p:sp>
        <p:nvSpPr>
          <p:cNvPr id="30" name="Google Shape;1054;p15">
            <a:extLst>
              <a:ext uri="{FF2B5EF4-FFF2-40B4-BE49-F238E27FC236}">
                <a16:creationId xmlns:a16="http://schemas.microsoft.com/office/drawing/2014/main" id="{79ABAF91-5607-9840-AF8C-BD346ABA6CCA}"/>
              </a:ext>
            </a:extLst>
          </p:cNvPr>
          <p:cNvSpPr/>
          <p:nvPr/>
        </p:nvSpPr>
        <p:spPr>
          <a:xfrm rot="10800000">
            <a:off x="2218614" y="2396332"/>
            <a:ext cx="463178" cy="216914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1" name="Google Shape;1054;p15">
            <a:extLst>
              <a:ext uri="{FF2B5EF4-FFF2-40B4-BE49-F238E27FC236}">
                <a16:creationId xmlns:a16="http://schemas.microsoft.com/office/drawing/2014/main" id="{8FE7007A-CBDC-98E4-9A58-6EE311F2F12C}"/>
              </a:ext>
            </a:extLst>
          </p:cNvPr>
          <p:cNvSpPr/>
          <p:nvPr/>
        </p:nvSpPr>
        <p:spPr>
          <a:xfrm rot="10800000">
            <a:off x="2450202" y="5022497"/>
            <a:ext cx="463178" cy="216914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8900BEBA-AAC2-F114-437C-4A67C746A14C}"/>
              </a:ext>
            </a:extLst>
          </p:cNvPr>
          <p:cNvSpPr>
            <a:spLocks noGrp="1"/>
          </p:cNvSpPr>
          <p:nvPr>
            <p:ph type="pic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Google Shape;1358;p13">
            <a:extLst>
              <a:ext uri="{FF2B5EF4-FFF2-40B4-BE49-F238E27FC236}">
                <a16:creationId xmlns:a16="http://schemas.microsoft.com/office/drawing/2014/main" id="{69EF1287-29EE-D497-8E8F-3C631DFCB5F3}"/>
              </a:ext>
            </a:extLst>
          </p:cNvPr>
          <p:cNvSpPr txBox="1">
            <a:spLocks/>
          </p:cNvSpPr>
          <p:nvPr/>
        </p:nvSpPr>
        <p:spPr>
          <a:xfrm>
            <a:off x="1025913" y="771779"/>
            <a:ext cx="655355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انتبهوا لقراءتي؛ سأعين من بينكم من سيقرأ بعدي</a:t>
            </a:r>
          </a:p>
        </p:txBody>
      </p:sp>
      <p:pic>
        <p:nvPicPr>
          <p:cNvPr id="15" name="Espace réservé pour une image  18">
            <a:extLst>
              <a:ext uri="{FF2B5EF4-FFF2-40B4-BE49-F238E27FC236}">
                <a16:creationId xmlns:a16="http://schemas.microsoft.com/office/drawing/2014/main" id="{3B7E6DD2-73D4-AEB2-93AD-CE0F4D4BFA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2107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>
          <a:extLst>
            <a:ext uri="{FF2B5EF4-FFF2-40B4-BE49-F238E27FC236}">
              <a16:creationId xmlns:a16="http://schemas.microsoft.com/office/drawing/2014/main" id="{1A0E6D10-20B5-FF0E-0D59-81F949DC3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15">
            <a:extLst>
              <a:ext uri="{FF2B5EF4-FFF2-40B4-BE49-F238E27FC236}">
                <a16:creationId xmlns:a16="http://schemas.microsoft.com/office/drawing/2014/main" id="{5F32F897-7EA3-00D7-236E-DA405A3D5086}"/>
              </a:ext>
            </a:extLst>
          </p:cNvPr>
          <p:cNvSpPr/>
          <p:nvPr/>
        </p:nvSpPr>
        <p:spPr>
          <a:xfrm>
            <a:off x="468350" y="1940313"/>
            <a:ext cx="8169681" cy="45541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" name="Google Shape;976;p10">
            <a:extLst>
              <a:ext uri="{FF2B5EF4-FFF2-40B4-BE49-F238E27FC236}">
                <a16:creationId xmlns:a16="http://schemas.microsoft.com/office/drawing/2014/main" id="{70879676-05EE-77FF-F388-384DF1B7EDB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77;p10">
            <a:extLst>
              <a:ext uri="{FF2B5EF4-FFF2-40B4-BE49-F238E27FC236}">
                <a16:creationId xmlns:a16="http://schemas.microsoft.com/office/drawing/2014/main" id="{DBDD58E0-AAC0-5618-D73F-4A797D618C3C}"/>
              </a:ext>
            </a:extLst>
          </p:cNvPr>
          <p:cNvSpPr/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Google Shape;978;p10">
            <a:extLst>
              <a:ext uri="{FF2B5EF4-FFF2-40B4-BE49-F238E27FC236}">
                <a16:creationId xmlns:a16="http://schemas.microsoft.com/office/drawing/2014/main" id="{ECC2E387-293A-4571-A02B-D801DA751B83}"/>
              </a:ext>
            </a:extLst>
          </p:cNvPr>
          <p:cNvSpPr/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2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5" name="Google Shape;979;p10">
            <a:extLst>
              <a:ext uri="{FF2B5EF4-FFF2-40B4-BE49-F238E27FC236}">
                <a16:creationId xmlns:a16="http://schemas.microsoft.com/office/drawing/2014/main" id="{370F3EE4-B159-708B-953A-2984D5BE68B1}"/>
              </a:ext>
            </a:extLst>
          </p:cNvPr>
          <p:cNvSpPr/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1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6" name="Google Shape;980;p10">
            <a:extLst>
              <a:ext uri="{FF2B5EF4-FFF2-40B4-BE49-F238E27FC236}">
                <a16:creationId xmlns:a16="http://schemas.microsoft.com/office/drawing/2014/main" id="{25D19447-8795-3662-6CED-46F326E7828A}"/>
              </a:ext>
            </a:extLst>
          </p:cNvPr>
          <p:cNvSpPr/>
          <p:nvPr/>
        </p:nvSpPr>
        <p:spPr>
          <a:xfrm>
            <a:off x="613317" y="160889"/>
            <a:ext cx="1440636" cy="27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7" name="Google Shape;981;p10">
            <a:extLst>
              <a:ext uri="{FF2B5EF4-FFF2-40B4-BE49-F238E27FC236}">
                <a16:creationId xmlns:a16="http://schemas.microsoft.com/office/drawing/2014/main" id="{7DC9F412-9164-74E2-80D4-D4D90A50BEFD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82;p10">
            <a:extLst>
              <a:ext uri="{FF2B5EF4-FFF2-40B4-BE49-F238E27FC236}">
                <a16:creationId xmlns:a16="http://schemas.microsoft.com/office/drawing/2014/main" id="{CC958C3D-09D2-EA63-BF22-F64F58A52FAC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83;p10">
            <a:extLst>
              <a:ext uri="{FF2B5EF4-FFF2-40B4-BE49-F238E27FC236}">
                <a16:creationId xmlns:a16="http://schemas.microsoft.com/office/drawing/2014/main" id="{656AA087-D759-3832-1E3B-440BCD2C4AC2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053;p15">
            <a:extLst>
              <a:ext uri="{FF2B5EF4-FFF2-40B4-BE49-F238E27FC236}">
                <a16:creationId xmlns:a16="http://schemas.microsoft.com/office/drawing/2014/main" id="{FDDEA013-4CDE-27CE-41F1-9B8FFBF271DE}"/>
              </a:ext>
            </a:extLst>
          </p:cNvPr>
          <p:cNvSpPr/>
          <p:nvPr/>
        </p:nvSpPr>
        <p:spPr>
          <a:xfrm>
            <a:off x="468350" y="1940313"/>
            <a:ext cx="8169681" cy="45541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ACD4254A-5A8A-7BCC-9EC9-54963D172FED}"/>
              </a:ext>
            </a:extLst>
          </p:cNvPr>
          <p:cNvSpPr/>
          <p:nvPr/>
        </p:nvSpPr>
        <p:spPr>
          <a:xfrm>
            <a:off x="4783437" y="2470839"/>
            <a:ext cx="3406923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دُروسُ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ٱلرِّياضِيّاتِ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92B72FB0-E6B4-8227-3F38-1E7A5150270E}"/>
              </a:ext>
            </a:extLst>
          </p:cNvPr>
          <p:cNvSpPr/>
          <p:nvPr/>
        </p:nvSpPr>
        <p:spPr>
          <a:xfrm>
            <a:off x="786810" y="2457478"/>
            <a:ext cx="3678167" cy="899999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في ٱلدِّراسَةِ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وَٱلْمُراجَعَةِ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</a:p>
        </p:txBody>
      </p:sp>
      <p:sp>
        <p:nvSpPr>
          <p:cNvPr id="26" name="Google Shape;1360;p13">
            <a:extLst>
              <a:ext uri="{FF2B5EF4-FFF2-40B4-BE49-F238E27FC236}">
                <a16:creationId xmlns:a16="http://schemas.microsoft.com/office/drawing/2014/main" id="{55184A90-D613-BC68-091A-7FE6C96EF8D3}"/>
              </a:ext>
            </a:extLst>
          </p:cNvPr>
          <p:cNvSpPr/>
          <p:nvPr/>
        </p:nvSpPr>
        <p:spPr>
          <a:xfrm>
            <a:off x="468350" y="3713790"/>
            <a:ext cx="8109761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بَدَأَتْ دَرَجاتُ أَحْمَدَ تَتَحَسَّنُ تَدْريجِيّاً.</a:t>
            </a:r>
          </a:p>
        </p:txBody>
      </p:sp>
      <p:sp>
        <p:nvSpPr>
          <p:cNvPr id="27" name="Google Shape;1054;p15">
            <a:extLst>
              <a:ext uri="{FF2B5EF4-FFF2-40B4-BE49-F238E27FC236}">
                <a16:creationId xmlns:a16="http://schemas.microsoft.com/office/drawing/2014/main" id="{4EBF6BAA-DC17-7FF1-8D45-0B944945CF1D}"/>
              </a:ext>
            </a:extLst>
          </p:cNvPr>
          <p:cNvSpPr/>
          <p:nvPr/>
        </p:nvSpPr>
        <p:spPr>
          <a:xfrm rot="10800000">
            <a:off x="3368100" y="2470839"/>
            <a:ext cx="463178" cy="216914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8" name="Google Shape;1055;p15">
            <a:extLst>
              <a:ext uri="{FF2B5EF4-FFF2-40B4-BE49-F238E27FC236}">
                <a16:creationId xmlns:a16="http://schemas.microsoft.com/office/drawing/2014/main" id="{253BC80A-7386-78F7-B8B6-240FCEDA78E2}"/>
              </a:ext>
            </a:extLst>
          </p:cNvPr>
          <p:cNvSpPr/>
          <p:nvPr/>
        </p:nvSpPr>
        <p:spPr>
          <a:xfrm rot="10800000">
            <a:off x="6411039" y="2504789"/>
            <a:ext cx="450574" cy="216914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9" name="Google Shape;1360;p13">
            <a:extLst>
              <a:ext uri="{FF2B5EF4-FFF2-40B4-BE49-F238E27FC236}">
                <a16:creationId xmlns:a16="http://schemas.microsoft.com/office/drawing/2014/main" id="{08BFD926-745E-185B-F12A-E1E05BD0FA45}"/>
              </a:ext>
            </a:extLst>
          </p:cNvPr>
          <p:cNvSpPr/>
          <p:nvPr/>
        </p:nvSpPr>
        <p:spPr>
          <a:xfrm>
            <a:off x="498309" y="4862263"/>
            <a:ext cx="8109761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تَمَكَّنَ مِنْ تَمْثيلِ مَدْرَسَتِهِ في أولَمْبِيادِ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ٱلرِّياضِيّاتِ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 </a:t>
            </a:r>
          </a:p>
        </p:txBody>
      </p:sp>
      <p:sp>
        <p:nvSpPr>
          <p:cNvPr id="30" name="Google Shape;1054;p15">
            <a:extLst>
              <a:ext uri="{FF2B5EF4-FFF2-40B4-BE49-F238E27FC236}">
                <a16:creationId xmlns:a16="http://schemas.microsoft.com/office/drawing/2014/main" id="{3A5A5DF5-EE0B-9E1F-CD9A-5481801A84F9}"/>
              </a:ext>
            </a:extLst>
          </p:cNvPr>
          <p:cNvSpPr/>
          <p:nvPr/>
        </p:nvSpPr>
        <p:spPr>
          <a:xfrm rot="10800000">
            <a:off x="2218614" y="2396332"/>
            <a:ext cx="463178" cy="216914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1" name="Google Shape;1054;p15">
            <a:extLst>
              <a:ext uri="{FF2B5EF4-FFF2-40B4-BE49-F238E27FC236}">
                <a16:creationId xmlns:a16="http://schemas.microsoft.com/office/drawing/2014/main" id="{935D85BB-E897-AC27-2444-CF78D438E3C6}"/>
              </a:ext>
            </a:extLst>
          </p:cNvPr>
          <p:cNvSpPr/>
          <p:nvPr/>
        </p:nvSpPr>
        <p:spPr>
          <a:xfrm rot="10800000">
            <a:off x="2450202" y="5022497"/>
            <a:ext cx="463178" cy="216914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1" name="Espace réservé pour une image  1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7CFC23C-F720-E2B4-16A9-E5A48561CF7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Google Shape;1358;p13">
            <a:extLst>
              <a:ext uri="{FF2B5EF4-FFF2-40B4-BE49-F238E27FC236}">
                <a16:creationId xmlns:a16="http://schemas.microsoft.com/office/drawing/2014/main" id="{CE7C7083-2B39-8D5D-76E5-04C6EE96A279}"/>
              </a:ext>
            </a:extLst>
          </p:cNvPr>
          <p:cNvSpPr txBox="1">
            <a:spLocks/>
          </p:cNvSpPr>
          <p:nvPr/>
        </p:nvSpPr>
        <p:spPr>
          <a:xfrm>
            <a:off x="1025913" y="771779"/>
            <a:ext cx="655355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الآن، سأختار متعلمين للقراءة، يتناوب 3 متعلمين على القراءة (الفئة د)، </a:t>
            </a:r>
          </a:p>
        </p:txBody>
      </p:sp>
    </p:spTree>
    <p:extLst>
      <p:ext uri="{BB962C8B-B14F-4D97-AF65-F5344CB8AC3E}">
        <p14:creationId xmlns:p14="http://schemas.microsoft.com/office/powerpoint/2010/main" val="3414701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1DDEB-7677-BFBD-5D3C-8FF9C2631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89727B6-A7D0-10B8-2F87-6E0C5746F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8CA9B3A-452D-6D78-3C83-A2EC5ED7A4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F9E5C09-42B6-8DCD-7F6D-179C703413C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A53DB1D-5090-2842-8B3C-B11501D37C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785BFD1-849C-570F-F0A0-9FAC039FEA5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5DFC1E-7EE0-F960-4E71-934D8F14B1C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2A89D6-39E0-10AF-E157-267D391B7BA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64AF76-9AE2-5F3E-A281-34E65B3FCD7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810C1F-506A-C232-0E5D-5F9F62B35E0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174210D-9A9F-748B-3CE7-A2AE89114E3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Google Shape;1358;p13">
            <a:extLst>
              <a:ext uri="{FF2B5EF4-FFF2-40B4-BE49-F238E27FC236}">
                <a16:creationId xmlns:a16="http://schemas.microsoft.com/office/drawing/2014/main" id="{27FDF049-8838-09E4-37F6-5416A3586811}"/>
              </a:ext>
            </a:extLst>
          </p:cNvPr>
          <p:cNvSpPr txBox="1">
            <a:spLocks/>
          </p:cNvSpPr>
          <p:nvPr/>
        </p:nvSpPr>
        <p:spPr>
          <a:xfrm>
            <a:off x="1025913" y="771779"/>
            <a:ext cx="655355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استمعوا جيدا لقراءتي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15D664B-7EA8-315B-9EEB-A8710AC691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758" y="1429475"/>
            <a:ext cx="8620491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26052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65BCA-C86D-D4B2-E638-A036D5408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4152718-BD02-F80F-3298-420C26021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077C730-C3BF-31E8-0C78-F7554B9545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4B0E38B-D1E8-B668-58B8-0CB5F1B817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4A62237-7535-BAFD-CD86-9808B8ED29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54C7EC6-DF0B-8239-2F36-7CB58CC0066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CDFE0BB-682B-89B2-3128-14572C3AF76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929F890-50FE-47C0-7A9A-E7BCF0DEAD7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BF71E21-E62D-8672-C6A5-5712018D789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C1FB10F-F082-B2F3-C0D1-49049ECFD14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2044604E-9B9B-4BA2-9254-8EE7275642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DEF2B1B-3F72-15D8-99D3-91CAC7AF32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1937" y="655047"/>
            <a:ext cx="900112" cy="900113"/>
          </a:xfrm>
          <a:prstGeom prst="rect">
            <a:avLst/>
          </a:prstGeom>
        </p:spPr>
      </p:pic>
      <p:sp>
        <p:nvSpPr>
          <p:cNvPr id="16" name="Google Shape;1408;p15">
            <a:extLst>
              <a:ext uri="{FF2B5EF4-FFF2-40B4-BE49-F238E27FC236}">
                <a16:creationId xmlns:a16="http://schemas.microsoft.com/office/drawing/2014/main" id="{A34248F6-8695-A214-AE9C-BFD015521AC5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+mj-lt"/>
                <a:ea typeface="Dosis Medium"/>
                <a:cs typeface="Arial" panose="020B0604020202020204" pitchFamily="34" charset="0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الآن، من سمع اسمه يتقدم لقراءة النص مثلي. (3 متعلمين الفئة ج وب)</a:t>
            </a:r>
            <a:endParaRPr lang="ar-MA" sz="2400" b="1" kern="0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98300F5-F821-D5FB-0F52-661A1E6699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758" y="1429475"/>
            <a:ext cx="8620491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45033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1C966-51B4-D718-7372-A41E81AD1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3">
            <a:extLst>
              <a:ext uri="{FF2B5EF4-FFF2-40B4-BE49-F238E27FC236}">
                <a16:creationId xmlns:a16="http://schemas.microsoft.com/office/drawing/2014/main" id="{4262EBFC-FFD6-15CE-8236-CCCB8C84A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C"/>
                </a:solidFill>
              </a:rPr>
              <a:t> قراءة-1</a:t>
            </a:r>
            <a:endParaRPr lang="fr-MA" sz="4000" dirty="0">
              <a:solidFill>
                <a:srgbClr val="424D7C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79B1F8AD-CCCA-0C49-7196-F2D91EFA9A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AADE237A-100A-4FF7-91B5-2D1E5CB0FF63}"/>
              </a:ext>
            </a:extLst>
          </p:cNvPr>
          <p:cNvSpPr txBox="1"/>
          <p:nvPr/>
        </p:nvSpPr>
        <p:spPr>
          <a:xfrm>
            <a:off x="6080853" y="1777877"/>
            <a:ext cx="1090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>
              <a:defRPr/>
            </a:pPr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قراءة-1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C18B8A8F-4D2F-8E8A-F89F-7026C9CA1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3" name="Image 8">
            <a:extLst>
              <a:ext uri="{FF2B5EF4-FFF2-40B4-BE49-F238E27FC236}">
                <a16:creationId xmlns:a16="http://schemas.microsoft.com/office/drawing/2014/main" id="{A4C950B7-959B-AF20-5037-B68221182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7320" y="959576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3F1B840-A860-E6EA-13B3-59E2AA4022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5" y="1777877"/>
            <a:ext cx="469078" cy="54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162F2B15-E52E-A702-D636-81CA0E8404FF}"/>
              </a:ext>
            </a:extLst>
          </p:cNvPr>
          <p:cNvSpPr txBox="1">
            <a:spLocks/>
          </p:cNvSpPr>
          <p:nvPr/>
        </p:nvSpPr>
        <p:spPr>
          <a:xfrm>
            <a:off x="926125" y="3046556"/>
            <a:ext cx="6456240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نص: لِنُحارِبِ ٱلتَّنَمُّرَ! (الحصة الأولى)</a:t>
            </a:r>
          </a:p>
          <a:p>
            <a:pPr lvl="0" algn="r" rtl="1">
              <a:buClr>
                <a:srgbClr val="424D7B"/>
              </a:buClr>
              <a:buSzPct val="50000"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التوقع و التحقق والفهم العام .</a:t>
            </a:r>
          </a:p>
        </p:txBody>
      </p:sp>
    </p:spTree>
    <p:extLst>
      <p:ext uri="{BB962C8B-B14F-4D97-AF65-F5344CB8AC3E}">
        <p14:creationId xmlns:p14="http://schemas.microsoft.com/office/powerpoint/2010/main" val="19682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06C28-337F-BAFB-9CC6-7F68AE1F4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0D7DC69-67B9-D293-BEC9-111E0CD796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0A26018-AF10-8BB4-3040-1293D72A40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694AA8-521A-5B28-B30B-33896EE34F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0626BBC-C68F-F76A-980D-8D9A1AD953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A91C957-7022-D156-16A0-EC1868EEB79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2519E6-8147-F5FC-F7B5-DAA55B8DC7F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07751D-511E-CA2F-C983-33F743A02D1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62FFBD-8088-3233-8C94-FF356C1151A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0B3859-8259-D82F-AC79-1E0A2E6A936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Titre 19">
            <a:extLst>
              <a:ext uri="{FF2B5EF4-FFF2-40B4-BE49-F238E27FC236}">
                <a16:creationId xmlns:a16="http://schemas.microsoft.com/office/drawing/2014/main" id="{9321672A-0EB6-B0F6-0D1E-AB98DA986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17" y="756000"/>
            <a:ext cx="7472373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سنبدأ حصة القراءة . ستتعرفون على نص قرائي جديد بعنوان "لِنُحارِبِ ٱلتَّنَمُّرَ! "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3DA332C-AD0C-F268-3FBB-438D64E240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6159" y="1704227"/>
            <a:ext cx="3021094" cy="454230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81ED0B1-8C72-35F9-F298-3411D2FE2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8656" y="1711491"/>
            <a:ext cx="3062905" cy="4515090"/>
          </a:xfrm>
          <a:prstGeom prst="rect">
            <a:avLst/>
          </a:prstGeom>
        </p:spPr>
      </p:pic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151D20F-4792-AA51-5B0F-D9D9EC234D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6952483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7DFE9-EE8E-50C4-7C1E-8AD6CB8C8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BFCFB8E-C770-206A-C159-F62353AB3E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3097" y="612000"/>
            <a:ext cx="900000" cy="900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4D523E8-7D00-B7BF-37F6-0D1E49A448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D34B95-2D02-D5ED-760F-593D453D323D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79B903-D12A-B90A-1B32-BFAF2790FBA0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8720DD-E6C7-70EE-B5CF-896B09E054B4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49E40F-94C0-0B28-DFD3-D47D54410942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930DC9F-A00D-6917-A607-3ED3B9B6DF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8BB3972-8BAD-F26E-576A-142D9F74135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3AD79E6-C9A7-CC50-6D62-F8B72FD557A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97BA1F99-FBA9-00C7-E473-31FBEF819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تقرؤوا  النص، ستتعرفون على مفردات ستساعدكم على الفهم.</a:t>
            </a:r>
            <a:endParaRPr lang="fr-FR" sz="2400" dirty="0"/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96302D6B-250B-1B00-E7BC-70219E3CB456}"/>
              </a:ext>
            </a:extLst>
          </p:cNvPr>
          <p:cNvSpPr txBox="1"/>
          <p:nvPr/>
        </p:nvSpPr>
        <p:spPr>
          <a:xfrm>
            <a:off x="2402397" y="4103556"/>
            <a:ext cx="1559613" cy="720000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يَشْكو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CE620EA4-D879-9E3B-CF88-7BA8B1533675}"/>
              </a:ext>
            </a:extLst>
          </p:cNvPr>
          <p:cNvSpPr txBox="1"/>
          <p:nvPr/>
        </p:nvSpPr>
        <p:spPr>
          <a:xfrm>
            <a:off x="5386955" y="4103556"/>
            <a:ext cx="1689315" cy="720000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سَخِرَ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E301A9C7-C82F-05D7-F652-DB22431DA70A}"/>
              </a:ext>
            </a:extLst>
          </p:cNvPr>
          <p:cNvSpPr txBox="1"/>
          <p:nvPr/>
        </p:nvSpPr>
        <p:spPr>
          <a:xfrm>
            <a:off x="644796" y="2924036"/>
            <a:ext cx="3515201" cy="720000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أَلْقابٌ مُؤْذِيَّةٌ وَ جارِحَةٌ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C91719AA-A6A0-26A0-041E-CF6D747A74A7}"/>
              </a:ext>
            </a:extLst>
          </p:cNvPr>
          <p:cNvSpPr txBox="1"/>
          <p:nvPr/>
        </p:nvSpPr>
        <p:spPr>
          <a:xfrm>
            <a:off x="5332897" y="2924036"/>
            <a:ext cx="2158716" cy="720000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سُلوكٌ عُدْوانِيٌّ</a:t>
            </a:r>
          </a:p>
        </p:txBody>
      </p:sp>
    </p:spTree>
    <p:extLst>
      <p:ext uri="{BB962C8B-B14F-4D97-AF65-F5344CB8AC3E}">
        <p14:creationId xmlns:p14="http://schemas.microsoft.com/office/powerpoint/2010/main" val="217191834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A31E6-F4AB-1E7C-54DE-337E818E9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14D2635-5239-2234-7FE7-6F5DD29523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D66020-EC41-B719-6D65-B4552D066EFC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4883A9-FA4B-6054-AFE5-EF71E3225351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CF562D-582E-7BAA-631D-ACEF3B413060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5ABAC4-69E3-77C9-72CF-89D9FFC04DA4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D1C5A78-0E95-2F63-A847-5340009E0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6160024-7592-5408-0EDC-2A42346E86A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624B8FD-F1EE-39EA-0FC0-2BA7C7715B1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09A21CCB-DD02-EC7F-A8F0-041AF3AC7121}"/>
              </a:ext>
            </a:extLst>
          </p:cNvPr>
          <p:cNvSpPr txBox="1"/>
          <p:nvPr/>
        </p:nvSpPr>
        <p:spPr>
          <a:xfrm>
            <a:off x="558203" y="1681197"/>
            <a:ext cx="5076868" cy="1220902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ضَحِكَ مِنْ شَخْصٍ بِطَريقَةٍ تُؤْذي مَشاعِرَهُ وَ تَجْعَلُهُ حَزيناً.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4605C3A-215B-CA17-E44D-4136C50A9153}"/>
              </a:ext>
            </a:extLst>
          </p:cNvPr>
          <p:cNvSpPr txBox="1"/>
          <p:nvPr/>
        </p:nvSpPr>
        <p:spPr>
          <a:xfrm>
            <a:off x="395982" y="5657101"/>
            <a:ext cx="5605069" cy="610806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تَصَرَّفٌ سَيِّءٌ يُؤْذي ٱلْآخَرينَ،مِثْلُ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ٱلضَّرْبِ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أَوِ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ٱلشَّتْمِ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75FAF7D3-9167-E594-CB13-64E55EB9CB03}"/>
              </a:ext>
            </a:extLst>
          </p:cNvPr>
          <p:cNvSpPr txBox="1"/>
          <p:nvPr/>
        </p:nvSpPr>
        <p:spPr>
          <a:xfrm>
            <a:off x="405690" y="4181028"/>
            <a:ext cx="5354412" cy="1220902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أَسْماءٌ سَيِّئَةٌ إِذا أَطْلَقْناها عَلى ٱلْآخَرينَ سَتُحْزِنُهُمْ وَ تُؤْذي مَشاعِرَهُمْ.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946D948B-450F-3797-F68F-6EB15BABD551}"/>
              </a:ext>
            </a:extLst>
          </p:cNvPr>
          <p:cNvSpPr txBox="1"/>
          <p:nvPr/>
        </p:nvSpPr>
        <p:spPr>
          <a:xfrm>
            <a:off x="405690" y="3345806"/>
            <a:ext cx="5354412" cy="610096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 rtl="1">
              <a:lnSpc>
                <a:spcPts val="3416"/>
              </a:lnSpc>
              <a:defRPr sz="4000" b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يُخْبِرُ شَخْصاً آخَرَ عَنْ مُشْكِلَةٍ حَدَثَتْ لَهُ لِيُساعِدَهُ.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8BA14CE-5D19-D8AD-AE15-F8A86D4F5F14}"/>
              </a:ext>
            </a:extLst>
          </p:cNvPr>
          <p:cNvCxnSpPr>
            <a:cxnSpLocks/>
            <a:endCxn id="3" idx="3"/>
          </p:cNvCxnSpPr>
          <p:nvPr/>
        </p:nvCxnSpPr>
        <p:spPr>
          <a:xfrm flipH="1">
            <a:off x="6001051" y="2630561"/>
            <a:ext cx="478346" cy="3331943"/>
          </a:xfrm>
          <a:prstGeom prst="line">
            <a:avLst/>
          </a:prstGeom>
          <a:ln w="12700">
            <a:solidFill>
              <a:srgbClr val="16AB9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re 1">
            <a:extLst>
              <a:ext uri="{FF2B5EF4-FFF2-40B4-BE49-F238E27FC236}">
                <a16:creationId xmlns:a16="http://schemas.microsoft.com/office/drawing/2014/main" id="{DEE5D0DC-9F4D-8EC4-C84B-AFBE0ACD4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التعريف المناسب لكل كلمة؟ </a:t>
            </a:r>
            <a:endParaRPr lang="fr-FR" sz="2400" dirty="0"/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838B5F59-BBC8-6806-A3AD-557E758B6B6C}"/>
              </a:ext>
            </a:extLst>
          </p:cNvPr>
          <p:cNvSpPr txBox="1"/>
          <p:nvPr/>
        </p:nvSpPr>
        <p:spPr>
          <a:xfrm>
            <a:off x="6551289" y="2211223"/>
            <a:ext cx="2158716" cy="720000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سُلوكٌ عُدْوانِيٌّ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A381128E-9E43-E78A-10C3-2C2DC889AE39}"/>
              </a:ext>
            </a:extLst>
          </p:cNvPr>
          <p:cNvSpPr txBox="1"/>
          <p:nvPr/>
        </p:nvSpPr>
        <p:spPr>
          <a:xfrm>
            <a:off x="7141610" y="4143331"/>
            <a:ext cx="1559613" cy="720000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يَشْكو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ED6279EF-90DA-F68E-7978-0B4E927B0639}"/>
              </a:ext>
            </a:extLst>
          </p:cNvPr>
          <p:cNvSpPr txBox="1"/>
          <p:nvPr/>
        </p:nvSpPr>
        <p:spPr>
          <a:xfrm>
            <a:off x="7020690" y="3177586"/>
            <a:ext cx="1689315" cy="720000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سَخِرَ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B44F8DDA-175F-661D-C745-E7E4CB6478A3}"/>
              </a:ext>
            </a:extLst>
          </p:cNvPr>
          <p:cNvSpPr txBox="1"/>
          <p:nvPr/>
        </p:nvSpPr>
        <p:spPr>
          <a:xfrm>
            <a:off x="7264636" y="5170048"/>
            <a:ext cx="1559613" cy="1130669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أَلْقابٌ مُؤْذِيَّةٌ وَ جارِحَةٌ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342D6AB1-AE1D-A213-7748-777A85E286FA}"/>
              </a:ext>
            </a:extLst>
          </p:cNvPr>
          <p:cNvCxnSpPr>
            <a:cxnSpLocks/>
            <a:endCxn id="2" idx="3"/>
          </p:cNvCxnSpPr>
          <p:nvPr/>
        </p:nvCxnSpPr>
        <p:spPr>
          <a:xfrm flipH="1" flipV="1">
            <a:off x="5635071" y="2291648"/>
            <a:ext cx="1354145" cy="1274106"/>
          </a:xfrm>
          <a:prstGeom prst="line">
            <a:avLst/>
          </a:prstGeom>
          <a:ln w="12700">
            <a:solidFill>
              <a:srgbClr val="16AB9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7F26B35A-98FF-DC22-BA65-890653097F12}"/>
              </a:ext>
            </a:extLst>
          </p:cNvPr>
          <p:cNvCxnSpPr>
            <a:cxnSpLocks/>
            <a:endCxn id="13" idx="3"/>
          </p:cNvCxnSpPr>
          <p:nvPr/>
        </p:nvCxnSpPr>
        <p:spPr>
          <a:xfrm flipH="1" flipV="1">
            <a:off x="5760102" y="3650854"/>
            <a:ext cx="1317025" cy="872808"/>
          </a:xfrm>
          <a:prstGeom prst="line">
            <a:avLst/>
          </a:prstGeom>
          <a:ln w="12700">
            <a:solidFill>
              <a:srgbClr val="16AB9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0B2D6578-689F-0C34-E46D-98457F3A4256}"/>
              </a:ext>
            </a:extLst>
          </p:cNvPr>
          <p:cNvCxnSpPr>
            <a:cxnSpLocks/>
            <a:stCxn id="25" idx="1"/>
            <a:endCxn id="4" idx="3"/>
          </p:cNvCxnSpPr>
          <p:nvPr/>
        </p:nvCxnSpPr>
        <p:spPr>
          <a:xfrm flipH="1" flipV="1">
            <a:off x="5760102" y="4791479"/>
            <a:ext cx="1504534" cy="943904"/>
          </a:xfrm>
          <a:prstGeom prst="line">
            <a:avLst/>
          </a:prstGeom>
          <a:ln w="12700">
            <a:solidFill>
              <a:srgbClr val="16AB9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7C5234F-A465-C36B-7EE0-EF91A6884F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40349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623455" y="3647209"/>
            <a:ext cx="1217083" cy="1267691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F7B869-4324-4C4C-3577-8547304953BB}"/>
              </a:ext>
            </a:extLst>
          </p:cNvPr>
          <p:cNvSpPr txBox="1"/>
          <p:nvPr/>
        </p:nvSpPr>
        <p:spPr>
          <a:xfrm>
            <a:off x="544958" y="2026089"/>
            <a:ext cx="7564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ينصح باعتماد صيغة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عرض الشرائح </a:t>
            </a:r>
            <a:r>
              <a:rPr kumimoji="0" lang="ar-MA" sz="24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</a:t>
            </a:r>
            <a:r>
              <a: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 diaporama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أثناء تقديم الدرس في القسم بالنقر على أيقونة العرض كما هو موضح.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25C92-621F-3761-DEE8-41B809DF4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A75BC10-2CFB-BC76-E29B-689B8CD1CF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3FB515-6DEF-520F-BC23-971D341DA91E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4FABB1-5407-613D-B485-6285F8569A14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A7EFC5-C5F7-9317-5206-4E6BE4269D1D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7E8365-CA01-4B5A-9F6B-0628C55B40D9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773F4EA-740D-C7AA-D656-7BEEBFA4C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CD7770F-EBEE-B649-1D73-3BD6ACE351F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BA5D6FD-E646-0395-3BF1-4EABA7623D0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Titre 1">
            <a:extLst>
              <a:ext uri="{FF2B5EF4-FFF2-40B4-BE49-F238E27FC236}">
                <a16:creationId xmlns:a16="http://schemas.microsoft.com/office/drawing/2014/main" id="{DA7C3C15-79DE-9A2B-19D6-55AB2B679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</a:t>
            </a:r>
            <a:endParaRPr lang="fr-FR" sz="2400" dirty="0"/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DC9AADF1-6FD1-312D-80DF-8E9706892587}"/>
              </a:ext>
            </a:extLst>
          </p:cNvPr>
          <p:cNvSpPr txBox="1"/>
          <p:nvPr/>
        </p:nvSpPr>
        <p:spPr>
          <a:xfrm>
            <a:off x="495077" y="3152003"/>
            <a:ext cx="8063264" cy="725424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سَخِرَ:</a:t>
            </a: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ضَحِكَ مِنْ شَخْصٍ بِطَريقَةٍ تُؤْذي مَشاعِرَهُ وَ تَجْعَلُهُ حَزيناً.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7D8DC417-8F70-2E81-DED7-B762B45C20CA}"/>
              </a:ext>
            </a:extLst>
          </p:cNvPr>
          <p:cNvSpPr txBox="1"/>
          <p:nvPr/>
        </p:nvSpPr>
        <p:spPr>
          <a:xfrm>
            <a:off x="474135" y="5119459"/>
            <a:ext cx="8162260" cy="1054541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أَلْقابٌ مُؤْذِيَّةٌ وَ جارِحَةٌ:</a:t>
            </a: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أَسْماءٌ سَيِّئَةٌ إِذا أَطْلَقْناها عَلى ٱلْآخَرينَ سَتُحْزِنُهُمْ وَ تُؤْذي مَشاعِرَهُمْ.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548A7FAC-F20A-7DD9-48C2-68F5BA8EC863}"/>
              </a:ext>
            </a:extLst>
          </p:cNvPr>
          <p:cNvSpPr txBox="1"/>
          <p:nvPr/>
        </p:nvSpPr>
        <p:spPr>
          <a:xfrm>
            <a:off x="474135" y="2097463"/>
            <a:ext cx="8063264" cy="725423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سُلوكٌ عُدْوانِيٌّ:</a:t>
            </a: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تَصَرَّفٌ سَيِّءٌ يُؤْذي ٱلْآخَرينَ،مِثْلُ </a:t>
            </a:r>
            <a:r>
              <a:rPr kumimoji="0" lang="ar-MA" sz="36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ٱلضَّرْبِ</a:t>
            </a: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أَوِ </a:t>
            </a:r>
            <a:r>
              <a:rPr kumimoji="0" lang="ar-MA" sz="36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ٱلشَّتْمِ</a:t>
            </a: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4E1F531F-14A0-66CF-E1DD-806DF8BD8F3B}"/>
              </a:ext>
            </a:extLst>
          </p:cNvPr>
          <p:cNvSpPr txBox="1"/>
          <p:nvPr/>
        </p:nvSpPr>
        <p:spPr>
          <a:xfrm>
            <a:off x="474135" y="4206544"/>
            <a:ext cx="8105148" cy="725424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يَشْكو:</a:t>
            </a: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يُخْبِرُ شَخْصاً آخَرَ عَنْ مُشْكِلَةٍ حَدَثَتْ لَهُ لِيُساعِدَهُ.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466C214-0A6A-750D-0FE5-A3E7E4D9E6F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5527925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308DE-4A9F-28CD-2AA0-57663D4AC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80F8700-4C94-B14A-A4C1-668B2DB56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27" y="704078"/>
            <a:ext cx="7152622" cy="612000"/>
          </a:xfrm>
        </p:spPr>
        <p:txBody>
          <a:bodyPr>
            <a:noAutofit/>
          </a:bodyPr>
          <a:lstStyle/>
          <a:p>
            <a:pPr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هَلْ سَبَقَ لِأَحَدِكُمْ أَنْ تَعَرَّضَ لِلتَّنَمُّرِ؟      ما هُوَ إِحْساسُك بَعْدَ أَنْ تَعَرَّضْت لِلتَّنَمُّرِ؟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A935F58-9551-7547-216D-74FC1024D1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57F544-D8E2-0B5E-531C-A36E093F220C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E2B99B-17BC-431B-BDE4-894135CE75EC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7941EF-5EE0-E648-C4B1-7A19BFD247DE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8ACA07-088F-95F4-799B-140B75A8D989}"/>
              </a:ext>
            </a:extLst>
          </p:cNvPr>
          <p:cNvSpPr>
            <a:spLocks/>
          </p:cNvSpPr>
          <p:nvPr/>
        </p:nvSpPr>
        <p:spPr>
          <a:xfrm>
            <a:off x="680224" y="160889"/>
            <a:ext cx="137372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3832074-5CC6-8670-033B-12ABA859A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01770CD-F869-5F51-AC72-075F4D83324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90A990-DF45-15E5-AB97-5226374D7B3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E127154-8A36-E559-D9C2-435521CE3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6159" y="1704227"/>
            <a:ext cx="3021094" cy="454230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53FCD0B-4CBA-77EF-4666-C8C1399BC6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8656" y="1711491"/>
            <a:ext cx="3062905" cy="4515090"/>
          </a:xfrm>
          <a:prstGeom prst="rect">
            <a:avLst/>
          </a:prstGeom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270929B-52B9-01C5-97A4-962B45C46C3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2082831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FBBB5-A652-C75A-09BA-9D00CEAE8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9B13203-48A1-E1F9-FE7E-F88E73BED38B}"/>
              </a:ext>
            </a:extLst>
          </p:cNvPr>
          <p:cNvSpPr txBox="1"/>
          <p:nvPr/>
        </p:nvSpPr>
        <p:spPr>
          <a:xfrm>
            <a:off x="6193106" y="5633206"/>
            <a:ext cx="900000" cy="43200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C605CFB-F7BF-94FC-1FF3-7BD2E966DB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53365F-6471-55A1-0D14-277F35FB6910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0F81EC-62AD-B1EE-5E23-719BB005A1B1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CB5991-7BC5-DCBD-0DF3-069F721664FF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73FB0D-35D9-BC91-3525-B3E449C52035}"/>
              </a:ext>
            </a:extLst>
          </p:cNvPr>
          <p:cNvSpPr>
            <a:spLocks/>
          </p:cNvSpPr>
          <p:nvPr/>
        </p:nvSpPr>
        <p:spPr>
          <a:xfrm>
            <a:off x="610859" y="160889"/>
            <a:ext cx="1443094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26E92F2-73EA-3013-8202-3807F15EE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522FAA2-CD8D-AFEF-4465-CB4BA568D64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6E5E3E4-D758-8ADD-7A0A-0D3502FE35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Google Shape;2300;p48">
            <a:extLst>
              <a:ext uri="{FF2B5EF4-FFF2-40B4-BE49-F238E27FC236}">
                <a16:creationId xmlns:a16="http://schemas.microsoft.com/office/drawing/2014/main" id="{E9BA72C6-0A78-7451-B538-BDFDC0B834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انطلاقا من العنوان والصورة، ما توقعاتكم حول النص؟</a:t>
            </a:r>
            <a:endParaRPr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82BBB90-0F63-5307-7023-2BE54C5CDD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6159" y="1704227"/>
            <a:ext cx="3021094" cy="454230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4AED6FC-3809-751C-F0FA-2AA95CEC3E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8656" y="1711491"/>
            <a:ext cx="3062905" cy="4515090"/>
          </a:xfrm>
          <a:prstGeom prst="rect">
            <a:avLst/>
          </a:prstGeom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D786B32-E7CC-3727-BC71-DE45A7226F8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0160270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E53FA-10D9-7221-7109-844384648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86F5E46-42B0-06C5-2EB8-AE80D4F9BF93}"/>
              </a:ext>
            </a:extLst>
          </p:cNvPr>
          <p:cNvSpPr txBox="1"/>
          <p:nvPr/>
        </p:nvSpPr>
        <p:spPr>
          <a:xfrm>
            <a:off x="6193106" y="5633206"/>
            <a:ext cx="900000" cy="43200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A6A4A6C-BC84-C1D0-8FC3-0267727A77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72924A-6816-BD1E-FB45-CB114A09F54D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7B6498-65C3-7EFA-FC52-ED6CA8707A21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A46C06-45D9-F3C9-2D89-5B77472BC7A8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1840DD-4CCD-2B32-F2E3-E5DD271D2574}"/>
              </a:ext>
            </a:extLst>
          </p:cNvPr>
          <p:cNvSpPr>
            <a:spLocks/>
          </p:cNvSpPr>
          <p:nvPr/>
        </p:nvSpPr>
        <p:spPr>
          <a:xfrm>
            <a:off x="610859" y="160888"/>
            <a:ext cx="1443094" cy="3819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C8E4A0E-DBCE-C8CD-9595-C960DD637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6B01F75-7481-DD1A-C917-DC468827276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732DC3A-D129-B5CD-46F1-B9D627E1B8D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Google Shape;2300;p48">
            <a:extLst>
              <a:ext uri="{FF2B5EF4-FFF2-40B4-BE49-F238E27FC236}">
                <a16:creationId xmlns:a16="http://schemas.microsoft.com/office/drawing/2014/main" id="{C7F56C5A-ED1F-BC39-B37F-6AC8E072AE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خذوا كراساتكم على الصفحتين 22 و 23 .اقرأوا النص للتحقق من توقعاتكم</a:t>
            </a:r>
            <a:endParaRPr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029182-E500-3E72-BC1F-F7FA17CC2E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6159" y="1704227"/>
            <a:ext cx="3021094" cy="454230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B77EC9E-7978-40AD-D210-2153C4310D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8656" y="1711491"/>
            <a:ext cx="3062905" cy="4515090"/>
          </a:xfrm>
          <a:prstGeom prst="rect">
            <a:avLst/>
          </a:prstGeom>
        </p:spPr>
      </p:pic>
      <p:pic>
        <p:nvPicPr>
          <p:cNvPr id="16" name="Espace réservé pour une image  15" descr="Une image contenant dessin humoristiqu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4388594-2D79-1616-5373-4C7A452063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296626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70380-3896-58CE-295D-C98143C21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94B18692-8232-0545-8FB5-EB919347A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كان توقعه موافقا لمضمون النص ؟ ما الذي يدل على ذلك من النص القرائي؟</a:t>
            </a:r>
            <a:r>
              <a:rPr kumimoji="0" lang="ar-MA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0157D97-7554-5DB4-9F3B-97DE0730A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4198" y="1728311"/>
            <a:ext cx="6400686" cy="426712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53F35BB-356A-E36F-3D8F-7180C07A35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6D9B45-C201-83F7-D632-2618A4618E0F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0ECC80-3C7A-6D6E-8246-91A3BE70BD68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293279-6281-926F-7673-7C238A3C7B0D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F0F8CD-A827-7403-1452-5BF586E6101F}"/>
              </a:ext>
            </a:extLst>
          </p:cNvPr>
          <p:cNvSpPr>
            <a:spLocks/>
          </p:cNvSpPr>
          <p:nvPr/>
        </p:nvSpPr>
        <p:spPr>
          <a:xfrm>
            <a:off x="713678" y="160889"/>
            <a:ext cx="1340275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5EA15DE-418E-7A9A-3770-0B2EE584B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4AC4EF3-5C94-F517-3308-5166AA6A37C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A70EDF2-AA83-0950-D29B-C24292B0E8E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757DB7F-66C5-B70A-34FB-07E0CB2ACB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9240924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50ECA-0838-4015-380B-C85A8BD0B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B55490C-E975-8646-A87B-CF8DA4DD7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تابعوا معي ، سأقرأ الجزء الأول من النص</a:t>
            </a:r>
            <a:endParaRPr lang="fr-FR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AEA2EE9-E1CF-FCF2-D94D-E2F9017C4B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2B650A-E02E-0F20-13CE-BF375F0BD6DF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F90768-91C1-D924-624E-9D94B37A8A11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AEDEE6-4367-6480-5BB3-508023EE2C5D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2A6540-5F1B-8BBB-B942-E19BA0667B1C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7534959-DB68-423A-293B-CA70E393C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059187B-535F-1F41-18BC-A50F187875F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A576A15-61F2-2A39-7DEA-97F65AA6770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3C02D16-D85B-EB41-3880-60D218EC27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0519" y="1776964"/>
            <a:ext cx="3021094" cy="4542309"/>
          </a:xfrm>
          <a:prstGeom prst="rect">
            <a:avLst/>
          </a:prstGeom>
        </p:spPr>
      </p:pic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84F6957-B083-E2E1-D231-CBE5F346D03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0306539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E7E1F-94A2-D9D3-CE18-1125B3E50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6ACE919-9C10-CACD-A702-C59AE04495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9FAEED-98D7-9A53-3D17-BA2D96EB3C2B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D335AB-7E4D-735D-94BF-0FCE21536844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8DF4F-D3E3-ADEA-E910-647972768950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9E1D05-72CC-AABE-1B68-544BD3C84FC5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12E2CB6-42FE-5583-D1CB-02E0C8AF3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FE989AB-A5EE-09CD-EC15-915ABE0DB8C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9FDC8C3-7840-6FCD-8F36-C96087D94B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Titre 17">
            <a:extLst>
              <a:ext uri="{FF2B5EF4-FFF2-40B4-BE49-F238E27FC236}">
                <a16:creationId xmlns:a16="http://schemas.microsoft.com/office/drawing/2014/main" id="{182BC9CB-9F29-BD26-4A90-0D11DD99C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الآن؛ سأعين 4 تلاميذ لقراءة فقرات الجزء الثاني – تابعوا </a:t>
            </a:r>
            <a:endParaRPr lang="fr-FR" sz="2400" dirty="0"/>
          </a:p>
        </p:txBody>
      </p:sp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236C2C7-3664-1C12-9F89-AA511007F7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DF89A5D-274A-4034-564C-EF8489BAEF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0547" y="1763445"/>
            <a:ext cx="3062905" cy="451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85767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B05F6-EEF1-6348-D7CC-BA5996680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15532F11-BE32-3E49-95D1-759FF6179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نتحقق الآن من فهمكم للنص. كَمْ عَدَدُ فَقَراتِ النَّصِّ؟</a:t>
            </a:r>
            <a:endParaRPr lang="fr-FR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9992DB4-40B1-301C-53CC-0C15AAA2E5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F6BFDC-393A-3030-A583-EB2869873EB2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16ACD6-F978-6C11-2230-B399AD378D1B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6E8E36-62DE-29E6-AE9F-A1B42A3E71A8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F593B3-7748-74DB-E265-80B05EEE37EB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CB41280-AEB0-4596-EC9C-0B6AA01F2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8117DF0-C758-9F1F-27FE-01F44D9CDE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73B1C23-FA29-BA3F-F01B-17B5157827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E59A66B9-F817-63DD-18FC-D7A830A6CBB8}"/>
              </a:ext>
            </a:extLst>
          </p:cNvPr>
          <p:cNvSpPr txBox="1">
            <a:spLocks/>
          </p:cNvSpPr>
          <p:nvPr/>
        </p:nvSpPr>
        <p:spPr>
          <a:xfrm>
            <a:off x="1597578" y="5676944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كَمْ عَدَدُ فَقَراتِ ٱلنَّصِّ؟</a:t>
            </a:r>
            <a:endParaRPr kumimoji="0" lang="tzm-Arab-MA" sz="4000" b="1" i="0" u="none" strike="noStrike" kern="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480557B5-A295-30D4-ABBA-10405703EA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422" y="1675111"/>
            <a:ext cx="5191688" cy="3901569"/>
          </a:xfrm>
          <a:prstGeom prst="rect">
            <a:avLst/>
          </a:prstGeom>
        </p:spPr>
      </p:pic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06246C1-2908-9088-D968-B8D6634710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2182343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56D3F-2305-A6A8-A20E-39E53D463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AC56D744-D323-4C48-9BD4-B784B3C69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يحدد الفقرات على السبورة؟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- يضغط الأستاذ على زر جهاز التحكم لتبرز الفقرات</a:t>
            </a:r>
            <a:endParaRPr lang="fr-FR" sz="2400" i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71F4AD6-F85C-949D-70A2-54C867767F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7EBF219-9A72-A4D4-07E2-EB7D803B1C98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3E4E09-E9B6-ED0E-A870-6DE401D92A3C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D93C0A-9BC3-EAFC-E7C3-5C9BBEE46FB7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D01C83-3622-B521-66C1-2B3F35FD139C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AED3E53-3788-4F31-6DA2-D5725308C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F12CA67-9C1A-DEE0-39F0-B5637037D5A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B6395EC-F271-4372-F22C-38F26F9DE96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4ED628F-833C-D622-645B-BF68A3637D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422" y="1675111"/>
            <a:ext cx="5191688" cy="3901569"/>
          </a:xfrm>
          <a:prstGeom prst="rect">
            <a:avLst/>
          </a:prstGeom>
        </p:spPr>
      </p:pic>
      <p:sp>
        <p:nvSpPr>
          <p:cNvPr id="4" name="Flèche : gauche 3">
            <a:extLst>
              <a:ext uri="{FF2B5EF4-FFF2-40B4-BE49-F238E27FC236}">
                <a16:creationId xmlns:a16="http://schemas.microsoft.com/office/drawing/2014/main" id="{1AF152F0-7DA0-9AC7-C241-31FF78132612}"/>
              </a:ext>
            </a:extLst>
          </p:cNvPr>
          <p:cNvSpPr/>
          <p:nvPr/>
        </p:nvSpPr>
        <p:spPr>
          <a:xfrm>
            <a:off x="6795230" y="2841798"/>
            <a:ext cx="365760" cy="193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gauche 13">
            <a:extLst>
              <a:ext uri="{FF2B5EF4-FFF2-40B4-BE49-F238E27FC236}">
                <a16:creationId xmlns:a16="http://schemas.microsoft.com/office/drawing/2014/main" id="{D9B96B82-A310-AE22-215E-844B0834BAAB}"/>
              </a:ext>
            </a:extLst>
          </p:cNvPr>
          <p:cNvSpPr/>
          <p:nvPr/>
        </p:nvSpPr>
        <p:spPr>
          <a:xfrm>
            <a:off x="6703790" y="4016199"/>
            <a:ext cx="365760" cy="193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gauche 15">
            <a:extLst>
              <a:ext uri="{FF2B5EF4-FFF2-40B4-BE49-F238E27FC236}">
                <a16:creationId xmlns:a16="http://schemas.microsoft.com/office/drawing/2014/main" id="{FA360558-3134-9E1C-4FD2-90B028290962}"/>
              </a:ext>
            </a:extLst>
          </p:cNvPr>
          <p:cNvSpPr/>
          <p:nvPr/>
        </p:nvSpPr>
        <p:spPr>
          <a:xfrm rot="10800000">
            <a:off x="1688193" y="2648758"/>
            <a:ext cx="365760" cy="193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gauche 16">
            <a:extLst>
              <a:ext uri="{FF2B5EF4-FFF2-40B4-BE49-F238E27FC236}">
                <a16:creationId xmlns:a16="http://schemas.microsoft.com/office/drawing/2014/main" id="{6EA078FE-F067-54CB-752B-C6EC49B6276D}"/>
              </a:ext>
            </a:extLst>
          </p:cNvPr>
          <p:cNvSpPr/>
          <p:nvPr/>
        </p:nvSpPr>
        <p:spPr>
          <a:xfrm rot="10800000">
            <a:off x="1554427" y="4209239"/>
            <a:ext cx="365760" cy="193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0FDF477-3E1C-C771-2506-DFE3B64A18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0811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4" grpId="0" animBg="1"/>
      <p:bldP spid="14" grpId="1" animBg="1"/>
      <p:bldP spid="16" grpId="0" animBg="1"/>
      <p:bldP spid="16" grpId="1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693E8-E9D9-D541-A741-EF8982246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10ABAD96-775D-9413-B35E-AC5DA9A39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عَنْ ماذا يَتَحَدَّثُ ٱلنَّصُّ؟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761BEB7-1FDA-C35C-0667-D5813D05EF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18F469-186C-A2F9-5316-90D5D6C6C12A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D71FD7-332F-8F1F-CE59-8AD2C4A53B8D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6E9E0A-3F3F-C7EB-8F34-00F41791AAEE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E3A825-A844-D956-51D8-F8C1C9AC5480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E25599D-3F29-0050-FD63-33F7BC943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4A35407-7440-CCE7-21DA-11603343754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385797C-83D7-20E1-436A-6367FBBF35E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739C9D29-17FC-EFE8-E14F-3655E46E3D1A}"/>
              </a:ext>
            </a:extLst>
          </p:cNvPr>
          <p:cNvSpPr txBox="1">
            <a:spLocks/>
          </p:cNvSpPr>
          <p:nvPr/>
        </p:nvSpPr>
        <p:spPr>
          <a:xfrm>
            <a:off x="1597578" y="5676944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عَنْ ماذا يَتَحَدَّثُ ٱلنَّصُّ؟</a:t>
            </a:r>
            <a:endParaRPr kumimoji="0" lang="tzm-Arab-MA" sz="4000" b="1" i="0" u="none" strike="noStrike" kern="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1BAE11E-BD59-DC52-0D4F-90E2CDC08E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422" y="1675111"/>
            <a:ext cx="5191688" cy="3901569"/>
          </a:xfrm>
          <a:prstGeom prst="rect">
            <a:avLst/>
          </a:prstGeom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8460BAF-63A2-C0DA-F0F5-EB107BA4BB3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9635244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AF760-8D5F-8FCD-3E1E-05CC541B8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AC8FF960-AEBE-3370-F379-FC9FE68EB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للتصحيح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- يضغط الأستاذ على زر جهاز التحكم لتظهر الإجابة:  يَتَحَدَّثُ ٱلنَّصُّ عَنْ ظاهِرَةِ التَّنَمُّرِ.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C7883B6-42EF-6775-2059-29573DB615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F18EB3-B9FB-9017-D3A3-0D2EFD4543D6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090A1D-2E4D-1FDC-0E82-67192939428E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CD8FF1-CC4A-DA4F-32D6-CFB451C31F38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881E21-B76B-A9BF-915E-46F52236F8CF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5C217A3-60BF-E691-35C0-976CD174D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10BC997-D982-76BF-0249-26C61A7AC6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D2D5080-05A6-2C3E-847A-861F4ED6B56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D678D979-C7BB-0EA9-8E35-466BFC3CDC51}"/>
              </a:ext>
            </a:extLst>
          </p:cNvPr>
          <p:cNvSpPr txBox="1">
            <a:spLocks/>
          </p:cNvSpPr>
          <p:nvPr/>
        </p:nvSpPr>
        <p:spPr>
          <a:xfrm>
            <a:off x="1597578" y="5676944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يَتَحَدَّثُ ٱلنَّصُّ عَنْ ظاهِرَةِ ٱلتَّنَمُّرِ.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121B050-DAA5-3BCE-3461-8275A4DF6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422" y="1675111"/>
            <a:ext cx="5191688" cy="3901569"/>
          </a:xfrm>
          <a:prstGeom prst="rect">
            <a:avLst/>
          </a:prstGeom>
        </p:spPr>
      </p:pic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813023D-213F-D087-FF48-09E3EF6310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5159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93285-3BE1-64E0-E7DF-7E444E380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94B841B6-DD72-53E8-FC0E-B138A2F28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أي فقرة من فقرات النص  تقدم تعريفا للتنمر؟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89399AF-2E2A-2CC2-7D04-D84A1D01A8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E1F74B-388B-B2F0-CC7C-C5303D282D8A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238055-B232-54A1-3F35-B162AF0DED13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AAE762-8328-5642-0CD6-07028529AD70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ACDFF1-5972-ACC3-7BCC-0183FC7B245E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5B77489-D689-B3A9-9066-BB8AEBBFC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ABBC7A9-7D00-591F-7BF5-DE2AD0D4CFC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D3724FC-9A1A-3F09-7CAA-7BADAF6BDEA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3D7933B-4273-3708-7B47-3B0C932E21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422" y="1675111"/>
            <a:ext cx="5191688" cy="3901569"/>
          </a:xfrm>
          <a:prstGeom prst="rect">
            <a:avLst/>
          </a:prstGeom>
        </p:spPr>
      </p:pic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325DFB4-615F-0A47-F32A-9BAEBE2032B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1239258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929A8-4E87-400B-8ADE-5F664CE10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16104365-2156-A630-BE10-337BB92E9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للتصحيح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- يضغط الأستاذ على زر جهاز التحكم لتظهر الإجابة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34446E4-CBA6-0533-30E7-B7388938EF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2FDB1B-D18C-F347-7A81-F40FC98992E6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10F73B-8622-E3DF-A7CF-ABA5E06C0398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6D64D2-CF2C-8796-E591-2C7E2FCD159D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57200E-D986-FF63-CC4C-FA7CE92EC1C8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9EDEEF9-428C-5418-9A34-99ABCB96E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36CC6C5-BC91-4046-DCB4-0F2BA0224CE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7531833-453B-23E9-437B-67D4315666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C9CF321-4D04-22E3-C5AE-80C223B5BC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422" y="1675111"/>
            <a:ext cx="5191688" cy="3901569"/>
          </a:xfrm>
          <a:prstGeom prst="rect">
            <a:avLst/>
          </a:prstGeom>
        </p:spPr>
      </p:pic>
      <p:sp>
        <p:nvSpPr>
          <p:cNvPr id="3" name="Flèche : gauche 2">
            <a:extLst>
              <a:ext uri="{FF2B5EF4-FFF2-40B4-BE49-F238E27FC236}">
                <a16:creationId xmlns:a16="http://schemas.microsoft.com/office/drawing/2014/main" id="{B107CC72-550D-7852-4DBD-1315D8F6DE78}"/>
              </a:ext>
            </a:extLst>
          </p:cNvPr>
          <p:cNvSpPr/>
          <p:nvPr/>
        </p:nvSpPr>
        <p:spPr>
          <a:xfrm>
            <a:off x="6731354" y="2844800"/>
            <a:ext cx="495300" cy="29210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37FA315-7B0B-C7A6-1EF9-693948578D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35802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625E2-B4D2-1F09-54F0-52CA44EB6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8EEA2B55-8CB1-269D-9AE7-BEBC5902D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أي فقرة من فقرات النص  تقدم نصائح لمواجهة خطر التنمر؟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D29355-2864-1568-81FD-AA1E0A26B70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7D8F2E-A455-3121-21D4-02F6C24441E4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F1ACD1-1323-57D6-8D50-750F2C84A7B4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25A34C-81C5-8865-8585-2E701D5C150D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E71D3D-1263-1AE7-2FA7-652D39D751EB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AA94E1D-E167-B7A4-AE25-A43B5B375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EEBE6F3-F2F5-BF06-C0B5-0B1B7837C1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604D65A-3508-3CDB-32BB-26E0C0D4BF6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A25484B-90F7-8BD2-1894-2F188818B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422" y="1675111"/>
            <a:ext cx="5191688" cy="3901569"/>
          </a:xfrm>
          <a:prstGeom prst="rect">
            <a:avLst/>
          </a:prstGeom>
        </p:spPr>
      </p:pic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E4BF18A-EE06-E11B-ADB9-4D9718A826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3862014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B21B7-6C57-A23B-25B8-9A03C7C79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8B93A501-9B12-11AA-326D-06C094E3A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للتصحيح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kumimoji="0" lang="ar-MA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- يضغط الأستاذ على زر جهاز التحكم لتظهر الإجابة</a:t>
            </a:r>
            <a:endParaRPr lang="ar-MA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B9887F0-CE89-2DEE-928C-605BD95D00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5768E6-6136-AEF3-371C-19314D16A718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3D1D4E-81A7-0563-83AB-A125CC3280E4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6F99AC-3C57-D1F9-AC97-D3276EFA5BD4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69AFEA-F5AC-43BF-BA2E-9038EAD0B561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81BF55E-9BA7-5D0E-4C5F-7306461D5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B2ED3FF-75FE-87E5-81DC-95DA762FD7E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71937F5-87C3-3E21-B7F3-BA7FC19718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EF2877E-2B5A-AE24-4F2E-2680809ACD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422" y="1675111"/>
            <a:ext cx="5191688" cy="3901569"/>
          </a:xfrm>
          <a:prstGeom prst="rect">
            <a:avLst/>
          </a:prstGeom>
        </p:spPr>
      </p:pic>
      <p:sp>
        <p:nvSpPr>
          <p:cNvPr id="3" name="Flèche : gauche 2">
            <a:extLst>
              <a:ext uri="{FF2B5EF4-FFF2-40B4-BE49-F238E27FC236}">
                <a16:creationId xmlns:a16="http://schemas.microsoft.com/office/drawing/2014/main" id="{9FCB7755-8F5A-E902-B55D-54A580D08BCE}"/>
              </a:ext>
            </a:extLst>
          </p:cNvPr>
          <p:cNvSpPr/>
          <p:nvPr/>
        </p:nvSpPr>
        <p:spPr>
          <a:xfrm flipH="1">
            <a:off x="1926202" y="2384136"/>
            <a:ext cx="431446" cy="28800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EE90C4B-29F9-26D1-5884-442A8D7F7D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88881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9EDA3-F974-4A25-D69A-94AD7D413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193DE368-6176-38A4-226D-8C28F82A7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أي فقرة من فقرات النص  تقدم نماذج لأشخاص تمكنوا من التغلب على التنمر؟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5F51E4E-DDF8-204E-1877-89610A2E74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0FC00F-5EDE-7101-3AA8-F59B60A4E33B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ADA36A-085C-3881-6024-105402BC3545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7ABCA6-05AB-B781-E7B6-81328A38695D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DFFD75-BAFF-3000-EBAC-3AFF7C8E2EB2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AC31BDE-C282-2B56-4964-2AEAB140D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E515581-B156-717C-7F14-9977831251B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B3D43DF-8921-4FC5-4D7D-6951B0AF456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784D971-B8B5-FB55-B43E-5F055811EC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422" y="1675111"/>
            <a:ext cx="5191688" cy="3901569"/>
          </a:xfrm>
          <a:prstGeom prst="rect">
            <a:avLst/>
          </a:prstGeom>
        </p:spPr>
      </p:pic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4A50512-F4EF-02C8-AF25-F9B9A15770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3034153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0A1EE-8B5E-ACB9-10F8-E696BBF80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EC57E20E-92F6-5FE6-DE29-C620F1F1D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أي فقرة من فقرات النص  تقدم نماذج لأشخاص تمكنوا من التغلب على التنمر؟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kumimoji="0" lang="ar-MA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- يضغط الأستاذ على زر جهاز التحكم لتظهر الإجابة</a:t>
            </a:r>
            <a:endParaRPr lang="ar-MA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FFB91F4-9D3B-ABBF-7799-71D228F749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942076-F568-5C7C-0E2C-40EF85CB8DEE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FC1A94-7429-CD0D-3147-D047F51F428F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CEB4BD-E68B-0A27-9358-539BC60CC0FB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A36CBC-3999-78AE-EFED-2D8570290D2C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DB648F4-2CA1-9D48-6660-8458CAE8C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4308A94-1CC2-2339-FE71-086D4F1E713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28408B3-388F-3D04-2D41-93F30899FB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AE1C739-3F3B-8DB0-5C80-1C3417DEAC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422" y="1675111"/>
            <a:ext cx="5191688" cy="3901569"/>
          </a:xfrm>
          <a:prstGeom prst="rect">
            <a:avLst/>
          </a:prstGeom>
        </p:spPr>
      </p:pic>
      <p:sp>
        <p:nvSpPr>
          <p:cNvPr id="3" name="Flèche : gauche 2">
            <a:extLst>
              <a:ext uri="{FF2B5EF4-FFF2-40B4-BE49-F238E27FC236}">
                <a16:creationId xmlns:a16="http://schemas.microsoft.com/office/drawing/2014/main" id="{8504061D-D5DD-CFF4-2D7A-5F75E539A237}"/>
              </a:ext>
            </a:extLst>
          </p:cNvPr>
          <p:cNvSpPr/>
          <p:nvPr/>
        </p:nvSpPr>
        <p:spPr>
          <a:xfrm flipH="1">
            <a:off x="1527454" y="4110500"/>
            <a:ext cx="431446" cy="28800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EDD65AC-CA20-D74F-B988-50C2D45306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128470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319A1-46BC-CE7B-0AB3-837B23317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3">
            <a:extLst>
              <a:ext uri="{FF2B5EF4-FFF2-40B4-BE49-F238E27FC236}">
                <a16:creationId xmlns:a16="http://schemas.microsoft.com/office/drawing/2014/main" id="{BFBB4535-AF7C-B101-7327-E3AB93855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C"/>
                </a:solidFill>
              </a:rPr>
              <a:t>قراءة-2</a:t>
            </a:r>
            <a:endParaRPr lang="fr-MA" sz="4000" dirty="0">
              <a:solidFill>
                <a:srgbClr val="424D7C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CAF68033-14A3-81B0-95E1-7D4812444B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A623052D-3F7E-83E2-923E-C94B0B1E5E58}"/>
              </a:ext>
            </a:extLst>
          </p:cNvPr>
          <p:cNvSpPr txBox="1"/>
          <p:nvPr/>
        </p:nvSpPr>
        <p:spPr>
          <a:xfrm>
            <a:off x="6148179" y="1777877"/>
            <a:ext cx="1023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>
              <a:defRPr/>
            </a:pPr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قراءة-2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93AB50-7E4A-A23D-89EF-4F17D8FCA5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3" name="Image 8">
            <a:extLst>
              <a:ext uri="{FF2B5EF4-FFF2-40B4-BE49-F238E27FC236}">
                <a16:creationId xmlns:a16="http://schemas.microsoft.com/office/drawing/2014/main" id="{D0FE46BA-0910-FC4B-E96B-79C1373A8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7320" y="959576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49DF881D-D977-272B-D19A-327A23E94A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5" y="1777877"/>
            <a:ext cx="469078" cy="54000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24FF9322-ACD5-820F-720C-61D4CFBF1B79}"/>
              </a:ext>
            </a:extLst>
          </p:cNvPr>
          <p:cNvSpPr txBox="1">
            <a:spLocks/>
          </p:cNvSpPr>
          <p:nvPr/>
        </p:nvSpPr>
        <p:spPr>
          <a:xfrm>
            <a:off x="1902113" y="3227095"/>
            <a:ext cx="5360798" cy="8671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3200" b="1" dirty="0">
                <a:cs typeface="Microsoft Uighur" panose="02000000000000000000" pitchFamily="2" charset="-78"/>
              </a:rPr>
              <a:t>نص: لِنُحارِبِ ٱلتَّنَمُّرَ! (الحصة الأولى)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3200" b="1" dirty="0">
                <a:cs typeface="Microsoft Uighur" panose="02000000000000000000" pitchFamily="2" charset="-78"/>
              </a:rPr>
              <a:t>توظيف استراتيجية الفهم </a:t>
            </a:r>
          </a:p>
        </p:txBody>
      </p:sp>
    </p:spTree>
    <p:extLst>
      <p:ext uri="{BB962C8B-B14F-4D97-AF65-F5344CB8AC3E}">
        <p14:creationId xmlns:p14="http://schemas.microsoft.com/office/powerpoint/2010/main" val="3381298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2DC52-73C7-80D3-7E09-E65A9A3F5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9116FD6-5546-5E8E-0D4A-BD84FD207F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F7A1A97-DB38-9CB3-3BA2-9E8DBBF6F5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357B7F1-97E6-ED2B-B4CB-F606FC81C04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2FF9CF2-CD0E-3A5D-F91B-414B410CD54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E2A1713-25C3-E9EC-DA47-797F3830036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A76602-36C8-E738-00CB-AEE7D7F71BE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B3F7C4-B0A2-F8E2-3290-DCFE4B3DF86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6367179-E092-9920-42D7-DFDCF70E141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765FE6-0CC4-8E34-3883-283FAB46DBC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5" name="Espace réservé pour une image  4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E19A760-82DB-A6B2-ED44-59FF815ABE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5B4AD57-D80F-2AB8-8768-6F2B2A02F0E4}"/>
              </a:ext>
            </a:extLst>
          </p:cNvPr>
          <p:cNvSpPr txBox="1"/>
          <p:nvPr/>
        </p:nvSpPr>
        <p:spPr>
          <a:xfrm>
            <a:off x="-309475" y="829324"/>
            <a:ext cx="7778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الألواح.</a:t>
            </a:r>
            <a:endParaRPr lang="ar-MA" sz="2000" i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4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26FB2C2-B41F-CA50-F3BD-B18C6C2874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6763" y="2553308"/>
            <a:ext cx="2790474" cy="279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9464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56D01-7F5F-DE77-96C6-9DA3B0FB9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62C4F47-F847-C3F0-ED7F-4420AF0E86A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316A4F2-3EDB-9771-3C9E-F30C3B972F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3A807AE-2904-7533-E6BB-E861C65635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B360AB1-82D1-8570-5237-B5C9D66805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B6172B2-2061-FB6D-78BC-905CFF2E037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DBB98F-5D3C-0D75-B963-52ABA3F8E79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E6F8D6-B4C9-20AE-9F13-B669827F4C4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F81ECB-CE1B-D9BB-727B-4BAB9CC01CC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C670E2-279B-9272-B707-607F9613114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1C9FB60-93FE-3603-D5D8-8E661C88E0B9}"/>
              </a:ext>
            </a:extLst>
          </p:cNvPr>
          <p:cNvSpPr txBox="1"/>
          <p:nvPr/>
        </p:nvSpPr>
        <p:spPr>
          <a:xfrm>
            <a:off x="319751" y="667800"/>
            <a:ext cx="71718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ابحثوا في الفقرة الأولى عن مرادف لكلمة: يوصَفَ، واكتبوه على الألواح.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BCFAD59-A141-801D-7A1C-8D4CE6DD2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271" y="1906213"/>
            <a:ext cx="6515665" cy="4686706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6FB30584-6C61-C269-895D-8DFFFBEB7AC7}"/>
              </a:ext>
            </a:extLst>
          </p:cNvPr>
          <p:cNvSpPr txBox="1"/>
          <p:nvPr/>
        </p:nvSpPr>
        <p:spPr>
          <a:xfrm>
            <a:off x="-134453" y="2364600"/>
            <a:ext cx="5783663" cy="511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416"/>
              </a:lnSpc>
            </a:pPr>
            <a:r>
              <a:rPr lang="ar-MA" sz="4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يوصَفَ: ................ </a:t>
            </a:r>
          </a:p>
        </p:txBody>
      </p:sp>
      <p:pic>
        <p:nvPicPr>
          <p:cNvPr id="12" name="Espace réservé pour une image  11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0C6AFC7-4340-6D87-11E1-9918A0BBCC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608422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20148-2B99-4C3A-ECD5-449BA0E0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BAE4CE-18FA-B625-3C67-E7F29A6B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</a:t>
            </a:r>
            <a:r>
              <a:rPr lang="ar-MA"/>
              <a:t>الأسبوع التربوي </a:t>
            </a:r>
            <a:r>
              <a:rPr lang="ar-MA" dirty="0"/>
              <a:t>الثاني</a:t>
            </a:r>
            <a:endParaRPr lang="fr-MA" dirty="0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3289A5B1-DE17-E9A3-1D8E-56E8E0110BD6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9DCDC143-8B24-4843-86BB-2B0DBBBD68DA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Organigramme : Terminateur 31">
              <a:extLst>
                <a:ext uri="{FF2B5EF4-FFF2-40B4-BE49-F238E27FC236}">
                  <a16:creationId xmlns:a16="http://schemas.microsoft.com/office/drawing/2014/main" id="{8F7016AE-6E7D-C5E1-1392-4B947A32F4C1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2D08C7F-8116-726E-1F2E-D7ACA16CA582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D76FDAC0-F733-876D-E04C-06F1FE50672A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Organigramme : Terminateur 34">
              <a:extLst>
                <a:ext uri="{FF2B5EF4-FFF2-40B4-BE49-F238E27FC236}">
                  <a16:creationId xmlns:a16="http://schemas.microsoft.com/office/drawing/2014/main" id="{CEF3B679-CE32-B946-2F1C-6A20ED883AED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1B9D7A0-9AD7-B6EA-733F-EFD900DCDC3D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EB30F66A-3674-5C0C-C6EB-5E8ED7688111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Organigramme : Terminateur 40">
              <a:extLst>
                <a:ext uri="{FF2B5EF4-FFF2-40B4-BE49-F238E27FC236}">
                  <a16:creationId xmlns:a16="http://schemas.microsoft.com/office/drawing/2014/main" id="{781FCA4B-89F8-56D0-7DD8-5CDFFBF3896F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5 -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715921-1294-7DE1-B6CF-0E5DC005B0BC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0CAE514A-804B-C427-B7B0-9525541DAABA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Organigramme : Terminateur 43">
              <a:extLst>
                <a:ext uri="{FF2B5EF4-FFF2-40B4-BE49-F238E27FC236}">
                  <a16:creationId xmlns:a16="http://schemas.microsoft.com/office/drawing/2014/main" id="{DAAADEC1-ED47-3AA8-181A-D855B871BA04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</a:p>
          </p:txBody>
        </p:sp>
      </p:grp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08A3B4EA-BC81-0FB2-E70C-D4AFF83843F3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59AFF9-C5B7-45D5-5EC1-3444227F37A2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54877F6B-D745-1697-98F4-1D9035A0C0F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C5D4F533-CF58-D263-EE36-34C0477B6308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F7F2D667-4F23-89B5-9996-088AAFE63AB6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الكتابة: إنتاج كتابي - الحصة 3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: إنتاج كتابي - الحصة 4 (30)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C212CE26-3E6F-049C-DE0C-DE19DC78C51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الأساليب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الاستماع والتحدث (30)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3863A646-1594-9F87-7F5A-C1BDA340B562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: استثمار النص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: إنتاج كتابي - الحصة 5 (30)</a:t>
            </a:r>
          </a:p>
        </p:txBody>
      </p:sp>
      <p:sp>
        <p:nvSpPr>
          <p:cNvPr id="53" name="Espace réservé du texte 25">
            <a:extLst>
              <a:ext uri="{FF2B5EF4-FFF2-40B4-BE49-F238E27FC236}">
                <a16:creationId xmlns:a16="http://schemas.microsoft.com/office/drawing/2014/main" id="{BD986132-8EDE-9B83-E156-4492FE03912B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شكل و فهم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  (30)</a:t>
            </a:r>
          </a:p>
        </p:txBody>
      </p:sp>
      <p:sp>
        <p:nvSpPr>
          <p:cNvPr id="54" name="Espace réservé du texte 25">
            <a:extLst>
              <a:ext uri="{FF2B5EF4-FFF2-40B4-BE49-F238E27FC236}">
                <a16:creationId xmlns:a16="http://schemas.microsoft.com/office/drawing/2014/main" id="{D7AFA33D-F53A-7DDF-6A58-68C06AE571CB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: استثمار الاستراتيجية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الكتابة: التراكيب(30)</a:t>
            </a:r>
          </a:p>
        </p:txBody>
      </p:sp>
      <p:pic>
        <p:nvPicPr>
          <p:cNvPr id="55" name="Image 54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AA8B1E4-458E-1AE4-8FB9-7C39D5048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3452101"/>
            <a:ext cx="3831420" cy="1362012"/>
          </a:xfrm>
          <a:prstGeom prst="rect">
            <a:avLst/>
          </a:prstGeom>
        </p:spPr>
      </p:pic>
      <p:sp>
        <p:nvSpPr>
          <p:cNvPr id="56" name="Espace réservé du texte 5">
            <a:extLst>
              <a:ext uri="{FF2B5EF4-FFF2-40B4-BE49-F238E27FC236}">
                <a16:creationId xmlns:a16="http://schemas.microsoft.com/office/drawing/2014/main" id="{5D2CCFAD-E418-03C6-17E9-CE4DB20BF67B}"/>
              </a:ext>
            </a:extLst>
          </p:cNvPr>
          <p:cNvSpPr txBox="1">
            <a:spLocks/>
          </p:cNvSpPr>
          <p:nvPr/>
        </p:nvSpPr>
        <p:spPr>
          <a:xfrm>
            <a:off x="4864353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افتتاح الحصة (10)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قراءة : التوقع والتحقق الفهم العام 30 د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قراءة : تعلم استراتيجية الفهم 30 د</a:t>
            </a:r>
          </a:p>
        </p:txBody>
      </p:sp>
      <p:sp>
        <p:nvSpPr>
          <p:cNvPr id="57" name="Organigramme : Terminateur 56">
            <a:extLst>
              <a:ext uri="{FF2B5EF4-FFF2-40B4-BE49-F238E27FC236}">
                <a16:creationId xmlns:a16="http://schemas.microsoft.com/office/drawing/2014/main" id="{B8F7E605-DAED-BC42-B63E-0CDAEED3579E}"/>
              </a:ext>
            </a:extLst>
          </p:cNvPr>
          <p:cNvSpPr/>
          <p:nvPr/>
        </p:nvSpPr>
        <p:spPr>
          <a:xfrm>
            <a:off x="7024611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Arial" panose="020B0604020202020204" pitchFamily="34" charset="0"/>
              </a:rPr>
              <a:t>اليوم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2 -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943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C9413-00A7-A76D-922C-B13DF7708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BFF5F31-3F62-79D8-350B-8C66EC1760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4DBE9CD-8190-F361-83D9-06FDFBA810D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8AE1FFC-7B62-40BE-0305-5117DBF5F4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0018999-40AE-548B-3DC1-1B8A7EB1302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25CE26-3C1E-1B14-38C2-E1B4B3E2D4A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8D02A9-17AF-25FE-63E6-A90DEE03BF6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6FA012-2B28-9B04-B2E4-5896888A6F4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915AED-BEC7-EC42-8254-212B5AAB98E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18FFB3-162B-01C9-1753-EDA07E9CB3D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7340BD1-FBE7-8CDF-2E4E-CC690A8DD4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271" y="1906213"/>
            <a:ext cx="6515665" cy="4686706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2A22BAE7-185D-BAE8-A9CB-34DDDB2651C1}"/>
              </a:ext>
            </a:extLst>
          </p:cNvPr>
          <p:cNvSpPr txBox="1"/>
          <p:nvPr/>
        </p:nvSpPr>
        <p:spPr>
          <a:xfrm>
            <a:off x="1324944" y="2246481"/>
            <a:ext cx="2542328" cy="511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3416"/>
              </a:lnSpc>
            </a:pPr>
            <a:r>
              <a:rPr lang="ar-MA" sz="4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يوصَفَ: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387189CE-DCE8-BF96-BE23-75BCA7E63CA3}"/>
              </a:ext>
            </a:extLst>
          </p:cNvPr>
          <p:cNvSpPr txBox="1"/>
          <p:nvPr/>
        </p:nvSpPr>
        <p:spPr>
          <a:xfrm>
            <a:off x="1028069" y="2225383"/>
            <a:ext cx="2328218" cy="511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416"/>
              </a:lnSpc>
            </a:pP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يُنْعَتَ 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BA1AF9F-4536-DA5C-FE84-D52156ACC462}"/>
              </a:ext>
            </a:extLst>
          </p:cNvPr>
          <p:cNvSpPr txBox="1"/>
          <p:nvPr/>
        </p:nvSpPr>
        <p:spPr>
          <a:xfrm>
            <a:off x="0" y="737020"/>
            <a:ext cx="74915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أحسنتم. من يوظف كلمة يُنعَتُ في جملة؟</a:t>
            </a:r>
          </a:p>
          <a:p>
            <a:pPr algn="r" defTabSz="685800" rtl="1">
              <a:defRPr/>
            </a:pP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تناوب متعلمين على توظيف الكلمة شفهيا.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FF6349-F7FF-4548-EE2A-A2E83778253A}"/>
              </a:ext>
            </a:extLst>
          </p:cNvPr>
          <p:cNvSpPr/>
          <p:nvPr/>
        </p:nvSpPr>
        <p:spPr>
          <a:xfrm>
            <a:off x="8030513" y="3070440"/>
            <a:ext cx="649721" cy="39803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FC629BB-6F1D-73DF-CDC7-02244A0DD49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9334624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A96E2-516A-B043-AF8B-D77255D58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6D8B07-711D-CF97-34E4-9F45216D75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26442B5-4567-29BF-DC06-ADDB0BBA4E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61B1E44-98BA-0F9F-DE1F-3BA68808FC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E9DAD77-A33F-5FFD-FB33-48E74B41DC2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4A177FC-24D9-0BD6-2947-35A2DD9EB5C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A8566C-8CA3-713E-4261-A36DC6965A2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9BDB46-CC3E-B5EB-69F8-4412AD575B9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BBB4C9-BA40-E035-B47D-E81DE804C70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F044E1-39DE-E368-120A-F7582508F81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D954B771-5E0F-8719-E2AC-F709B33856BB}"/>
              </a:ext>
            </a:extLst>
          </p:cNvPr>
          <p:cNvSpPr txBox="1"/>
          <p:nvPr/>
        </p:nvSpPr>
        <p:spPr>
          <a:xfrm>
            <a:off x="-787596" y="2026906"/>
            <a:ext cx="5783663" cy="511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416"/>
              </a:lnSpc>
            </a:pPr>
            <a:r>
              <a:rPr lang="ar-MA" sz="4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تَأَثُّراً: ................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0FD3C18-21C5-A245-388C-C6B4CBCBE0EA}"/>
              </a:ext>
            </a:extLst>
          </p:cNvPr>
          <p:cNvSpPr txBox="1"/>
          <p:nvPr/>
        </p:nvSpPr>
        <p:spPr>
          <a:xfrm>
            <a:off x="0" y="820746"/>
            <a:ext cx="74915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الآن، ابحثوا في الفقرة الثانية عن مرادف لكلمة: تَأَثُّراً، واكتبوه على الألواح.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C55DD89-5C1F-5BCD-66B1-8B9EDA5FF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935" y="2655716"/>
            <a:ext cx="8284289" cy="3518284"/>
          </a:xfrm>
          <a:prstGeom prst="rect">
            <a:avLst/>
          </a:prstGeom>
        </p:spPr>
      </p:pic>
      <p:pic>
        <p:nvPicPr>
          <p:cNvPr id="12" name="Espace réservé pour une image  11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CF5DA87-2211-BDD5-54CE-A6F036F85B2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4608099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3DCB5-8D88-42F6-FB0C-FAF7C8642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710F794-AA36-0C8A-8BE1-CEC9E5FF06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D342059-26B6-7356-3CF9-C39BA33CA5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FC686E6-1892-8CBD-2F01-0983E40217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B4A9654-EADC-E5FE-C478-CCD7F1891D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7F42AE0-6ABB-1785-E55D-496BB906DF8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BED5F9-3617-0BE2-A1B5-D85C2411B26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0D5F78-9BAF-DA97-F557-A39B437397C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499CCB-6F41-1B63-2C29-AE91D83835F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DCA861-E50E-EC5F-2CC9-F922A7E6AD2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7FF19E4A-5D5E-A09B-E32A-6E255E3DC9F7}"/>
              </a:ext>
            </a:extLst>
          </p:cNvPr>
          <p:cNvSpPr txBox="1"/>
          <p:nvPr/>
        </p:nvSpPr>
        <p:spPr>
          <a:xfrm>
            <a:off x="-710694" y="1909330"/>
            <a:ext cx="4071276" cy="511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3416"/>
              </a:lnSpc>
            </a:pPr>
            <a:r>
              <a:rPr lang="ar-MA" sz="4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تَأَثُّراً: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73327E9-4ED7-A228-DA29-C1A810BF3D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935" y="2655716"/>
            <a:ext cx="8284289" cy="35182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E0213AA-2F51-F67E-DA6D-C24357D20560}"/>
              </a:ext>
            </a:extLst>
          </p:cNvPr>
          <p:cNvSpPr txBox="1"/>
          <p:nvPr/>
        </p:nvSpPr>
        <p:spPr>
          <a:xfrm>
            <a:off x="0" y="684000"/>
            <a:ext cx="74915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أحسنتم. من يوظف كلمة "تَضَرُّراً" في جملة؟</a:t>
            </a:r>
          </a:p>
          <a:p>
            <a:pPr algn="r" defTabSz="685800" rtl="1">
              <a:defRPr/>
            </a:pPr>
            <a:r>
              <a:rPr lang="ar-MA" sz="20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تناوب متعلمين على توظيف الكلمة شفهيا.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85DF44-DC4A-4700-934F-2FC2FFD7122E}"/>
              </a:ext>
            </a:extLst>
          </p:cNvPr>
          <p:cNvSpPr txBox="1"/>
          <p:nvPr/>
        </p:nvSpPr>
        <p:spPr>
          <a:xfrm>
            <a:off x="1278805" y="1909329"/>
            <a:ext cx="1650862" cy="511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416"/>
              </a:lnSpc>
            </a:pP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تَضَرُّراً</a:t>
            </a:r>
            <a:r>
              <a:rPr lang="ar-MA" sz="48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14EEFA-F58A-9CEC-68A3-FA030B261A87}"/>
              </a:ext>
            </a:extLst>
          </p:cNvPr>
          <p:cNvSpPr/>
          <p:nvPr/>
        </p:nvSpPr>
        <p:spPr>
          <a:xfrm>
            <a:off x="5660570" y="5398139"/>
            <a:ext cx="769759" cy="48357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3280D72-A960-C1A8-4073-1773D055C20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0044547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B5574-8DB0-253D-F812-3098C32B6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2D6F0BE-FAC0-C772-520E-672229E969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3B89711-F007-E009-9409-DE9C79692E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B810313-2CB5-4FDC-6CBA-AE32C45B9B8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AD58E56-5C6F-A98C-C79A-42E4B2A9DEA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3C7ED96-3047-4944-C3F0-68A649FB733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7FA40F-8056-7D80-C6CD-95A34C9540C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DF8B7C-E876-8730-B734-BC0245A7082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1ED037B-545B-923E-5985-A5C79A7BC0F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BDC8BD-BF49-849B-8220-380B48F72EB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D37CFA-7428-1ECA-F3E8-D14A75C7CC35}"/>
              </a:ext>
            </a:extLst>
          </p:cNvPr>
          <p:cNvSpPr txBox="1"/>
          <p:nvPr/>
        </p:nvSpPr>
        <p:spPr>
          <a:xfrm>
            <a:off x="694944" y="684000"/>
            <a:ext cx="68758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الآن، قوموا بالقراءة المسحية للبحث عن عبارة "تَحْقيقَ ذَواتِهِمْ " وضعوا خطا تحتها. من وجدها في أسرع وقت يرفع أصبعه.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A237378-D77B-35D0-5699-6671E68AD0D7}"/>
              </a:ext>
            </a:extLst>
          </p:cNvPr>
          <p:cNvSpPr txBox="1"/>
          <p:nvPr/>
        </p:nvSpPr>
        <p:spPr>
          <a:xfrm>
            <a:off x="2446141" y="3340117"/>
            <a:ext cx="4763340" cy="765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ts val="4554"/>
              </a:lnSpc>
              <a:defRPr/>
            </a:pPr>
            <a:r>
              <a:rPr lang="ar-MA" sz="60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تَحْقيقَ ذَواتِهِمْ 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1DA4CDC-3413-33CC-7FB3-921302631B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6593754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5C310-A8CF-14FF-4285-6B9F14FAA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BC8666A-CA9C-8139-549E-B5EB0BD731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7D8C54E-850F-508F-CF0E-8402B1275E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44E2104-24BB-436A-4285-DBB64C6D51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801A625-208B-7F97-BE23-791B56C5BC2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B9CA6B5-6D5C-2C4E-CDAA-D4031C09AA1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29DB47-4758-A5EC-EB91-708A46F8909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B6B2A5-E8C9-DBEF-D631-5A4CC8E0BC6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5B1682-EA71-FD99-7544-48F20BA9845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CEBBBF-3364-8304-E70F-BCAD46E668D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20965DA-49A9-FC48-1067-B30B99C5DC87}"/>
              </a:ext>
            </a:extLst>
          </p:cNvPr>
          <p:cNvSpPr txBox="1"/>
          <p:nvPr/>
        </p:nvSpPr>
        <p:spPr>
          <a:xfrm>
            <a:off x="-38100" y="804539"/>
            <a:ext cx="74915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أحسنتم. توجد العبارة في الفقرة الرابعة من النص.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989FB54-DC5C-6FBA-8E3D-915277A16B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8341" y="1448117"/>
            <a:ext cx="6239668" cy="51624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9B0350-2C63-5880-3947-21DB2FDDF12C}"/>
              </a:ext>
            </a:extLst>
          </p:cNvPr>
          <p:cNvSpPr/>
          <p:nvPr/>
        </p:nvSpPr>
        <p:spPr>
          <a:xfrm>
            <a:off x="3048000" y="3090368"/>
            <a:ext cx="1301607" cy="48357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AA3F32E-E567-CED0-5331-BC4CABB3B5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722164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EA610-207B-95F3-600E-BC76794C5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F633448-0832-1D44-EFA7-AC86AA3C032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2F1BCF1-7F32-6B9A-3BE3-D0C6DD1F15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C0C3865-A573-7BBB-548D-B310F620ABA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FAE6DE2-0058-04B7-7B75-104D54F8D0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14CD23D-3383-F3A6-6D5C-4CD2DD91D97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58C3D8-5B5E-4C4D-88B4-A72675373AA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A3DEDA-28BC-CF82-A1C6-18352E152FB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3577E6-0AD3-A74B-4207-ED035790E2D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0D8C0D-8C69-6B62-E7C1-FDF79D28CE8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9" name="Espace réservé pour une image  28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21D2BE7-F006-02D3-2052-DD60455F3C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FA4948F-186A-94D3-0652-7842150082EA}"/>
              </a:ext>
            </a:extLst>
          </p:cNvPr>
          <p:cNvSpPr txBox="1"/>
          <p:nvPr/>
        </p:nvSpPr>
        <p:spPr>
          <a:xfrm>
            <a:off x="704657" y="827390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اكتبوا على الألواح المعنى المناسب لعبارة "تحقيق ذواتهم".</a:t>
            </a:r>
            <a:endParaRPr lang="ar-MA" sz="2400" i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1CD113-F458-A4A7-D271-7485974BAE8F}"/>
              </a:ext>
            </a:extLst>
          </p:cNvPr>
          <p:cNvSpPr txBox="1"/>
          <p:nvPr/>
        </p:nvSpPr>
        <p:spPr>
          <a:xfrm>
            <a:off x="950683" y="1701638"/>
            <a:ext cx="7524065" cy="596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عِبارَةُ " تَحْقيقَ ذَواتِهِمْ " تَعْني: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70B8EF8-2B45-2EE2-4995-8DC73E5A8035}"/>
              </a:ext>
            </a:extLst>
          </p:cNvPr>
          <p:cNvGrpSpPr/>
          <p:nvPr/>
        </p:nvGrpSpPr>
        <p:grpSpPr>
          <a:xfrm>
            <a:off x="2214836" y="2614633"/>
            <a:ext cx="5332791" cy="766916"/>
            <a:chOff x="2295232" y="2753032"/>
            <a:chExt cx="5456902" cy="766916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1F88DE43-85C4-0B98-0394-0546A389C635}"/>
                </a:ext>
              </a:extLst>
            </p:cNvPr>
            <p:cNvSpPr/>
            <p:nvPr/>
          </p:nvSpPr>
          <p:spPr>
            <a:xfrm>
              <a:off x="3304771" y="2753032"/>
              <a:ext cx="4447363" cy="766916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rtl="1">
                <a:buClr>
                  <a:srgbClr val="000000"/>
                </a:buClr>
                <a:defRPr/>
              </a:pPr>
              <a:r>
                <a:rPr lang="ar-MA" sz="3600" b="1" kern="0" dirty="0">
                  <a:solidFill>
                    <a:srgbClr val="00206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اَلتَّعَرُّضَ للتَّنَمُّرِ؛</a:t>
              </a: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EE0D4F00-11CB-B8EA-FDAA-EDD03ED025D0}"/>
                </a:ext>
              </a:extLst>
            </p:cNvPr>
            <p:cNvSpPr/>
            <p:nvPr/>
          </p:nvSpPr>
          <p:spPr>
            <a:xfrm>
              <a:off x="2295232" y="2758368"/>
              <a:ext cx="736757" cy="720000"/>
            </a:xfrm>
            <a:prstGeom prst="ellipse">
              <a:avLst/>
            </a:prstGeom>
            <a:solidFill>
              <a:srgbClr val="70AD47">
                <a:lumMod val="40000"/>
                <a:lumOff val="60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  <a:defRPr/>
              </a:pPr>
              <a:endParaRPr lang="fr-FR" sz="44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95A8AF1-693D-20C4-E918-4BE5DBB8C581}"/>
              </a:ext>
            </a:extLst>
          </p:cNvPr>
          <p:cNvGrpSpPr/>
          <p:nvPr/>
        </p:nvGrpSpPr>
        <p:grpSpPr>
          <a:xfrm>
            <a:off x="2214836" y="3467900"/>
            <a:ext cx="5342504" cy="786011"/>
            <a:chOff x="2214836" y="3467900"/>
            <a:chExt cx="5342504" cy="786011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5D72914-5147-6028-0CE0-AC09E38DF846}"/>
                </a:ext>
              </a:extLst>
            </p:cNvPr>
            <p:cNvSpPr/>
            <p:nvPr/>
          </p:nvSpPr>
          <p:spPr>
            <a:xfrm>
              <a:off x="3211127" y="3486995"/>
              <a:ext cx="4346213" cy="766916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rtl="1">
                <a:buClr>
                  <a:srgbClr val="000000"/>
                </a:buClr>
                <a:buFont typeface="Arial"/>
                <a:buNone/>
                <a:defRPr/>
              </a:pPr>
              <a:r>
                <a:rPr lang="ar-MA" sz="3600" b="1" kern="0" dirty="0">
                  <a:solidFill>
                    <a:srgbClr val="00206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اَلتَّغَلُّبَ عَلى ٱلتَّنَمُّرِ؛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C995822D-13EB-4CF6-AB62-F0D41EFD2E88}"/>
                </a:ext>
              </a:extLst>
            </p:cNvPr>
            <p:cNvSpPr/>
            <p:nvPr/>
          </p:nvSpPr>
          <p:spPr>
            <a:xfrm>
              <a:off x="2214836" y="3467900"/>
              <a:ext cx="720000" cy="720000"/>
            </a:xfrm>
            <a:prstGeom prst="ellipse">
              <a:avLst/>
            </a:prstGeom>
            <a:solidFill>
              <a:srgbClr val="70AD47">
                <a:lumMod val="40000"/>
                <a:lumOff val="60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  <a:defRPr/>
              </a:pPr>
              <a:endParaRPr lang="fr-FR" sz="44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5E08BECE-E0D5-1613-C0D4-E953E2E63165}"/>
              </a:ext>
            </a:extLst>
          </p:cNvPr>
          <p:cNvGrpSpPr/>
          <p:nvPr/>
        </p:nvGrpSpPr>
        <p:grpSpPr>
          <a:xfrm>
            <a:off x="2214836" y="4355477"/>
            <a:ext cx="5332791" cy="770796"/>
            <a:chOff x="2214836" y="4355477"/>
            <a:chExt cx="5332791" cy="770796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2DC3893B-AA9F-AA5C-9E7B-F4CDD3C71F95}"/>
                </a:ext>
              </a:extLst>
            </p:cNvPr>
            <p:cNvSpPr/>
            <p:nvPr/>
          </p:nvSpPr>
          <p:spPr>
            <a:xfrm>
              <a:off x="3201414" y="4359357"/>
              <a:ext cx="4346213" cy="766916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rtl="1">
                <a:buClr>
                  <a:srgbClr val="000000"/>
                </a:buClr>
                <a:buFont typeface="Arial"/>
                <a:buNone/>
                <a:defRPr/>
              </a:pPr>
              <a:r>
                <a:rPr lang="ar-MA" sz="3600" b="1" kern="0" dirty="0">
                  <a:solidFill>
                    <a:srgbClr val="00206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اَلثِّقَةَ </a:t>
              </a:r>
              <a:r>
                <a:rPr lang="ar-MA" sz="3600" b="1" kern="0" dirty="0" err="1">
                  <a:solidFill>
                    <a:srgbClr val="00206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بٱلنَّفْسِ</a:t>
              </a:r>
              <a:r>
                <a:rPr lang="ar-MA" sz="3600" b="1" kern="0" dirty="0">
                  <a:solidFill>
                    <a:srgbClr val="00206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؛</a:t>
              </a: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70C11CC7-3CB4-4A12-F359-998F31A51636}"/>
                </a:ext>
              </a:extLst>
            </p:cNvPr>
            <p:cNvSpPr/>
            <p:nvPr/>
          </p:nvSpPr>
          <p:spPr>
            <a:xfrm>
              <a:off x="2214836" y="4355477"/>
              <a:ext cx="720000" cy="720000"/>
            </a:xfrm>
            <a:prstGeom prst="ellipse">
              <a:avLst/>
            </a:prstGeom>
            <a:solidFill>
              <a:srgbClr val="70AD47">
                <a:lumMod val="40000"/>
                <a:lumOff val="60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  <a:defRPr/>
              </a:pPr>
              <a:endParaRPr lang="fr-FR" sz="44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CBA681B4-4B62-3F45-18CF-87333BF9A8F4}"/>
              </a:ext>
            </a:extLst>
          </p:cNvPr>
          <p:cNvGrpSpPr/>
          <p:nvPr/>
        </p:nvGrpSpPr>
        <p:grpSpPr>
          <a:xfrm>
            <a:off x="2214836" y="5256803"/>
            <a:ext cx="5332791" cy="766916"/>
            <a:chOff x="2214836" y="5256803"/>
            <a:chExt cx="5332791" cy="766916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B0A02F92-A559-4E8E-B321-9039802C2BF4}"/>
                </a:ext>
              </a:extLst>
            </p:cNvPr>
            <p:cNvSpPr/>
            <p:nvPr/>
          </p:nvSpPr>
          <p:spPr>
            <a:xfrm>
              <a:off x="3201263" y="5256803"/>
              <a:ext cx="4346364" cy="766916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rtl="1">
                <a:buClr>
                  <a:srgbClr val="000000"/>
                </a:buClr>
                <a:buFont typeface="Arial"/>
                <a:buNone/>
                <a:defRPr/>
              </a:pPr>
              <a:r>
                <a:rPr lang="ar-MA" sz="3600" b="1" kern="0" dirty="0">
                  <a:solidFill>
                    <a:srgbClr val="00206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تَطْويرَ إِمْكاناتِهِمْ وَقُدْراتِهِمُ ٱلشَّخْصِيَّةِ؛</a:t>
              </a: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5F6760AA-BF3D-41E3-4411-279D6EA6AC4F}"/>
                </a:ext>
              </a:extLst>
            </p:cNvPr>
            <p:cNvSpPr/>
            <p:nvPr/>
          </p:nvSpPr>
          <p:spPr>
            <a:xfrm>
              <a:off x="2214836" y="5303719"/>
              <a:ext cx="720000" cy="720000"/>
            </a:xfrm>
            <a:prstGeom prst="ellipse">
              <a:avLst/>
            </a:prstGeom>
            <a:solidFill>
              <a:srgbClr val="70AD47">
                <a:lumMod val="40000"/>
                <a:lumOff val="60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  <a:defRPr/>
              </a:pPr>
              <a:endParaRPr lang="fr-FR" sz="44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7761547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ACB67-1F77-D284-8A88-EA9BF4D20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06623FC-596B-69E0-A8CA-AA42CAB605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18327FB-1407-E8B8-BBDA-F7BCC9D7C7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2902F07-09D4-EF01-0492-18748AED724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F5DC0B9-DB1A-CE34-E5FA-0A112AEEBA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7FC8414-4893-1537-D3C7-615643F9E97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FEFA6D-2EC4-E49B-24B0-D343282A3B1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5C09C9-0D56-78F4-E837-5B123787F71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3210F8-4CCD-6CD2-4BF3-21CAF188A0A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584666-AC63-E038-832C-35D99B7FB81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4C9B79F-050C-0C5F-F2AC-EF8D98CC8064}"/>
              </a:ext>
            </a:extLst>
          </p:cNvPr>
          <p:cNvSpPr txBox="1"/>
          <p:nvPr/>
        </p:nvSpPr>
        <p:spPr>
          <a:xfrm>
            <a:off x="694944" y="850817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أحسنتم. من يوظف عبارة "تحقيق الذات" لإنتاج جملة؟</a:t>
            </a:r>
            <a:endParaRPr lang="ar-MA" sz="2400" i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175724-BEB9-9ECB-1FC7-052B1F978B99}"/>
              </a:ext>
            </a:extLst>
          </p:cNvPr>
          <p:cNvSpPr txBox="1"/>
          <p:nvPr/>
        </p:nvSpPr>
        <p:spPr>
          <a:xfrm>
            <a:off x="950683" y="1701638"/>
            <a:ext cx="7524065" cy="596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عِبارَةُ " تَحْقيقَ ذَواتِهِمْ " تَعْني: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89A06BE-6425-02ED-0006-72FA3C32D5D4}"/>
              </a:ext>
            </a:extLst>
          </p:cNvPr>
          <p:cNvSpPr/>
          <p:nvPr/>
        </p:nvSpPr>
        <p:spPr>
          <a:xfrm>
            <a:off x="3201414" y="2614633"/>
            <a:ext cx="4346213" cy="766916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ar-MA" sz="36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اَلتَّعَرُّضَ للتَّنَمُّرِ؛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66722F4-1EEE-D68A-91EB-32500F8CBD7E}"/>
              </a:ext>
            </a:extLst>
          </p:cNvPr>
          <p:cNvSpPr/>
          <p:nvPr/>
        </p:nvSpPr>
        <p:spPr>
          <a:xfrm>
            <a:off x="2214836" y="2619969"/>
            <a:ext cx="720000" cy="720000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fr-FR" sz="4400" b="1" kern="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18D4D980-E2AE-BF83-8931-BEBDAF025C07}"/>
              </a:ext>
            </a:extLst>
          </p:cNvPr>
          <p:cNvSpPr/>
          <p:nvPr/>
        </p:nvSpPr>
        <p:spPr>
          <a:xfrm>
            <a:off x="3211127" y="3486995"/>
            <a:ext cx="4346213" cy="766916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36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اَلتَّغَلُّبَ عَلى ٱلتَّنَمُّرِ؛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53DDE75-D2C7-B8E0-C604-492F8C623D30}"/>
              </a:ext>
            </a:extLst>
          </p:cNvPr>
          <p:cNvSpPr/>
          <p:nvPr/>
        </p:nvSpPr>
        <p:spPr>
          <a:xfrm>
            <a:off x="2214836" y="3467900"/>
            <a:ext cx="720000" cy="720000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fr-FR" sz="4400" b="1" kern="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D5CCF13F-2D89-516C-E90A-FB217FD9B520}"/>
              </a:ext>
            </a:extLst>
          </p:cNvPr>
          <p:cNvSpPr/>
          <p:nvPr/>
        </p:nvSpPr>
        <p:spPr>
          <a:xfrm>
            <a:off x="3201414" y="4359357"/>
            <a:ext cx="4346213" cy="766916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36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اَلثِّقَةَ </a:t>
            </a:r>
            <a:r>
              <a:rPr lang="ar-MA" sz="3600" b="1" kern="0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بٱلنَّفْسِ</a:t>
            </a:r>
            <a:r>
              <a:rPr lang="ar-MA" sz="36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؛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A12D2E8-F84B-987F-2C56-CA1717E791CB}"/>
              </a:ext>
            </a:extLst>
          </p:cNvPr>
          <p:cNvSpPr/>
          <p:nvPr/>
        </p:nvSpPr>
        <p:spPr>
          <a:xfrm>
            <a:off x="2214836" y="4355477"/>
            <a:ext cx="720000" cy="720000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fr-FR" sz="4400" b="1" kern="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D1A670F4-E1B9-7CF6-A7B9-B7FD826F29CE}"/>
              </a:ext>
            </a:extLst>
          </p:cNvPr>
          <p:cNvSpPr/>
          <p:nvPr/>
        </p:nvSpPr>
        <p:spPr>
          <a:xfrm>
            <a:off x="3201263" y="5256803"/>
            <a:ext cx="4346364" cy="766916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36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تَطْويرَ إِمْكاناتِهِمْ وَقُدُراتِهِمُ ٱلشَّخْصِيَّةِ؛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EC7D3AF-BCD4-38D5-3DD1-A20AFE42567D}"/>
              </a:ext>
            </a:extLst>
          </p:cNvPr>
          <p:cNvSpPr/>
          <p:nvPr/>
        </p:nvSpPr>
        <p:spPr>
          <a:xfrm>
            <a:off x="2214836" y="5303719"/>
            <a:ext cx="720000" cy="720000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fr-FR" sz="4400" b="1" kern="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49CC6DF-93D6-5757-76EB-28D5A9B13A95}"/>
              </a:ext>
            </a:extLst>
          </p:cNvPr>
          <p:cNvSpPr txBox="1"/>
          <p:nvPr/>
        </p:nvSpPr>
        <p:spPr>
          <a:xfrm>
            <a:off x="2243271" y="5303719"/>
            <a:ext cx="720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lang="ar-MA" sz="2000" i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28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90AF2A2-B5CC-34BB-5B01-16123F98B2B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1332110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2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137C6-DEBC-EAF8-C70E-11E884FC4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78D75BB-1A81-E3A4-B831-696CC6B05A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E3A0295-9CF1-E985-AB74-0481FB78BD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D1B594F-FE14-D048-F30E-7527DC9AEB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EC7066D-3BED-A0F8-D698-34E4EF4916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37887CE-DE45-F31F-A681-A4BDD546CAF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F6FC95-C6E6-9FFC-2620-3DC299C295E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4635BE-1CC4-FB48-027B-5A134EB6737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4F76E7-0BEE-FC0A-C92C-2E6DFADD27F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097060-917B-AA98-E024-3BE36DA1E02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9" name="Espace réservé pour une image  8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CB36123F-2BF9-8E29-DADB-06F27D16ED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34D5E208-907C-3348-53A8-62A43F9B6975}"/>
              </a:ext>
            </a:extLst>
          </p:cNvPr>
          <p:cNvSpPr txBox="1"/>
          <p:nvPr/>
        </p:nvSpPr>
        <p:spPr>
          <a:xfrm>
            <a:off x="694944" y="1853193"/>
            <a:ext cx="7886598" cy="65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00" rtl="1">
              <a:lnSpc>
                <a:spcPts val="4554"/>
              </a:lnSpc>
              <a:defRPr/>
            </a:pPr>
            <a:r>
              <a:rPr lang="ar-MA" sz="54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مُعْجَمي: 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B6BFE6D-5B7A-0E32-2F06-4E358161874F}"/>
              </a:ext>
            </a:extLst>
          </p:cNvPr>
          <p:cNvSpPr txBox="1"/>
          <p:nvPr/>
        </p:nvSpPr>
        <p:spPr>
          <a:xfrm>
            <a:off x="694944" y="2369127"/>
            <a:ext cx="7886598" cy="2062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914400" rtl="1">
              <a:defRPr/>
            </a:pP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-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يوصَفُ: 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يُنْعَتُ</a:t>
            </a:r>
            <a:r>
              <a:rPr lang="ar-MA" sz="40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0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algn="r" defTabSz="914400" rtl="1">
              <a:defRPr/>
            </a:pP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-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تَأَثُّراً:  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تَضَرَّراً</a:t>
            </a:r>
            <a:r>
              <a:rPr lang="ar-MA" sz="40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r" defTabSz="914400" rtl="1">
              <a:defRPr/>
            </a:pPr>
            <a:r>
              <a:rPr lang="ar-MA" sz="5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-</a:t>
            </a:r>
            <a:r>
              <a:rPr lang="ar-MA" sz="54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تَحْقيقُ ذاتي: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تَطْويرُ إِمْكاناتي وَقُدُراتي ٱلشَّخْصِيَّةِ.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A29121E-02AC-DC30-DF4E-31BDB74BCFBA}"/>
              </a:ext>
            </a:extLst>
          </p:cNvPr>
          <p:cNvSpPr txBox="1"/>
          <p:nvPr/>
        </p:nvSpPr>
        <p:spPr>
          <a:xfrm>
            <a:off x="609275" y="864521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خذوا دفاتركم، وسجلوا المعجم المساعد.</a:t>
            </a:r>
            <a:endParaRPr lang="ar-MA" sz="2400" i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72965716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64240-2B30-C095-2C80-EF022E6C1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E8AFB3B-A32E-8112-E2F3-1822721DDC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D81ED2F-145F-0BDD-A821-3C9A86AE4C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AB9F4F3-2B54-196A-F556-7C01E8BA28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8D6486D-ADEF-74F9-2397-C0FD9D5540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4DBF59C-F9E8-29DD-713A-499A7369E65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A50DA8-9116-4FB5-1D47-48A484FF6C7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B0FE78-33B2-4EA2-4571-3168F3386D9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6F94A9-2AAC-7F8F-EFF3-AA535F52572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3AF75B-D0C4-5B0F-90B6-C2848F30AA9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0C7D3BD-5B0F-74FA-3F33-E9349066DF01}"/>
              </a:ext>
            </a:extLst>
          </p:cNvPr>
          <p:cNvSpPr txBox="1"/>
          <p:nvPr/>
        </p:nvSpPr>
        <p:spPr>
          <a:xfrm>
            <a:off x="489532" y="840541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يجيب عن السؤال التالي؟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2B17377-EADD-E847-7C5C-48D8B242C8CB}"/>
              </a:ext>
            </a:extLst>
          </p:cNvPr>
          <p:cNvSpPr txBox="1"/>
          <p:nvPr/>
        </p:nvSpPr>
        <p:spPr>
          <a:xfrm>
            <a:off x="698327" y="3385457"/>
            <a:ext cx="774734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ts val="4554"/>
              </a:lnSpc>
              <a:defRPr/>
            </a:pP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540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ٱلظّاهِرَةُ</a:t>
            </a: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يَتَحَدَّثُ عَنْها </a:t>
            </a:r>
            <a:r>
              <a:rPr lang="ar-MA" sz="540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ٱلنَّصُّ</a:t>
            </a: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B88F3D6-BC76-486F-BAA5-E6B682F8AE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6880033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CDBCD-E9CB-068C-F791-892E063B4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C8C6E8-4B1A-A27E-772B-26291E5710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88DD934-F00E-D49F-98EF-B30F753E24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3DCB94D-00AB-FBCE-6AC4-0B3177E596B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154DE8B-7977-3F32-4BBC-1F0EF07319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9F3CF3A-FB92-4A97-24D2-F8F01AFBECE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0B0CAD-581B-1ADF-8592-9636D433396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7A85DA-6037-8264-C050-0D04544C903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2E0B78-923D-1DAE-83BE-1053DEC6F49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F90AFA-EEE1-63CE-AC50-90C0BF52A15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0" name="Espace réservé pour une image  9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747C601-C687-C99E-1B89-6DF1032584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6DCD3D2-DE0C-9D3C-6B3B-9C0385FD2709}"/>
              </a:ext>
            </a:extLst>
          </p:cNvPr>
          <p:cNvSpPr txBox="1"/>
          <p:nvPr/>
        </p:nvSpPr>
        <p:spPr>
          <a:xfrm>
            <a:off x="587504" y="840541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اكتبوا الجواب الصحيح على اللوحة.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74FE4D4-8F49-43D1-972E-31A106155EE1}"/>
              </a:ext>
            </a:extLst>
          </p:cNvPr>
          <p:cNvSpPr txBox="1"/>
          <p:nvPr/>
        </p:nvSpPr>
        <p:spPr>
          <a:xfrm>
            <a:off x="954138" y="2838992"/>
            <a:ext cx="7747346" cy="1922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ts val="4554"/>
              </a:lnSpc>
              <a:defRPr/>
            </a:pP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هَلْ هَذِهِ </a:t>
            </a:r>
            <a:r>
              <a:rPr lang="ar-MA" sz="540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ٱلظّاهِرَةُ</a:t>
            </a: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  <a:p>
            <a:pPr algn="ctr" rtl="1">
              <a:lnSpc>
                <a:spcPts val="4554"/>
              </a:lnSpc>
              <a:defRPr/>
            </a:pPr>
            <a:endParaRPr lang="ar-MA" sz="5400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rtl="1">
              <a:lnSpc>
                <a:spcPts val="4554"/>
              </a:lnSpc>
              <a:defRPr/>
            </a:pP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إيجابِيَّةٌ                       سِلْبِيَّةٌ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51F899F-5F85-4E79-5FA6-259815783DA1}"/>
              </a:ext>
            </a:extLst>
          </p:cNvPr>
          <p:cNvSpPr/>
          <p:nvPr/>
        </p:nvSpPr>
        <p:spPr>
          <a:xfrm>
            <a:off x="5069393" y="4019658"/>
            <a:ext cx="703385" cy="604910"/>
          </a:xfrm>
          <a:prstGeom prst="ellipse">
            <a:avLst/>
          </a:prstGeom>
          <a:noFill/>
          <a:ln w="2857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5C28391-446C-E9E5-569E-9A97A06E6040}"/>
              </a:ext>
            </a:extLst>
          </p:cNvPr>
          <p:cNvSpPr/>
          <p:nvPr/>
        </p:nvSpPr>
        <p:spPr>
          <a:xfrm>
            <a:off x="1683672" y="4019658"/>
            <a:ext cx="703385" cy="604910"/>
          </a:xfrm>
          <a:prstGeom prst="ellipse">
            <a:avLst/>
          </a:prstGeom>
          <a:noFill/>
          <a:ln w="2857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85396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83" y="990670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 الثاني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11" y="2013820"/>
            <a:ext cx="5488778" cy="141518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3878235" y="2085553"/>
            <a:ext cx="273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 -  01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النشاط الاعتيادي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4905" y="2225916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23717" y="1902092"/>
            <a:ext cx="585072" cy="585072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11" y="4424397"/>
            <a:ext cx="5541844" cy="150881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5366478" y="4561042"/>
            <a:ext cx="1239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- 02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 -2-</a:t>
            </a:r>
          </a:p>
        </p:txBody>
      </p:sp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868" y="3194894"/>
            <a:ext cx="5525521" cy="140587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51D9578-9EA7-A2B8-8AA1-1DEC836C1A44}"/>
              </a:ext>
            </a:extLst>
          </p:cNvPr>
          <p:cNvSpPr txBox="1"/>
          <p:nvPr/>
        </p:nvSpPr>
        <p:spPr>
          <a:xfrm>
            <a:off x="4873922" y="3279874"/>
            <a:ext cx="162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02- قراءة -1-</a:t>
            </a:r>
          </a:p>
        </p:txBody>
      </p:sp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60423F5C-4BF9-B5D0-D8C8-916D530623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12876" y="3083261"/>
            <a:ext cx="585072" cy="585072"/>
          </a:xfrm>
          <a:prstGeom prst="rect">
            <a:avLst/>
          </a:prstGeom>
        </p:spPr>
      </p:pic>
      <p:pic>
        <p:nvPicPr>
          <p:cNvPr id="14" name="Google Shape;1234;p4">
            <a:extLst>
              <a:ext uri="{FF2B5EF4-FFF2-40B4-BE49-F238E27FC236}">
                <a16:creationId xmlns:a16="http://schemas.microsoft.com/office/drawing/2014/main" id="{2289F99C-F9EA-478A-A7BF-C3DA6F9AFA80}"/>
              </a:ext>
            </a:extLst>
          </p:cNvPr>
          <p:cNvPicPr preferRelativeResize="0"/>
          <p:nvPr/>
        </p:nvPicPr>
        <p:blipFill rotWithShape="1">
          <a:blip r:embed="rId5"/>
          <a:srcRect l="-7560" r="-7560"/>
          <a:stretch>
            <a:fillRect/>
          </a:stretch>
        </p:blipFill>
        <p:spPr>
          <a:xfrm>
            <a:off x="1558636" y="4352238"/>
            <a:ext cx="550153" cy="585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615690" y="3416373"/>
            <a:ext cx="536339" cy="540000"/>
          </a:xfrm>
          <a:prstGeom prst="rect">
            <a:avLst/>
          </a:prstGeom>
        </p:spPr>
      </p:pic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D2EBB054-6517-2479-80D7-C9DF85D729AD}"/>
              </a:ext>
            </a:extLst>
          </p:cNvPr>
          <p:cNvSpPr txBox="1">
            <a:spLocks/>
          </p:cNvSpPr>
          <p:nvPr/>
        </p:nvSpPr>
        <p:spPr>
          <a:xfrm>
            <a:off x="1935217" y="248716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2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2951B2B7-B9AA-DC0E-CFB3-8FDFC0A2BD45}"/>
              </a:ext>
            </a:extLst>
          </p:cNvPr>
          <p:cNvSpPr txBox="1">
            <a:spLocks/>
          </p:cNvSpPr>
          <p:nvPr/>
        </p:nvSpPr>
        <p:spPr>
          <a:xfrm>
            <a:off x="2230218" y="3726006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4700" indent="0">
              <a:buClr>
                <a:srgbClr val="424D7B"/>
              </a:buClr>
              <a:buSzPct val="50000"/>
              <a:buFont typeface="Wingdings" panose="05000000000000000000" pitchFamily="2" charset="2"/>
              <a:buNone/>
              <a:defRPr/>
            </a:pPr>
            <a:r>
              <a:rPr lang="ar-MA" sz="22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نص: لِنُحارِبِ ٱلتَّنَمُّرَ! (الحصة الأولى)</a:t>
            </a:r>
          </a:p>
          <a:p>
            <a:pPr indent="-72000"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ar-MA" sz="22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التوقع والتحقق من الفرضيات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6651A10-75E5-2842-F82A-BC0D3EC3D394}"/>
              </a:ext>
            </a:extLst>
          </p:cNvPr>
          <p:cNvSpPr txBox="1">
            <a:spLocks/>
          </p:cNvSpPr>
          <p:nvPr/>
        </p:nvSpPr>
        <p:spPr>
          <a:xfrm>
            <a:off x="2192418" y="497234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424D7B"/>
              </a:buClr>
              <a:buSzPct val="50000"/>
              <a:buFont typeface="Wingdings" panose="05000000000000000000" pitchFamily="2" charset="2"/>
              <a:buNone/>
              <a:defRPr/>
            </a:pPr>
            <a:r>
              <a:rPr lang="ar-MA" sz="22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نص: لِنُحارِبِ ٱلتَّنَمُّرَ! (الحصة الأولى)</a:t>
            </a:r>
          </a:p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ar-MA" sz="22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إغناء المعجم: القراءة المسحية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CE2981B-A8C6-6E51-F848-7178554219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732992" y="4608030"/>
            <a:ext cx="53633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1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9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6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9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  <p:bldP spid="15" grpId="0"/>
      <p:bldP spid="8" grpId="0"/>
      <p:bldP spid="3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9380A-AB7B-BC91-2A31-211DAE7B5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ECC6716-C654-8B17-C315-E8163F88B9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5E8C6B9-453B-6CA9-54EF-0057678CD8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7AD260E-36ED-5F66-1520-EAB707A69FB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E32E3DD-35FB-4B69-2888-8255D763BFC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A8831A-41BA-EFDE-3B83-9A73C97138A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089E00-1C7A-E241-D676-BB327D7F3B3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19CADF-BB9E-28DA-E254-58D7253332B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63B6F1-AB5C-B502-B922-93A4FD611EA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263093-8B89-F6FA-5F2C-B3D33C6A1C4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217FA78-79A6-2E59-9B0A-2204A3F180CE}"/>
              </a:ext>
            </a:extLst>
          </p:cNvPr>
          <p:cNvSpPr txBox="1"/>
          <p:nvPr/>
        </p:nvSpPr>
        <p:spPr>
          <a:xfrm>
            <a:off x="625556" y="2776860"/>
            <a:ext cx="7747346" cy="1922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ts val="4554"/>
              </a:lnSpc>
              <a:defRPr/>
            </a:pP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هَلْ هَذِهِ </a:t>
            </a:r>
            <a:r>
              <a:rPr lang="ar-MA" sz="540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ٱلظّاهِرَةُ</a:t>
            </a: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  <a:p>
            <a:pPr algn="ctr" rtl="1">
              <a:lnSpc>
                <a:spcPts val="4554"/>
              </a:lnSpc>
              <a:defRPr/>
            </a:pPr>
            <a:endParaRPr lang="ar-MA" sz="5400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rtl="1">
              <a:lnSpc>
                <a:spcPts val="4554"/>
              </a:lnSpc>
              <a:defRPr/>
            </a:pP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إيجابِيَّةٌ                       سِلْبِيَّةٌ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6462853-8F7F-798C-9CC7-33E50A6A375B}"/>
              </a:ext>
            </a:extLst>
          </p:cNvPr>
          <p:cNvSpPr/>
          <p:nvPr/>
        </p:nvSpPr>
        <p:spPr>
          <a:xfrm>
            <a:off x="4740811" y="3943458"/>
            <a:ext cx="703385" cy="604910"/>
          </a:xfrm>
          <a:prstGeom prst="ellipse">
            <a:avLst/>
          </a:prstGeom>
          <a:noFill/>
          <a:ln w="2857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B736791-5357-5D0B-76D9-9FF33098983E}"/>
              </a:ext>
            </a:extLst>
          </p:cNvPr>
          <p:cNvSpPr/>
          <p:nvPr/>
        </p:nvSpPr>
        <p:spPr>
          <a:xfrm>
            <a:off x="1355090" y="3943458"/>
            <a:ext cx="703385" cy="604910"/>
          </a:xfrm>
          <a:prstGeom prst="ellipse">
            <a:avLst/>
          </a:prstGeom>
          <a:noFill/>
          <a:ln w="2857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E146D9E-6957-9180-B0E8-B8B50B429244}"/>
              </a:ext>
            </a:extLst>
          </p:cNvPr>
          <p:cNvSpPr txBox="1"/>
          <p:nvPr/>
        </p:nvSpPr>
        <p:spPr>
          <a:xfrm>
            <a:off x="614490" y="818769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أحسنتم.</a:t>
            </a:r>
          </a:p>
        </p:txBody>
      </p:sp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913AF8F-ED0D-7360-E676-52E40110FC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6510356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CF6AF-EA8D-23A3-F3F3-9927FA333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DED0CAF-AC34-F1EF-B2FB-A790BA248B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913920C-7667-5EC8-9B3A-8B9678400B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3875F6F-3689-17C8-118B-D47FE0E3A0B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AF52188-71DE-1897-73BA-4E317DC0D52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7938C9F-040D-387C-B7F1-01F6101E077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57DE85-5154-6D46-A324-0D705EBF502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F307EA-7C41-A0D0-FDA2-9696B68218D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F66753-3144-00AB-892E-86DA4726528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89DC0C-4BD0-51E4-0272-40C9170D965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0" name="Espace réservé pour une image  9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14FEA51-4734-9473-473F-4E83392342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EEFFFEF-9DEB-6746-CB88-8A5EC67CA12F}"/>
              </a:ext>
            </a:extLst>
          </p:cNvPr>
          <p:cNvSpPr txBox="1"/>
          <p:nvPr/>
        </p:nvSpPr>
        <p:spPr>
          <a:xfrm>
            <a:off x="625556" y="2762792"/>
            <a:ext cx="7747346" cy="1922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ts val="4554"/>
              </a:lnSpc>
              <a:defRPr/>
            </a:pP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هَلْ هَذِهِ </a:t>
            </a:r>
            <a:r>
              <a:rPr lang="ar-MA" sz="540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ٱلظّاهِرَةُ</a:t>
            </a: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  <a:p>
            <a:pPr algn="ctr" rtl="1">
              <a:lnSpc>
                <a:spcPts val="4554"/>
              </a:lnSpc>
              <a:defRPr/>
            </a:pPr>
            <a:endParaRPr lang="ar-MA" sz="5400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rtl="1">
              <a:lnSpc>
                <a:spcPts val="4554"/>
              </a:lnSpc>
              <a:defRPr/>
            </a:pP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مَحَلِّيَّةٌ                        عالَمِيَّةٌ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72A7FBB-0250-9AB3-DF86-18956E80F3C5}"/>
              </a:ext>
            </a:extLst>
          </p:cNvPr>
          <p:cNvSpPr/>
          <p:nvPr/>
        </p:nvSpPr>
        <p:spPr>
          <a:xfrm>
            <a:off x="4740811" y="3943458"/>
            <a:ext cx="703385" cy="604910"/>
          </a:xfrm>
          <a:prstGeom prst="ellipse">
            <a:avLst/>
          </a:prstGeom>
          <a:noFill/>
          <a:ln w="2857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7D48452-92E2-EB26-9FA3-A4121DE7CC36}"/>
              </a:ext>
            </a:extLst>
          </p:cNvPr>
          <p:cNvSpPr/>
          <p:nvPr/>
        </p:nvSpPr>
        <p:spPr>
          <a:xfrm>
            <a:off x="1355090" y="3943458"/>
            <a:ext cx="703385" cy="604910"/>
          </a:xfrm>
          <a:prstGeom prst="ellipse">
            <a:avLst/>
          </a:prstGeom>
          <a:noFill/>
          <a:ln w="2857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9328E1C-9EC7-F9E3-4F21-83372B9B9A50}"/>
              </a:ext>
            </a:extLst>
          </p:cNvPr>
          <p:cNvSpPr txBox="1"/>
          <p:nvPr/>
        </p:nvSpPr>
        <p:spPr>
          <a:xfrm>
            <a:off x="694944" y="829655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اكتبوا الجواب الصحيح على اللوحة.</a:t>
            </a:r>
          </a:p>
        </p:txBody>
      </p:sp>
    </p:spTree>
    <p:extLst>
      <p:ext uri="{BB962C8B-B14F-4D97-AF65-F5344CB8AC3E}">
        <p14:creationId xmlns:p14="http://schemas.microsoft.com/office/powerpoint/2010/main" val="3075733333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6A7FA-2FE0-8300-E153-1EFAA2DC8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6B5D112-98BA-A93E-E76E-A2E46DCDB0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931342F-211A-CC06-C0BA-A8FF871BD0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C398603-BC46-7306-9E72-9724BC8FEF8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707ED3B-08B5-4EF8-5A49-D93A5A54BD5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34B466-E7CC-BD81-01B0-065131A274B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CB6438-E639-0BEA-DAD5-00DA490E2FC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5B0DDC-B7C7-6B5A-0F60-DE3F7AFC1FD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23E191-9714-A8D0-4793-68AA617BA0E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D6FC69-C8D9-E859-D918-2617AC3A6EB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EF8C12D-41E8-5C28-6603-C990AB3BF69E}"/>
              </a:ext>
            </a:extLst>
          </p:cNvPr>
          <p:cNvSpPr txBox="1"/>
          <p:nvPr/>
        </p:nvSpPr>
        <p:spPr>
          <a:xfrm>
            <a:off x="625556" y="2776860"/>
            <a:ext cx="7747346" cy="1922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ts val="4554"/>
              </a:lnSpc>
              <a:defRPr/>
            </a:pP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هَلْ هَذِهِ </a:t>
            </a:r>
            <a:r>
              <a:rPr lang="ar-MA" sz="540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ٱلظّاهِرَةُ</a:t>
            </a: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  <a:p>
            <a:pPr algn="ctr" rtl="1">
              <a:lnSpc>
                <a:spcPts val="4554"/>
              </a:lnSpc>
              <a:defRPr/>
            </a:pPr>
            <a:endParaRPr lang="ar-MA" sz="5400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rtl="1">
              <a:lnSpc>
                <a:spcPts val="4554"/>
              </a:lnSpc>
              <a:defRPr/>
            </a:pP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مَحَلِّيَّةٌ                        عالَمِيَّةٌ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433F99D-9FDD-9873-92CA-3CFB0E3D48A3}"/>
              </a:ext>
            </a:extLst>
          </p:cNvPr>
          <p:cNvSpPr/>
          <p:nvPr/>
        </p:nvSpPr>
        <p:spPr>
          <a:xfrm>
            <a:off x="4740811" y="3943458"/>
            <a:ext cx="703385" cy="604910"/>
          </a:xfrm>
          <a:prstGeom prst="ellipse">
            <a:avLst/>
          </a:prstGeom>
          <a:noFill/>
          <a:ln w="2857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221CC05-9883-329A-0B1B-DDDA5E574410}"/>
              </a:ext>
            </a:extLst>
          </p:cNvPr>
          <p:cNvSpPr/>
          <p:nvPr/>
        </p:nvSpPr>
        <p:spPr>
          <a:xfrm>
            <a:off x="1355090" y="3943458"/>
            <a:ext cx="703385" cy="604910"/>
          </a:xfrm>
          <a:prstGeom prst="ellipse">
            <a:avLst/>
          </a:prstGeom>
          <a:noFill/>
          <a:ln w="2857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9BE66A4-FCC5-123B-CF53-CE3FF9E898E7}"/>
              </a:ext>
            </a:extLst>
          </p:cNvPr>
          <p:cNvSpPr txBox="1"/>
          <p:nvPr/>
        </p:nvSpPr>
        <p:spPr>
          <a:xfrm>
            <a:off x="543962" y="933945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أحسنتم</a:t>
            </a: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E4A4857-6BF3-2F59-86C0-C239CF0596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57216897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73015-291C-7D27-7C18-E68CB3C47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5C83D8B-D8EB-5FB0-ADEA-139102DB16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E740985-6BB4-C5F3-E8F7-CABB71B734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E800163-10DC-8CAB-2519-AE01BC4CEDF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6A76B3B-BB90-983A-03B1-6263C2E2A4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145E5EF-5688-208B-43F0-0A4B5B04BE3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C73119-B311-04B1-AC5F-D429EDB4645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28905B-9D14-2E7C-2592-63D8A2EF354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FDF9FB-D683-E064-A8FF-B024D08A6CF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AAFF9F-53CA-ABDA-B078-AC0B6FD4846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0" name="Espace réservé pour une image  9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1A0BF11-7DFE-4E4A-07F7-668AE9B4CC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A094AFF-6392-2F13-E632-1733712E1A93}"/>
              </a:ext>
            </a:extLst>
          </p:cNvPr>
          <p:cNvSpPr txBox="1"/>
          <p:nvPr/>
        </p:nvSpPr>
        <p:spPr>
          <a:xfrm>
            <a:off x="625556" y="2762792"/>
            <a:ext cx="7747346" cy="293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ts val="4554"/>
              </a:lnSpc>
              <a:defRPr/>
            </a:pP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هَلْ هَذِهِ </a:t>
            </a:r>
            <a:r>
              <a:rPr lang="ar-MA" sz="540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ٱلظّاهِرَةُ</a:t>
            </a: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  <a:p>
            <a:pPr algn="ctr" rtl="1">
              <a:lnSpc>
                <a:spcPts val="4554"/>
              </a:lnSpc>
              <a:defRPr/>
            </a:pPr>
            <a:endParaRPr lang="ar-MA" sz="5400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indent="1350963" algn="r" rtl="1">
              <a:defRPr/>
            </a:pP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يُعاني مِنْها جَميعُ </a:t>
            </a:r>
            <a:r>
              <a:rPr lang="ar-MA" sz="540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ٱلْأَشْخاصِ</a:t>
            </a: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          </a:t>
            </a:r>
            <a:endParaRPr lang="fr-FR" sz="5400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indent="1350963" algn="r" rtl="1">
              <a:defRPr/>
            </a:pP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يُعاني مِنْها </a:t>
            </a:r>
            <a:r>
              <a:rPr lang="ar-MA" sz="540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ٱلْأَطْفالُ</a:t>
            </a: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فَقَطْ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7246733-1826-7284-A3DA-381D18B295D1}"/>
              </a:ext>
            </a:extLst>
          </p:cNvPr>
          <p:cNvSpPr/>
          <p:nvPr/>
        </p:nvSpPr>
        <p:spPr>
          <a:xfrm>
            <a:off x="1355089" y="4876702"/>
            <a:ext cx="703385" cy="604910"/>
          </a:xfrm>
          <a:prstGeom prst="ellipse">
            <a:avLst/>
          </a:prstGeom>
          <a:noFill/>
          <a:ln w="2857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DD8FDE9-6198-CEFC-49DE-C587AB674B61}"/>
              </a:ext>
            </a:extLst>
          </p:cNvPr>
          <p:cNvSpPr/>
          <p:nvPr/>
        </p:nvSpPr>
        <p:spPr>
          <a:xfrm>
            <a:off x="1355089" y="4056475"/>
            <a:ext cx="703385" cy="604910"/>
          </a:xfrm>
          <a:prstGeom prst="ellipse">
            <a:avLst/>
          </a:prstGeom>
          <a:noFill/>
          <a:ln w="2857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4B87840-58F4-12C7-5318-3F9846E0E829}"/>
              </a:ext>
            </a:extLst>
          </p:cNvPr>
          <p:cNvSpPr txBox="1"/>
          <p:nvPr/>
        </p:nvSpPr>
        <p:spPr>
          <a:xfrm>
            <a:off x="625556" y="840541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اكتبوا الجواب الصحيح على اللوحة.</a:t>
            </a:r>
          </a:p>
        </p:txBody>
      </p:sp>
    </p:spTree>
    <p:extLst>
      <p:ext uri="{BB962C8B-B14F-4D97-AF65-F5344CB8AC3E}">
        <p14:creationId xmlns:p14="http://schemas.microsoft.com/office/powerpoint/2010/main" val="3256657850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6E3F7-AC15-2B1D-FCAB-46C23A39E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9671853-C957-FDA2-2C42-3DAA7D7A1A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0E48D30-30CE-D531-9F7C-89DCE2F551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AC9209C-A8FA-FAC6-417C-F4A5F1C5A6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D76019-6C2F-E68D-552A-0D113E4FF3F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5281A0F-5EF9-753C-2062-63857C16502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826A32-9F0E-F3F6-81E7-7BD3BAE6A9E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31E794-2F05-895B-AEE6-CA3CA5ED8B1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657D95-932A-086E-9CE1-568317E7703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CDD114-299B-1BB1-BAA9-E85515DC54F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B700B19-71EE-759C-CF91-05DC3924C3B3}"/>
              </a:ext>
            </a:extLst>
          </p:cNvPr>
          <p:cNvSpPr txBox="1"/>
          <p:nvPr/>
        </p:nvSpPr>
        <p:spPr>
          <a:xfrm>
            <a:off x="625556" y="2762792"/>
            <a:ext cx="7747346" cy="293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ts val="4554"/>
              </a:lnSpc>
              <a:defRPr/>
            </a:pP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هَلْ هَذِهِ </a:t>
            </a:r>
            <a:r>
              <a:rPr lang="ar-MA" sz="540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ٱلظّاهِرَةُ</a:t>
            </a: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  <a:p>
            <a:pPr algn="ctr" rtl="1">
              <a:lnSpc>
                <a:spcPts val="4554"/>
              </a:lnSpc>
              <a:defRPr/>
            </a:pPr>
            <a:endParaRPr lang="ar-MA" sz="5400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indent="1350963" algn="r" rtl="1">
              <a:defRPr/>
            </a:pP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يُعاني مِنْها جَميعُ </a:t>
            </a:r>
            <a:r>
              <a:rPr lang="ar-MA" sz="540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ٱلْأَشْخاصِ</a:t>
            </a: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          </a:t>
            </a:r>
            <a:endParaRPr lang="fr-FR" sz="5400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indent="1350963" algn="r" rtl="1">
              <a:defRPr/>
            </a:pP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يُعاني مِنْها </a:t>
            </a:r>
            <a:r>
              <a:rPr lang="ar-MA" sz="540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ٱلْأَطْفالُ</a:t>
            </a: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فَقَطْ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B927D61-4195-1186-CC0E-B5D20F299C81}"/>
              </a:ext>
            </a:extLst>
          </p:cNvPr>
          <p:cNvSpPr/>
          <p:nvPr/>
        </p:nvSpPr>
        <p:spPr>
          <a:xfrm>
            <a:off x="1355089" y="4876702"/>
            <a:ext cx="703385" cy="604910"/>
          </a:xfrm>
          <a:prstGeom prst="ellipse">
            <a:avLst/>
          </a:prstGeom>
          <a:noFill/>
          <a:ln w="2857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7641D86-FC04-9C99-1455-621F76FFB654}"/>
              </a:ext>
            </a:extLst>
          </p:cNvPr>
          <p:cNvSpPr/>
          <p:nvPr/>
        </p:nvSpPr>
        <p:spPr>
          <a:xfrm>
            <a:off x="1355089" y="4070542"/>
            <a:ext cx="703385" cy="604910"/>
          </a:xfrm>
          <a:prstGeom prst="ellipse">
            <a:avLst/>
          </a:prstGeom>
          <a:noFill/>
          <a:ln w="2857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59F5129-731F-4A13-534F-3013ECCB47CD}"/>
              </a:ext>
            </a:extLst>
          </p:cNvPr>
          <p:cNvSpPr txBox="1"/>
          <p:nvPr/>
        </p:nvSpPr>
        <p:spPr>
          <a:xfrm>
            <a:off x="625556" y="809254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أحسنتم.</a:t>
            </a:r>
          </a:p>
        </p:txBody>
      </p:sp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BC8DB1A-2730-EA0F-D8C9-E6B8B272A9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9871546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4359-44CF-3AD0-A5B1-CF930FA3E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DD84C49-B0D6-BC16-30BA-9C6D6ED37B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135E46E-81AC-C1B1-C01B-44BEE8D4B7C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075A92A-05A7-EEFB-0CB5-A25AB261A6B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01C4FAC-3BE8-2668-B665-A0A4EE51ED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5F7C9F1-8471-FCB6-3859-3A4B20FA519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A70A0-7AAD-8C75-475E-1243F64CF6D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DFB73C-6EF8-BBC5-293D-E49BFBD74D8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D88DD5-DA1C-9410-7A88-C2730F4DD19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45F23B-0AA2-13FE-A430-D698A9AD17C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Rectangle à coins arrondis 8">
            <a:extLst>
              <a:ext uri="{FF2B5EF4-FFF2-40B4-BE49-F238E27FC236}">
                <a16:creationId xmlns:a16="http://schemas.microsoft.com/office/drawing/2014/main" id="{BE6C2765-1FC3-7B4D-545E-8DFC15BD533B}"/>
              </a:ext>
            </a:extLst>
          </p:cNvPr>
          <p:cNvSpPr/>
          <p:nvPr/>
        </p:nvSpPr>
        <p:spPr>
          <a:xfrm>
            <a:off x="5081253" y="4379019"/>
            <a:ext cx="3654584" cy="1131938"/>
          </a:xfrm>
          <a:prstGeom prst="roundRect">
            <a:avLst/>
          </a:prstGeom>
          <a:noFill/>
          <a:ln w="28575" cap="flat" cmpd="sng" algn="ctr">
            <a:solidFill>
              <a:srgbClr val="7A7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rtl="1">
              <a:defRPr/>
            </a:pPr>
            <a:r>
              <a:rPr lang="ar-MA" sz="40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سَرْدُ قِصَّةٍ.</a:t>
            </a:r>
            <a:endParaRPr lang="ar-MA" sz="3200" b="1" kern="0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Rectangle à coins arrondis 8">
            <a:extLst>
              <a:ext uri="{FF2B5EF4-FFF2-40B4-BE49-F238E27FC236}">
                <a16:creationId xmlns:a16="http://schemas.microsoft.com/office/drawing/2014/main" id="{477B1878-F4C3-9FAC-F521-AB7D49AA0EA5}"/>
              </a:ext>
            </a:extLst>
          </p:cNvPr>
          <p:cNvSpPr/>
          <p:nvPr/>
        </p:nvSpPr>
        <p:spPr>
          <a:xfrm>
            <a:off x="565522" y="4379019"/>
            <a:ext cx="3654584" cy="1131938"/>
          </a:xfrm>
          <a:prstGeom prst="roundRect">
            <a:avLst/>
          </a:prstGeom>
          <a:noFill/>
          <a:ln w="28575" cap="flat" cmpd="sng" algn="ctr">
            <a:solidFill>
              <a:srgbClr val="7A7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rtl="1">
              <a:defRPr/>
            </a:pPr>
            <a:r>
              <a:rPr lang="ar-MA" sz="40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تَقْديمُ مَعْلوماتٍ حَوْلَ مَوْضوعٍ ما.</a:t>
            </a:r>
            <a:endParaRPr lang="ar-MA" sz="3200" b="1" kern="0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Rectangle à coins arrondis 8">
            <a:extLst>
              <a:ext uri="{FF2B5EF4-FFF2-40B4-BE49-F238E27FC236}">
                <a16:creationId xmlns:a16="http://schemas.microsoft.com/office/drawing/2014/main" id="{73B32A79-1D04-77E7-24B2-7214ED1A2BE6}"/>
              </a:ext>
            </a:extLst>
          </p:cNvPr>
          <p:cNvSpPr/>
          <p:nvPr/>
        </p:nvSpPr>
        <p:spPr>
          <a:xfrm>
            <a:off x="2213459" y="2378245"/>
            <a:ext cx="4498774" cy="783781"/>
          </a:xfrm>
          <a:prstGeom prst="roundRect">
            <a:avLst>
              <a:gd name="adj" fmla="val 41856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 اَلْهَدَفُ مِنْ هَذا ٱلنَّصِّ:</a:t>
            </a:r>
            <a:endParaRPr kumimoji="0" lang="ar-MA" sz="32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E049D35-65D7-8F44-93B6-1F7303D8AF54}"/>
              </a:ext>
            </a:extLst>
          </p:cNvPr>
          <p:cNvSpPr/>
          <p:nvPr/>
        </p:nvSpPr>
        <p:spPr>
          <a:xfrm>
            <a:off x="4282442" y="4553097"/>
            <a:ext cx="736473" cy="783781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أَمْ</a:t>
            </a:r>
            <a:endParaRPr kumimoji="0" lang="fr-FR" sz="40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609225E-BC3E-19DF-F99D-242FE11C6D08}"/>
              </a:ext>
            </a:extLst>
          </p:cNvPr>
          <p:cNvSpPr txBox="1"/>
          <p:nvPr/>
        </p:nvSpPr>
        <p:spPr>
          <a:xfrm>
            <a:off x="565522" y="787119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يقدم الجواب؟</a:t>
            </a: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7F6317D-47DC-C417-2D57-DCD5B669FF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2653793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09F62-2E67-4A26-4CD2-90BC01FD9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AFA06A4-D283-236A-3120-0C26003B7C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C239899-DADC-D41A-A8A5-27B48527C3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C942A98-EA6D-1C86-E915-140AD2A09C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6AF7890-973E-F26A-96E3-7055F259BD4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5ACB897-59AD-FBBE-E8D7-93E2964F94F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4D33FB-C0A3-6D05-4419-5D1747D1CE3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03DC6F-A81E-1745-8350-9087DF13F61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3B81AC-64C6-4E58-CE18-0486F19B693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4A8AFB-7F1A-39A6-879F-896E02FF018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Rectangle à coins arrondis 8">
            <a:extLst>
              <a:ext uri="{FF2B5EF4-FFF2-40B4-BE49-F238E27FC236}">
                <a16:creationId xmlns:a16="http://schemas.microsoft.com/office/drawing/2014/main" id="{CA7F144C-9BB7-054C-431C-B259B4DBFF3F}"/>
              </a:ext>
            </a:extLst>
          </p:cNvPr>
          <p:cNvSpPr/>
          <p:nvPr/>
        </p:nvSpPr>
        <p:spPr>
          <a:xfrm>
            <a:off x="5081253" y="4379019"/>
            <a:ext cx="3654584" cy="1131938"/>
          </a:xfrm>
          <a:prstGeom prst="roundRect">
            <a:avLst/>
          </a:prstGeom>
          <a:noFill/>
          <a:ln w="28575" cap="flat" cmpd="sng" algn="ctr">
            <a:solidFill>
              <a:srgbClr val="7A7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rtl="1">
              <a:defRPr/>
            </a:pPr>
            <a:r>
              <a:rPr lang="ar-MA" sz="40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سَرْدُ قِصَّةٍ.</a:t>
            </a:r>
          </a:p>
        </p:txBody>
      </p:sp>
      <p:sp>
        <p:nvSpPr>
          <p:cNvPr id="3" name="Rectangle à coins arrondis 8">
            <a:extLst>
              <a:ext uri="{FF2B5EF4-FFF2-40B4-BE49-F238E27FC236}">
                <a16:creationId xmlns:a16="http://schemas.microsoft.com/office/drawing/2014/main" id="{4215811E-7098-B174-0E83-5629A9EA43FF}"/>
              </a:ext>
            </a:extLst>
          </p:cNvPr>
          <p:cNvSpPr/>
          <p:nvPr/>
        </p:nvSpPr>
        <p:spPr>
          <a:xfrm>
            <a:off x="565522" y="4379019"/>
            <a:ext cx="3654584" cy="1131938"/>
          </a:xfrm>
          <a:prstGeom prst="roundRect">
            <a:avLst/>
          </a:prstGeom>
          <a:noFill/>
          <a:ln w="28575" cap="flat" cmpd="sng" algn="ctr">
            <a:solidFill>
              <a:srgbClr val="7A7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rtl="1">
              <a:defRPr/>
            </a:pPr>
            <a:r>
              <a:rPr lang="ar-MA" sz="40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تَقْديمُ مَعْلوماتٍ حَوْلَ مَوْضوعٍ ما.</a:t>
            </a:r>
          </a:p>
        </p:txBody>
      </p:sp>
      <p:sp>
        <p:nvSpPr>
          <p:cNvPr id="5" name="Rectangle à coins arrondis 8">
            <a:extLst>
              <a:ext uri="{FF2B5EF4-FFF2-40B4-BE49-F238E27FC236}">
                <a16:creationId xmlns:a16="http://schemas.microsoft.com/office/drawing/2014/main" id="{7EAF18B9-9322-D021-F732-8960A3E0A6B0}"/>
              </a:ext>
            </a:extLst>
          </p:cNvPr>
          <p:cNvSpPr/>
          <p:nvPr/>
        </p:nvSpPr>
        <p:spPr>
          <a:xfrm>
            <a:off x="2213459" y="2378245"/>
            <a:ext cx="4498774" cy="7837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 اَلْهَدَفُ مِنْ هَذا ٱلنَّصِّ: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470CFEB-01A4-79A4-DA08-A462A90B6439}"/>
              </a:ext>
            </a:extLst>
          </p:cNvPr>
          <p:cNvSpPr/>
          <p:nvPr/>
        </p:nvSpPr>
        <p:spPr>
          <a:xfrm>
            <a:off x="4282442" y="4553097"/>
            <a:ext cx="736473" cy="783781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أَمْ</a:t>
            </a:r>
            <a:endParaRPr kumimoji="0" lang="fr-FR" sz="40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2D70377-C66A-6F82-1CCB-D347F82513A9}"/>
              </a:ext>
            </a:extLst>
          </p:cNvPr>
          <p:cNvSpPr txBox="1"/>
          <p:nvPr/>
        </p:nvSpPr>
        <p:spPr>
          <a:xfrm>
            <a:off x="661565" y="823248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أحسنتم.</a:t>
            </a: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6EA6A5A-B4C5-FA9D-6E40-6D48AE56651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70936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33333E-6 L 0.23021 0.0034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3ADB3-532B-D63B-7AB8-613ECAFC0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119C453-C68B-3F60-FB17-A6F40776553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AFCF53A-0C93-78CA-67BC-FE246D5CB9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09E8160-D8FF-E80A-3B8D-5E5A5FE48F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C40E6C2-CC02-ADD4-C634-17564D8C2A3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ACB52E9-B6CB-F2B3-9629-E5061F0EED0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D4AD7F-A7F4-4AB4-9DE5-03656520252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7F517C-00BE-BA9D-820D-92E497910CE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776100-F5A8-A2BE-CD88-681047C3475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5CE4FE-C20B-DE90-A680-4EF58BAF3A0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5F31CDA-0BE7-C5A7-3BCD-0F0AEEDCE0E5}"/>
              </a:ext>
            </a:extLst>
          </p:cNvPr>
          <p:cNvSpPr txBox="1"/>
          <p:nvPr/>
        </p:nvSpPr>
        <p:spPr>
          <a:xfrm>
            <a:off x="879475" y="2188275"/>
            <a:ext cx="7747346" cy="248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أُحَدِّدُ نَوْعَ </a:t>
            </a:r>
            <a:r>
              <a:rPr lang="ar-MA" sz="540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ٱلنَّصِّ</a:t>
            </a: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مُعَلِّلاً جَوابي:</a:t>
            </a:r>
          </a:p>
          <a:p>
            <a:pPr algn="ctr" rtl="1">
              <a:lnSpc>
                <a:spcPct val="150000"/>
              </a:lnSpc>
              <a:defRPr/>
            </a:pP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أَدَبِيٌّ                       مَعْلوماتِيٌّ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8E8548C-F73B-8427-0960-B97161C0912D}"/>
              </a:ext>
            </a:extLst>
          </p:cNvPr>
          <p:cNvSpPr txBox="1"/>
          <p:nvPr/>
        </p:nvSpPr>
        <p:spPr>
          <a:xfrm>
            <a:off x="522190" y="840541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يقدم الجواب مع التعليل؟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E7864F5-FE5D-C9D6-3AB5-F0B36504830D}"/>
              </a:ext>
            </a:extLst>
          </p:cNvPr>
          <p:cNvSpPr/>
          <p:nvPr/>
        </p:nvSpPr>
        <p:spPr>
          <a:xfrm>
            <a:off x="5381007" y="3938284"/>
            <a:ext cx="703385" cy="604910"/>
          </a:xfrm>
          <a:prstGeom prst="ellipse">
            <a:avLst/>
          </a:prstGeom>
          <a:noFill/>
          <a:ln w="2857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FC8B733-511E-B2B7-0C4D-0D39F9F754B7}"/>
              </a:ext>
            </a:extLst>
          </p:cNvPr>
          <p:cNvSpPr/>
          <p:nvPr/>
        </p:nvSpPr>
        <p:spPr>
          <a:xfrm>
            <a:off x="1658069" y="3938284"/>
            <a:ext cx="703385" cy="604910"/>
          </a:xfrm>
          <a:prstGeom prst="ellipse">
            <a:avLst/>
          </a:prstGeom>
          <a:noFill/>
          <a:ln w="2857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840AC02-3901-DF57-3AEF-151043F90CD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1701118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E60E0-E58B-0E21-F30E-981F15955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DE5CD5E-FD76-D350-173C-4E8F953B91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378F4B1-CF7A-A559-9357-3E643D3F16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C6C8689-C2BF-CDB6-7128-FF18A181A00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0684D7F-1E27-D1B3-44D5-8E320B59EF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D7A7AC-FD6E-4227-90DA-5072DA00110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04E4E5-135F-CB57-43DE-D850B33132BD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A88CB1-9B02-ED2F-702D-0BC2F07E53E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76DD1D-33EA-A100-A853-D3372B3B66F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411AC1-163F-DBF2-802D-10A06E05FDF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A22FEBA-373E-0BBD-15F1-24144AD8B034}"/>
              </a:ext>
            </a:extLst>
          </p:cNvPr>
          <p:cNvSpPr txBox="1"/>
          <p:nvPr/>
        </p:nvSpPr>
        <p:spPr>
          <a:xfrm>
            <a:off x="461307" y="3085405"/>
            <a:ext cx="8073736" cy="1922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ts val="4554"/>
              </a:lnSpc>
              <a:defRPr/>
            </a:pP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إنّه نَصٌّ </a:t>
            </a:r>
            <a:r>
              <a:rPr lang="ar-MA" sz="54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مَعلوماتِيٌّ</a:t>
            </a:r>
            <a:r>
              <a:rPr lang="ar-MA" sz="540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يُقَدِّمُ </a:t>
            </a:r>
            <a:r>
              <a:rPr lang="ar-MA" sz="54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مَعْلوماتٍ</a:t>
            </a: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حَوْلَ مَوْضوعِ ٱلتَّنَمُّرِ.</a:t>
            </a:r>
          </a:p>
          <a:p>
            <a:pPr algn="ctr" rtl="1">
              <a:lnSpc>
                <a:spcPts val="4554"/>
              </a:lnSpc>
              <a:defRPr/>
            </a:pPr>
            <a:endParaRPr lang="ar-MA" sz="5400" dirty="0">
              <a:solidFill>
                <a:prstClr val="black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A026416-18CD-2E39-6F55-8D752246FB28}"/>
              </a:ext>
            </a:extLst>
          </p:cNvPr>
          <p:cNvSpPr txBox="1"/>
          <p:nvPr/>
        </p:nvSpPr>
        <p:spPr>
          <a:xfrm>
            <a:off x="598390" y="851427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أحسنتم</a:t>
            </a: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7A26F67-AE88-FA72-FD26-ABEEBA594AB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6606927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01C28-F626-07F7-C292-5DEB00BE5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EC3464E-0A29-86D7-7665-1252AF0A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579026"/>
            <a:ext cx="5638800" cy="720000"/>
          </a:xfrm>
        </p:spPr>
        <p:txBody>
          <a:bodyPr/>
          <a:lstStyle/>
          <a:p>
            <a:r>
              <a:rPr lang="ar-SA" dirty="0"/>
              <a:t>اختــتام الحــصة</a:t>
            </a: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62AB2E06-F632-4C3C-EAF2-85528EAFB1D6}"/>
              </a:ext>
            </a:extLst>
          </p:cNvPr>
          <p:cNvSpPr/>
          <p:nvPr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C4291C2-8344-7C59-2A5B-F16F031F4B1A}"/>
              </a:ext>
            </a:extLst>
          </p:cNvPr>
          <p:cNvSpPr/>
          <p:nvPr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4732B98-3547-FBF8-D4B6-7A99686C8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923" y="1654098"/>
            <a:ext cx="456592" cy="456592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EE9464E-5F99-BE84-7E18-3B58641D09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678" y="2667220"/>
            <a:ext cx="720000" cy="828613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59FA1D78-11DA-A4C9-08B7-788CD86DF1E7}"/>
              </a:ext>
            </a:extLst>
          </p:cNvPr>
          <p:cNvSpPr txBox="1">
            <a:spLocks/>
          </p:cNvSpPr>
          <p:nvPr/>
        </p:nvSpPr>
        <p:spPr>
          <a:xfrm>
            <a:off x="1920240" y="3796310"/>
            <a:ext cx="5360798" cy="8671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</p:txBody>
      </p:sp>
    </p:spTree>
    <p:extLst>
      <p:ext uri="{BB962C8B-B14F-4D97-AF65-F5344CB8AC3E}">
        <p14:creationId xmlns:p14="http://schemas.microsoft.com/office/powerpoint/2010/main" val="1555979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0550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84028" y="1770796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224000" y="2908660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تملك استراتيجيتي: التوقع والتحقق من الفرضيات؛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143015" y="4022136"/>
            <a:ext cx="6776985" cy="890781"/>
            <a:chOff x="1250560" y="2851205"/>
            <a:chExt cx="6776985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250560" y="3140035"/>
              <a:ext cx="52443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إغناء المعجم مع التدرب على استراتيجية القراءة المسحية.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A8334-306F-CD2F-3472-18B0D1617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A09B211-4A1D-6124-BA7E-49C4FC93D76C}"/>
              </a:ext>
            </a:extLst>
          </p:cNvPr>
          <p:cNvCxnSpPr>
            <a:cxnSpLocks/>
            <a:stCxn id="22" idx="5"/>
            <a:endCxn id="13" idx="0"/>
          </p:cNvCxnSpPr>
          <p:nvPr/>
        </p:nvCxnSpPr>
        <p:spPr>
          <a:xfrm>
            <a:off x="5240833" y="3221314"/>
            <a:ext cx="166299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23BCC2A-6DB0-A836-E546-C4A1CE8147CB}"/>
              </a:ext>
            </a:extLst>
          </p:cNvPr>
          <p:cNvSpPr/>
          <p:nvPr/>
        </p:nvSpPr>
        <p:spPr>
          <a:xfrm>
            <a:off x="5380182" y="4014010"/>
            <a:ext cx="3047296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تَوَقٌّعِ مَضْمونِ ٱلنَّصِّ ٱلْقِرائِيِّ وَ أَجَبْتُ عَنْ أَسْئِلَةِ ٱلْفَهْمِ ٱلْعامِّ.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24F6E6E5-1369-6621-1600-EC318A13C1D0}"/>
              </a:ext>
            </a:extLst>
          </p:cNvPr>
          <p:cNvSpPr/>
          <p:nvPr/>
        </p:nvSpPr>
        <p:spPr>
          <a:xfrm>
            <a:off x="843877" y="4014010"/>
            <a:ext cx="3186982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عَلى تَوْظيفِ إِسْتْراتيجِيَّةِ ٱلْقِراءَةِ ٱلْمَسْحِيَّةِ لِلْبَحْثِ عَنْ مَعْلوماتٍ مِنَ النَّصِّ.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E1ADB2CF-13C1-5A9B-D37A-34907A7EFA8E}"/>
              </a:ext>
            </a:extLst>
          </p:cNvPr>
          <p:cNvCxnSpPr>
            <a:cxnSpLocks/>
            <a:stCxn id="22" idx="3"/>
            <a:endCxn id="19" idx="0"/>
          </p:cNvCxnSpPr>
          <p:nvPr/>
        </p:nvCxnSpPr>
        <p:spPr>
          <a:xfrm flipH="1">
            <a:off x="2437368" y="3221314"/>
            <a:ext cx="157986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FD1C2112-933B-8AD1-E0AF-96EFD00B98FB}"/>
              </a:ext>
            </a:extLst>
          </p:cNvPr>
          <p:cNvSpPr/>
          <p:nvPr/>
        </p:nvSpPr>
        <p:spPr>
          <a:xfrm>
            <a:off x="3763819" y="1744300"/>
            <a:ext cx="1730430" cy="17304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في هَذِهِ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ٱلْحِصَّةِ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id="{EC40C0DB-9418-80E0-44C6-60AF4F69A8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5" name="Espace réservé pour une image  14">
            <a:extLst>
              <a:ext uri="{FF2B5EF4-FFF2-40B4-BE49-F238E27FC236}">
                <a16:creationId xmlns:a16="http://schemas.microsoft.com/office/drawing/2014/main" id="{26EE47E8-1DB9-ECA1-2E1E-733476C69E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1685" y="649436"/>
            <a:ext cx="825128" cy="825128"/>
          </a:xfrm>
          <a:prstGeom prst="rect">
            <a:avLst/>
          </a:prstGeom>
        </p:spPr>
      </p:pic>
      <p:sp>
        <p:nvSpPr>
          <p:cNvPr id="28" name="Titre 1">
            <a:extLst>
              <a:ext uri="{FF2B5EF4-FFF2-40B4-BE49-F238E27FC236}">
                <a16:creationId xmlns:a16="http://schemas.microsoft.com/office/drawing/2014/main" id="{F4C94C49-5273-750E-48E4-FAEE23EEE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ماذا تعلمتم اليوم؟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2B8364D-4FB8-6CB6-D2EF-741174AF95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F71DD24-F681-4850-243A-A7DF3B2374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B70F7B5-55A5-AFC7-AB0C-6BF6E39965B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CB6538D-2D0C-C00E-A398-F7CB6EB7663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028966-349A-B6F0-0382-6D22882ECAF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99150C-3F69-E76C-EF2C-2E1542C97EA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6FF8EC-4186-DA2D-B694-D38C946A725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B4492A-40CD-FC8F-58DC-552AA244FC8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9A4791E-F40A-BA8B-BECF-B5F1422F75E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12185947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90389-20A1-5421-1597-E13E4D3D8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102D708-7335-EBDF-8855-D2F86C16B1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1F27F90-2C9B-B22C-539B-6F56006D13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97A340D-8904-0D21-76B2-6F74CE7F47A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B73A566-0A0A-A723-B4DF-2C6953CD51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8EF9398-204F-8F3F-5B41-BD42E2F4C52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87A88D-E089-B959-2619-47D5CD274DB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22F372-63F0-75BE-8242-066AFC05F03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D4E66D-7B70-0D31-C37C-E157146236A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FD2071-0CFB-67E0-F2B3-2D1072114BD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8" name="Espace réservé pour une image  7" descr="Une image contenant dessin humoristique, Dessin animé, clipart, jouet&#10;&#10;Le contenu généré par l’IA peut être incorrect.">
            <a:extLst>
              <a:ext uri="{FF2B5EF4-FFF2-40B4-BE49-F238E27FC236}">
                <a16:creationId xmlns:a16="http://schemas.microsoft.com/office/drawing/2014/main" id="{E5939A8F-A9CE-A87B-3A87-9F70528C969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944" y="1459782"/>
            <a:ext cx="900000" cy="900000"/>
          </a:xfr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3A12E642-2339-B234-6954-137888853AEA}"/>
              </a:ext>
            </a:extLst>
          </p:cNvPr>
          <p:cNvSpPr txBox="1"/>
          <p:nvPr/>
        </p:nvSpPr>
        <p:spPr>
          <a:xfrm>
            <a:off x="1055076" y="2723742"/>
            <a:ext cx="733516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قِراءَةُ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ٱلنّصِّ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قِراءةً سَليمَةً مُعَبِّرةً مَعَ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ٱحْتِرامِ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قَواعِدِ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ٱلْوَقْفِ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؛</a:t>
            </a: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اِسْتِعْمالُ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ٱلْمُعْجَمِ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ٱلْمُبَسَّطِ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لِلْبَحثِ عَنْ شُروحاتِ كَلِماتٍ صَعْبَةٍ مِنَ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ٱلنَّصِّ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8135F6-3516-3775-FF96-1B5C99950773}"/>
              </a:ext>
            </a:extLst>
          </p:cNvPr>
          <p:cNvSpPr txBox="1"/>
          <p:nvPr/>
        </p:nvSpPr>
        <p:spPr>
          <a:xfrm>
            <a:off x="598390" y="933945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خذوا دفاتر المنزل، سجلوا الواجب المنزلي.</a:t>
            </a:r>
          </a:p>
        </p:txBody>
      </p:sp>
      <p:pic>
        <p:nvPicPr>
          <p:cNvPr id="5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FB00CF8-6723-1182-770C-7881F48209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26546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05E26-8C2C-45E8-A662-322214C29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-270163" y="793237"/>
            <a:ext cx="7919182" cy="612000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وقت النجمة الآن. الفائز بنجمة المشاركة بهدوء  هو (هي) صديقكم (صديقتكم)..... صفقوا له (لها).</a:t>
            </a:r>
            <a:b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</a:br>
            <a:r>
              <a:rPr lang="ar-MA" sz="20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يسجل الأستاذ اسم الفائز على لائحة. (يمكن أن تكون اللائحة معروضة على أحد جدران الفصل).</a:t>
            </a:r>
            <a:endParaRPr lang="fr-FR" sz="2000" dirty="0"/>
          </a:p>
        </p:txBody>
      </p:sp>
      <p:pic>
        <p:nvPicPr>
          <p:cNvPr id="2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C7CD5873-7C7C-93C6-9959-9294D106D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4C513DD-75E8-7F23-C79D-4B9527C2CF6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126700"/>
            <a:ext cx="540000" cy="540000"/>
          </a:xfrm>
          <a:prstGeom prst="rect">
            <a:avLst/>
          </a:prstGeom>
        </p:spPr>
      </p:pic>
      <p:pic>
        <p:nvPicPr>
          <p:cNvPr id="28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9977763-3A1C-C22A-59BB-5AA491616EF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9293AF5-01C0-87BD-8E1D-8B22A0CB316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1362B89-3623-6AC9-0D8F-28A22177478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4EC4BD9-940F-CD7A-3ECD-4D834F6C553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65A6C8B-D1BB-635A-BCBF-B2BDFD532CA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590E16-F646-7E51-2B43-DB621DE20C3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BB9340-9385-6AD5-27D7-C7648969065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CB05EE-7ABB-DD2F-448A-458255715F3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CEE341-B3E8-0F89-8378-8DF409903E5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95D138-FC41-0D99-32A3-447C81A0325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8109634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0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3E4E412-BA34-A468-613B-B92D20B42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1550" y="5994029"/>
            <a:ext cx="540000" cy="540000"/>
          </a:xfrm>
          <a:prstGeom prst="rect">
            <a:avLst/>
          </a:prstGeom>
        </p:spPr>
      </p:pic>
      <p:pic>
        <p:nvPicPr>
          <p:cNvPr id="4" name="اختتام الحصة4">
            <a:hlinkClick r:id="" action="ppaction://media"/>
            <a:extLst>
              <a:ext uri="{FF2B5EF4-FFF2-40B4-BE49-F238E27FC236}">
                <a16:creationId xmlns:a16="http://schemas.microsoft.com/office/drawing/2014/main" id="{65C1788F-2DD5-9699-9D65-6677A97DD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706" y="1125397"/>
            <a:ext cx="8190587" cy="460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59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9342" y="924150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19021CE8-B426-1E28-FAD6-7D6E5EA79420}"/>
              </a:ext>
            </a:extLst>
          </p:cNvPr>
          <p:cNvSpPr txBox="1">
            <a:spLocks/>
          </p:cNvSpPr>
          <p:nvPr/>
        </p:nvSpPr>
        <p:spPr>
          <a:xfrm>
            <a:off x="2322000" y="318007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الترحيب 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تدبير السلوك.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الطلاقة.</a:t>
            </a:r>
            <a:endParaRPr kumimoji="0" lang="ar-MA" sz="2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مرحبا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بكم ، سننطلق في </a:t>
            </a:r>
            <a:r>
              <a:rPr lang="ar-MA" sz="20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حصة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اللغة العربية.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2026CECB-C5B0-B26B-85FC-E6C1C24FAAD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pic>
        <p:nvPicPr>
          <p:cNvPr id="15" name="Image 14" descr="Une image contenant dessin humoristique, chaussure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BBB76F2E-6804-0379-AE91-31B695389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993" y="2087065"/>
            <a:ext cx="4172368" cy="3749901"/>
          </a:xfrm>
          <a:prstGeom prst="rect">
            <a:avLst/>
          </a:prstGeom>
        </p:spPr>
      </p:pic>
      <p:pic>
        <p:nvPicPr>
          <p:cNvPr id="4" name="Google Shape;976;p10">
            <a:extLst>
              <a:ext uri="{FF2B5EF4-FFF2-40B4-BE49-F238E27FC236}">
                <a16:creationId xmlns:a16="http://schemas.microsoft.com/office/drawing/2014/main" id="{656CB48E-EE25-19F1-6D5F-6F78F32BB69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77;p10">
            <a:extLst>
              <a:ext uri="{FF2B5EF4-FFF2-40B4-BE49-F238E27FC236}">
                <a16:creationId xmlns:a16="http://schemas.microsoft.com/office/drawing/2014/main" id="{2AB3950D-D030-944D-B999-9FCD735125AD}"/>
              </a:ext>
            </a:extLst>
          </p:cNvPr>
          <p:cNvSpPr/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6" name="Google Shape;978;p10">
            <a:extLst>
              <a:ext uri="{FF2B5EF4-FFF2-40B4-BE49-F238E27FC236}">
                <a16:creationId xmlns:a16="http://schemas.microsoft.com/office/drawing/2014/main" id="{A774718F-EDDD-08DF-330D-55BFD911A01E}"/>
              </a:ext>
            </a:extLst>
          </p:cNvPr>
          <p:cNvSpPr/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2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7" name="Google Shape;979;p10">
            <a:extLst>
              <a:ext uri="{FF2B5EF4-FFF2-40B4-BE49-F238E27FC236}">
                <a16:creationId xmlns:a16="http://schemas.microsoft.com/office/drawing/2014/main" id="{A986E7E5-CEED-BDE4-2A85-CF22A804F519}"/>
              </a:ext>
            </a:extLst>
          </p:cNvPr>
          <p:cNvSpPr/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1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8" name="Google Shape;980;p10">
            <a:extLst>
              <a:ext uri="{FF2B5EF4-FFF2-40B4-BE49-F238E27FC236}">
                <a16:creationId xmlns:a16="http://schemas.microsoft.com/office/drawing/2014/main" id="{BB1BFAFB-A951-6AFC-6699-DF6C43AD3F24}"/>
              </a:ext>
            </a:extLst>
          </p:cNvPr>
          <p:cNvSpPr/>
          <p:nvPr/>
        </p:nvSpPr>
        <p:spPr>
          <a:xfrm>
            <a:off x="613317" y="160889"/>
            <a:ext cx="1440636" cy="27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9" name="Google Shape;981;p10">
            <a:extLst>
              <a:ext uri="{FF2B5EF4-FFF2-40B4-BE49-F238E27FC236}">
                <a16:creationId xmlns:a16="http://schemas.microsoft.com/office/drawing/2014/main" id="{4AA177D6-207A-0893-9753-EBCAB63F04A8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82;p10">
            <a:extLst>
              <a:ext uri="{FF2B5EF4-FFF2-40B4-BE49-F238E27FC236}">
                <a16:creationId xmlns:a16="http://schemas.microsoft.com/office/drawing/2014/main" id="{43CDF64A-79DE-B97A-1916-5B45340AE37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983;p10">
            <a:extLst>
              <a:ext uri="{FF2B5EF4-FFF2-40B4-BE49-F238E27FC236}">
                <a16:creationId xmlns:a16="http://schemas.microsoft.com/office/drawing/2014/main" id="{5CE87292-1AC5-F257-FE1B-6AAE12E98CCC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EB36A-79AA-2C06-CA0A-36A57C171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69FCEB-E6D3-3214-9635-C7943DCD6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331" y="827874"/>
            <a:ext cx="6840000" cy="612000"/>
          </a:xfrm>
        </p:spPr>
        <p:txBody>
          <a:bodyPr>
            <a:normAutofit fontScale="90000"/>
          </a:bodyPr>
          <a:lstStyle/>
          <a:p>
            <a:pPr lv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حصة اليوم سأذكركم بشروط الحصول على نجمة السلوك الجيد.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كل حصة سيفوز ثلاثة منكم بالنجمة</a:t>
            </a:r>
            <a:endParaRPr lang="fr-FR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AAD3BF1-7D2E-FACA-261E-CA695624DC8D}"/>
              </a:ext>
            </a:extLst>
          </p:cNvPr>
          <p:cNvSpPr/>
          <p:nvPr/>
        </p:nvSpPr>
        <p:spPr>
          <a:xfrm>
            <a:off x="-613787" y="79476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Google Shape;1333;p8">
            <a:extLst>
              <a:ext uri="{FF2B5EF4-FFF2-40B4-BE49-F238E27FC236}">
                <a16:creationId xmlns:a16="http://schemas.microsoft.com/office/drawing/2014/main" id="{4034A3D7-BA9F-1AA3-62F7-055C143FAC7A}"/>
              </a:ext>
            </a:extLst>
          </p:cNvPr>
          <p:cNvSpPr txBox="1"/>
          <p:nvPr/>
        </p:nvSpPr>
        <p:spPr>
          <a:xfrm>
            <a:off x="365649" y="4140248"/>
            <a:ext cx="786971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كَيْ أَسْتَأْذِنَ لِأَخْذِ ٱلْكَلِمَةِ:  أَلْزَمُ مَكاني ثُمَّ أَرْفَعُ أُصْبُعي لِلْإجابَةِ.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DC66C01-3DA0-9040-348F-485FA9CED601}"/>
              </a:ext>
            </a:extLst>
          </p:cNvPr>
          <p:cNvSpPr/>
          <p:nvPr/>
        </p:nvSpPr>
        <p:spPr>
          <a:xfrm>
            <a:off x="3672000" y="2196122"/>
            <a:ext cx="1800000" cy="180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76200" cap="flat" cmpd="sng" algn="ctr">
            <a:solidFill>
              <a:srgbClr val="A1A6B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Espace réservé pour une image  24">
            <a:extLst>
              <a:ext uri="{FF2B5EF4-FFF2-40B4-BE49-F238E27FC236}">
                <a16:creationId xmlns:a16="http://schemas.microsoft.com/office/drawing/2014/main" id="{B74E26EC-B180-4EDB-108A-9A0DD6A789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6" name="Espace réservé pour une image  23">
            <a:extLst>
              <a:ext uri="{FF2B5EF4-FFF2-40B4-BE49-F238E27FC236}">
                <a16:creationId xmlns:a16="http://schemas.microsoft.com/office/drawing/2014/main" id="{02380584-FAF4-E958-12F3-0E0C697C2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539874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76;p10">
            <a:extLst>
              <a:ext uri="{FF2B5EF4-FFF2-40B4-BE49-F238E27FC236}">
                <a16:creationId xmlns:a16="http://schemas.microsoft.com/office/drawing/2014/main" id="{6CE7D725-5CB6-7466-E35F-FE1CCB71545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77;p10">
            <a:extLst>
              <a:ext uri="{FF2B5EF4-FFF2-40B4-BE49-F238E27FC236}">
                <a16:creationId xmlns:a16="http://schemas.microsoft.com/office/drawing/2014/main" id="{52559281-F486-6862-82FC-FFA2510A9D14}"/>
              </a:ext>
            </a:extLst>
          </p:cNvPr>
          <p:cNvSpPr/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565F88"/>
              </a:buClr>
              <a:buSzPts val="1600"/>
              <a:buFont typeface="Calibri"/>
              <a:buNone/>
              <a:defRPr/>
            </a:pPr>
            <a:r>
              <a:rPr lang="ar-MA" sz="2400" b="1" kern="0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400" kern="0" dirty="0">
              <a:solidFill>
                <a:srgbClr val="0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1" name="Google Shape;978;p10">
            <a:extLst>
              <a:ext uri="{FF2B5EF4-FFF2-40B4-BE49-F238E27FC236}">
                <a16:creationId xmlns:a16="http://schemas.microsoft.com/office/drawing/2014/main" id="{2E1115D9-D2A8-FB02-DB5D-C6CF9A52E7D3}"/>
              </a:ext>
            </a:extLst>
          </p:cNvPr>
          <p:cNvSpPr/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9299B1"/>
              </a:buClr>
              <a:buSzPts val="1600"/>
              <a:buFont typeface="Calibri"/>
              <a:buNone/>
              <a:defRPr/>
            </a:pPr>
            <a:r>
              <a:rPr lang="ar-MA" sz="2400" b="1" kern="0" dirty="0">
                <a:solidFill>
                  <a:srgbClr val="9299B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2</a:t>
            </a:r>
            <a:endParaRPr sz="2400" kern="0" dirty="0">
              <a:solidFill>
                <a:srgbClr val="0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Google Shape;979;p10">
            <a:extLst>
              <a:ext uri="{FF2B5EF4-FFF2-40B4-BE49-F238E27FC236}">
                <a16:creationId xmlns:a16="http://schemas.microsoft.com/office/drawing/2014/main" id="{7C54BC63-B729-BAB5-2790-8BCD46208489}"/>
              </a:ext>
            </a:extLst>
          </p:cNvPr>
          <p:cNvSpPr/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9299B1"/>
              </a:buClr>
              <a:buSzPts val="1600"/>
              <a:buFont typeface="Calibri"/>
              <a:buNone/>
              <a:defRPr/>
            </a:pPr>
            <a:r>
              <a:rPr lang="ar-MA" sz="2400" b="1" kern="0" dirty="0">
                <a:solidFill>
                  <a:srgbClr val="9299B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1</a:t>
            </a:r>
            <a:endParaRPr sz="2400" kern="0" dirty="0">
              <a:solidFill>
                <a:srgbClr val="0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4" name="Google Shape;980;p10">
            <a:extLst>
              <a:ext uri="{FF2B5EF4-FFF2-40B4-BE49-F238E27FC236}">
                <a16:creationId xmlns:a16="http://schemas.microsoft.com/office/drawing/2014/main" id="{A1C39E84-A21F-3E16-58AF-E1D10108AFFC}"/>
              </a:ext>
            </a:extLst>
          </p:cNvPr>
          <p:cNvSpPr/>
          <p:nvPr/>
        </p:nvSpPr>
        <p:spPr>
          <a:xfrm>
            <a:off x="613317" y="160889"/>
            <a:ext cx="1440636" cy="27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2400" b="1" kern="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2400" kern="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5" name="Google Shape;981;p10">
            <a:extLst>
              <a:ext uri="{FF2B5EF4-FFF2-40B4-BE49-F238E27FC236}">
                <a16:creationId xmlns:a16="http://schemas.microsoft.com/office/drawing/2014/main" id="{B3CC0D31-526A-6D97-5E46-63EB73B1085F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982;p10">
            <a:extLst>
              <a:ext uri="{FF2B5EF4-FFF2-40B4-BE49-F238E27FC236}">
                <a16:creationId xmlns:a16="http://schemas.microsoft.com/office/drawing/2014/main" id="{111F2C9F-9AFE-EF5D-54A7-E1C193C232D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983;p10">
            <a:extLst>
              <a:ext uri="{FF2B5EF4-FFF2-40B4-BE49-F238E27FC236}">
                <a16:creationId xmlns:a16="http://schemas.microsoft.com/office/drawing/2014/main" id="{3CDE1540-B5F0-8A63-E9BE-A275FD6D1FC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1830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اختتام الحص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Env-Enseigna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8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9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قراء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7766</TotalTime>
  <Words>1768</Words>
  <Application>Microsoft Office PowerPoint</Application>
  <PresentationFormat>Affichage à l'écran (4:3)</PresentationFormat>
  <Paragraphs>422</Paragraphs>
  <Slides>64</Slides>
  <Notes>5</Notes>
  <HiddenSlides>0</HiddenSlides>
  <MMClips>3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20</vt:i4>
      </vt:variant>
      <vt:variant>
        <vt:lpstr>Titres des diapositives</vt:lpstr>
      </vt:variant>
      <vt:variant>
        <vt:i4>64</vt:i4>
      </vt:variant>
    </vt:vector>
  </HeadingPairs>
  <TitlesOfParts>
    <vt:vector size="95" baseType="lpstr">
      <vt:lpstr>Dosis SemiBold</vt:lpstr>
      <vt:lpstr>Microsoft Uighur</vt:lpstr>
      <vt:lpstr>Dosis ExtraBold</vt:lpstr>
      <vt:lpstr>Modern Love</vt:lpstr>
      <vt:lpstr>Dosis</vt:lpstr>
      <vt:lpstr>Wingdings</vt:lpstr>
      <vt:lpstr>Arial</vt:lpstr>
      <vt:lpstr>Dosis Medium</vt:lpstr>
      <vt:lpstr>Noto Sans Symbols</vt:lpstr>
      <vt:lpstr>Abadi</vt:lpstr>
      <vt:lpstr>Calibri</vt:lpstr>
      <vt:lpstr>00_Env-Enseignant</vt:lpstr>
      <vt:lpstr>1_Env-Enseignant</vt:lpstr>
      <vt:lpstr>1_01- نشاط اعتيادي</vt:lpstr>
      <vt:lpstr>2_Env-Enseignant</vt:lpstr>
      <vt:lpstr>3_Env-Enseignant</vt:lpstr>
      <vt:lpstr>قراءة</vt:lpstr>
      <vt:lpstr>2_01- نشاط اعتيادي</vt:lpstr>
      <vt:lpstr>4_Env-Enseignant</vt:lpstr>
      <vt:lpstr>5_Env-Enseignant</vt:lpstr>
      <vt:lpstr>3_01- نشاط اعتيادي</vt:lpstr>
      <vt:lpstr>1_اختتام الحصة</vt:lpstr>
      <vt:lpstr>6_Env-Enseignant</vt:lpstr>
      <vt:lpstr>اختتام الحصة</vt:lpstr>
      <vt:lpstr>7_Env-Enseignant</vt:lpstr>
      <vt:lpstr>2_03- استماع وتحدث</vt:lpstr>
      <vt:lpstr>8_Env-Enseignant</vt:lpstr>
      <vt:lpstr>Thème Office</vt:lpstr>
      <vt:lpstr>9_Env-Enseignant</vt:lpstr>
      <vt:lpstr>01- نشاط اعتيادي</vt:lpstr>
      <vt:lpstr>04- قراءة/ كتابة</vt:lpstr>
      <vt:lpstr>Présentation PowerPoint</vt:lpstr>
      <vt:lpstr>Présentation PowerPoint</vt:lpstr>
      <vt:lpstr>Présentation PowerPoint</vt:lpstr>
      <vt:lpstr>تنظيم حصص الأسبوع التربوي الثاني</vt:lpstr>
      <vt:lpstr>هيكلة حصة اليوم الثاني</vt:lpstr>
      <vt:lpstr>عند نهاية الحصة</vt:lpstr>
      <vt:lpstr>  افتتاح الحصة</vt:lpstr>
      <vt:lpstr>مرحبا بكم ، سننطلق في حصة اللغة العربية..</vt:lpstr>
      <vt:lpstr>قبل أن نبدأ حصة اليوم سأذكركم بشروط الحصول على نجمة السلوك الجيد.  في كل حصة سيفوز ثلاثة منكم بالنجمة</vt:lpstr>
      <vt:lpstr>ضعوا اللوحة والكراسة في القمطر.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قراءة-1</vt:lpstr>
      <vt:lpstr>الآن سنبدأ حصة القراءة . ستتعرفون على نص قرائي جديد بعنوان "لِنُحارِبِ ٱلتَّنَمُّرَ! "</vt:lpstr>
      <vt:lpstr>قبل أن تقرؤوا  النص، ستتعرفون على مفردات ستساعدكم على الفهم.</vt:lpstr>
      <vt:lpstr>ما التعريف المناسب لكل كلمة؟ </vt:lpstr>
      <vt:lpstr>من يقرأ؟ </vt:lpstr>
      <vt:lpstr>هَلْ سَبَقَ لِأَحَدِكُمْ أَنْ تَعَرَّضَ لِلتَّنَمُّرِ؟      ما هُوَ إِحْساسُك بَعْدَ أَنْ تَعَرَّضْت لِلتَّنَمُّرِ؟</vt:lpstr>
      <vt:lpstr>انطلاقا من العنوان والصورة، ما توقعاتكم حول النص؟</vt:lpstr>
      <vt:lpstr>خذوا كراساتكم على الصفحتين 22 و 23 .اقرأوا النص للتحقق من توقعاتكم</vt:lpstr>
      <vt:lpstr>من كان توقعه موافقا لمضمون النص ؟ ما الذي يدل على ذلك من النص القرائي؟.</vt:lpstr>
      <vt:lpstr>تابعوا معي ، سأقرأ الجزء الأول من النص</vt:lpstr>
      <vt:lpstr>الآن؛ سأعين 4 تلاميذ لقراءة فقرات الجزء الثاني – تابعوا </vt:lpstr>
      <vt:lpstr>نتحقق الآن من فهمكم للنص. كَمْ عَدَدُ فَقَراتِ النَّصِّ؟</vt:lpstr>
      <vt:lpstr>من يحدد الفقرات على السبورة؟ - يضغط الأستاذ على زر جهاز التحكم لتبرز الفقرات</vt:lpstr>
      <vt:lpstr>عَنْ ماذا يَتَحَدَّثُ ٱلنَّصُّ؟</vt:lpstr>
      <vt:lpstr>انتبهوا للتصحيح - يضغط الأستاذ على زر جهاز التحكم لتظهر الإجابة:  يَتَحَدَّثُ ٱلنَّصُّ عَنْ ظاهِرَةِ التَّنَمُّرِ.</vt:lpstr>
      <vt:lpstr>أي فقرة من فقرات النص  تقدم تعريفا للتنمر؟</vt:lpstr>
      <vt:lpstr>انتبهوا للتصحيح - يضغط الأستاذ على زر جهاز التحكم لتظهر الإجابة</vt:lpstr>
      <vt:lpstr>أي فقرة من فقرات النص  تقدم نصائح لمواجهة خطر التنمر؟</vt:lpstr>
      <vt:lpstr>انتبهوا للتصحيح - يضغط الأستاذ على زر جهاز التحكم لتظهر الإجابة</vt:lpstr>
      <vt:lpstr>أي فقرة من فقرات النص  تقدم نماذج لأشخاص تمكنوا من التغلب على التنمر؟</vt:lpstr>
      <vt:lpstr>أي فقرة من فقرات النص  تقدم نماذج لأشخاص تمكنوا من التغلب على التنمر؟ - يضغط الأستاذ على زر جهاز التحكم لتظهر الإجابة</vt:lpstr>
      <vt:lpstr>قراءة-2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اختــتام الحــصة</vt:lpstr>
      <vt:lpstr>ماذا تعلمتم اليوم؟</vt:lpstr>
      <vt:lpstr>Présentation PowerPoint</vt:lpstr>
      <vt:lpstr>وقت النجمة الآن. الفائز بنجمة المشاركة بهدوء  هو (هي) صديقكم (صديقتكم)..... صفقوا له (لها). يسجل الأستاذ اسم الفائز على لائحة. (يمكن أن تكون اللائحة معروضة على أحد جدران الفصل).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260</cp:revision>
  <dcterms:created xsi:type="dcterms:W3CDTF">2023-09-20T21:35:22Z</dcterms:created>
  <dcterms:modified xsi:type="dcterms:W3CDTF">2025-11-02T12:48:10Z</dcterms:modified>
</cp:coreProperties>
</file>