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296" r:id="rId4"/>
    <p:sldId id="297" r:id="rId5"/>
    <p:sldId id="29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THÁNH </a:t>
            </a:r>
            <a:r>
              <a:rPr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AUGUSTINÔ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85796" y="3872602"/>
            <a:ext cx="3852472" cy="609457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Thế</a:t>
            </a:r>
            <a:r>
              <a:rPr lang="en-US" sz="32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Thông</a:t>
            </a:r>
            <a:endParaRPr lang="en-US" sz="3200" b="1" dirty="0" smtClean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  <a:p>
            <a:pPr algn="l"/>
            <a:endParaRPr lang="en-US" sz="3200" b="1" dirty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278504" y="275358"/>
            <a:ext cx="68055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36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 </a:t>
            </a: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THÁNH AUGUSTINÔ</a:t>
            </a:r>
            <a:endParaRPr lang="vi-VN" sz="3600" b="1" i="0" dirty="0">
              <a:solidFill>
                <a:srgbClr val="FF0000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4754" y="997378"/>
            <a:ext cx="11308415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7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1</a:t>
            </a:r>
            <a:r>
              <a:rPr lang="en-US" sz="57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r>
              <a:rPr lang="en-US" sz="57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Au-</a:t>
            </a:r>
            <a:r>
              <a:rPr lang="en-US" sz="57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gus</a:t>
            </a:r>
            <a:r>
              <a:rPr lang="en-US" sz="57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-</a:t>
            </a:r>
            <a:r>
              <a:rPr lang="en-US" sz="57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ti</a:t>
            </a:r>
            <a:r>
              <a:rPr lang="en-US" sz="57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-</a:t>
            </a:r>
            <a:r>
              <a:rPr lang="en-US" sz="57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nô</a:t>
            </a:r>
            <a:r>
              <a:rPr lang="en-US" sz="57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7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một</a:t>
            </a:r>
            <a:r>
              <a:rPr lang="en-US" sz="57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7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thời</a:t>
            </a:r>
            <a:r>
              <a:rPr lang="en-US" sz="57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7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đi</a:t>
            </a:r>
            <a:r>
              <a:rPr lang="en-US" sz="57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7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trong</a:t>
            </a:r>
            <a:r>
              <a:rPr lang="en-US" sz="57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7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lầm</a:t>
            </a:r>
            <a:r>
              <a:rPr lang="en-US" sz="57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7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lỡ</a:t>
            </a:r>
            <a:r>
              <a:rPr lang="en-US" sz="57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7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Mê</a:t>
            </a:r>
            <a:r>
              <a:rPr lang="en-US" sz="57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7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thứ</a:t>
            </a:r>
            <a:r>
              <a:rPr lang="en-US" sz="57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7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xa</a:t>
            </a:r>
            <a:r>
              <a:rPr lang="en-US" sz="57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7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hoa</a:t>
            </a:r>
            <a:r>
              <a:rPr lang="en-US" sz="57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57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đắm</a:t>
            </a:r>
            <a:r>
              <a:rPr lang="en-US" sz="57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7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chìm</a:t>
            </a:r>
            <a:r>
              <a:rPr lang="en-US" sz="57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7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nơi</a:t>
            </a:r>
            <a:r>
              <a:rPr lang="en-US" sz="57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7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lầm</a:t>
            </a:r>
            <a:r>
              <a:rPr lang="en-US" sz="57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7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bùn</a:t>
            </a:r>
            <a:r>
              <a:rPr lang="en-US" sz="57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7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nhơ</a:t>
            </a:r>
            <a:r>
              <a:rPr lang="en-US" sz="57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7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Và</a:t>
            </a:r>
            <a:r>
              <a:rPr lang="en-US" sz="57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7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rồi</a:t>
            </a:r>
            <a:r>
              <a:rPr lang="en-US" sz="57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7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tình</a:t>
            </a:r>
            <a:r>
              <a:rPr lang="en-US" sz="57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7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57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7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soi</a:t>
            </a:r>
            <a:r>
              <a:rPr lang="en-US" sz="57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7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đường</a:t>
            </a:r>
            <a:r>
              <a:rPr lang="en-US" sz="57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7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Nhờ</a:t>
            </a:r>
            <a:r>
              <a:rPr lang="en-US" sz="57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7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vào</a:t>
            </a:r>
            <a:r>
              <a:rPr lang="en-US" sz="57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7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lòng</a:t>
            </a:r>
            <a:r>
              <a:rPr lang="en-US" sz="57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7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57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7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xót</a:t>
            </a:r>
            <a:r>
              <a:rPr lang="en-US" sz="57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7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thương</a:t>
            </a:r>
            <a:r>
              <a:rPr lang="en-US" sz="57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7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57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7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đx</a:t>
            </a:r>
            <a:r>
              <a:rPr lang="en-US" sz="57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7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sám</a:t>
            </a:r>
            <a:r>
              <a:rPr lang="en-US" sz="57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7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hối</a:t>
            </a:r>
            <a:r>
              <a:rPr lang="en-US" sz="57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57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lánh</a:t>
            </a:r>
            <a:r>
              <a:rPr lang="en-US" sz="57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7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xa</a:t>
            </a:r>
            <a:r>
              <a:rPr lang="en-US" sz="57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7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tội</a:t>
            </a:r>
            <a:r>
              <a:rPr lang="en-US" sz="57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7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đời</a:t>
            </a:r>
            <a:r>
              <a:rPr lang="en-US" sz="57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endParaRPr lang="vi-VN" sz="57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92848"/>
            <a:ext cx="11308415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Ngợi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ca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mừng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Thánh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Au-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gus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-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-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nô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Là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vị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tiến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sĩ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chứng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nhân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Tin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Mừng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Nêu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gương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cho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ai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bước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lạc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đường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Dù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rất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muộn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màng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đã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thưởng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ban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vinh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phúc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vẻ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vang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58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82788"/>
            <a:ext cx="11308415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2.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Au-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gus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-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ti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-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nô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một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thời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đi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theo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lạc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giáo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Xa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bao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năm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đã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ngủ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quên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mất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niềm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tin.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Và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rồi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bước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trở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về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từ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bỏ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lạc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thú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đam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mê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Nguyện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theo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chân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khó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khăn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chẳng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nề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58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3288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Ngợi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ca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mừng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Thánh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Au-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gus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-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-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nô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Nguyện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nâng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đỡ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chở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che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hộ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phù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Dù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đường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dương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gian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vẫn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còn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dài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Trọn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theo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chân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bước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cùng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Mơ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về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hiên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cung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đoàn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trông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mong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58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480</TotalTime>
  <Words>175</Words>
  <Application>Microsoft Office PowerPoint</Application>
  <PresentationFormat>Custom</PresentationFormat>
  <Paragraphs>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Savon</vt:lpstr>
      <vt:lpstr>THÁNH  AUGUSTINÔ</vt:lpstr>
      <vt:lpstr>Slide 2</vt:lpstr>
      <vt:lpstr>Slide 3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Co Thuy</cp:lastModifiedBy>
  <cp:revision>103</cp:revision>
  <dcterms:created xsi:type="dcterms:W3CDTF">2024-12-09T09:39:37Z</dcterms:created>
  <dcterms:modified xsi:type="dcterms:W3CDTF">2025-08-01T14:06:56Z</dcterms:modified>
</cp:coreProperties>
</file>