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835945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490" y="4235046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74298" y="118973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259961" y="1493424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526606" y="1359838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702424" y="4210714"/>
            <a:ext cx="5326860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864879" y="1852559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5567082" y="1424462"/>
            <a:ext cx="3462202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