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9.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9.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3.png"/><Relationship Id="rId12" Type="http://schemas.openxmlformats.org/officeDocument/2006/relationships/image" Target="../media/image1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4.png"/><Relationship Id="rId7" Type="http://schemas.openxmlformats.org/officeDocument/2006/relationships/hyperlink" Target="https://twitter.com/SlidesManiaSM/" TargetMode="External"/><Relationship Id="rId8"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7.png"/><Relationship Id="rId4" Type="http://schemas.openxmlformats.org/officeDocument/2006/relationships/image" Target="../media/image26.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1.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3" name="Shape 13"/>
        <p:cNvGrpSpPr/>
        <p:nvPr/>
      </p:nvGrpSpPr>
      <p:grpSpPr>
        <a:xfrm>
          <a:off x="0" y="0"/>
          <a:ext cx="0" cy="0"/>
          <a:chOff x="0" y="0"/>
          <a:chExt cx="0" cy="0"/>
        </a:xfrm>
      </p:grpSpPr>
      <p:pic>
        <p:nvPicPr>
          <p:cNvPr descr="Background pattern&#10;&#10;Description automatically generated with medium confidence" id="14" name="Google Shape;14;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
          <p:cNvSpPr/>
          <p:nvPr/>
        </p:nvSpPr>
        <p:spPr>
          <a:xfrm rot="261121">
            <a:off x="149529" y="616417"/>
            <a:ext cx="7056094" cy="5722613"/>
          </a:xfrm>
          <a:custGeom>
            <a:rect b="b" l="l" r="r" t="t"/>
            <a:pathLst>
              <a:path extrusionOk="0" h="3474041" w="4283561">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Icon&#10;&#10;Description automatically generated" id="16" name="Google Shape;16;p2"/>
          <p:cNvPicPr preferRelativeResize="0"/>
          <p:nvPr/>
        </p:nvPicPr>
        <p:blipFill rotWithShape="1">
          <a:blip r:embed="rId3">
            <a:alphaModFix/>
          </a:blip>
          <a:srcRect b="0" l="0" r="0" t="0"/>
          <a:stretch/>
        </p:blipFill>
        <p:spPr>
          <a:xfrm>
            <a:off x="11442127" y="751962"/>
            <a:ext cx="749873" cy="5816087"/>
          </a:xfrm>
          <a:prstGeom prst="rect">
            <a:avLst/>
          </a:prstGeom>
          <a:noFill/>
          <a:ln>
            <a:noFill/>
          </a:ln>
        </p:spPr>
      </p:pic>
      <p:pic>
        <p:nvPicPr>
          <p:cNvPr descr="A picture containing dark&#10;&#10;Description automatically generated" id="17" name="Google Shape;17;p2"/>
          <p:cNvPicPr preferRelativeResize="0"/>
          <p:nvPr/>
        </p:nvPicPr>
        <p:blipFill rotWithShape="1">
          <a:blip r:embed="rId4">
            <a:alphaModFix/>
          </a:blip>
          <a:srcRect b="0" l="0" r="0" t="0"/>
          <a:stretch/>
        </p:blipFill>
        <p:spPr>
          <a:xfrm>
            <a:off x="10754278" y="1628709"/>
            <a:ext cx="810838" cy="4901608"/>
          </a:xfrm>
          <a:prstGeom prst="rect">
            <a:avLst/>
          </a:prstGeom>
          <a:noFill/>
          <a:ln>
            <a:noFill/>
          </a:ln>
        </p:spPr>
      </p:pic>
      <p:pic>
        <p:nvPicPr>
          <p:cNvPr descr="A white circle with a black background&#10;&#10;Description automatically generated" id="18" name="Google Shape;18;p2"/>
          <p:cNvPicPr preferRelativeResize="0"/>
          <p:nvPr/>
        </p:nvPicPr>
        <p:blipFill rotWithShape="1">
          <a:blip r:embed="rId5">
            <a:alphaModFix/>
          </a:blip>
          <a:srcRect b="0" l="0" r="0" t="0"/>
          <a:stretch/>
        </p:blipFill>
        <p:spPr>
          <a:xfrm>
            <a:off x="5731671" y="1015233"/>
            <a:ext cx="5525271" cy="5668166"/>
          </a:xfrm>
          <a:prstGeom prst="rect">
            <a:avLst/>
          </a:prstGeom>
          <a:noFill/>
          <a:ln>
            <a:noFill/>
          </a:ln>
        </p:spPr>
      </p:pic>
      <p:sp>
        <p:nvSpPr>
          <p:cNvPr id="19" name="Google Shape;19;p2"/>
          <p:cNvSpPr txBox="1"/>
          <p:nvPr>
            <p:ph type="title"/>
          </p:nvPr>
        </p:nvSpPr>
        <p:spPr>
          <a:xfrm>
            <a:off x="671400" y="1825225"/>
            <a:ext cx="5615400" cy="19800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1"/>
              </a:buClr>
              <a:buSzPts val="5000"/>
              <a:buNone/>
              <a:defRPr sz="5000">
                <a:solidFill>
                  <a:schemeClr val="dk1"/>
                </a:solidFill>
              </a:defRPr>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20" name="Google Shape;20;p2"/>
          <p:cNvSpPr txBox="1"/>
          <p:nvPr>
            <p:ph idx="1" type="subTitle"/>
          </p:nvPr>
        </p:nvSpPr>
        <p:spPr>
          <a:xfrm>
            <a:off x="671400" y="3904525"/>
            <a:ext cx="5615400" cy="7179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1"/>
              </a:buClr>
              <a:buSzPts val="1900"/>
              <a:buNone/>
              <a:defRPr>
                <a:solidFill>
                  <a:schemeClr val="dk1"/>
                </a:solidFill>
              </a:defRPr>
            </a:lvl1pPr>
            <a:lvl2pPr lvl="1">
              <a:spcBef>
                <a:spcPts val="2100"/>
              </a:spcBef>
              <a:spcAft>
                <a:spcPts val="0"/>
              </a:spcAft>
              <a:buClr>
                <a:schemeClr val="dk1"/>
              </a:buClr>
              <a:buSzPts val="1900"/>
              <a:buNone/>
              <a:defRPr>
                <a:solidFill>
                  <a:schemeClr val="dk1"/>
                </a:solidFill>
              </a:defRPr>
            </a:lvl2pPr>
            <a:lvl3pPr lvl="2">
              <a:spcBef>
                <a:spcPts val="2100"/>
              </a:spcBef>
              <a:spcAft>
                <a:spcPts val="0"/>
              </a:spcAft>
              <a:buClr>
                <a:schemeClr val="dk1"/>
              </a:buClr>
              <a:buSzPts val="1900"/>
              <a:buNone/>
              <a:defRPr>
                <a:solidFill>
                  <a:schemeClr val="dk1"/>
                </a:solidFill>
              </a:defRPr>
            </a:lvl3pPr>
            <a:lvl4pPr lvl="3">
              <a:spcBef>
                <a:spcPts val="2100"/>
              </a:spcBef>
              <a:spcAft>
                <a:spcPts val="0"/>
              </a:spcAft>
              <a:buClr>
                <a:schemeClr val="dk1"/>
              </a:buClr>
              <a:buSzPts val="1900"/>
              <a:buNone/>
              <a:defRPr>
                <a:solidFill>
                  <a:schemeClr val="dk1"/>
                </a:solidFill>
              </a:defRPr>
            </a:lvl4pPr>
            <a:lvl5pPr lvl="4">
              <a:spcBef>
                <a:spcPts val="2100"/>
              </a:spcBef>
              <a:spcAft>
                <a:spcPts val="0"/>
              </a:spcAft>
              <a:buClr>
                <a:schemeClr val="dk1"/>
              </a:buClr>
              <a:buSzPts val="1900"/>
              <a:buNone/>
              <a:defRPr>
                <a:solidFill>
                  <a:schemeClr val="dk1"/>
                </a:solidFill>
              </a:defRPr>
            </a:lvl5pPr>
            <a:lvl6pPr lvl="5">
              <a:spcBef>
                <a:spcPts val="2100"/>
              </a:spcBef>
              <a:spcAft>
                <a:spcPts val="0"/>
              </a:spcAft>
              <a:buClr>
                <a:schemeClr val="dk1"/>
              </a:buClr>
              <a:buSzPts val="1900"/>
              <a:buNone/>
              <a:defRPr>
                <a:solidFill>
                  <a:schemeClr val="dk1"/>
                </a:solidFill>
              </a:defRPr>
            </a:lvl6pPr>
            <a:lvl7pPr lvl="6">
              <a:spcBef>
                <a:spcPts val="2100"/>
              </a:spcBef>
              <a:spcAft>
                <a:spcPts val="0"/>
              </a:spcAft>
              <a:buClr>
                <a:schemeClr val="dk1"/>
              </a:buClr>
              <a:buSzPts val="1900"/>
              <a:buNone/>
              <a:defRPr>
                <a:solidFill>
                  <a:schemeClr val="dk1"/>
                </a:solidFill>
              </a:defRPr>
            </a:lvl7pPr>
            <a:lvl8pPr lvl="7">
              <a:spcBef>
                <a:spcPts val="2100"/>
              </a:spcBef>
              <a:spcAft>
                <a:spcPts val="0"/>
              </a:spcAft>
              <a:buClr>
                <a:schemeClr val="dk1"/>
              </a:buClr>
              <a:buSzPts val="1900"/>
              <a:buNone/>
              <a:defRPr>
                <a:solidFill>
                  <a:schemeClr val="dk1"/>
                </a:solidFill>
              </a:defRPr>
            </a:lvl8pPr>
            <a:lvl9pPr lvl="8">
              <a:spcBef>
                <a:spcPts val="2100"/>
              </a:spcBef>
              <a:spcAft>
                <a:spcPts val="2100"/>
              </a:spcAft>
              <a:buClr>
                <a:schemeClr val="dk1"/>
              </a:buClr>
              <a:buSzPts val="1900"/>
              <a:buNone/>
              <a:defRPr>
                <a:solidFill>
                  <a:schemeClr val="dk1"/>
                </a:solidFill>
              </a:defRPr>
            </a:lvl9pPr>
          </a:lstStyle>
          <a:p/>
        </p:txBody>
      </p:sp>
      <p:pic>
        <p:nvPicPr>
          <p:cNvPr descr="A picture containing text&#10;&#10;Description automatically generated" id="21" name="Google Shape;21;p2"/>
          <p:cNvPicPr preferRelativeResize="0"/>
          <p:nvPr/>
        </p:nvPicPr>
        <p:blipFill rotWithShape="1">
          <a:blip r:embed="rId6">
            <a:alphaModFix/>
          </a:blip>
          <a:srcRect b="0" l="0" r="0" t="0"/>
          <a:stretch/>
        </p:blipFill>
        <p:spPr>
          <a:xfrm>
            <a:off x="-72954" y="-41394"/>
            <a:ext cx="323116" cy="15607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76" name="Shape 76"/>
        <p:cNvGrpSpPr/>
        <p:nvPr/>
      </p:nvGrpSpPr>
      <p:grpSpPr>
        <a:xfrm>
          <a:off x="0" y="0"/>
          <a:ext cx="0" cy="0"/>
          <a:chOff x="0" y="0"/>
          <a:chExt cx="0" cy="0"/>
        </a:xfrm>
      </p:grpSpPr>
      <p:pic>
        <p:nvPicPr>
          <p:cNvPr descr="Coach's whistle with a blackboard background" id="77" name="Google Shape;77;p11"/>
          <p:cNvPicPr preferRelativeResize="0"/>
          <p:nvPr/>
        </p:nvPicPr>
        <p:blipFill rotWithShape="1">
          <a:blip r:embed="rId2">
            <a:alphaModFix/>
          </a:blip>
          <a:srcRect b="32637" l="20178" r="0" t="0"/>
          <a:stretch/>
        </p:blipFill>
        <p:spPr>
          <a:xfrm>
            <a:off x="0" y="0"/>
            <a:ext cx="12192000" cy="6857999"/>
          </a:xfrm>
          <a:prstGeom prst="rect">
            <a:avLst/>
          </a:prstGeom>
          <a:noFill/>
          <a:ln>
            <a:noFill/>
          </a:ln>
        </p:spPr>
      </p:pic>
      <p:pic>
        <p:nvPicPr>
          <p:cNvPr id="78" name="Google Shape;78;p11"/>
          <p:cNvPicPr preferRelativeResize="0"/>
          <p:nvPr/>
        </p:nvPicPr>
        <p:blipFill>
          <a:blip r:embed="rId3">
            <a:alphaModFix/>
          </a:blip>
          <a:stretch>
            <a:fillRect/>
          </a:stretch>
        </p:blipFill>
        <p:spPr>
          <a:xfrm>
            <a:off x="0" y="0"/>
            <a:ext cx="12192000" cy="6858000"/>
          </a:xfrm>
          <a:prstGeom prst="rect">
            <a:avLst/>
          </a:prstGeom>
          <a:noFill/>
          <a:ln>
            <a:noFill/>
          </a:ln>
          <a:effectLst>
            <a:outerShdw blurRad="57150" rotWithShape="0" algn="bl" dir="5400000" dist="19050">
              <a:srgbClr val="000000">
                <a:alpha val="50000"/>
              </a:srgbClr>
            </a:outerShdw>
          </a:effectLst>
        </p:spPr>
      </p:pic>
      <p:sp>
        <p:nvSpPr>
          <p:cNvPr id="79" name="Google Shape;79;p11"/>
          <p:cNvSpPr txBox="1"/>
          <p:nvPr>
            <p:ph type="title"/>
          </p:nvPr>
        </p:nvSpPr>
        <p:spPr>
          <a:xfrm>
            <a:off x="548200" y="544275"/>
            <a:ext cx="6814200" cy="3160800"/>
          </a:xfrm>
          <a:prstGeom prst="rect">
            <a:avLst/>
          </a:prstGeom>
        </p:spPr>
        <p:txBody>
          <a:bodyPr anchorCtr="0" anchor="b" bIns="121900" lIns="121900" spcFirstLastPara="1" rIns="121900" wrap="square" tIns="12190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
        <p:nvSpPr>
          <p:cNvPr id="80" name="Google Shape;80;p11"/>
          <p:cNvSpPr txBox="1"/>
          <p:nvPr>
            <p:ph idx="1" type="body"/>
          </p:nvPr>
        </p:nvSpPr>
        <p:spPr>
          <a:xfrm>
            <a:off x="600571" y="4813250"/>
            <a:ext cx="6699900" cy="156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pic>
        <p:nvPicPr>
          <p:cNvPr descr="A picture containing text&#10;&#10;Description automatically generated" id="81" name="Google Shape;81;p11"/>
          <p:cNvPicPr preferRelativeResize="0"/>
          <p:nvPr/>
        </p:nvPicPr>
        <p:blipFill rotWithShape="1">
          <a:blip r:embed="rId4">
            <a:alphaModFix/>
          </a:blip>
          <a:srcRect b="0" l="0" r="0" t="0"/>
          <a:stretch/>
        </p:blipFill>
        <p:spPr>
          <a:xfrm>
            <a:off x="-72954" y="-41394"/>
            <a:ext cx="323116" cy="15607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82" name="Shape 82"/>
        <p:cNvGrpSpPr/>
        <p:nvPr/>
      </p:nvGrpSpPr>
      <p:grpSpPr>
        <a:xfrm>
          <a:off x="0" y="0"/>
          <a:ext cx="0" cy="0"/>
          <a:chOff x="0" y="0"/>
          <a:chExt cx="0" cy="0"/>
        </a:xfrm>
      </p:grpSpPr>
      <p:sp>
        <p:nvSpPr>
          <p:cNvPr id="83" name="Google Shape;83;p12"/>
          <p:cNvSpPr txBox="1"/>
          <p:nvPr>
            <p:ph idx="1" type="subTitle"/>
          </p:nvPr>
        </p:nvSpPr>
        <p:spPr>
          <a:xfrm>
            <a:off x="415606" y="1513050"/>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4" name="Google Shape;84;p12"/>
          <p:cNvSpPr txBox="1"/>
          <p:nvPr>
            <p:ph idx="2" type="subTitle"/>
          </p:nvPr>
        </p:nvSpPr>
        <p:spPr>
          <a:xfrm>
            <a:off x="415606" y="3117943"/>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5" name="Google Shape;85;p12"/>
          <p:cNvSpPr txBox="1"/>
          <p:nvPr>
            <p:ph idx="3" type="subTitle"/>
          </p:nvPr>
        </p:nvSpPr>
        <p:spPr>
          <a:xfrm>
            <a:off x="415606" y="4722837"/>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6" name="Google Shape;86;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7" name="Google Shape;87;p12"/>
          <p:cNvSpPr txBox="1"/>
          <p:nvPr>
            <p:ph idx="4" type="body"/>
          </p:nvPr>
        </p:nvSpPr>
        <p:spPr>
          <a:xfrm>
            <a:off x="415600" y="1951000"/>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88" name="Google Shape;88;p12"/>
          <p:cNvSpPr txBox="1"/>
          <p:nvPr>
            <p:ph idx="5" type="body"/>
          </p:nvPr>
        </p:nvSpPr>
        <p:spPr>
          <a:xfrm>
            <a:off x="415600" y="3544463"/>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89" name="Google Shape;89;p12"/>
          <p:cNvSpPr txBox="1"/>
          <p:nvPr>
            <p:ph idx="6" type="body"/>
          </p:nvPr>
        </p:nvSpPr>
        <p:spPr>
          <a:xfrm>
            <a:off x="415600" y="5136125"/>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pic>
        <p:nvPicPr>
          <p:cNvPr descr="A red and white checkered floor&#10;&#10;Description automatically generated with medium confidence" id="90" name="Google Shape;90;p12"/>
          <p:cNvPicPr preferRelativeResize="0"/>
          <p:nvPr/>
        </p:nvPicPr>
        <p:blipFill rotWithShape="1">
          <a:blip r:embed="rId2">
            <a:alphaModFix/>
          </a:blip>
          <a:srcRect b="0" l="31086" r="0" t="0"/>
          <a:stretch/>
        </p:blipFill>
        <p:spPr>
          <a:xfrm>
            <a:off x="-1" y="5353104"/>
            <a:ext cx="7456967" cy="1504895"/>
          </a:xfrm>
          <a:prstGeom prst="rect">
            <a:avLst/>
          </a:prstGeom>
          <a:noFill/>
          <a:ln>
            <a:noFill/>
          </a:ln>
        </p:spPr>
      </p:pic>
      <p:pic>
        <p:nvPicPr>
          <p:cNvPr descr="A white board with writing on it&#10;&#10;Description automatically generated" id="91" name="Google Shape;91;p12"/>
          <p:cNvPicPr preferRelativeResize="0"/>
          <p:nvPr/>
        </p:nvPicPr>
        <p:blipFill rotWithShape="1">
          <a:blip r:embed="rId3">
            <a:alphaModFix/>
          </a:blip>
          <a:srcRect b="0" l="0" r="0" t="0"/>
          <a:stretch/>
        </p:blipFill>
        <p:spPr>
          <a:xfrm>
            <a:off x="9770283" y="4032417"/>
            <a:ext cx="2688569" cy="1993565"/>
          </a:xfrm>
          <a:prstGeom prst="rect">
            <a:avLst/>
          </a:prstGeom>
          <a:noFill/>
          <a:ln>
            <a:noFill/>
          </a:ln>
        </p:spPr>
      </p:pic>
      <p:pic>
        <p:nvPicPr>
          <p:cNvPr descr="A picture containing text&#10;&#10;Description automatically generated" id="92" name="Google Shape;92;p12"/>
          <p:cNvPicPr preferRelativeResize="0"/>
          <p:nvPr/>
        </p:nvPicPr>
        <p:blipFill rotWithShape="1">
          <a:blip r:embed="rId4">
            <a:alphaModFix/>
          </a:blip>
          <a:srcRect b="0" l="0" r="0" t="0"/>
          <a:stretch/>
        </p:blipFill>
        <p:spPr>
          <a:xfrm>
            <a:off x="7540097" y="3344257"/>
            <a:ext cx="2249619" cy="2712955"/>
          </a:xfrm>
          <a:prstGeom prst="rect">
            <a:avLst/>
          </a:prstGeom>
          <a:noFill/>
          <a:ln>
            <a:noFill/>
          </a:ln>
        </p:spPr>
      </p:pic>
      <p:pic>
        <p:nvPicPr>
          <p:cNvPr descr="A picture containing egg, light&#10;&#10;Description automatically generated" id="93" name="Google Shape;93;p12"/>
          <p:cNvPicPr preferRelativeResize="0"/>
          <p:nvPr/>
        </p:nvPicPr>
        <p:blipFill rotWithShape="1">
          <a:blip r:embed="rId5">
            <a:alphaModFix/>
          </a:blip>
          <a:srcRect b="0" l="0" r="0" t="0"/>
          <a:stretch/>
        </p:blipFill>
        <p:spPr>
          <a:xfrm>
            <a:off x="10682786" y="5644018"/>
            <a:ext cx="1133954" cy="1103472"/>
          </a:xfrm>
          <a:prstGeom prst="rect">
            <a:avLst/>
          </a:prstGeom>
          <a:noFill/>
          <a:ln>
            <a:noFill/>
          </a:ln>
        </p:spPr>
      </p:pic>
      <p:pic>
        <p:nvPicPr>
          <p:cNvPr descr="A picture containing dishware, tableware, bowl, cup&#10;&#10;Description automatically generated" id="94" name="Google Shape;94;p12"/>
          <p:cNvPicPr preferRelativeResize="0"/>
          <p:nvPr/>
        </p:nvPicPr>
        <p:blipFill rotWithShape="1">
          <a:blip r:embed="rId6">
            <a:alphaModFix/>
          </a:blip>
          <a:srcRect b="0" l="0" r="0" t="0"/>
          <a:stretch/>
        </p:blipFill>
        <p:spPr>
          <a:xfrm>
            <a:off x="7814203" y="5228858"/>
            <a:ext cx="2962912" cy="1396105"/>
          </a:xfrm>
          <a:prstGeom prst="rect">
            <a:avLst/>
          </a:prstGeom>
          <a:noFill/>
          <a:ln>
            <a:noFill/>
          </a:ln>
        </p:spPr>
      </p:pic>
      <p:pic>
        <p:nvPicPr>
          <p:cNvPr descr="A picture containing indoor, tableware, fork&#10;&#10;Description automatically generated" id="95" name="Google Shape;95;p12"/>
          <p:cNvPicPr preferRelativeResize="0"/>
          <p:nvPr/>
        </p:nvPicPr>
        <p:blipFill rotWithShape="1">
          <a:blip r:embed="rId7">
            <a:alphaModFix/>
          </a:blip>
          <a:srcRect b="0" l="0" r="0" t="0"/>
          <a:stretch/>
        </p:blipFill>
        <p:spPr>
          <a:xfrm>
            <a:off x="6606470" y="5300457"/>
            <a:ext cx="1956986" cy="1499746"/>
          </a:xfrm>
          <a:prstGeom prst="rect">
            <a:avLst/>
          </a:prstGeom>
          <a:noFill/>
          <a:ln>
            <a:noFill/>
          </a:ln>
        </p:spPr>
      </p:pic>
      <p:pic>
        <p:nvPicPr>
          <p:cNvPr descr="A picture containing whisk, kitchenware, fork&#10;&#10;Description automatically generated" id="96" name="Google Shape;96;p12"/>
          <p:cNvPicPr preferRelativeResize="0"/>
          <p:nvPr/>
        </p:nvPicPr>
        <p:blipFill rotWithShape="1">
          <a:blip r:embed="rId8">
            <a:alphaModFix/>
          </a:blip>
          <a:srcRect b="0" l="0" r="0" t="0"/>
          <a:stretch/>
        </p:blipFill>
        <p:spPr>
          <a:xfrm>
            <a:off x="6567980" y="4218382"/>
            <a:ext cx="3145809" cy="18411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97" name="Shape 97"/>
        <p:cNvGrpSpPr/>
        <p:nvPr/>
      </p:nvGrpSpPr>
      <p:grpSpPr>
        <a:xfrm>
          <a:off x="0" y="0"/>
          <a:ext cx="0" cy="0"/>
          <a:chOff x="0" y="0"/>
          <a:chExt cx="0" cy="0"/>
        </a:xfrm>
      </p:grpSpPr>
      <p:sp>
        <p:nvSpPr>
          <p:cNvPr id="98" name="Google Shape;98;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99" name="Google Shape;99;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00" name="Shape 100"/>
        <p:cNvGrpSpPr/>
        <p:nvPr/>
      </p:nvGrpSpPr>
      <p:grpSpPr>
        <a:xfrm>
          <a:off x="0" y="0"/>
          <a:ext cx="0" cy="0"/>
          <a:chOff x="0" y="0"/>
          <a:chExt cx="0" cy="0"/>
        </a:xfrm>
      </p:grpSpPr>
      <p:sp>
        <p:nvSpPr>
          <p:cNvPr id="101" name="Google Shape;101;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02" name="Shape 102"/>
        <p:cNvGrpSpPr/>
        <p:nvPr/>
      </p:nvGrpSpPr>
      <p:grpSpPr>
        <a:xfrm>
          <a:off x="0" y="0"/>
          <a:ext cx="0" cy="0"/>
          <a:chOff x="0" y="0"/>
          <a:chExt cx="0" cy="0"/>
        </a:xfrm>
      </p:grpSpPr>
      <p:sp>
        <p:nvSpPr>
          <p:cNvPr id="103" name="Google Shape;103;p15"/>
          <p:cNvSpPr txBox="1"/>
          <p:nvPr>
            <p:ph hasCustomPrompt="1" type="title"/>
          </p:nvPr>
        </p:nvSpPr>
        <p:spPr>
          <a:xfrm>
            <a:off x="514950" y="1369328"/>
            <a:ext cx="3510300" cy="876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3000"/>
              <a:buNone/>
              <a:defRPr sz="30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104" name="Google Shape;104;p15"/>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05" name="Google Shape;105;p15"/>
          <p:cNvSpPr txBox="1"/>
          <p:nvPr>
            <p:ph hasCustomPrompt="1" idx="3" type="title"/>
          </p:nvPr>
        </p:nvSpPr>
        <p:spPr>
          <a:xfrm>
            <a:off x="514950" y="2530439"/>
            <a:ext cx="3510300" cy="876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3000"/>
              <a:buNone/>
              <a:defRPr sz="30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106" name="Google Shape;106;p15"/>
          <p:cNvSpPr txBox="1"/>
          <p:nvPr>
            <p:ph hasCustomPrompt="1" idx="4" type="title"/>
          </p:nvPr>
        </p:nvSpPr>
        <p:spPr>
          <a:xfrm>
            <a:off x="514950" y="3691551"/>
            <a:ext cx="3510300" cy="876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3000"/>
              <a:buNone/>
              <a:defRPr sz="30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107" name="Google Shape;107;p15"/>
          <p:cNvSpPr txBox="1"/>
          <p:nvPr>
            <p:ph idx="1" type="body"/>
          </p:nvPr>
        </p:nvSpPr>
        <p:spPr>
          <a:xfrm>
            <a:off x="4081808" y="3797852"/>
            <a:ext cx="5448600" cy="645300"/>
          </a:xfrm>
          <a:prstGeom prst="rect">
            <a:avLst/>
          </a:prstGeom>
        </p:spPr>
        <p:txBody>
          <a:bodyPr anchorCtr="0" anchor="b" bIns="121900" lIns="121900" spcFirstLastPara="1" rIns="121900" wrap="square" tIns="121900">
            <a:noAutofit/>
          </a:bodyPr>
          <a:lstStyle>
            <a:lvl1pPr indent="-355600" lvl="0" marL="457200">
              <a:lnSpc>
                <a:spcPct val="100000"/>
              </a:lnSpc>
              <a:spcBef>
                <a:spcPts val="0"/>
              </a:spcBef>
              <a:spcAft>
                <a:spcPts val="0"/>
              </a:spcAft>
              <a:buSzPts val="2000"/>
              <a:buChar char="●"/>
              <a:defRPr sz="2000"/>
            </a:lvl1pPr>
            <a:lvl2pPr indent="-355600" lvl="1" marL="914400">
              <a:lnSpc>
                <a:spcPct val="100000"/>
              </a:lnSpc>
              <a:spcBef>
                <a:spcPts val="0"/>
              </a:spcBef>
              <a:spcAft>
                <a:spcPts val="0"/>
              </a:spcAft>
              <a:buSzPts val="2000"/>
              <a:buChar char="○"/>
              <a:defRPr sz="2000"/>
            </a:lvl2pPr>
            <a:lvl3pPr indent="-355600" lvl="2" marL="1371600">
              <a:lnSpc>
                <a:spcPct val="100000"/>
              </a:lnSpc>
              <a:spcBef>
                <a:spcPts val="0"/>
              </a:spcBef>
              <a:spcAft>
                <a:spcPts val="0"/>
              </a:spcAft>
              <a:buSzPts val="2000"/>
              <a:buChar char="■"/>
              <a:defRPr sz="2000"/>
            </a:lvl3pPr>
            <a:lvl4pPr indent="-355600" lvl="3" marL="1828800">
              <a:lnSpc>
                <a:spcPct val="100000"/>
              </a:lnSpc>
              <a:spcBef>
                <a:spcPts val="0"/>
              </a:spcBef>
              <a:spcAft>
                <a:spcPts val="0"/>
              </a:spcAft>
              <a:buSzPts val="2000"/>
              <a:buChar char="●"/>
              <a:defRPr sz="2000"/>
            </a:lvl4pPr>
            <a:lvl5pPr indent="-355600" lvl="4" marL="2286000">
              <a:lnSpc>
                <a:spcPct val="100000"/>
              </a:lnSpc>
              <a:spcBef>
                <a:spcPts val="0"/>
              </a:spcBef>
              <a:spcAft>
                <a:spcPts val="0"/>
              </a:spcAft>
              <a:buSzPts val="2000"/>
              <a:buChar char="○"/>
              <a:defRPr sz="2000"/>
            </a:lvl5pPr>
            <a:lvl6pPr indent="-355600" lvl="5" marL="2743200">
              <a:lnSpc>
                <a:spcPct val="100000"/>
              </a:lnSpc>
              <a:spcBef>
                <a:spcPts val="0"/>
              </a:spcBef>
              <a:spcAft>
                <a:spcPts val="0"/>
              </a:spcAft>
              <a:buSzPts val="2000"/>
              <a:buChar char="■"/>
              <a:defRPr sz="2000"/>
            </a:lvl6pPr>
            <a:lvl7pPr indent="-355600" lvl="6" marL="3200400">
              <a:lnSpc>
                <a:spcPct val="100000"/>
              </a:lnSpc>
              <a:spcBef>
                <a:spcPts val="0"/>
              </a:spcBef>
              <a:spcAft>
                <a:spcPts val="0"/>
              </a:spcAft>
              <a:buSzPts val="2000"/>
              <a:buChar char="●"/>
              <a:defRPr sz="2000"/>
            </a:lvl7pPr>
            <a:lvl8pPr indent="-355600" lvl="7" marL="3657600">
              <a:lnSpc>
                <a:spcPct val="100000"/>
              </a:lnSpc>
              <a:spcBef>
                <a:spcPts val="0"/>
              </a:spcBef>
              <a:spcAft>
                <a:spcPts val="0"/>
              </a:spcAft>
              <a:buSzPts val="2000"/>
              <a:buChar char="○"/>
              <a:defRPr sz="2000"/>
            </a:lvl8pPr>
            <a:lvl9pPr indent="-355600" lvl="8" marL="4114800">
              <a:lnSpc>
                <a:spcPct val="100000"/>
              </a:lnSpc>
              <a:spcBef>
                <a:spcPts val="0"/>
              </a:spcBef>
              <a:spcAft>
                <a:spcPts val="0"/>
              </a:spcAft>
              <a:buSzPts val="2000"/>
              <a:buChar char="■"/>
              <a:defRPr sz="2000"/>
            </a:lvl9pPr>
          </a:lstStyle>
          <a:p/>
        </p:txBody>
      </p:sp>
      <p:sp>
        <p:nvSpPr>
          <p:cNvPr id="108" name="Google Shape;108;p15"/>
          <p:cNvSpPr txBox="1"/>
          <p:nvPr>
            <p:ph idx="5" type="body"/>
          </p:nvPr>
        </p:nvSpPr>
        <p:spPr>
          <a:xfrm>
            <a:off x="4081808" y="2582570"/>
            <a:ext cx="5448600" cy="645300"/>
          </a:xfrm>
          <a:prstGeom prst="rect">
            <a:avLst/>
          </a:prstGeom>
        </p:spPr>
        <p:txBody>
          <a:bodyPr anchorCtr="0" anchor="b" bIns="121900" lIns="121900" spcFirstLastPara="1" rIns="121900" wrap="square" tIns="121900">
            <a:noAutofit/>
          </a:bodyPr>
          <a:lstStyle>
            <a:lvl1pPr indent="-355600" lvl="0" marL="457200" rtl="0">
              <a:lnSpc>
                <a:spcPct val="100000"/>
              </a:lnSpc>
              <a:spcBef>
                <a:spcPts val="0"/>
              </a:spcBef>
              <a:spcAft>
                <a:spcPts val="0"/>
              </a:spcAft>
              <a:buSzPts val="2000"/>
              <a:buChar char="●"/>
              <a:defRPr sz="2000"/>
            </a:lvl1pPr>
            <a:lvl2pPr indent="-355600" lvl="1" marL="914400" rtl="0">
              <a:lnSpc>
                <a:spcPct val="100000"/>
              </a:lnSpc>
              <a:spcBef>
                <a:spcPts val="0"/>
              </a:spcBef>
              <a:spcAft>
                <a:spcPts val="0"/>
              </a:spcAft>
              <a:buSzPts val="2000"/>
              <a:buChar char="○"/>
              <a:defRPr sz="2000"/>
            </a:lvl2pPr>
            <a:lvl3pPr indent="-355600" lvl="2" marL="1371600" rtl="0">
              <a:lnSpc>
                <a:spcPct val="100000"/>
              </a:lnSpc>
              <a:spcBef>
                <a:spcPts val="0"/>
              </a:spcBef>
              <a:spcAft>
                <a:spcPts val="0"/>
              </a:spcAft>
              <a:buSzPts val="2000"/>
              <a:buChar char="■"/>
              <a:defRPr sz="2000"/>
            </a:lvl3pPr>
            <a:lvl4pPr indent="-355600" lvl="3" marL="1828800" rtl="0">
              <a:lnSpc>
                <a:spcPct val="100000"/>
              </a:lnSpc>
              <a:spcBef>
                <a:spcPts val="0"/>
              </a:spcBef>
              <a:spcAft>
                <a:spcPts val="0"/>
              </a:spcAft>
              <a:buSzPts val="2000"/>
              <a:buChar char="●"/>
              <a:defRPr sz="2000"/>
            </a:lvl4pPr>
            <a:lvl5pPr indent="-355600" lvl="4" marL="2286000" rtl="0">
              <a:lnSpc>
                <a:spcPct val="100000"/>
              </a:lnSpc>
              <a:spcBef>
                <a:spcPts val="0"/>
              </a:spcBef>
              <a:spcAft>
                <a:spcPts val="0"/>
              </a:spcAft>
              <a:buSzPts val="2000"/>
              <a:buChar char="○"/>
              <a:defRPr sz="2000"/>
            </a:lvl5pPr>
            <a:lvl6pPr indent="-355600" lvl="5" marL="2743200" rtl="0">
              <a:lnSpc>
                <a:spcPct val="100000"/>
              </a:lnSpc>
              <a:spcBef>
                <a:spcPts val="0"/>
              </a:spcBef>
              <a:spcAft>
                <a:spcPts val="0"/>
              </a:spcAft>
              <a:buSzPts val="2000"/>
              <a:buChar char="■"/>
              <a:defRPr sz="2000"/>
            </a:lvl6pPr>
            <a:lvl7pPr indent="-355600" lvl="6" marL="3200400" rtl="0">
              <a:lnSpc>
                <a:spcPct val="100000"/>
              </a:lnSpc>
              <a:spcBef>
                <a:spcPts val="0"/>
              </a:spcBef>
              <a:spcAft>
                <a:spcPts val="0"/>
              </a:spcAft>
              <a:buSzPts val="2000"/>
              <a:buChar char="●"/>
              <a:defRPr sz="2000"/>
            </a:lvl7pPr>
            <a:lvl8pPr indent="-355600" lvl="7" marL="3657600" rtl="0">
              <a:lnSpc>
                <a:spcPct val="100000"/>
              </a:lnSpc>
              <a:spcBef>
                <a:spcPts val="0"/>
              </a:spcBef>
              <a:spcAft>
                <a:spcPts val="0"/>
              </a:spcAft>
              <a:buSzPts val="2000"/>
              <a:buChar char="○"/>
              <a:defRPr sz="2000"/>
            </a:lvl8pPr>
            <a:lvl9pPr indent="-355600" lvl="8" marL="4114800" rtl="0">
              <a:lnSpc>
                <a:spcPct val="100000"/>
              </a:lnSpc>
              <a:spcBef>
                <a:spcPts val="0"/>
              </a:spcBef>
              <a:spcAft>
                <a:spcPts val="0"/>
              </a:spcAft>
              <a:buSzPts val="2000"/>
              <a:buChar char="■"/>
              <a:defRPr sz="2000"/>
            </a:lvl9pPr>
          </a:lstStyle>
          <a:p/>
        </p:txBody>
      </p:sp>
      <p:sp>
        <p:nvSpPr>
          <p:cNvPr id="109" name="Google Shape;109;p15"/>
          <p:cNvSpPr txBox="1"/>
          <p:nvPr>
            <p:ph idx="6" type="body"/>
          </p:nvPr>
        </p:nvSpPr>
        <p:spPr>
          <a:xfrm>
            <a:off x="4081808" y="1367288"/>
            <a:ext cx="5448600" cy="645300"/>
          </a:xfrm>
          <a:prstGeom prst="rect">
            <a:avLst/>
          </a:prstGeom>
        </p:spPr>
        <p:txBody>
          <a:bodyPr anchorCtr="0" anchor="b" bIns="121900" lIns="121900" spcFirstLastPara="1" rIns="121900" wrap="square" tIns="121900">
            <a:noAutofit/>
          </a:bodyPr>
          <a:lstStyle>
            <a:lvl1pPr indent="-355600" lvl="0" marL="457200" rtl="0">
              <a:lnSpc>
                <a:spcPct val="100000"/>
              </a:lnSpc>
              <a:spcBef>
                <a:spcPts val="0"/>
              </a:spcBef>
              <a:spcAft>
                <a:spcPts val="0"/>
              </a:spcAft>
              <a:buSzPts val="2000"/>
              <a:buChar char="●"/>
              <a:defRPr sz="2000"/>
            </a:lvl1pPr>
            <a:lvl2pPr indent="-355600" lvl="1" marL="914400" rtl="0">
              <a:lnSpc>
                <a:spcPct val="100000"/>
              </a:lnSpc>
              <a:spcBef>
                <a:spcPts val="0"/>
              </a:spcBef>
              <a:spcAft>
                <a:spcPts val="0"/>
              </a:spcAft>
              <a:buSzPts val="2000"/>
              <a:buChar char="○"/>
              <a:defRPr sz="2000"/>
            </a:lvl2pPr>
            <a:lvl3pPr indent="-355600" lvl="2" marL="1371600" rtl="0">
              <a:lnSpc>
                <a:spcPct val="100000"/>
              </a:lnSpc>
              <a:spcBef>
                <a:spcPts val="0"/>
              </a:spcBef>
              <a:spcAft>
                <a:spcPts val="0"/>
              </a:spcAft>
              <a:buSzPts val="2000"/>
              <a:buChar char="■"/>
              <a:defRPr sz="2000"/>
            </a:lvl3pPr>
            <a:lvl4pPr indent="-355600" lvl="3" marL="1828800" rtl="0">
              <a:lnSpc>
                <a:spcPct val="100000"/>
              </a:lnSpc>
              <a:spcBef>
                <a:spcPts val="0"/>
              </a:spcBef>
              <a:spcAft>
                <a:spcPts val="0"/>
              </a:spcAft>
              <a:buSzPts val="2000"/>
              <a:buChar char="●"/>
              <a:defRPr sz="2000"/>
            </a:lvl4pPr>
            <a:lvl5pPr indent="-355600" lvl="4" marL="2286000" rtl="0">
              <a:lnSpc>
                <a:spcPct val="100000"/>
              </a:lnSpc>
              <a:spcBef>
                <a:spcPts val="0"/>
              </a:spcBef>
              <a:spcAft>
                <a:spcPts val="0"/>
              </a:spcAft>
              <a:buSzPts val="2000"/>
              <a:buChar char="○"/>
              <a:defRPr sz="2000"/>
            </a:lvl5pPr>
            <a:lvl6pPr indent="-355600" lvl="5" marL="2743200" rtl="0">
              <a:lnSpc>
                <a:spcPct val="100000"/>
              </a:lnSpc>
              <a:spcBef>
                <a:spcPts val="0"/>
              </a:spcBef>
              <a:spcAft>
                <a:spcPts val="0"/>
              </a:spcAft>
              <a:buSzPts val="2000"/>
              <a:buChar char="■"/>
              <a:defRPr sz="2000"/>
            </a:lvl6pPr>
            <a:lvl7pPr indent="-355600" lvl="6" marL="3200400" rtl="0">
              <a:lnSpc>
                <a:spcPct val="100000"/>
              </a:lnSpc>
              <a:spcBef>
                <a:spcPts val="0"/>
              </a:spcBef>
              <a:spcAft>
                <a:spcPts val="0"/>
              </a:spcAft>
              <a:buSzPts val="2000"/>
              <a:buChar char="●"/>
              <a:defRPr sz="2000"/>
            </a:lvl7pPr>
            <a:lvl8pPr indent="-355600" lvl="7" marL="3657600" rtl="0">
              <a:lnSpc>
                <a:spcPct val="100000"/>
              </a:lnSpc>
              <a:spcBef>
                <a:spcPts val="0"/>
              </a:spcBef>
              <a:spcAft>
                <a:spcPts val="0"/>
              </a:spcAft>
              <a:buSzPts val="2000"/>
              <a:buChar char="○"/>
              <a:defRPr sz="2000"/>
            </a:lvl8pPr>
            <a:lvl9pPr indent="-355600" lvl="8" marL="4114800" rtl="0">
              <a:lnSpc>
                <a:spcPct val="100000"/>
              </a:lnSpc>
              <a:spcBef>
                <a:spcPts val="0"/>
              </a:spcBef>
              <a:spcAft>
                <a:spcPts val="0"/>
              </a:spcAft>
              <a:buSzPts val="2000"/>
              <a:buChar char="■"/>
              <a:defRPr sz="2000"/>
            </a:lvl9pPr>
          </a:lstStyle>
          <a:p/>
        </p:txBody>
      </p:sp>
      <p:pic>
        <p:nvPicPr>
          <p:cNvPr descr="A picture containing indoor&#10;&#10;Description automatically generated" id="110" name="Google Shape;110;p15"/>
          <p:cNvPicPr preferRelativeResize="0"/>
          <p:nvPr/>
        </p:nvPicPr>
        <p:blipFill rotWithShape="1">
          <a:blip r:embed="rId2">
            <a:alphaModFix/>
          </a:blip>
          <a:srcRect b="0" l="0" r="0" t="0"/>
          <a:stretch/>
        </p:blipFill>
        <p:spPr>
          <a:xfrm flipH="1">
            <a:off x="5107847" y="4731283"/>
            <a:ext cx="7084165" cy="1896020"/>
          </a:xfrm>
          <a:prstGeom prst="rect">
            <a:avLst/>
          </a:prstGeom>
          <a:noFill/>
          <a:ln>
            <a:noFill/>
          </a:ln>
        </p:spPr>
      </p:pic>
      <p:grpSp>
        <p:nvGrpSpPr>
          <p:cNvPr id="111" name="Google Shape;111;p15"/>
          <p:cNvGrpSpPr/>
          <p:nvPr/>
        </p:nvGrpSpPr>
        <p:grpSpPr>
          <a:xfrm>
            <a:off x="4560342" y="5824238"/>
            <a:ext cx="556669" cy="564546"/>
            <a:chOff x="3522953" y="2527346"/>
            <a:chExt cx="679859" cy="689480"/>
          </a:xfrm>
        </p:grpSpPr>
        <p:sp>
          <p:nvSpPr>
            <p:cNvPr id="112" name="Google Shape;112;p15"/>
            <p:cNvSpPr/>
            <p:nvPr/>
          </p:nvSpPr>
          <p:spPr>
            <a:xfrm>
              <a:off x="3540598" y="2578681"/>
              <a:ext cx="662214" cy="638145"/>
            </a:xfrm>
            <a:custGeom>
              <a:rect b="b" l="l" r="r" t="t"/>
              <a:pathLst>
                <a:path extrusionOk="0" h="638145" w="662214">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3" name="Google Shape;113;p15"/>
            <p:cNvGrpSpPr/>
            <p:nvPr/>
          </p:nvGrpSpPr>
          <p:grpSpPr>
            <a:xfrm>
              <a:off x="3522953" y="2527346"/>
              <a:ext cx="661278" cy="637242"/>
              <a:chOff x="2565239" y="4486087"/>
              <a:chExt cx="661278" cy="637242"/>
            </a:xfrm>
          </p:grpSpPr>
          <p:sp>
            <p:nvSpPr>
              <p:cNvPr id="114" name="Google Shape;114;p15"/>
              <p:cNvSpPr/>
              <p:nvPr/>
            </p:nvSpPr>
            <p:spPr>
              <a:xfrm>
                <a:off x="2565239" y="4486087"/>
                <a:ext cx="661278" cy="637242"/>
              </a:xfrm>
              <a:custGeom>
                <a:rect b="b" l="l" r="r" t="t"/>
                <a:pathLst>
                  <a:path extrusionOk="0" h="2296369" w="2382983">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 name="Google Shape;115;p15"/>
              <p:cNvGrpSpPr/>
              <p:nvPr/>
            </p:nvGrpSpPr>
            <p:grpSpPr>
              <a:xfrm>
                <a:off x="2961415" y="4776793"/>
                <a:ext cx="163969" cy="175850"/>
                <a:chOff x="8103942" y="1540192"/>
                <a:chExt cx="590028" cy="632782"/>
              </a:xfrm>
            </p:grpSpPr>
            <p:sp>
              <p:nvSpPr>
                <p:cNvPr id="116" name="Google Shape;116;p15"/>
                <p:cNvSpPr/>
                <p:nvPr/>
              </p:nvSpPr>
              <p:spPr>
                <a:xfrm>
                  <a:off x="8103942" y="1541490"/>
                  <a:ext cx="590028" cy="631483"/>
                </a:xfrm>
                <a:custGeom>
                  <a:rect b="b" l="l" r="r" t="t"/>
                  <a:pathLst>
                    <a:path extrusionOk="0" h="631483" w="590028">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5"/>
                <p:cNvSpPr/>
                <p:nvPr/>
              </p:nvSpPr>
              <p:spPr>
                <a:xfrm>
                  <a:off x="8132847" y="1936432"/>
                  <a:ext cx="320040" cy="217170"/>
                </a:xfrm>
                <a:custGeom>
                  <a:rect b="b" l="l" r="r" t="t"/>
                  <a:pathLst>
                    <a:path extrusionOk="0" h="217170" w="32004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5"/>
                <p:cNvSpPr/>
                <p:nvPr/>
              </p:nvSpPr>
              <p:spPr>
                <a:xfrm>
                  <a:off x="8309148" y="1542977"/>
                  <a:ext cx="384823" cy="629997"/>
                </a:xfrm>
                <a:custGeom>
                  <a:rect b="b" l="l" r="r" t="t"/>
                  <a:pathLst>
                    <a:path extrusionOk="0" h="629997" w="384823">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5"/>
                <p:cNvSpPr/>
                <p:nvPr/>
              </p:nvSpPr>
              <p:spPr>
                <a:xfrm>
                  <a:off x="8301156" y="1540192"/>
                  <a:ext cx="178502" cy="601979"/>
                </a:xfrm>
                <a:custGeom>
                  <a:rect b="b" l="l" r="r" t="t"/>
                  <a:pathLst>
                    <a:path extrusionOk="0" h="601979" w="178502">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 name="Google Shape;120;p15"/>
              <p:cNvGrpSpPr/>
              <p:nvPr/>
            </p:nvGrpSpPr>
            <p:grpSpPr>
              <a:xfrm>
                <a:off x="2663844" y="4613281"/>
                <a:ext cx="145981" cy="156003"/>
                <a:chOff x="7033144" y="951810"/>
                <a:chExt cx="525299" cy="561363"/>
              </a:xfrm>
            </p:grpSpPr>
            <p:sp>
              <p:nvSpPr>
                <p:cNvPr id="121" name="Google Shape;121;p15"/>
                <p:cNvSpPr/>
                <p:nvPr/>
              </p:nvSpPr>
              <p:spPr>
                <a:xfrm>
                  <a:off x="7033144" y="951810"/>
                  <a:ext cx="525299" cy="561363"/>
                </a:xfrm>
                <a:custGeom>
                  <a:rect b="b" l="l" r="r" t="t"/>
                  <a:pathLst>
                    <a:path extrusionOk="0" h="561363" w="525299">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5"/>
                <p:cNvSpPr/>
                <p:nvPr/>
              </p:nvSpPr>
              <p:spPr>
                <a:xfrm>
                  <a:off x="7064141" y="1246322"/>
                  <a:ext cx="194239" cy="263390"/>
                </a:xfrm>
                <a:custGeom>
                  <a:rect b="b" l="l" r="r" t="t"/>
                  <a:pathLst>
                    <a:path extrusionOk="0" h="263390" w="194239">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5"/>
                <p:cNvSpPr/>
                <p:nvPr/>
              </p:nvSpPr>
              <p:spPr>
                <a:xfrm>
                  <a:off x="7033144" y="951810"/>
                  <a:ext cx="522487" cy="437886"/>
                </a:xfrm>
                <a:custGeom>
                  <a:rect b="b" l="l" r="r" t="t"/>
                  <a:pathLst>
                    <a:path extrusionOk="0" h="437886" w="522487">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5"/>
                <p:cNvSpPr/>
                <p:nvPr/>
              </p:nvSpPr>
              <p:spPr>
                <a:xfrm>
                  <a:off x="7073673" y="1153477"/>
                  <a:ext cx="481958" cy="242887"/>
                </a:xfrm>
                <a:custGeom>
                  <a:rect b="b" l="l" r="r" t="t"/>
                  <a:pathLst>
                    <a:path extrusionOk="0" h="242887" w="481958">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5" name="Google Shape;125;p15"/>
              <p:cNvSpPr/>
              <p:nvPr/>
            </p:nvSpPr>
            <p:spPr>
              <a:xfrm>
                <a:off x="2655059" y="4527643"/>
                <a:ext cx="537012" cy="519066"/>
              </a:xfrm>
              <a:custGeom>
                <a:rect b="b" l="l" r="r" t="t"/>
                <a:pathLst>
                  <a:path extrusionOk="0" h="1870509" w="1935177">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6" name="Google Shape;126;p15"/>
          <p:cNvGrpSpPr/>
          <p:nvPr/>
        </p:nvGrpSpPr>
        <p:grpSpPr>
          <a:xfrm rot="-1333034">
            <a:off x="4472860" y="5617021"/>
            <a:ext cx="556661" cy="564539"/>
            <a:chOff x="3522953" y="2527346"/>
            <a:chExt cx="679859" cy="689480"/>
          </a:xfrm>
        </p:grpSpPr>
        <p:sp>
          <p:nvSpPr>
            <p:cNvPr id="127" name="Google Shape;127;p15"/>
            <p:cNvSpPr/>
            <p:nvPr/>
          </p:nvSpPr>
          <p:spPr>
            <a:xfrm>
              <a:off x="3540598" y="2578681"/>
              <a:ext cx="662214" cy="638145"/>
            </a:xfrm>
            <a:custGeom>
              <a:rect b="b" l="l" r="r" t="t"/>
              <a:pathLst>
                <a:path extrusionOk="0" h="638145" w="662214">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 name="Google Shape;128;p15"/>
            <p:cNvGrpSpPr/>
            <p:nvPr/>
          </p:nvGrpSpPr>
          <p:grpSpPr>
            <a:xfrm>
              <a:off x="3522953" y="2527346"/>
              <a:ext cx="661278" cy="637242"/>
              <a:chOff x="2565239" y="4486087"/>
              <a:chExt cx="661278" cy="637242"/>
            </a:xfrm>
          </p:grpSpPr>
          <p:sp>
            <p:nvSpPr>
              <p:cNvPr id="129" name="Google Shape;129;p15"/>
              <p:cNvSpPr/>
              <p:nvPr/>
            </p:nvSpPr>
            <p:spPr>
              <a:xfrm>
                <a:off x="2565239" y="4486087"/>
                <a:ext cx="661278" cy="637242"/>
              </a:xfrm>
              <a:custGeom>
                <a:rect b="b" l="l" r="r" t="t"/>
                <a:pathLst>
                  <a:path extrusionOk="0" h="2296369" w="2382983">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0" name="Google Shape;130;p15"/>
              <p:cNvGrpSpPr/>
              <p:nvPr/>
            </p:nvGrpSpPr>
            <p:grpSpPr>
              <a:xfrm>
                <a:off x="2961415" y="4776793"/>
                <a:ext cx="163969" cy="175850"/>
                <a:chOff x="8103942" y="1540192"/>
                <a:chExt cx="590028" cy="632782"/>
              </a:xfrm>
            </p:grpSpPr>
            <p:sp>
              <p:nvSpPr>
                <p:cNvPr id="131" name="Google Shape;131;p15"/>
                <p:cNvSpPr/>
                <p:nvPr/>
              </p:nvSpPr>
              <p:spPr>
                <a:xfrm>
                  <a:off x="8103942" y="1541490"/>
                  <a:ext cx="590028" cy="631483"/>
                </a:xfrm>
                <a:custGeom>
                  <a:rect b="b" l="l" r="r" t="t"/>
                  <a:pathLst>
                    <a:path extrusionOk="0" h="631483" w="590028">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5"/>
                <p:cNvSpPr/>
                <p:nvPr/>
              </p:nvSpPr>
              <p:spPr>
                <a:xfrm>
                  <a:off x="8132847" y="1936432"/>
                  <a:ext cx="320040" cy="217170"/>
                </a:xfrm>
                <a:custGeom>
                  <a:rect b="b" l="l" r="r" t="t"/>
                  <a:pathLst>
                    <a:path extrusionOk="0" h="217170" w="32004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5"/>
                <p:cNvSpPr/>
                <p:nvPr/>
              </p:nvSpPr>
              <p:spPr>
                <a:xfrm>
                  <a:off x="8309148" y="1542977"/>
                  <a:ext cx="384823" cy="629997"/>
                </a:xfrm>
                <a:custGeom>
                  <a:rect b="b" l="l" r="r" t="t"/>
                  <a:pathLst>
                    <a:path extrusionOk="0" h="629997" w="384823">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5"/>
                <p:cNvSpPr/>
                <p:nvPr/>
              </p:nvSpPr>
              <p:spPr>
                <a:xfrm>
                  <a:off x="8301156" y="1540192"/>
                  <a:ext cx="178502" cy="601979"/>
                </a:xfrm>
                <a:custGeom>
                  <a:rect b="b" l="l" r="r" t="t"/>
                  <a:pathLst>
                    <a:path extrusionOk="0" h="601979" w="178502">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 name="Google Shape;135;p15"/>
              <p:cNvGrpSpPr/>
              <p:nvPr/>
            </p:nvGrpSpPr>
            <p:grpSpPr>
              <a:xfrm>
                <a:off x="2663844" y="4613281"/>
                <a:ext cx="145981" cy="156003"/>
                <a:chOff x="7033144" y="951810"/>
                <a:chExt cx="525299" cy="561363"/>
              </a:xfrm>
            </p:grpSpPr>
            <p:sp>
              <p:nvSpPr>
                <p:cNvPr id="136" name="Google Shape;136;p15"/>
                <p:cNvSpPr/>
                <p:nvPr/>
              </p:nvSpPr>
              <p:spPr>
                <a:xfrm>
                  <a:off x="7033144" y="951810"/>
                  <a:ext cx="525299" cy="561363"/>
                </a:xfrm>
                <a:custGeom>
                  <a:rect b="b" l="l" r="r" t="t"/>
                  <a:pathLst>
                    <a:path extrusionOk="0" h="561363" w="525299">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5"/>
                <p:cNvSpPr/>
                <p:nvPr/>
              </p:nvSpPr>
              <p:spPr>
                <a:xfrm>
                  <a:off x="7064141" y="1246322"/>
                  <a:ext cx="194239" cy="263390"/>
                </a:xfrm>
                <a:custGeom>
                  <a:rect b="b" l="l" r="r" t="t"/>
                  <a:pathLst>
                    <a:path extrusionOk="0" h="263390" w="194239">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5"/>
                <p:cNvSpPr/>
                <p:nvPr/>
              </p:nvSpPr>
              <p:spPr>
                <a:xfrm>
                  <a:off x="7033144" y="951810"/>
                  <a:ext cx="522487" cy="437886"/>
                </a:xfrm>
                <a:custGeom>
                  <a:rect b="b" l="l" r="r" t="t"/>
                  <a:pathLst>
                    <a:path extrusionOk="0" h="437886" w="522487">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5"/>
                <p:cNvSpPr/>
                <p:nvPr/>
              </p:nvSpPr>
              <p:spPr>
                <a:xfrm>
                  <a:off x="7073673" y="1153477"/>
                  <a:ext cx="481958" cy="242887"/>
                </a:xfrm>
                <a:custGeom>
                  <a:rect b="b" l="l" r="r" t="t"/>
                  <a:pathLst>
                    <a:path extrusionOk="0" h="242887" w="481958">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0" name="Google Shape;140;p15"/>
              <p:cNvSpPr/>
              <p:nvPr/>
            </p:nvSpPr>
            <p:spPr>
              <a:xfrm>
                <a:off x="2655059" y="4527643"/>
                <a:ext cx="537012" cy="519066"/>
              </a:xfrm>
              <a:custGeom>
                <a:rect b="b" l="l" r="r" t="t"/>
                <a:pathLst>
                  <a:path extrusionOk="0" h="1870509" w="1935177">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1" name="Google Shape;141;p15"/>
          <p:cNvGrpSpPr/>
          <p:nvPr/>
        </p:nvGrpSpPr>
        <p:grpSpPr>
          <a:xfrm rot="-2584597">
            <a:off x="3822257" y="5523973"/>
            <a:ext cx="609315" cy="617129"/>
            <a:chOff x="5107891" y="149"/>
            <a:chExt cx="2677912" cy="2712251"/>
          </a:xfrm>
        </p:grpSpPr>
        <p:sp>
          <p:nvSpPr>
            <p:cNvPr id="142" name="Google Shape;142;p15"/>
            <p:cNvSpPr/>
            <p:nvPr/>
          </p:nvSpPr>
          <p:spPr>
            <a:xfrm>
              <a:off x="5107891" y="149"/>
              <a:ext cx="2677912" cy="1824690"/>
            </a:xfrm>
            <a:custGeom>
              <a:rect b="b" l="l" r="r" t="t"/>
              <a:pathLst>
                <a:path extrusionOk="0" h="1824690" w="2677912">
                  <a:moveTo>
                    <a:pt x="1458093" y="17948"/>
                  </a:moveTo>
                  <a:cubicBezTo>
                    <a:pt x="2194376" y="116055"/>
                    <a:pt x="2738253" y="596115"/>
                    <a:pt x="2672531" y="1090463"/>
                  </a:cubicBezTo>
                  <a:cubicBezTo>
                    <a:pt x="2606808" y="1584810"/>
                    <a:pt x="1956251" y="1905803"/>
                    <a:pt x="1219968" y="1806743"/>
                  </a:cubicBezTo>
                  <a:cubicBezTo>
                    <a:pt x="482733" y="1708635"/>
                    <a:pt x="-61144" y="1228575"/>
                    <a:pt x="5531" y="734228"/>
                  </a:cubicBezTo>
                  <a:cubicBezTo>
                    <a:pt x="71253" y="239880"/>
                    <a:pt x="721811" y="-81112"/>
                    <a:pt x="1458093" y="17948"/>
                  </a:cubicBezTo>
                  <a:close/>
                </a:path>
              </a:pathLst>
            </a:custGeom>
            <a:solidFill>
              <a:srgbClr val="B6984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5"/>
            <p:cNvSpPr/>
            <p:nvPr/>
          </p:nvSpPr>
          <p:spPr>
            <a:xfrm>
              <a:off x="5442986" y="117157"/>
              <a:ext cx="2342745" cy="1706730"/>
            </a:xfrm>
            <a:custGeom>
              <a:rect b="b" l="l" r="r" t="t"/>
              <a:pathLst>
                <a:path extrusionOk="0" h="1706730" w="2342745">
                  <a:moveTo>
                    <a:pt x="1532573" y="0"/>
                  </a:moveTo>
                  <a:cubicBezTo>
                    <a:pt x="2049780" y="188595"/>
                    <a:pt x="2389823" y="576263"/>
                    <a:pt x="2337435" y="972503"/>
                  </a:cubicBezTo>
                  <a:cubicBezTo>
                    <a:pt x="2271713" y="1466850"/>
                    <a:pt x="1621155" y="1787843"/>
                    <a:pt x="884873" y="1688783"/>
                  </a:cubicBezTo>
                  <a:cubicBezTo>
                    <a:pt x="529590" y="1641158"/>
                    <a:pt x="219075" y="1504950"/>
                    <a:pt x="0" y="1321118"/>
                  </a:cubicBezTo>
                  <a:cubicBezTo>
                    <a:pt x="306705" y="1496378"/>
                    <a:pt x="667703" y="1532573"/>
                    <a:pt x="1059180" y="1495425"/>
                  </a:cubicBezTo>
                  <a:cubicBezTo>
                    <a:pt x="795338" y="1341120"/>
                    <a:pt x="531495" y="1187768"/>
                    <a:pt x="268605" y="1033463"/>
                  </a:cubicBezTo>
                  <a:cubicBezTo>
                    <a:pt x="510540" y="754380"/>
                    <a:pt x="1097280" y="714375"/>
                    <a:pt x="1820228" y="769620"/>
                  </a:cubicBezTo>
                  <a:cubicBezTo>
                    <a:pt x="1954530" y="471488"/>
                    <a:pt x="1900238" y="206693"/>
                    <a:pt x="1532573" y="0"/>
                  </a:cubicBezTo>
                  <a:close/>
                </a:path>
              </a:pathLst>
            </a:custGeom>
            <a:solidFill>
              <a:srgbClr val="A7873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5"/>
            <p:cNvSpPr/>
            <p:nvPr/>
          </p:nvSpPr>
          <p:spPr>
            <a:xfrm>
              <a:off x="5589959" y="992567"/>
              <a:ext cx="1564669" cy="1719833"/>
            </a:xfrm>
            <a:custGeom>
              <a:rect b="b" l="l" r="r" t="t"/>
              <a:pathLst>
                <a:path extrusionOk="0" h="1719833" w="1564669">
                  <a:moveTo>
                    <a:pt x="120680" y="159005"/>
                  </a:moveTo>
                  <a:cubicBezTo>
                    <a:pt x="341660" y="-133413"/>
                    <a:pt x="1443703" y="-11493"/>
                    <a:pt x="1564670" y="434277"/>
                  </a:cubicBezTo>
                  <a:cubicBezTo>
                    <a:pt x="1551335" y="437135"/>
                    <a:pt x="1538000" y="440945"/>
                    <a:pt x="1524665" y="443802"/>
                  </a:cubicBezTo>
                  <a:cubicBezTo>
                    <a:pt x="1416080" y="469520"/>
                    <a:pt x="1325593" y="540957"/>
                    <a:pt x="1300828" y="649542"/>
                  </a:cubicBezTo>
                  <a:lnTo>
                    <a:pt x="1104613" y="1532510"/>
                  </a:lnTo>
                  <a:cubicBezTo>
                    <a:pt x="1025555" y="1886840"/>
                    <a:pt x="-69820" y="1691577"/>
                    <a:pt x="3523" y="1336295"/>
                  </a:cubicBezTo>
                  <a:lnTo>
                    <a:pt x="199738" y="387605"/>
                  </a:lnTo>
                  <a:cubicBezTo>
                    <a:pt x="217835" y="300927"/>
                    <a:pt x="194023" y="217107"/>
                    <a:pt x="124490" y="162815"/>
                  </a:cubicBezTo>
                  <a:cubicBezTo>
                    <a:pt x="124490" y="160910"/>
                    <a:pt x="122585" y="159957"/>
                    <a:pt x="120680" y="159005"/>
                  </a:cubicBez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5"/>
            <p:cNvSpPr/>
            <p:nvPr/>
          </p:nvSpPr>
          <p:spPr>
            <a:xfrm>
              <a:off x="5714449" y="992213"/>
              <a:ext cx="1441132" cy="1718943"/>
            </a:xfrm>
            <a:custGeom>
              <a:rect b="b" l="l" r="r" t="t"/>
              <a:pathLst>
                <a:path extrusionOk="0" h="1718943" w="1441132">
                  <a:moveTo>
                    <a:pt x="0" y="154596"/>
                  </a:moveTo>
                  <a:cubicBezTo>
                    <a:pt x="227648" y="-132106"/>
                    <a:pt x="1320165" y="-9234"/>
                    <a:pt x="1441133" y="433679"/>
                  </a:cubicBezTo>
                  <a:cubicBezTo>
                    <a:pt x="1427798" y="436536"/>
                    <a:pt x="1414463" y="440346"/>
                    <a:pt x="1401128" y="443204"/>
                  </a:cubicBezTo>
                  <a:cubicBezTo>
                    <a:pt x="1292542" y="468921"/>
                    <a:pt x="1202055" y="540359"/>
                    <a:pt x="1177290" y="648944"/>
                  </a:cubicBezTo>
                  <a:lnTo>
                    <a:pt x="981075" y="1531911"/>
                  </a:lnTo>
                  <a:cubicBezTo>
                    <a:pt x="942975" y="1704314"/>
                    <a:pt x="662940" y="1746224"/>
                    <a:pt x="394335" y="1703361"/>
                  </a:cubicBezTo>
                  <a:lnTo>
                    <a:pt x="223838" y="1191869"/>
                  </a:lnTo>
                  <a:cubicBezTo>
                    <a:pt x="334328" y="1161389"/>
                    <a:pt x="441007" y="1144244"/>
                    <a:pt x="543878" y="1139482"/>
                  </a:cubicBezTo>
                  <a:cubicBezTo>
                    <a:pt x="705803" y="1132814"/>
                    <a:pt x="836295" y="1015656"/>
                    <a:pt x="861060" y="855636"/>
                  </a:cubicBezTo>
                  <a:cubicBezTo>
                    <a:pt x="875348" y="765149"/>
                    <a:pt x="888682" y="674661"/>
                    <a:pt x="902970" y="584174"/>
                  </a:cubicBezTo>
                  <a:cubicBezTo>
                    <a:pt x="928688" y="418439"/>
                    <a:pt x="852488" y="262229"/>
                    <a:pt x="706755" y="179361"/>
                  </a:cubicBezTo>
                  <a:cubicBezTo>
                    <a:pt x="444818" y="30771"/>
                    <a:pt x="200977" y="54584"/>
                    <a:pt x="952" y="162216"/>
                  </a:cubicBezTo>
                  <a:lnTo>
                    <a:pt x="0" y="154596"/>
                  </a:lnTo>
                  <a:close/>
                </a:path>
              </a:pathLst>
            </a:custGeom>
            <a:solidFill>
              <a:srgbClr val="C0A3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5"/>
            <p:cNvSpPr/>
            <p:nvPr/>
          </p:nvSpPr>
          <p:spPr>
            <a:xfrm>
              <a:off x="5591524" y="2182897"/>
              <a:ext cx="1104545" cy="529256"/>
            </a:xfrm>
            <a:custGeom>
              <a:rect b="b" l="l" r="r" t="t"/>
              <a:pathLst>
                <a:path extrusionOk="0" h="529256" w="1104545">
                  <a:moveTo>
                    <a:pt x="1104001" y="342180"/>
                  </a:moveTo>
                  <a:cubicBezTo>
                    <a:pt x="1027801" y="686033"/>
                    <a:pt x="-8520" y="511725"/>
                    <a:pt x="53" y="175493"/>
                  </a:cubicBezTo>
                  <a:cubicBezTo>
                    <a:pt x="101018" y="-148357"/>
                    <a:pt x="1131623" y="16425"/>
                    <a:pt x="1104001" y="342180"/>
                  </a:cubicBezTo>
                  <a:close/>
                </a:path>
              </a:pathLst>
            </a:custGeom>
            <a:solidFill>
              <a:srgbClr val="D7C3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5"/>
            <p:cNvSpPr/>
            <p:nvPr/>
          </p:nvSpPr>
          <p:spPr>
            <a:xfrm>
              <a:off x="5310486" y="72949"/>
              <a:ext cx="1402054" cy="561784"/>
            </a:xfrm>
            <a:custGeom>
              <a:rect b="b" l="l" r="r" t="t"/>
              <a:pathLst>
                <a:path extrusionOk="0" h="561784" w="1402054">
                  <a:moveTo>
                    <a:pt x="620180" y="38493"/>
                  </a:moveTo>
                  <a:cubicBezTo>
                    <a:pt x="1005943" y="-57709"/>
                    <a:pt x="1371703" y="43256"/>
                    <a:pt x="1400278" y="156603"/>
                  </a:cubicBezTo>
                  <a:cubicBezTo>
                    <a:pt x="1428853" y="269951"/>
                    <a:pt x="1108813" y="352818"/>
                    <a:pt x="723050" y="449021"/>
                  </a:cubicBezTo>
                  <a:cubicBezTo>
                    <a:pt x="336335" y="544271"/>
                    <a:pt x="30583" y="617613"/>
                    <a:pt x="2008" y="504266"/>
                  </a:cubicBezTo>
                  <a:cubicBezTo>
                    <a:pt x="-25615" y="390918"/>
                    <a:pt x="234418" y="134696"/>
                    <a:pt x="620180" y="38493"/>
                  </a:cubicBezTo>
                  <a:close/>
                </a:path>
              </a:pathLst>
            </a:custGeom>
            <a:solidFill>
              <a:srgbClr val="CBAE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48" name="Shape 148"/>
        <p:cNvGrpSpPr/>
        <p:nvPr/>
      </p:nvGrpSpPr>
      <p:grpSpPr>
        <a:xfrm>
          <a:off x="0" y="0"/>
          <a:ext cx="0" cy="0"/>
          <a:chOff x="0" y="0"/>
          <a:chExt cx="0" cy="0"/>
        </a:xfrm>
      </p:grpSpPr>
      <p:pic>
        <p:nvPicPr>
          <p:cNvPr descr="A red and white checkered floor&#10;&#10;Description automatically generated with medium confidence" id="149" name="Google Shape;149;p16"/>
          <p:cNvPicPr preferRelativeResize="0"/>
          <p:nvPr/>
        </p:nvPicPr>
        <p:blipFill rotWithShape="1">
          <a:blip r:embed="rId2">
            <a:alphaModFix/>
          </a:blip>
          <a:srcRect b="0" l="31086" r="0" t="0"/>
          <a:stretch/>
        </p:blipFill>
        <p:spPr>
          <a:xfrm flipH="1">
            <a:off x="6223001" y="5353104"/>
            <a:ext cx="5968999" cy="1504895"/>
          </a:xfrm>
          <a:prstGeom prst="rect">
            <a:avLst/>
          </a:prstGeom>
          <a:noFill/>
          <a:ln>
            <a:noFill/>
          </a:ln>
          <a:effectLst>
            <a:outerShdw blurRad="50800" rotWithShape="0" dir="16200000" dist="38100">
              <a:srgbClr val="000000">
                <a:alpha val="40000"/>
              </a:srgbClr>
            </a:outerShdw>
          </a:effectLst>
        </p:spPr>
      </p:pic>
      <p:sp>
        <p:nvSpPr>
          <p:cNvPr id="150" name="Google Shape;150;p16"/>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1" name="Google Shape;151;p16"/>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2" name="Google Shape;152;p16"/>
          <p:cNvSpPr txBox="1"/>
          <p:nvPr>
            <p:ph idx="3" type="subTitle"/>
          </p:nvPr>
        </p:nvSpPr>
        <p:spPr>
          <a:xfrm>
            <a:off x="8340400" y="1715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3" name="Google Shape;153;p16"/>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4" name="Google Shape;154;p16"/>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5" name="Google Shape;155;p16"/>
          <p:cNvSpPr txBox="1"/>
          <p:nvPr>
            <p:ph idx="6" type="subTitle"/>
          </p:nvPr>
        </p:nvSpPr>
        <p:spPr>
          <a:xfrm>
            <a:off x="8340412" y="32124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56" name="Google Shape;156;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7" name="Google Shape;157;p16"/>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58" name="Google Shape;158;p16"/>
          <p:cNvSpPr txBox="1"/>
          <p:nvPr>
            <p:ph idx="8" type="body"/>
          </p:nvPr>
        </p:nvSpPr>
        <p:spPr>
          <a:xfrm>
            <a:off x="8340412" y="36293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159" name="Google Shape;159;p16"/>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160" name="Google Shape;160;p16"/>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161" name="Google Shape;161;p16"/>
          <p:cNvSpPr txBox="1"/>
          <p:nvPr>
            <p:ph idx="14" type="body"/>
          </p:nvPr>
        </p:nvSpPr>
        <p:spPr>
          <a:xfrm>
            <a:off x="83404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162" name="Google Shape;162;p16"/>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pic>
        <p:nvPicPr>
          <p:cNvPr id="163" name="Google Shape;163;p16"/>
          <p:cNvPicPr preferRelativeResize="0"/>
          <p:nvPr/>
        </p:nvPicPr>
        <p:blipFill>
          <a:blip r:embed="rId3">
            <a:alphaModFix/>
          </a:blip>
          <a:stretch>
            <a:fillRect/>
          </a:stretch>
        </p:blipFill>
        <p:spPr>
          <a:xfrm>
            <a:off x="-50" y="5028206"/>
            <a:ext cx="12191999" cy="18690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64" name="Shape 164"/>
        <p:cNvGrpSpPr/>
        <p:nvPr/>
      </p:nvGrpSpPr>
      <p:grpSpPr>
        <a:xfrm>
          <a:off x="0" y="0"/>
          <a:ext cx="0" cy="0"/>
          <a:chOff x="0" y="0"/>
          <a:chExt cx="0" cy="0"/>
        </a:xfrm>
      </p:grpSpPr>
      <p:sp>
        <p:nvSpPr>
          <p:cNvPr id="165" name="Google Shape;165;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6" name="Google Shape;166;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7" name="Google Shape;167;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 name="Google Shape;168;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 name="Google Shape;169;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70" name="Google Shape;170;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1" name="Google Shape;171;p17"/>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72" name="Google Shape;172;p17"/>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3" name="Google Shape;173;p17"/>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4" name="Google Shape;174;p17"/>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5" name="Google Shape;175;p1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176" name="Google Shape;176;p17"/>
          <p:cNvGrpSpPr/>
          <p:nvPr/>
        </p:nvGrpSpPr>
        <p:grpSpPr>
          <a:xfrm flipH="1">
            <a:off x="148450" y="4323600"/>
            <a:ext cx="12043550" cy="2379899"/>
            <a:chOff x="148450" y="4323600"/>
            <a:chExt cx="12043550" cy="2379899"/>
          </a:xfrm>
        </p:grpSpPr>
        <p:pic>
          <p:nvPicPr>
            <p:cNvPr descr="A picture containing indoor, vegetable, plastic&#10;&#10;Description automatically generated" id="177" name="Google Shape;177;p17"/>
            <p:cNvPicPr preferRelativeResize="0"/>
            <p:nvPr/>
          </p:nvPicPr>
          <p:blipFill rotWithShape="1">
            <a:blip r:embed="rId2">
              <a:alphaModFix/>
            </a:blip>
            <a:srcRect b="0" l="0" r="0" t="0"/>
            <a:stretch/>
          </p:blipFill>
          <p:spPr>
            <a:xfrm>
              <a:off x="148450" y="4323600"/>
              <a:ext cx="6270837" cy="2379899"/>
            </a:xfrm>
            <a:prstGeom prst="rect">
              <a:avLst/>
            </a:prstGeom>
            <a:noFill/>
            <a:ln>
              <a:noFill/>
            </a:ln>
          </p:spPr>
        </p:pic>
        <p:pic>
          <p:nvPicPr>
            <p:cNvPr descr="A picture containing indoor&#10;&#10;Description automatically generated" id="178" name="Google Shape;178;p17"/>
            <p:cNvPicPr preferRelativeResize="0"/>
            <p:nvPr/>
          </p:nvPicPr>
          <p:blipFill rotWithShape="1">
            <a:blip r:embed="rId3">
              <a:alphaModFix/>
            </a:blip>
            <a:srcRect b="0" l="0" r="0" t="0"/>
            <a:stretch/>
          </p:blipFill>
          <p:spPr>
            <a:xfrm flipH="1">
              <a:off x="5836851" y="4926394"/>
              <a:ext cx="6355149" cy="1700906"/>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79" name="Shape 179"/>
        <p:cNvGrpSpPr/>
        <p:nvPr/>
      </p:nvGrpSpPr>
      <p:grpSpPr>
        <a:xfrm>
          <a:off x="0" y="0"/>
          <a:ext cx="0" cy="0"/>
          <a:chOff x="0" y="0"/>
          <a:chExt cx="0" cy="0"/>
        </a:xfrm>
      </p:grpSpPr>
      <p:sp>
        <p:nvSpPr>
          <p:cNvPr id="180" name="Google Shape;180;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1" name="Google Shape;181;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82" name="Shape 182"/>
        <p:cNvGrpSpPr/>
        <p:nvPr/>
      </p:nvGrpSpPr>
      <p:grpSpPr>
        <a:xfrm>
          <a:off x="0" y="0"/>
          <a:ext cx="0" cy="0"/>
          <a:chOff x="0" y="0"/>
          <a:chExt cx="0" cy="0"/>
        </a:xfrm>
      </p:grpSpPr>
      <p:sp>
        <p:nvSpPr>
          <p:cNvPr id="183" name="Google Shape;183;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4" name="Google Shape;184;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185" name="Shape 185"/>
        <p:cNvGrpSpPr/>
        <p:nvPr/>
      </p:nvGrpSpPr>
      <p:grpSpPr>
        <a:xfrm>
          <a:off x="0" y="0"/>
          <a:ext cx="0" cy="0"/>
          <a:chOff x="0" y="0"/>
          <a:chExt cx="0" cy="0"/>
        </a:xfrm>
      </p:grpSpPr>
      <p:sp>
        <p:nvSpPr>
          <p:cNvPr id="186" name="Google Shape;186;p20"/>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7" name="Google Shape;187;p20"/>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88" name="Google Shape;188;p20"/>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pic>
        <p:nvPicPr>
          <p:cNvPr descr="A picture containing indoor, decorated, footwear&#10;&#10;Description automatically generated" id="189" name="Google Shape;189;p20"/>
          <p:cNvPicPr preferRelativeResize="0"/>
          <p:nvPr/>
        </p:nvPicPr>
        <p:blipFill rotWithShape="1">
          <a:blip r:embed="rId2">
            <a:alphaModFix/>
          </a:blip>
          <a:srcRect b="0" l="0" r="0" t="0"/>
          <a:stretch/>
        </p:blipFill>
        <p:spPr>
          <a:xfrm flipH="1">
            <a:off x="400288" y="4998559"/>
            <a:ext cx="6133109" cy="18594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2" name="Shape 22"/>
        <p:cNvGrpSpPr/>
        <p:nvPr/>
      </p:nvGrpSpPr>
      <p:grpSpPr>
        <a:xfrm>
          <a:off x="0" y="0"/>
          <a:ext cx="0" cy="0"/>
          <a:chOff x="0" y="0"/>
          <a:chExt cx="0" cy="0"/>
        </a:xfrm>
      </p:grpSpPr>
      <p:sp>
        <p:nvSpPr>
          <p:cNvPr id="23" name="Google Shape;23;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24" name="Shape 24"/>
        <p:cNvGrpSpPr/>
        <p:nvPr/>
      </p:nvGrpSpPr>
      <p:grpSpPr>
        <a:xfrm>
          <a:off x="0" y="0"/>
          <a:ext cx="0" cy="0"/>
          <a:chOff x="0" y="0"/>
          <a:chExt cx="0" cy="0"/>
        </a:xfrm>
      </p:grpSpPr>
      <p:grpSp>
        <p:nvGrpSpPr>
          <p:cNvPr id="25" name="Google Shape;25;p4"/>
          <p:cNvGrpSpPr/>
          <p:nvPr/>
        </p:nvGrpSpPr>
        <p:grpSpPr>
          <a:xfrm>
            <a:off x="0" y="0"/>
            <a:ext cx="12192000" cy="6858000"/>
            <a:chOff x="0" y="0"/>
            <a:chExt cx="12192000" cy="6858000"/>
          </a:xfrm>
        </p:grpSpPr>
        <p:sp>
          <p:nvSpPr>
            <p:cNvPr id="26" name="Google Shape;26;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8" name="Google Shape;28;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9" name="Google Shape;29;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0" name="Google Shape;30;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1" name="Google Shape;31;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2" name="Google Shape;32;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3" name="Google Shape;33;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4" name="Google Shape;34;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5" name="Shape 35"/>
        <p:cNvGrpSpPr/>
        <p:nvPr/>
      </p:nvGrpSpPr>
      <p:grpSpPr>
        <a:xfrm>
          <a:off x="0" y="0"/>
          <a:ext cx="0" cy="0"/>
          <a:chOff x="0" y="0"/>
          <a:chExt cx="0" cy="0"/>
        </a:xfrm>
      </p:grpSpPr>
      <p:pic>
        <p:nvPicPr>
          <p:cNvPr descr="A red and white checkered floor&#10;&#10;Description automatically generated with medium confidence" id="36" name="Google Shape;36;p5"/>
          <p:cNvPicPr preferRelativeResize="0"/>
          <p:nvPr/>
        </p:nvPicPr>
        <p:blipFill rotWithShape="1">
          <a:blip r:embed="rId2">
            <a:alphaModFix/>
          </a:blip>
          <a:srcRect b="0" l="31086" r="0" t="0"/>
          <a:stretch/>
        </p:blipFill>
        <p:spPr>
          <a:xfrm flipH="1">
            <a:off x="6223001" y="5353104"/>
            <a:ext cx="5968999" cy="1504895"/>
          </a:xfrm>
          <a:prstGeom prst="rect">
            <a:avLst/>
          </a:prstGeom>
          <a:noFill/>
          <a:ln>
            <a:noFill/>
          </a:ln>
          <a:effectLst>
            <a:outerShdw blurRad="50800" rotWithShape="0" dir="16200000" dist="38100">
              <a:srgbClr val="000000">
                <a:alpha val="40000"/>
              </a:srgbClr>
            </a:outerShdw>
          </a:effectLst>
        </p:spPr>
      </p:pic>
      <p:sp>
        <p:nvSpPr>
          <p:cNvPr id="37" name="Google Shape;37;p5"/>
          <p:cNvSpPr txBox="1"/>
          <p:nvPr>
            <p:ph type="title"/>
          </p:nvPr>
        </p:nvSpPr>
        <p:spPr>
          <a:xfrm>
            <a:off x="6580098" y="1583975"/>
            <a:ext cx="48153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8" name="Google Shape;38;p5"/>
          <p:cNvSpPr txBox="1"/>
          <p:nvPr>
            <p:ph idx="1" type="body"/>
          </p:nvPr>
        </p:nvSpPr>
        <p:spPr>
          <a:xfrm>
            <a:off x="6580075" y="2988275"/>
            <a:ext cx="48153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pic>
        <p:nvPicPr>
          <p:cNvPr descr="A picture containing indoor, vegetable, plastic&#10;&#10;Description automatically generated" id="39" name="Google Shape;39;p5"/>
          <p:cNvPicPr preferRelativeResize="0"/>
          <p:nvPr/>
        </p:nvPicPr>
        <p:blipFill rotWithShape="1">
          <a:blip r:embed="rId3">
            <a:alphaModFix/>
          </a:blip>
          <a:srcRect b="0" l="0" r="0" t="0"/>
          <a:stretch/>
        </p:blipFill>
        <p:spPr>
          <a:xfrm>
            <a:off x="-121535" y="3932640"/>
            <a:ext cx="7420787" cy="2816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0" name="Shape 40"/>
        <p:cNvGrpSpPr/>
        <p:nvPr/>
      </p:nvGrpSpPr>
      <p:grpSpPr>
        <a:xfrm>
          <a:off x="0" y="0"/>
          <a:ext cx="0" cy="0"/>
          <a:chOff x="0" y="0"/>
          <a:chExt cx="0" cy="0"/>
        </a:xfrm>
      </p:grpSpPr>
      <p:pic>
        <p:nvPicPr>
          <p:cNvPr descr="A red and white checkered floor&#10;&#10;Description automatically generated with medium confidence" id="41" name="Google Shape;41;p6"/>
          <p:cNvPicPr preferRelativeResize="0"/>
          <p:nvPr/>
        </p:nvPicPr>
        <p:blipFill rotWithShape="1">
          <a:blip r:embed="rId2">
            <a:alphaModFix/>
          </a:blip>
          <a:srcRect b="0" l="31086" r="0" t="0"/>
          <a:stretch/>
        </p:blipFill>
        <p:spPr>
          <a:xfrm>
            <a:off x="0" y="5353104"/>
            <a:ext cx="5968999" cy="1504895"/>
          </a:xfrm>
          <a:prstGeom prst="rect">
            <a:avLst/>
          </a:prstGeom>
          <a:noFill/>
          <a:ln>
            <a:noFill/>
          </a:ln>
          <a:effectLst>
            <a:outerShdw blurRad="50800" rotWithShape="0" dir="16200000" dist="38100">
              <a:srgbClr val="000000">
                <a:alpha val="40000"/>
              </a:srgbClr>
            </a:outerShdw>
          </a:effectLst>
        </p:spPr>
      </p:pic>
      <p:pic>
        <p:nvPicPr>
          <p:cNvPr descr="A picture containing indoor, chessman&#10;&#10;Description automatically generated" id="42" name="Google Shape;42;p6"/>
          <p:cNvPicPr preferRelativeResize="0"/>
          <p:nvPr/>
        </p:nvPicPr>
        <p:blipFill rotWithShape="1">
          <a:blip r:embed="rId3">
            <a:alphaModFix/>
          </a:blip>
          <a:srcRect b="0" l="0" r="0" t="0"/>
          <a:stretch/>
        </p:blipFill>
        <p:spPr>
          <a:xfrm>
            <a:off x="9058940" y="4435737"/>
            <a:ext cx="2743200" cy="1985502"/>
          </a:xfrm>
          <a:prstGeom prst="rect">
            <a:avLst/>
          </a:prstGeom>
          <a:noFill/>
          <a:ln>
            <a:noFill/>
          </a:ln>
        </p:spPr>
      </p:pic>
      <p:sp>
        <p:nvSpPr>
          <p:cNvPr id="43" name="Google Shape;43;p6"/>
          <p:cNvSpPr txBox="1"/>
          <p:nvPr>
            <p:ph type="title"/>
          </p:nvPr>
        </p:nvSpPr>
        <p:spPr>
          <a:xfrm>
            <a:off x="415650" y="61151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 name="Google Shape;44;p6"/>
          <p:cNvSpPr txBox="1"/>
          <p:nvPr>
            <p:ph idx="1" type="body"/>
          </p:nvPr>
        </p:nvSpPr>
        <p:spPr>
          <a:xfrm>
            <a:off x="2657025" y="1857500"/>
            <a:ext cx="8955600" cy="29925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45" name="Shape 45"/>
        <p:cNvGrpSpPr/>
        <p:nvPr/>
      </p:nvGrpSpPr>
      <p:grpSpPr>
        <a:xfrm>
          <a:off x="0" y="0"/>
          <a:ext cx="0" cy="0"/>
          <a:chOff x="0" y="0"/>
          <a:chExt cx="0" cy="0"/>
        </a:xfrm>
      </p:grpSpPr>
      <p:pic>
        <p:nvPicPr>
          <p:cNvPr descr="A picture containing indoor, decorated, footwear&#10;&#10;Description automatically generated" id="46" name="Google Shape;46;p7"/>
          <p:cNvPicPr preferRelativeResize="0"/>
          <p:nvPr/>
        </p:nvPicPr>
        <p:blipFill rotWithShape="1">
          <a:blip r:embed="rId2">
            <a:alphaModFix/>
          </a:blip>
          <a:srcRect b="0" l="0" r="0" t="0"/>
          <a:stretch/>
        </p:blipFill>
        <p:spPr>
          <a:xfrm>
            <a:off x="6006563" y="4998559"/>
            <a:ext cx="6133109" cy="1859441"/>
          </a:xfrm>
          <a:prstGeom prst="rect">
            <a:avLst/>
          </a:prstGeom>
          <a:noFill/>
          <a:ln>
            <a:noFill/>
          </a:ln>
        </p:spPr>
      </p:pic>
      <p:sp>
        <p:nvSpPr>
          <p:cNvPr id="47" name="Google Shape;47;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48" name="Google Shape;48;p7"/>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b="1" sz="3600"/>
            </a:lvl1pPr>
            <a:lvl2pPr lvl="1" rtl="0">
              <a:spcBef>
                <a:spcPts val="2100"/>
              </a:spcBef>
              <a:spcAft>
                <a:spcPts val="0"/>
              </a:spcAft>
              <a:buSzPts val="3600"/>
              <a:buNone/>
              <a:defRPr b="1" sz="3600"/>
            </a:lvl2pPr>
            <a:lvl3pPr lvl="2" rtl="0">
              <a:spcBef>
                <a:spcPts val="2100"/>
              </a:spcBef>
              <a:spcAft>
                <a:spcPts val="0"/>
              </a:spcAft>
              <a:buSzPts val="3600"/>
              <a:buNone/>
              <a:defRPr b="1" sz="3600"/>
            </a:lvl3pPr>
            <a:lvl4pPr lvl="3" rtl="0">
              <a:spcBef>
                <a:spcPts val="2100"/>
              </a:spcBef>
              <a:spcAft>
                <a:spcPts val="0"/>
              </a:spcAft>
              <a:buSzPts val="3600"/>
              <a:buNone/>
              <a:defRPr b="1" sz="3600"/>
            </a:lvl4pPr>
            <a:lvl5pPr lvl="4" rtl="0">
              <a:spcBef>
                <a:spcPts val="2100"/>
              </a:spcBef>
              <a:spcAft>
                <a:spcPts val="0"/>
              </a:spcAft>
              <a:buSzPts val="3600"/>
              <a:buNone/>
              <a:defRPr b="1" sz="3600"/>
            </a:lvl5pPr>
            <a:lvl6pPr lvl="5" rtl="0">
              <a:spcBef>
                <a:spcPts val="2100"/>
              </a:spcBef>
              <a:spcAft>
                <a:spcPts val="0"/>
              </a:spcAft>
              <a:buSzPts val="3600"/>
              <a:buNone/>
              <a:defRPr b="1" sz="3600"/>
            </a:lvl6pPr>
            <a:lvl7pPr lvl="6" rtl="0">
              <a:spcBef>
                <a:spcPts val="2100"/>
              </a:spcBef>
              <a:spcAft>
                <a:spcPts val="0"/>
              </a:spcAft>
              <a:buSzPts val="3600"/>
              <a:buNone/>
              <a:defRPr b="1" sz="3600"/>
            </a:lvl7pPr>
            <a:lvl8pPr lvl="7" rtl="0">
              <a:spcBef>
                <a:spcPts val="2100"/>
              </a:spcBef>
              <a:spcAft>
                <a:spcPts val="0"/>
              </a:spcAft>
              <a:buSzPts val="3600"/>
              <a:buNone/>
              <a:defRPr b="1" sz="3600"/>
            </a:lvl8pPr>
            <a:lvl9pPr lvl="8" rtl="0">
              <a:spcBef>
                <a:spcPts val="2100"/>
              </a:spcBef>
              <a:spcAft>
                <a:spcPts val="2100"/>
              </a:spcAft>
              <a:buSzPts val="3600"/>
              <a:buNone/>
              <a:defRPr b="1" sz="3600"/>
            </a:lvl9pPr>
          </a:lstStyle>
          <a:p/>
        </p:txBody>
      </p:sp>
      <p:sp>
        <p:nvSpPr>
          <p:cNvPr id="49" name="Google Shape;49;p7"/>
          <p:cNvSpPr txBox="1"/>
          <p:nvPr>
            <p:ph idx="2" type="body"/>
          </p:nvPr>
        </p:nvSpPr>
        <p:spPr>
          <a:xfrm>
            <a:off x="4386975" y="2965625"/>
            <a:ext cx="68205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50" name="Shape 50"/>
        <p:cNvGrpSpPr/>
        <p:nvPr/>
      </p:nvGrpSpPr>
      <p:grpSpPr>
        <a:xfrm>
          <a:off x="0" y="0"/>
          <a:ext cx="0" cy="0"/>
          <a:chOff x="0" y="0"/>
          <a:chExt cx="0" cy="0"/>
        </a:xfrm>
      </p:grpSpPr>
      <p:pic>
        <p:nvPicPr>
          <p:cNvPr descr="A red and white checkered floor&#10;&#10;Description automatically generated with medium confidence" id="51" name="Google Shape;51;p8"/>
          <p:cNvPicPr preferRelativeResize="0"/>
          <p:nvPr/>
        </p:nvPicPr>
        <p:blipFill rotWithShape="1">
          <a:blip r:embed="rId2">
            <a:alphaModFix/>
          </a:blip>
          <a:srcRect b="0" l="31086" r="0" t="0"/>
          <a:stretch/>
        </p:blipFill>
        <p:spPr>
          <a:xfrm flipH="1">
            <a:off x="6223001" y="5353104"/>
            <a:ext cx="5968999" cy="1504895"/>
          </a:xfrm>
          <a:prstGeom prst="rect">
            <a:avLst/>
          </a:prstGeom>
          <a:noFill/>
          <a:ln>
            <a:noFill/>
          </a:ln>
          <a:effectLst>
            <a:outerShdw blurRad="50800" rotWithShape="0" dir="16200000" dist="38100">
              <a:srgbClr val="000000">
                <a:alpha val="40000"/>
              </a:srgbClr>
            </a:outerShdw>
          </a:effectLst>
        </p:spPr>
      </p:pic>
      <p:pic>
        <p:nvPicPr>
          <p:cNvPr id="52" name="Google Shape;52;p8"/>
          <p:cNvPicPr preferRelativeResize="0"/>
          <p:nvPr/>
        </p:nvPicPr>
        <p:blipFill rotWithShape="1">
          <a:blip r:embed="rId3">
            <a:alphaModFix/>
          </a:blip>
          <a:srcRect b="32186" l="11339" r="0" t="38850"/>
          <a:stretch/>
        </p:blipFill>
        <p:spPr>
          <a:xfrm>
            <a:off x="7775610" y="5013520"/>
            <a:ext cx="4300298" cy="1986250"/>
          </a:xfrm>
          <a:prstGeom prst="rect">
            <a:avLst/>
          </a:prstGeom>
          <a:noFill/>
          <a:ln>
            <a:noFill/>
          </a:ln>
          <a:effectLst>
            <a:outerShdw blurRad="50800" rotWithShape="0" algn="bl" dir="18900000" dist="38100">
              <a:srgbClr val="000000">
                <a:alpha val="40000"/>
              </a:srgbClr>
            </a:outerShdw>
          </a:effectLst>
        </p:spPr>
      </p:pic>
      <p:pic>
        <p:nvPicPr>
          <p:cNvPr descr="A picture containing dark&#10;&#10;Description automatically generated" id="53" name="Google Shape;53;p8"/>
          <p:cNvPicPr preferRelativeResize="0"/>
          <p:nvPr/>
        </p:nvPicPr>
        <p:blipFill rotWithShape="1">
          <a:blip r:embed="rId4">
            <a:alphaModFix/>
          </a:blip>
          <a:srcRect b="0" l="0" r="0" t="0"/>
          <a:stretch/>
        </p:blipFill>
        <p:spPr>
          <a:xfrm>
            <a:off x="8867098" y="5105201"/>
            <a:ext cx="2347163" cy="1304657"/>
          </a:xfrm>
          <a:prstGeom prst="rect">
            <a:avLst/>
          </a:prstGeom>
          <a:noFill/>
          <a:ln>
            <a:noFill/>
          </a:ln>
        </p:spPr>
      </p:pic>
      <p:pic>
        <p:nvPicPr>
          <p:cNvPr descr="A picture containing indoor&#10;&#10;Description automatically generated" id="54" name="Google Shape;54;p8"/>
          <p:cNvPicPr preferRelativeResize="0"/>
          <p:nvPr/>
        </p:nvPicPr>
        <p:blipFill rotWithShape="1">
          <a:blip r:embed="rId5">
            <a:alphaModFix/>
          </a:blip>
          <a:srcRect b="0" l="0" r="0" t="0"/>
          <a:stretch/>
        </p:blipFill>
        <p:spPr>
          <a:xfrm>
            <a:off x="231847" y="4784083"/>
            <a:ext cx="7084165" cy="1896020"/>
          </a:xfrm>
          <a:prstGeom prst="rect">
            <a:avLst/>
          </a:prstGeom>
          <a:noFill/>
          <a:ln>
            <a:noFill/>
          </a:ln>
        </p:spPr>
      </p:pic>
      <p:sp>
        <p:nvSpPr>
          <p:cNvPr id="55" name="Google Shape;55;p8"/>
          <p:cNvSpPr txBox="1"/>
          <p:nvPr>
            <p:ph idx="1" type="subTitle"/>
          </p:nvPr>
        </p:nvSpPr>
        <p:spPr>
          <a:xfrm>
            <a:off x="448867" y="1643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6" name="Google Shape;56;p8"/>
          <p:cNvSpPr txBox="1"/>
          <p:nvPr>
            <p:ph idx="2" type="subTitle"/>
          </p:nvPr>
        </p:nvSpPr>
        <p:spPr>
          <a:xfrm>
            <a:off x="6096467" y="1643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7" name="Google Shape;57;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8" name="Google Shape;58;p8"/>
          <p:cNvSpPr txBox="1"/>
          <p:nvPr>
            <p:ph idx="3" type="body"/>
          </p:nvPr>
        </p:nvSpPr>
        <p:spPr>
          <a:xfrm>
            <a:off x="1327200" y="2653999"/>
            <a:ext cx="4410300" cy="24813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9" name="Google Shape;59;p8"/>
          <p:cNvSpPr txBox="1"/>
          <p:nvPr>
            <p:ph idx="4" type="body"/>
          </p:nvPr>
        </p:nvSpPr>
        <p:spPr>
          <a:xfrm>
            <a:off x="6770524" y="2644650"/>
            <a:ext cx="4410600" cy="24813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60" name="Shape 60"/>
        <p:cNvGrpSpPr/>
        <p:nvPr/>
      </p:nvGrpSpPr>
      <p:grpSpPr>
        <a:xfrm>
          <a:off x="0" y="0"/>
          <a:ext cx="0" cy="0"/>
          <a:chOff x="0" y="0"/>
          <a:chExt cx="0" cy="0"/>
        </a:xfrm>
      </p:grpSpPr>
      <p:pic>
        <p:nvPicPr>
          <p:cNvPr descr="Icon&#10;&#10;Description automatically generated" id="61" name="Google Shape;61;p9"/>
          <p:cNvPicPr preferRelativeResize="0"/>
          <p:nvPr/>
        </p:nvPicPr>
        <p:blipFill rotWithShape="1">
          <a:blip r:embed="rId2">
            <a:alphaModFix/>
          </a:blip>
          <a:srcRect b="0" l="0" r="0" t="0"/>
          <a:stretch/>
        </p:blipFill>
        <p:spPr>
          <a:xfrm>
            <a:off x="-877589" y="5111729"/>
            <a:ext cx="7888907" cy="3048264"/>
          </a:xfrm>
          <a:prstGeom prst="rect">
            <a:avLst/>
          </a:prstGeom>
          <a:noFill/>
          <a:ln>
            <a:noFill/>
          </a:ln>
        </p:spPr>
      </p:pic>
      <p:pic>
        <p:nvPicPr>
          <p:cNvPr id="62" name="Google Shape;62;p9"/>
          <p:cNvPicPr preferRelativeResize="0"/>
          <p:nvPr/>
        </p:nvPicPr>
        <p:blipFill rotWithShape="1">
          <a:blip r:embed="rId3">
            <a:alphaModFix/>
          </a:blip>
          <a:srcRect b="0" l="0" r="0" t="0"/>
          <a:stretch/>
        </p:blipFill>
        <p:spPr>
          <a:xfrm>
            <a:off x="561410" y="5353361"/>
            <a:ext cx="5108890" cy="1865538"/>
          </a:xfrm>
          <a:prstGeom prst="rect">
            <a:avLst/>
          </a:prstGeom>
          <a:noFill/>
          <a:ln>
            <a:noFill/>
          </a:ln>
        </p:spPr>
      </p:pic>
      <p:pic>
        <p:nvPicPr>
          <p:cNvPr descr="A picture containing orange, carrot&#10;&#10;Description automatically generated" id="63" name="Google Shape;63;p9"/>
          <p:cNvPicPr preferRelativeResize="0"/>
          <p:nvPr/>
        </p:nvPicPr>
        <p:blipFill rotWithShape="1">
          <a:blip r:embed="rId4">
            <a:alphaModFix/>
          </a:blip>
          <a:srcRect b="0" l="0" r="0" t="0"/>
          <a:stretch/>
        </p:blipFill>
        <p:spPr>
          <a:xfrm>
            <a:off x="7171614" y="5056575"/>
            <a:ext cx="4334633" cy="1316850"/>
          </a:xfrm>
          <a:prstGeom prst="rect">
            <a:avLst/>
          </a:prstGeom>
          <a:noFill/>
          <a:ln>
            <a:noFill/>
          </a:ln>
        </p:spPr>
      </p:pic>
      <p:sp>
        <p:nvSpPr>
          <p:cNvPr id="64" name="Google Shape;64;p9"/>
          <p:cNvSpPr txBox="1"/>
          <p:nvPr>
            <p:ph idx="1" type="subTitle"/>
          </p:nvPr>
        </p:nvSpPr>
        <p:spPr>
          <a:xfrm>
            <a:off x="753677" y="18717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5" name="Google Shape;65;p9"/>
          <p:cNvSpPr txBox="1"/>
          <p:nvPr>
            <p:ph type="title"/>
          </p:nvPr>
        </p:nvSpPr>
        <p:spPr>
          <a:xfrm>
            <a:off x="720400" y="4409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6" name="Google Shape;66;p9"/>
          <p:cNvSpPr txBox="1"/>
          <p:nvPr>
            <p:ph idx="2" type="body"/>
          </p:nvPr>
        </p:nvSpPr>
        <p:spPr>
          <a:xfrm>
            <a:off x="1533450" y="2531950"/>
            <a:ext cx="4907400" cy="24273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67" name="Shape 67"/>
        <p:cNvGrpSpPr/>
        <p:nvPr/>
      </p:nvGrpSpPr>
      <p:grpSpPr>
        <a:xfrm>
          <a:off x="0" y="0"/>
          <a:ext cx="0" cy="0"/>
          <a:chOff x="0" y="0"/>
          <a:chExt cx="0" cy="0"/>
        </a:xfrm>
      </p:grpSpPr>
      <p:pic>
        <p:nvPicPr>
          <p:cNvPr descr="Coach's whistle with a blackboard background" id="68" name="Google Shape;68;p10"/>
          <p:cNvPicPr preferRelativeResize="0"/>
          <p:nvPr/>
        </p:nvPicPr>
        <p:blipFill rotWithShape="1">
          <a:blip r:embed="rId2">
            <a:alphaModFix/>
          </a:blip>
          <a:srcRect b="32637" l="20178" r="0" t="0"/>
          <a:stretch/>
        </p:blipFill>
        <p:spPr>
          <a:xfrm>
            <a:off x="0" y="0"/>
            <a:ext cx="12192000" cy="6857999"/>
          </a:xfrm>
          <a:prstGeom prst="rect">
            <a:avLst/>
          </a:prstGeom>
          <a:noFill/>
          <a:ln>
            <a:noFill/>
          </a:ln>
        </p:spPr>
      </p:pic>
      <p:sp>
        <p:nvSpPr>
          <p:cNvPr id="69" name="Google Shape;69;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70" name="Google Shape;70;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71" name="Google Shape;71;p10"/>
          <p:cNvSpPr/>
          <p:nvPr/>
        </p:nvSpPr>
        <p:spPr>
          <a:xfrm rot="-2291367">
            <a:off x="10780895" y="-65730"/>
            <a:ext cx="586931" cy="3115434"/>
          </a:xfrm>
          <a:custGeom>
            <a:rect b="b" l="l" r="r" t="t"/>
            <a:pathLst>
              <a:path extrusionOk="0" h="3119287" w="587657">
                <a:moveTo>
                  <a:pt x="265006" y="1718386"/>
                </a:moveTo>
                <a:lnTo>
                  <a:pt x="263759" y="1709657"/>
                </a:lnTo>
                <a:cubicBezTo>
                  <a:pt x="251290" y="1599929"/>
                  <a:pt x="235081" y="1452794"/>
                  <a:pt x="197673" y="1271369"/>
                </a:cubicBezTo>
                <a:cubicBezTo>
                  <a:pt x="181463" y="1192190"/>
                  <a:pt x="160266" y="1106777"/>
                  <a:pt x="137198" y="1013882"/>
                </a:cubicBezTo>
                <a:cubicBezTo>
                  <a:pt x="102908" y="876722"/>
                  <a:pt x="64877" y="723976"/>
                  <a:pt x="33705" y="553773"/>
                </a:cubicBezTo>
                <a:cubicBezTo>
                  <a:pt x="20612" y="483322"/>
                  <a:pt x="9390" y="417859"/>
                  <a:pt x="3779" y="359878"/>
                </a:cubicBezTo>
                <a:cubicBezTo>
                  <a:pt x="-1832" y="301273"/>
                  <a:pt x="-1832" y="248903"/>
                  <a:pt x="8143" y="205885"/>
                </a:cubicBezTo>
                <a:cubicBezTo>
                  <a:pt x="23729" y="138552"/>
                  <a:pt x="57396" y="88052"/>
                  <a:pt x="101661" y="54385"/>
                </a:cubicBezTo>
                <a:cubicBezTo>
                  <a:pt x="143433" y="21966"/>
                  <a:pt x="193933" y="4509"/>
                  <a:pt x="246926" y="768"/>
                </a:cubicBezTo>
                <a:cubicBezTo>
                  <a:pt x="299296" y="-2972"/>
                  <a:pt x="354160" y="7003"/>
                  <a:pt x="404037" y="29447"/>
                </a:cubicBezTo>
                <a:cubicBezTo>
                  <a:pt x="466382" y="57503"/>
                  <a:pt x="521246" y="104885"/>
                  <a:pt x="554913" y="170348"/>
                </a:cubicBezTo>
                <a:cubicBezTo>
                  <a:pt x="574863" y="208379"/>
                  <a:pt x="585462" y="252021"/>
                  <a:pt x="587332" y="300027"/>
                </a:cubicBezTo>
                <a:cubicBezTo>
                  <a:pt x="589203" y="347409"/>
                  <a:pt x="582968" y="400403"/>
                  <a:pt x="569252" y="457137"/>
                </a:cubicBezTo>
                <a:cubicBezTo>
                  <a:pt x="558030" y="536316"/>
                  <a:pt x="537456" y="652278"/>
                  <a:pt x="506907" y="803778"/>
                </a:cubicBezTo>
                <a:cubicBezTo>
                  <a:pt x="476357" y="955277"/>
                  <a:pt x="436456" y="1141690"/>
                  <a:pt x="386580" y="1364887"/>
                </a:cubicBezTo>
                <a:lnTo>
                  <a:pt x="386580" y="1364887"/>
                </a:lnTo>
                <a:cubicBezTo>
                  <a:pt x="374111" y="1425362"/>
                  <a:pt x="362889" y="1492695"/>
                  <a:pt x="352290" y="1567510"/>
                </a:cubicBezTo>
                <a:cubicBezTo>
                  <a:pt x="345432" y="1614892"/>
                  <a:pt x="339197" y="1665392"/>
                  <a:pt x="332963" y="1719009"/>
                </a:cubicBezTo>
                <a:lnTo>
                  <a:pt x="335457" y="1719009"/>
                </a:lnTo>
                <a:cubicBezTo>
                  <a:pt x="339821" y="1719009"/>
                  <a:pt x="343562" y="1722750"/>
                  <a:pt x="343562" y="1727737"/>
                </a:cubicBezTo>
                <a:lnTo>
                  <a:pt x="343562" y="1773250"/>
                </a:lnTo>
                <a:lnTo>
                  <a:pt x="367876" y="1773250"/>
                </a:lnTo>
                <a:cubicBezTo>
                  <a:pt x="384710" y="1773250"/>
                  <a:pt x="398426" y="1788213"/>
                  <a:pt x="398426" y="1805669"/>
                </a:cubicBezTo>
                <a:lnTo>
                  <a:pt x="399673" y="2973400"/>
                </a:lnTo>
                <a:cubicBezTo>
                  <a:pt x="399673" y="2982128"/>
                  <a:pt x="396555" y="2989610"/>
                  <a:pt x="391568" y="2995844"/>
                </a:cubicBezTo>
                <a:cubicBezTo>
                  <a:pt x="385333" y="3065671"/>
                  <a:pt x="347302" y="3119288"/>
                  <a:pt x="301790" y="3119288"/>
                </a:cubicBezTo>
                <a:cubicBezTo>
                  <a:pt x="255655" y="3119288"/>
                  <a:pt x="218247" y="3065048"/>
                  <a:pt x="212013" y="2995221"/>
                </a:cubicBezTo>
                <a:cubicBezTo>
                  <a:pt x="207025" y="2989610"/>
                  <a:pt x="204531" y="2982128"/>
                  <a:pt x="204531" y="2974023"/>
                </a:cubicBezTo>
                <a:lnTo>
                  <a:pt x="203284" y="1806293"/>
                </a:lnTo>
                <a:cubicBezTo>
                  <a:pt x="203284" y="1788213"/>
                  <a:pt x="217000" y="1773250"/>
                  <a:pt x="233834" y="1773873"/>
                </a:cubicBezTo>
                <a:lnTo>
                  <a:pt x="254408" y="1774497"/>
                </a:lnTo>
                <a:lnTo>
                  <a:pt x="254408" y="1728984"/>
                </a:lnTo>
                <a:cubicBezTo>
                  <a:pt x="254408" y="1723997"/>
                  <a:pt x="258148" y="1720256"/>
                  <a:pt x="262513" y="1720256"/>
                </a:cubicBezTo>
                <a:lnTo>
                  <a:pt x="263759" y="1720256"/>
                </a:lnTo>
                <a:close/>
                <a:moveTo>
                  <a:pt x="366629" y="3004572"/>
                </a:moveTo>
                <a:lnTo>
                  <a:pt x="241939" y="3004572"/>
                </a:lnTo>
                <a:cubicBezTo>
                  <a:pt x="250043" y="3051332"/>
                  <a:pt x="274982" y="3084998"/>
                  <a:pt x="304284" y="3084998"/>
                </a:cubicBezTo>
                <a:cubicBezTo>
                  <a:pt x="333586" y="3084998"/>
                  <a:pt x="358525" y="3050708"/>
                  <a:pt x="366629" y="3004572"/>
                </a:cubicBezTo>
                <a:close/>
                <a:moveTo>
                  <a:pt x="331093" y="1498306"/>
                </a:moveTo>
                <a:cubicBezTo>
                  <a:pt x="336080" y="1454664"/>
                  <a:pt x="341691" y="1414140"/>
                  <a:pt x="347302" y="1376109"/>
                </a:cubicBezTo>
                <a:lnTo>
                  <a:pt x="347302" y="1376109"/>
                </a:lnTo>
                <a:cubicBezTo>
                  <a:pt x="382839" y="1159770"/>
                  <a:pt x="411518" y="978969"/>
                  <a:pt x="432716" y="833704"/>
                </a:cubicBezTo>
                <a:cubicBezTo>
                  <a:pt x="454537" y="687192"/>
                  <a:pt x="468876" y="575593"/>
                  <a:pt x="476981" y="498909"/>
                </a:cubicBezTo>
                <a:lnTo>
                  <a:pt x="476981" y="498285"/>
                </a:lnTo>
                <a:cubicBezTo>
                  <a:pt x="486956" y="444045"/>
                  <a:pt x="491320" y="394792"/>
                  <a:pt x="489450" y="349903"/>
                </a:cubicBezTo>
                <a:cubicBezTo>
                  <a:pt x="488203" y="305638"/>
                  <a:pt x="480722" y="265737"/>
                  <a:pt x="467629" y="230823"/>
                </a:cubicBezTo>
                <a:cubicBezTo>
                  <a:pt x="445808" y="174089"/>
                  <a:pt x="411518" y="131694"/>
                  <a:pt x="372241" y="106132"/>
                </a:cubicBezTo>
                <a:cubicBezTo>
                  <a:pt x="380969" y="129823"/>
                  <a:pt x="388450" y="157879"/>
                  <a:pt x="394061" y="190299"/>
                </a:cubicBezTo>
                <a:cubicBezTo>
                  <a:pt x="400296" y="227082"/>
                  <a:pt x="404037" y="269477"/>
                  <a:pt x="404660" y="316236"/>
                </a:cubicBezTo>
                <a:cubicBezTo>
                  <a:pt x="405284" y="362995"/>
                  <a:pt x="403413" y="414742"/>
                  <a:pt x="399049" y="470230"/>
                </a:cubicBezTo>
                <a:lnTo>
                  <a:pt x="399049" y="470230"/>
                </a:lnTo>
                <a:cubicBezTo>
                  <a:pt x="395308" y="549408"/>
                  <a:pt x="388450" y="663501"/>
                  <a:pt x="379099" y="812506"/>
                </a:cubicBezTo>
                <a:cubicBezTo>
                  <a:pt x="369123" y="962135"/>
                  <a:pt x="356031" y="1147301"/>
                  <a:pt x="339821" y="1367381"/>
                </a:cubicBezTo>
                <a:lnTo>
                  <a:pt x="339821" y="1367381"/>
                </a:lnTo>
                <a:cubicBezTo>
                  <a:pt x="337327" y="1407905"/>
                  <a:pt x="334210" y="1450924"/>
                  <a:pt x="332339" y="1497683"/>
                </a:cubicBezTo>
                <a:close/>
                <a:moveTo>
                  <a:pt x="344185" y="91169"/>
                </a:moveTo>
                <a:cubicBezTo>
                  <a:pt x="320494" y="80571"/>
                  <a:pt x="295556" y="76206"/>
                  <a:pt x="271241" y="78077"/>
                </a:cubicBezTo>
                <a:cubicBezTo>
                  <a:pt x="264383" y="78700"/>
                  <a:pt x="258148" y="79324"/>
                  <a:pt x="251914" y="80571"/>
                </a:cubicBezTo>
                <a:cubicBezTo>
                  <a:pt x="238198" y="111743"/>
                  <a:pt x="226976" y="159749"/>
                  <a:pt x="221988" y="225835"/>
                </a:cubicBezTo>
                <a:cubicBezTo>
                  <a:pt x="218871" y="267607"/>
                  <a:pt x="218871" y="317483"/>
                  <a:pt x="220741" y="374841"/>
                </a:cubicBezTo>
                <a:cubicBezTo>
                  <a:pt x="222611" y="431575"/>
                  <a:pt x="226352" y="496415"/>
                  <a:pt x="230716" y="566242"/>
                </a:cubicBezTo>
                <a:cubicBezTo>
                  <a:pt x="240692" y="733327"/>
                  <a:pt x="253161" y="884827"/>
                  <a:pt x="264383" y="1020740"/>
                </a:cubicBezTo>
                <a:cubicBezTo>
                  <a:pt x="271864" y="1112388"/>
                  <a:pt x="278722" y="1196554"/>
                  <a:pt x="284333" y="1275733"/>
                </a:cubicBezTo>
                <a:cubicBezTo>
                  <a:pt x="294309" y="1427232"/>
                  <a:pt x="299920" y="1555664"/>
                  <a:pt x="303661" y="1657287"/>
                </a:cubicBezTo>
                <a:cubicBezTo>
                  <a:pt x="304907" y="1626738"/>
                  <a:pt x="306154" y="1596812"/>
                  <a:pt x="307401" y="1568133"/>
                </a:cubicBezTo>
                <a:cubicBezTo>
                  <a:pt x="311142" y="1493319"/>
                  <a:pt x="314883" y="1426609"/>
                  <a:pt x="318623" y="1367381"/>
                </a:cubicBezTo>
                <a:lnTo>
                  <a:pt x="318623" y="1367381"/>
                </a:lnTo>
                <a:cubicBezTo>
                  <a:pt x="334833" y="1146678"/>
                  <a:pt x="347926" y="961512"/>
                  <a:pt x="357901" y="812506"/>
                </a:cubicBezTo>
                <a:cubicBezTo>
                  <a:pt x="367876" y="662877"/>
                  <a:pt x="374734" y="548161"/>
                  <a:pt x="377852" y="470230"/>
                </a:cubicBezTo>
                <a:lnTo>
                  <a:pt x="377852" y="470230"/>
                </a:lnTo>
                <a:cubicBezTo>
                  <a:pt x="382216" y="414742"/>
                  <a:pt x="384086" y="363619"/>
                  <a:pt x="383463" y="317483"/>
                </a:cubicBezTo>
                <a:cubicBezTo>
                  <a:pt x="382839" y="271348"/>
                  <a:pt x="379722" y="230200"/>
                  <a:pt x="373487" y="194039"/>
                </a:cubicBezTo>
                <a:cubicBezTo>
                  <a:pt x="366006" y="151644"/>
                  <a:pt x="356031" y="117978"/>
                  <a:pt x="344185" y="92416"/>
                </a:cubicBezTo>
                <a:close/>
                <a:moveTo>
                  <a:pt x="227599" y="88052"/>
                </a:moveTo>
                <a:cubicBezTo>
                  <a:pt x="215753" y="93040"/>
                  <a:pt x="203908" y="99898"/>
                  <a:pt x="193309" y="108003"/>
                </a:cubicBezTo>
                <a:cubicBezTo>
                  <a:pt x="155902" y="137305"/>
                  <a:pt x="125976" y="187805"/>
                  <a:pt x="113507" y="261996"/>
                </a:cubicBezTo>
                <a:cubicBezTo>
                  <a:pt x="106649" y="302520"/>
                  <a:pt x="106649" y="351150"/>
                  <a:pt x="110390" y="406637"/>
                </a:cubicBezTo>
                <a:cubicBezTo>
                  <a:pt x="114130" y="462125"/>
                  <a:pt x="122235" y="525094"/>
                  <a:pt x="131587" y="593050"/>
                </a:cubicBezTo>
                <a:cubicBezTo>
                  <a:pt x="154031" y="757642"/>
                  <a:pt x="180840" y="904777"/>
                  <a:pt x="205155" y="1036950"/>
                </a:cubicBezTo>
                <a:cubicBezTo>
                  <a:pt x="221365" y="1126727"/>
                  <a:pt x="236951" y="1209647"/>
                  <a:pt x="248173" y="1286332"/>
                </a:cubicBezTo>
                <a:cubicBezTo>
                  <a:pt x="261266" y="1372992"/>
                  <a:pt x="270617" y="1450924"/>
                  <a:pt x="278099" y="1520751"/>
                </a:cubicBezTo>
                <a:cubicBezTo>
                  <a:pt x="274982" y="1447806"/>
                  <a:pt x="270617" y="1366134"/>
                  <a:pt x="264383" y="1275733"/>
                </a:cubicBezTo>
                <a:cubicBezTo>
                  <a:pt x="259395" y="1197801"/>
                  <a:pt x="251914" y="1113011"/>
                  <a:pt x="244432" y="1020740"/>
                </a:cubicBezTo>
                <a:cubicBezTo>
                  <a:pt x="233210" y="885450"/>
                  <a:pt x="220741" y="734574"/>
                  <a:pt x="210766" y="566242"/>
                </a:cubicBezTo>
                <a:cubicBezTo>
                  <a:pt x="206402" y="497038"/>
                  <a:pt x="202661" y="432199"/>
                  <a:pt x="200791" y="374841"/>
                </a:cubicBezTo>
                <a:cubicBezTo>
                  <a:pt x="198920" y="316860"/>
                  <a:pt x="198920" y="266360"/>
                  <a:pt x="202037" y="223965"/>
                </a:cubicBezTo>
                <a:cubicBezTo>
                  <a:pt x="206402" y="165360"/>
                  <a:pt x="215753" y="119848"/>
                  <a:pt x="227599" y="87429"/>
                </a:cubicBezTo>
                <a:close/>
                <a:moveTo>
                  <a:pt x="237574" y="64984"/>
                </a:moveTo>
                <a:cubicBezTo>
                  <a:pt x="242562" y="55632"/>
                  <a:pt x="247550" y="47527"/>
                  <a:pt x="253161" y="41293"/>
                </a:cubicBezTo>
                <a:cubicBezTo>
                  <a:pt x="264383" y="28200"/>
                  <a:pt x="276852" y="20719"/>
                  <a:pt x="290568" y="19472"/>
                </a:cubicBezTo>
                <a:cubicBezTo>
                  <a:pt x="276852" y="18225"/>
                  <a:pt x="263136" y="18225"/>
                  <a:pt x="250043" y="19472"/>
                </a:cubicBezTo>
                <a:cubicBezTo>
                  <a:pt x="201414" y="23213"/>
                  <a:pt x="154655" y="38799"/>
                  <a:pt x="116624" y="68725"/>
                </a:cubicBezTo>
                <a:cubicBezTo>
                  <a:pt x="76100" y="99898"/>
                  <a:pt x="44303" y="146657"/>
                  <a:pt x="29964" y="210249"/>
                </a:cubicBezTo>
                <a:cubicBezTo>
                  <a:pt x="20612" y="251397"/>
                  <a:pt x="20612" y="301897"/>
                  <a:pt x="26223" y="359255"/>
                </a:cubicBezTo>
                <a:cubicBezTo>
                  <a:pt x="31834" y="417236"/>
                  <a:pt x="43057" y="482075"/>
                  <a:pt x="56149" y="551902"/>
                </a:cubicBezTo>
                <a:cubicBezTo>
                  <a:pt x="87322" y="721482"/>
                  <a:pt x="125353" y="874228"/>
                  <a:pt x="159643" y="1010765"/>
                </a:cubicBezTo>
                <a:cubicBezTo>
                  <a:pt x="182710" y="1103659"/>
                  <a:pt x="203908" y="1189696"/>
                  <a:pt x="220118" y="1268875"/>
                </a:cubicBezTo>
                <a:cubicBezTo>
                  <a:pt x="228846" y="1310023"/>
                  <a:pt x="236327" y="1349924"/>
                  <a:pt x="242562" y="1387331"/>
                </a:cubicBezTo>
                <a:cubicBezTo>
                  <a:pt x="238198" y="1355535"/>
                  <a:pt x="233834" y="1323115"/>
                  <a:pt x="228846" y="1288825"/>
                </a:cubicBezTo>
                <a:cubicBezTo>
                  <a:pt x="217624" y="1212764"/>
                  <a:pt x="202037" y="1129845"/>
                  <a:pt x="185828" y="1040067"/>
                </a:cubicBezTo>
                <a:cubicBezTo>
                  <a:pt x="161513" y="907271"/>
                  <a:pt x="134704" y="759513"/>
                  <a:pt x="112260" y="594921"/>
                </a:cubicBezTo>
                <a:cubicBezTo>
                  <a:pt x="102908" y="526964"/>
                  <a:pt x="94803" y="463995"/>
                  <a:pt x="91063" y="407261"/>
                </a:cubicBezTo>
                <a:cubicBezTo>
                  <a:pt x="87322" y="350526"/>
                  <a:pt x="87322" y="300650"/>
                  <a:pt x="94180" y="258879"/>
                </a:cubicBezTo>
                <a:cubicBezTo>
                  <a:pt x="107272" y="179700"/>
                  <a:pt x="140315" y="125459"/>
                  <a:pt x="181463" y="93663"/>
                </a:cubicBezTo>
                <a:cubicBezTo>
                  <a:pt x="199544" y="79947"/>
                  <a:pt x="218871" y="69972"/>
                  <a:pt x="239445" y="64361"/>
                </a:cubicBezTo>
                <a:close/>
                <a:moveTo>
                  <a:pt x="306154" y="21342"/>
                </a:moveTo>
                <a:cubicBezTo>
                  <a:pt x="314883" y="23836"/>
                  <a:pt x="324235" y="29447"/>
                  <a:pt x="332339" y="36929"/>
                </a:cubicBezTo>
                <a:cubicBezTo>
                  <a:pt x="342315" y="46281"/>
                  <a:pt x="351667" y="59997"/>
                  <a:pt x="360395" y="77453"/>
                </a:cubicBezTo>
                <a:cubicBezTo>
                  <a:pt x="362265" y="78077"/>
                  <a:pt x="364136" y="79324"/>
                  <a:pt x="366006" y="79947"/>
                </a:cubicBezTo>
                <a:cubicBezTo>
                  <a:pt x="415882" y="105509"/>
                  <a:pt x="460771" y="154762"/>
                  <a:pt x="487580" y="223965"/>
                </a:cubicBezTo>
                <a:cubicBezTo>
                  <a:pt x="501919" y="260749"/>
                  <a:pt x="509401" y="302520"/>
                  <a:pt x="510647" y="348656"/>
                </a:cubicBezTo>
                <a:cubicBezTo>
                  <a:pt x="511894" y="394792"/>
                  <a:pt x="507530" y="445291"/>
                  <a:pt x="497555" y="500155"/>
                </a:cubicBezTo>
                <a:cubicBezTo>
                  <a:pt x="489450" y="577464"/>
                  <a:pt x="475111" y="689062"/>
                  <a:pt x="453290" y="834951"/>
                </a:cubicBezTo>
                <a:cubicBezTo>
                  <a:pt x="433963" y="967123"/>
                  <a:pt x="409024" y="1126104"/>
                  <a:pt x="378475" y="1311893"/>
                </a:cubicBezTo>
                <a:cubicBezTo>
                  <a:pt x="423364" y="1110517"/>
                  <a:pt x="459524" y="939067"/>
                  <a:pt x="488203" y="799414"/>
                </a:cubicBezTo>
                <a:cubicBezTo>
                  <a:pt x="518752" y="648538"/>
                  <a:pt x="539326" y="533199"/>
                  <a:pt x="549925" y="453396"/>
                </a:cubicBezTo>
                <a:lnTo>
                  <a:pt x="549925" y="452773"/>
                </a:lnTo>
                <a:cubicBezTo>
                  <a:pt x="563641" y="397285"/>
                  <a:pt x="569876" y="346162"/>
                  <a:pt x="567382" y="300027"/>
                </a:cubicBezTo>
                <a:cubicBezTo>
                  <a:pt x="565512" y="254514"/>
                  <a:pt x="555536" y="213366"/>
                  <a:pt x="536833" y="177206"/>
                </a:cubicBezTo>
                <a:cubicBezTo>
                  <a:pt x="505036" y="116107"/>
                  <a:pt x="453290" y="71219"/>
                  <a:pt x="395308" y="45034"/>
                </a:cubicBezTo>
                <a:cubicBezTo>
                  <a:pt x="366629" y="31941"/>
                  <a:pt x="336080" y="23836"/>
                  <a:pt x="305531" y="20095"/>
                </a:cubicBezTo>
                <a:close/>
                <a:moveTo>
                  <a:pt x="331093" y="66231"/>
                </a:moveTo>
                <a:cubicBezTo>
                  <a:pt x="326728" y="59373"/>
                  <a:pt x="321741" y="53762"/>
                  <a:pt x="317377" y="49398"/>
                </a:cubicBezTo>
                <a:cubicBezTo>
                  <a:pt x="308648" y="41293"/>
                  <a:pt x="300543" y="37552"/>
                  <a:pt x="293062" y="37552"/>
                </a:cubicBezTo>
                <a:cubicBezTo>
                  <a:pt x="285580" y="38176"/>
                  <a:pt x="277475" y="42540"/>
                  <a:pt x="269371" y="51892"/>
                </a:cubicBezTo>
                <a:cubicBezTo>
                  <a:pt x="267500" y="54385"/>
                  <a:pt x="265630" y="56879"/>
                  <a:pt x="263759" y="59373"/>
                </a:cubicBezTo>
                <a:cubicBezTo>
                  <a:pt x="266253" y="59373"/>
                  <a:pt x="268124" y="58750"/>
                  <a:pt x="270617" y="58750"/>
                </a:cubicBezTo>
                <a:cubicBezTo>
                  <a:pt x="290568" y="57503"/>
                  <a:pt x="311142" y="59997"/>
                  <a:pt x="331093" y="65608"/>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0"/>
          <p:cNvSpPr/>
          <p:nvPr/>
        </p:nvSpPr>
        <p:spPr>
          <a:xfrm>
            <a:off x="820870" y="3854200"/>
            <a:ext cx="274954" cy="2745015"/>
          </a:xfrm>
          <a:custGeom>
            <a:rect b="b" l="l" r="r" t="t"/>
            <a:pathLst>
              <a:path extrusionOk="0" h="5630801" w="564009">
                <a:moveTo>
                  <a:pt x="364452" y="16523"/>
                </a:moveTo>
                <a:cubicBezTo>
                  <a:pt x="399243" y="-4876"/>
                  <a:pt x="437588" y="-7929"/>
                  <a:pt x="477993" y="21970"/>
                </a:cubicBezTo>
                <a:lnTo>
                  <a:pt x="477993" y="2999301"/>
                </a:lnTo>
                <a:cubicBezTo>
                  <a:pt x="477993" y="2999301"/>
                  <a:pt x="478615" y="3008625"/>
                  <a:pt x="479236" y="3025408"/>
                </a:cubicBezTo>
                <a:lnTo>
                  <a:pt x="477123" y="3025408"/>
                </a:lnTo>
                <a:lnTo>
                  <a:pt x="482266" y="3159102"/>
                </a:lnTo>
                <a:cubicBezTo>
                  <a:pt x="503478" y="3715870"/>
                  <a:pt x="561813" y="5274035"/>
                  <a:pt x="563989" y="5392063"/>
                </a:cubicBezTo>
                <a:cubicBezTo>
                  <a:pt x="567097" y="5563627"/>
                  <a:pt x="221481" y="5830299"/>
                  <a:pt x="68564" y="5392063"/>
                </a:cubicBezTo>
                <a:cubicBezTo>
                  <a:pt x="51781" y="5107987"/>
                  <a:pt x="246345" y="3617985"/>
                  <a:pt x="199102" y="3026833"/>
                </a:cubicBezTo>
                <a:lnTo>
                  <a:pt x="198682" y="3025408"/>
                </a:lnTo>
                <a:lnTo>
                  <a:pt x="191431" y="3025408"/>
                </a:lnTo>
                <a:cubicBezTo>
                  <a:pt x="159106" y="2955166"/>
                  <a:pt x="65865" y="2861924"/>
                  <a:pt x="13028" y="2799763"/>
                </a:cubicBezTo>
                <a:cubicBezTo>
                  <a:pt x="-50376" y="2726413"/>
                  <a:pt x="135486" y="341602"/>
                  <a:pt x="187701" y="310024"/>
                </a:cubicBezTo>
                <a:cubicBezTo>
                  <a:pt x="187701" y="310024"/>
                  <a:pt x="260080" y="80720"/>
                  <a:pt x="364452" y="16523"/>
                </a:cubicBezTo>
                <a:close/>
              </a:path>
            </a:pathLst>
          </a:custGeom>
          <a:noFill/>
          <a:ln cap="flat" cmpd="sng" w="15875">
            <a:solidFill>
              <a:srgbClr val="D8D8D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0"/>
          <p:cNvSpPr/>
          <p:nvPr/>
        </p:nvSpPr>
        <p:spPr>
          <a:xfrm>
            <a:off x="347303" y="4297564"/>
            <a:ext cx="305041" cy="2300572"/>
          </a:xfrm>
          <a:custGeom>
            <a:rect b="b" l="l" r="r" t="t"/>
            <a:pathLst>
              <a:path extrusionOk="0" h="4719122" w="625725">
                <a:moveTo>
                  <a:pt x="406942" y="2876745"/>
                </a:moveTo>
                <a:cubicBezTo>
                  <a:pt x="401969" y="2813340"/>
                  <a:pt x="375240" y="1766547"/>
                  <a:pt x="454184" y="1640360"/>
                </a:cubicBezTo>
                <a:cubicBezTo>
                  <a:pt x="533130" y="1514173"/>
                  <a:pt x="582859" y="1480606"/>
                  <a:pt x="607101" y="1345716"/>
                </a:cubicBezTo>
                <a:cubicBezTo>
                  <a:pt x="665532" y="1014397"/>
                  <a:pt x="546805" y="923"/>
                  <a:pt x="546805" y="923"/>
                </a:cubicBezTo>
                <a:cubicBezTo>
                  <a:pt x="543697" y="923"/>
                  <a:pt x="536859" y="923"/>
                  <a:pt x="524426" y="-9"/>
                </a:cubicBezTo>
                <a:cubicBezTo>
                  <a:pt x="484644" y="-2372"/>
                  <a:pt x="515724" y="1077802"/>
                  <a:pt x="505157" y="1162341"/>
                </a:cubicBezTo>
                <a:cubicBezTo>
                  <a:pt x="494589" y="1246259"/>
                  <a:pt x="447347" y="1209583"/>
                  <a:pt x="441752" y="1188448"/>
                </a:cubicBezTo>
                <a:cubicBezTo>
                  <a:pt x="436780" y="1167314"/>
                  <a:pt x="385807" y="-134"/>
                  <a:pt x="385807" y="-134"/>
                </a:cubicBezTo>
                <a:cubicBezTo>
                  <a:pt x="381456" y="488"/>
                  <a:pt x="347267" y="-1004"/>
                  <a:pt x="347267" y="-1004"/>
                </a:cubicBezTo>
                <a:cubicBezTo>
                  <a:pt x="347267" y="-1004"/>
                  <a:pt x="358457" y="1167936"/>
                  <a:pt x="347267" y="1190314"/>
                </a:cubicBezTo>
                <a:cubicBezTo>
                  <a:pt x="310593" y="1264285"/>
                  <a:pt x="281998" y="1182855"/>
                  <a:pt x="283863" y="1195287"/>
                </a:cubicBezTo>
                <a:cubicBezTo>
                  <a:pt x="271431" y="1151774"/>
                  <a:pt x="262729" y="-9"/>
                  <a:pt x="262729" y="-9"/>
                </a:cubicBezTo>
                <a:cubicBezTo>
                  <a:pt x="262729" y="-9"/>
                  <a:pt x="225432" y="612"/>
                  <a:pt x="221080" y="-9"/>
                </a:cubicBezTo>
                <a:cubicBezTo>
                  <a:pt x="221080" y="-9"/>
                  <a:pt x="183783" y="1167314"/>
                  <a:pt x="178812" y="1188448"/>
                </a:cubicBezTo>
                <a:cubicBezTo>
                  <a:pt x="173216" y="1209583"/>
                  <a:pt x="125975" y="1246259"/>
                  <a:pt x="115406" y="1162341"/>
                </a:cubicBezTo>
                <a:cubicBezTo>
                  <a:pt x="104839" y="1077802"/>
                  <a:pt x="116650" y="-2744"/>
                  <a:pt x="76866" y="-382"/>
                </a:cubicBezTo>
                <a:cubicBezTo>
                  <a:pt x="64434" y="364"/>
                  <a:pt x="57597" y="612"/>
                  <a:pt x="54489" y="612"/>
                </a:cubicBezTo>
                <a:cubicBezTo>
                  <a:pt x="54489" y="612"/>
                  <a:pt x="-43726" y="1015020"/>
                  <a:pt x="17813" y="1345716"/>
                </a:cubicBezTo>
                <a:cubicBezTo>
                  <a:pt x="42678" y="1480606"/>
                  <a:pt x="91164" y="1514173"/>
                  <a:pt x="170108" y="1640360"/>
                </a:cubicBezTo>
                <a:cubicBezTo>
                  <a:pt x="249052" y="1766547"/>
                  <a:pt x="222945" y="2813340"/>
                  <a:pt x="217351" y="2876745"/>
                </a:cubicBezTo>
                <a:cubicBezTo>
                  <a:pt x="212378" y="2940149"/>
                  <a:pt x="96758" y="4134263"/>
                  <a:pt x="86191" y="4175912"/>
                </a:cubicBezTo>
                <a:cubicBezTo>
                  <a:pt x="75624" y="4218181"/>
                  <a:pt x="-97805" y="4728523"/>
                  <a:pt x="312458" y="4717956"/>
                </a:cubicBezTo>
                <a:cubicBezTo>
                  <a:pt x="722721" y="4728523"/>
                  <a:pt x="549291" y="4218181"/>
                  <a:pt x="538724" y="4175912"/>
                </a:cubicBezTo>
                <a:cubicBezTo>
                  <a:pt x="528157" y="4134263"/>
                  <a:pt x="411916" y="2940149"/>
                  <a:pt x="406942" y="2876745"/>
                </a:cubicBezTo>
                <a:close/>
              </a:path>
            </a:pathLst>
          </a:custGeom>
          <a:noFill/>
          <a:ln cap="flat" cmpd="sng" w="15875">
            <a:solidFill>
              <a:srgbClr val="D8D8D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0"/>
          <p:cNvSpPr/>
          <p:nvPr/>
        </p:nvSpPr>
        <p:spPr>
          <a:xfrm>
            <a:off x="1261005" y="4212607"/>
            <a:ext cx="562593" cy="2365331"/>
          </a:xfrm>
          <a:custGeom>
            <a:rect b="b" l="l" r="r" t="t"/>
            <a:pathLst>
              <a:path extrusionOk="0" h="4851960" w="1154037">
                <a:moveTo>
                  <a:pt x="786736" y="1672501"/>
                </a:moveTo>
                <a:cubicBezTo>
                  <a:pt x="944004" y="1496585"/>
                  <a:pt x="1141676" y="1210644"/>
                  <a:pt x="1151000" y="871866"/>
                </a:cubicBezTo>
                <a:cubicBezTo>
                  <a:pt x="1167161" y="305578"/>
                  <a:pt x="781763" y="-1000"/>
                  <a:pt x="592793" y="-1000"/>
                </a:cubicBezTo>
                <a:lnTo>
                  <a:pt x="556740" y="-1000"/>
                </a:lnTo>
                <a:cubicBezTo>
                  <a:pt x="367771" y="-1000"/>
                  <a:pt x="-17628" y="305578"/>
                  <a:pt x="-2088" y="871866"/>
                </a:cubicBezTo>
                <a:cubicBezTo>
                  <a:pt x="7857" y="1223076"/>
                  <a:pt x="220448" y="1518342"/>
                  <a:pt x="380823" y="1692393"/>
                </a:cubicBezTo>
                <a:cubicBezTo>
                  <a:pt x="396986" y="1715392"/>
                  <a:pt x="414391" y="1741500"/>
                  <a:pt x="434903" y="1773202"/>
                </a:cubicBezTo>
                <a:cubicBezTo>
                  <a:pt x="513227" y="1899389"/>
                  <a:pt x="487120" y="2946182"/>
                  <a:pt x="482146" y="3009587"/>
                </a:cubicBezTo>
                <a:cubicBezTo>
                  <a:pt x="476552" y="3072369"/>
                  <a:pt x="360932" y="4267105"/>
                  <a:pt x="350365" y="4308754"/>
                </a:cubicBezTo>
                <a:cubicBezTo>
                  <a:pt x="339798" y="4351023"/>
                  <a:pt x="166368" y="4861365"/>
                  <a:pt x="576631" y="4850798"/>
                </a:cubicBezTo>
                <a:cubicBezTo>
                  <a:pt x="986894" y="4861365"/>
                  <a:pt x="813465" y="4351023"/>
                  <a:pt x="802898" y="4308754"/>
                </a:cubicBezTo>
                <a:cubicBezTo>
                  <a:pt x="792330" y="4267105"/>
                  <a:pt x="676711" y="3072369"/>
                  <a:pt x="671116" y="3009587"/>
                </a:cubicBezTo>
                <a:cubicBezTo>
                  <a:pt x="666144" y="2946182"/>
                  <a:pt x="640035" y="1899389"/>
                  <a:pt x="718981" y="1773202"/>
                </a:cubicBezTo>
                <a:cubicBezTo>
                  <a:pt x="744466" y="1732176"/>
                  <a:pt x="766845" y="1700473"/>
                  <a:pt x="786736" y="1672501"/>
                </a:cubicBezTo>
                <a:close/>
              </a:path>
            </a:pathLst>
          </a:custGeom>
          <a:noFill/>
          <a:ln cap="flat" cmpd="sng" w="15875">
            <a:solidFill>
              <a:srgbClr val="D8D8D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A picture containing text&#10;&#10;Description automatically generated" id="75" name="Google Shape;75;p10"/>
          <p:cNvPicPr preferRelativeResize="0"/>
          <p:nvPr/>
        </p:nvPicPr>
        <p:blipFill rotWithShape="1">
          <a:blip r:embed="rId3">
            <a:alphaModFix/>
          </a:blip>
          <a:srcRect b="0" l="0" r="0" t="0"/>
          <a:stretch/>
        </p:blipFill>
        <p:spPr>
          <a:xfrm>
            <a:off x="-72954" y="-41394"/>
            <a:ext cx="323116" cy="15607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slideLayout" Target="../slideLayouts/slideLayout19.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23" Type="http://schemas.openxmlformats.org/officeDocument/2006/relationships/theme" Target="../theme/theme2.xml"/><Relationship Id="rId1" Type="http://schemas.openxmlformats.org/officeDocument/2006/relationships/image" Target="../media/image4.jpg"/><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descr="Coach's whistle with a blackboard background" id="6" name="Google Shape;6;p1"/>
          <p:cNvPicPr preferRelativeResize="0"/>
          <p:nvPr/>
        </p:nvPicPr>
        <p:blipFill rotWithShape="1">
          <a:blip r:embed="rId1">
            <a:alphaModFix/>
          </a:blip>
          <a:srcRect b="32637" l="20178" r="0" t="0"/>
          <a:stretch/>
        </p:blipFill>
        <p:spPr>
          <a:xfrm>
            <a:off x="0" y="0"/>
            <a:ext cx="12192000" cy="6857999"/>
          </a:xfrm>
          <a:prstGeom prst="rect">
            <a:avLst/>
          </a:prstGeom>
          <a:noFill/>
          <a:ln>
            <a:noFill/>
          </a:ln>
        </p:spPr>
      </p:pic>
      <p:pic>
        <p:nvPicPr>
          <p:cNvPr descr="A close-up of a wood surface&#10;&#10;Description automatically generated with low confidence" id="7" name="Google Shape;7;p1"/>
          <p:cNvPicPr preferRelativeResize="0"/>
          <p:nvPr/>
        </p:nvPicPr>
        <p:blipFill rotWithShape="1">
          <a:blip r:embed="rId2">
            <a:alphaModFix/>
          </a:blip>
          <a:srcRect b="0" l="17699" r="18541" t="0"/>
          <a:stretch/>
        </p:blipFill>
        <p:spPr>
          <a:xfrm>
            <a:off x="0" y="5359400"/>
            <a:ext cx="12191998" cy="1498600"/>
          </a:xfrm>
          <a:prstGeom prst="rect">
            <a:avLst/>
          </a:prstGeom>
          <a:noFill/>
          <a:ln>
            <a:noFill/>
          </a:ln>
          <a:effectLst>
            <a:outerShdw blurRad="215900" rotWithShape="0" dir="16200000" dist="139700">
              <a:srgbClr val="000000">
                <a:alpha val="40000"/>
              </a:srgbClr>
            </a:outerShdw>
          </a:effectLst>
        </p:spPr>
      </p:pic>
      <p:sp>
        <p:nvSpPr>
          <p:cNvPr id="8" name="Google Shape;8;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1pPr>
            <a:lvl2pPr lvl="1">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2pPr>
            <a:lvl3pPr lvl="2">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3pPr>
            <a:lvl4pPr lvl="3">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4pPr>
            <a:lvl5pPr lvl="4">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5pPr>
            <a:lvl6pPr lvl="5">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6pPr>
            <a:lvl7pPr lvl="6">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7pPr>
            <a:lvl8pPr lvl="7">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8pPr>
            <a:lvl9pPr lvl="8">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9pPr>
          </a:lstStyle>
          <a:p/>
        </p:txBody>
      </p:sp>
      <p:sp>
        <p:nvSpPr>
          <p:cNvPr id="9" name="Google Shape;9;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Cairo"/>
              <a:buChar char="●"/>
              <a:defRPr sz="1900">
                <a:solidFill>
                  <a:schemeClr val="dk2"/>
                </a:solidFill>
                <a:latin typeface="Cairo"/>
                <a:ea typeface="Cairo"/>
                <a:cs typeface="Cairo"/>
                <a:sym typeface="Cairo"/>
              </a:defRPr>
            </a:lvl1pPr>
            <a:lvl2pPr indent="-349250" lvl="1" marL="9144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2pPr>
            <a:lvl3pPr indent="-349250" lvl="2" marL="13716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3pPr>
            <a:lvl4pPr indent="-349250" lvl="3" marL="18288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4pPr>
            <a:lvl5pPr indent="-349250" lvl="4" marL="22860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5pPr>
            <a:lvl6pPr indent="-349250" lvl="5" marL="27432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6pPr>
            <a:lvl7pPr indent="-349250" lvl="6" marL="32004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7pPr>
            <a:lvl8pPr indent="-349250" lvl="7" marL="365760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8pPr>
            <a:lvl9pPr indent="-349250" lvl="8" marL="4114800">
              <a:lnSpc>
                <a:spcPct val="115000"/>
              </a:lnSpc>
              <a:spcBef>
                <a:spcPts val="2100"/>
              </a:spcBef>
              <a:spcAft>
                <a:spcPts val="2100"/>
              </a:spcAft>
              <a:buClr>
                <a:schemeClr val="dk2"/>
              </a:buClr>
              <a:buSzPts val="1900"/>
              <a:buFont typeface="Cairo"/>
              <a:buChar char="■"/>
              <a:defRPr sz="1900">
                <a:solidFill>
                  <a:schemeClr val="dk2"/>
                </a:solidFill>
                <a:latin typeface="Cairo"/>
                <a:ea typeface="Cairo"/>
                <a:cs typeface="Cairo"/>
                <a:sym typeface="Cairo"/>
              </a:defRPr>
            </a:lvl9pPr>
          </a:lstStyle>
          <a:p/>
        </p:txBody>
      </p:sp>
      <p:sp>
        <p:nvSpPr>
          <p:cNvPr id="10" name="Google Shape;10;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1"/>
          <p:cNvSpPr txBox="1"/>
          <p:nvPr/>
        </p:nvSpPr>
        <p:spPr>
          <a:xfrm rot="5400000">
            <a:off x="-603150" y="44592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pic>
        <p:nvPicPr>
          <p:cNvPr descr="A picture containing text&#10;&#10;Description automatically generated" id="12" name="Google Shape;12;p1"/>
          <p:cNvPicPr preferRelativeResize="0"/>
          <p:nvPr/>
        </p:nvPicPr>
        <p:blipFill rotWithShape="1">
          <a:blip r:embed="rId3">
            <a:alphaModFix/>
          </a:blip>
          <a:srcRect b="0" l="0" r="0" t="0"/>
          <a:stretch/>
        </p:blipFill>
        <p:spPr>
          <a:xfrm>
            <a:off x="-72954" y="-41394"/>
            <a:ext cx="323116" cy="15607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2.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35.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5.jpg"/><Relationship Id="rId4" Type="http://schemas.openxmlformats.org/officeDocument/2006/relationships/image" Target="../media/image41.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3.png"/><Relationship Id="rId4" Type="http://schemas.openxmlformats.org/officeDocument/2006/relationships/image" Target="../media/image36.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 Id="rId5" Type="http://schemas.openxmlformats.org/officeDocument/2006/relationships/hyperlink" Target="https://www.pexels.com/photo/man-in-white-dress-shirt-wearing-eyeglasses-3814446/" TargetMode="External"/><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671400" y="1825225"/>
            <a:ext cx="5615400" cy="1980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195" name="Google Shape;195;p21"/>
          <p:cNvSpPr txBox="1"/>
          <p:nvPr>
            <p:ph idx="1" type="subTitle"/>
          </p:nvPr>
        </p:nvSpPr>
        <p:spPr>
          <a:xfrm>
            <a:off x="671400" y="3904525"/>
            <a:ext cx="5615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here your subtitle.</a:t>
            </a:r>
            <a:endParaRPr/>
          </a:p>
        </p:txBody>
      </p:sp>
      <p:pic>
        <p:nvPicPr>
          <p:cNvPr id="196" name="Google Shape;196;p21"/>
          <p:cNvPicPr preferRelativeResize="0"/>
          <p:nvPr/>
        </p:nvPicPr>
        <p:blipFill>
          <a:blip r:embed="rId3">
            <a:alphaModFix/>
          </a:blip>
          <a:stretch>
            <a:fillRect/>
          </a:stretch>
        </p:blipFill>
        <p:spPr>
          <a:xfrm rot="975765">
            <a:off x="5453062" y="647550"/>
            <a:ext cx="1285875" cy="846150"/>
          </a:xfrm>
          <a:prstGeom prst="rect">
            <a:avLst/>
          </a:prstGeom>
          <a:noFill/>
          <a:ln>
            <a:noFill/>
          </a:ln>
          <a:effectLst>
            <a:outerShdw blurRad="57150" rotWithShape="0" algn="bl" dir="5400000" dist="19050">
              <a:srgbClr val="000000">
                <a:alpha val="50000"/>
              </a:srgbClr>
            </a:outerShdw>
          </a:effectLst>
        </p:spPr>
      </p:pic>
      <p:pic>
        <p:nvPicPr>
          <p:cNvPr id="197" name="Google Shape;197;p21"/>
          <p:cNvPicPr preferRelativeResize="0"/>
          <p:nvPr/>
        </p:nvPicPr>
        <p:blipFill>
          <a:blip r:embed="rId4">
            <a:alphaModFix/>
          </a:blip>
          <a:stretch>
            <a:fillRect/>
          </a:stretch>
        </p:blipFill>
        <p:spPr>
          <a:xfrm rot="-5011416">
            <a:off x="4120720" y="89176"/>
            <a:ext cx="1426873" cy="1426876"/>
          </a:xfrm>
          <a:prstGeom prst="rect">
            <a:avLst/>
          </a:prstGeom>
          <a:noFill/>
          <a:ln>
            <a:noFill/>
          </a:ln>
          <a:effectLst>
            <a:outerShdw blurRad="57150" rotWithShape="0" algn="bl" dir="5400000" dist="19050">
              <a:srgbClr val="000000">
                <a:alpha val="50000"/>
              </a:srgbClr>
            </a:outerShdw>
          </a:effectLst>
        </p:spPr>
      </p:pic>
      <p:pic>
        <p:nvPicPr>
          <p:cNvPr id="198" name="Google Shape;198;p21"/>
          <p:cNvPicPr preferRelativeResize="0"/>
          <p:nvPr/>
        </p:nvPicPr>
        <p:blipFill>
          <a:blip r:embed="rId4">
            <a:alphaModFix/>
          </a:blip>
          <a:stretch>
            <a:fillRect/>
          </a:stretch>
        </p:blipFill>
        <p:spPr>
          <a:xfrm rot="693145">
            <a:off x="4683195" y="-51045"/>
            <a:ext cx="1426876" cy="14268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0"/>
          <p:cNvPicPr preferRelativeResize="0"/>
          <p:nvPr/>
        </p:nvPicPr>
        <p:blipFill>
          <a:blip r:embed="rId3">
            <a:alphaModFix/>
          </a:blip>
          <a:stretch>
            <a:fillRect/>
          </a:stretch>
        </p:blipFill>
        <p:spPr>
          <a:xfrm>
            <a:off x="3440874" y="5149250"/>
            <a:ext cx="1657350" cy="1657350"/>
          </a:xfrm>
          <a:prstGeom prst="rect">
            <a:avLst/>
          </a:prstGeom>
          <a:noFill/>
          <a:ln>
            <a:noFill/>
          </a:ln>
          <a:effectLst>
            <a:outerShdw blurRad="57150" rotWithShape="0" algn="bl" dir="5400000" dist="19050">
              <a:srgbClr val="000000">
                <a:alpha val="50000"/>
              </a:srgbClr>
            </a:outerShdw>
          </a:effectLst>
        </p:spPr>
      </p:pic>
      <p:pic>
        <p:nvPicPr>
          <p:cNvPr id="340" name="Google Shape;340;p30"/>
          <p:cNvPicPr preferRelativeResize="0"/>
          <p:nvPr/>
        </p:nvPicPr>
        <p:blipFill>
          <a:blip r:embed="rId4">
            <a:alphaModFix/>
          </a:blip>
          <a:stretch>
            <a:fillRect/>
          </a:stretch>
        </p:blipFill>
        <p:spPr>
          <a:xfrm rot="-5011418">
            <a:off x="225751" y="4960700"/>
            <a:ext cx="1801448" cy="1801448"/>
          </a:xfrm>
          <a:prstGeom prst="rect">
            <a:avLst/>
          </a:prstGeom>
          <a:noFill/>
          <a:ln>
            <a:noFill/>
          </a:ln>
          <a:effectLst>
            <a:outerShdw blurRad="57150" rotWithShape="0" algn="bl" dir="5400000" dist="19050">
              <a:srgbClr val="000000">
                <a:alpha val="50000"/>
              </a:srgbClr>
            </a:outerShdw>
          </a:effectLst>
        </p:spPr>
      </p:pic>
      <p:pic>
        <p:nvPicPr>
          <p:cNvPr id="341" name="Google Shape;341;p30"/>
          <p:cNvPicPr preferRelativeResize="0"/>
          <p:nvPr/>
        </p:nvPicPr>
        <p:blipFill rotWithShape="1">
          <a:blip r:embed="rId5">
            <a:alphaModFix/>
          </a:blip>
          <a:srcRect b="7598" l="0" r="0" t="7598"/>
          <a:stretch/>
        </p:blipFill>
        <p:spPr>
          <a:xfrm>
            <a:off x="6800600" y="0"/>
            <a:ext cx="5391405" cy="6858000"/>
          </a:xfrm>
          <a:prstGeom prst="rect">
            <a:avLst/>
          </a:prstGeom>
          <a:noFill/>
          <a:ln>
            <a:noFill/>
          </a:ln>
        </p:spPr>
      </p:pic>
      <p:sp>
        <p:nvSpPr>
          <p:cNvPr id="342" name="Google Shape;342;p30"/>
          <p:cNvSpPr txBox="1"/>
          <p:nvPr>
            <p:ph type="title"/>
          </p:nvPr>
        </p:nvSpPr>
        <p:spPr>
          <a:xfrm>
            <a:off x="563675" y="1117400"/>
            <a:ext cx="5532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Sometimes it only takes one image...</a:t>
            </a:r>
            <a:endParaRPr/>
          </a:p>
        </p:txBody>
      </p:sp>
      <p:sp>
        <p:nvSpPr>
          <p:cNvPr id="343" name="Google Shape;343;p30"/>
          <p:cNvSpPr txBox="1"/>
          <p:nvPr>
            <p:ph idx="1" type="subTitle"/>
          </p:nvPr>
        </p:nvSpPr>
        <p:spPr>
          <a:xfrm>
            <a:off x="563675" y="3962975"/>
            <a:ext cx="55323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...to tell the story...</a:t>
            </a:r>
            <a:endParaRPr/>
          </a:p>
        </p:txBody>
      </p:sp>
      <p:pic>
        <p:nvPicPr>
          <p:cNvPr id="344" name="Google Shape;344;p30"/>
          <p:cNvPicPr preferRelativeResize="0"/>
          <p:nvPr/>
        </p:nvPicPr>
        <p:blipFill>
          <a:blip r:embed="rId4">
            <a:alphaModFix/>
          </a:blip>
          <a:stretch>
            <a:fillRect/>
          </a:stretch>
        </p:blipFill>
        <p:spPr>
          <a:xfrm flipH="1" rot="1225317">
            <a:off x="649900" y="4798875"/>
            <a:ext cx="1801449" cy="1801449"/>
          </a:xfrm>
          <a:prstGeom prst="rect">
            <a:avLst/>
          </a:prstGeom>
          <a:noFill/>
          <a:ln>
            <a:noFill/>
          </a:ln>
          <a:effectLst>
            <a:outerShdw blurRad="57150" rotWithShape="0" algn="bl" dir="5400000" dist="19050">
              <a:srgbClr val="000000">
                <a:alpha val="50000"/>
              </a:srgbClr>
            </a:outerShdw>
          </a:effectLst>
        </p:spPr>
      </p:pic>
      <p:pic>
        <p:nvPicPr>
          <p:cNvPr id="345" name="Google Shape;345;p30"/>
          <p:cNvPicPr preferRelativeResize="0"/>
          <p:nvPr/>
        </p:nvPicPr>
        <p:blipFill>
          <a:blip r:embed="rId4">
            <a:alphaModFix/>
          </a:blip>
          <a:stretch>
            <a:fillRect/>
          </a:stretch>
        </p:blipFill>
        <p:spPr>
          <a:xfrm flipH="1" rot="2268467">
            <a:off x="1790700" y="5146824"/>
            <a:ext cx="1801450" cy="1801450"/>
          </a:xfrm>
          <a:prstGeom prst="rect">
            <a:avLst/>
          </a:prstGeom>
          <a:noFill/>
          <a:ln>
            <a:noFill/>
          </a:ln>
          <a:effectLst>
            <a:outerShdw blurRad="57150" rotWithShape="0" algn="bl" dir="5400000" dist="19050">
              <a:srgbClr val="000000">
                <a:alpha val="50000"/>
              </a:srgbClr>
            </a:outerShdw>
          </a:effectLst>
        </p:spPr>
      </p:pic>
      <p:pic>
        <p:nvPicPr>
          <p:cNvPr id="346" name="Google Shape;346;p30"/>
          <p:cNvPicPr preferRelativeResize="0"/>
          <p:nvPr/>
        </p:nvPicPr>
        <p:blipFill>
          <a:blip r:embed="rId4">
            <a:alphaModFix/>
          </a:blip>
          <a:stretch>
            <a:fillRect/>
          </a:stretch>
        </p:blipFill>
        <p:spPr>
          <a:xfrm rot="2380235">
            <a:off x="1447800" y="5048449"/>
            <a:ext cx="1801449" cy="18014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pic>
        <p:nvPicPr>
          <p:cNvPr id="351" name="Google Shape;351;p31"/>
          <p:cNvPicPr preferRelativeResize="0"/>
          <p:nvPr/>
        </p:nvPicPr>
        <p:blipFill rotWithShape="1">
          <a:blip r:embed="rId4">
            <a:alphaModFix/>
          </a:blip>
          <a:srcRect b="14661" l="0" r="0" t="0"/>
          <a:stretch/>
        </p:blipFill>
        <p:spPr>
          <a:xfrm>
            <a:off x="0" y="-76200"/>
            <a:ext cx="12192000" cy="6934200"/>
          </a:xfrm>
          <a:prstGeom prst="rect">
            <a:avLst/>
          </a:prstGeom>
          <a:noFill/>
          <a:ln>
            <a:noFill/>
          </a:ln>
        </p:spPr>
      </p:pic>
      <p:sp>
        <p:nvSpPr>
          <p:cNvPr id="352" name="Google Shape;352;p31"/>
          <p:cNvSpPr txBox="1"/>
          <p:nvPr>
            <p:ph type="title"/>
          </p:nvPr>
        </p:nvSpPr>
        <p:spPr>
          <a:xfrm>
            <a:off x="690200" y="22404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a:t>
            </a:r>
            <a:endParaRPr/>
          </a:p>
        </p:txBody>
      </p:sp>
      <p:sp>
        <p:nvSpPr>
          <p:cNvPr id="358" name="Google Shape;358;p32"/>
          <p:cNvSpPr txBox="1"/>
          <p:nvPr>
            <p:ph idx="5" type="body"/>
          </p:nvPr>
        </p:nvSpPr>
        <p:spPr>
          <a:xfrm>
            <a:off x="2475652" y="2933586"/>
            <a:ext cx="4088700" cy="645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Traveled by plane. Twice!</a:t>
            </a:r>
            <a:endParaRPr/>
          </a:p>
        </p:txBody>
      </p:sp>
      <p:sp>
        <p:nvSpPr>
          <p:cNvPr id="359" name="Google Shape;359;p32"/>
          <p:cNvSpPr txBox="1"/>
          <p:nvPr>
            <p:ph idx="6" type="body"/>
          </p:nvPr>
        </p:nvSpPr>
        <p:spPr>
          <a:xfrm>
            <a:off x="2475652" y="1718300"/>
            <a:ext cx="4088700" cy="645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Of my cats are adorable.</a:t>
            </a:r>
            <a:endParaRPr/>
          </a:p>
        </p:txBody>
      </p:sp>
      <p:sp>
        <p:nvSpPr>
          <p:cNvPr id="360" name="Google Shape;360;p32"/>
          <p:cNvSpPr txBox="1"/>
          <p:nvPr>
            <p:ph type="title"/>
          </p:nvPr>
        </p:nvSpPr>
        <p:spPr>
          <a:xfrm>
            <a:off x="415600" y="1567950"/>
            <a:ext cx="2003400" cy="876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100%</a:t>
            </a:r>
            <a:endParaRPr/>
          </a:p>
        </p:txBody>
      </p:sp>
      <p:sp>
        <p:nvSpPr>
          <p:cNvPr id="361" name="Google Shape;361;p32"/>
          <p:cNvSpPr txBox="1"/>
          <p:nvPr>
            <p:ph idx="3" type="title"/>
          </p:nvPr>
        </p:nvSpPr>
        <p:spPr>
          <a:xfrm>
            <a:off x="415600" y="2729062"/>
            <a:ext cx="2003400" cy="876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25%</a:t>
            </a:r>
            <a:endParaRPr/>
          </a:p>
        </p:txBody>
      </p:sp>
      <p:sp>
        <p:nvSpPr>
          <p:cNvPr id="362" name="Google Shape;362;p32"/>
          <p:cNvSpPr txBox="1"/>
          <p:nvPr>
            <p:ph idx="4" type="title"/>
          </p:nvPr>
        </p:nvSpPr>
        <p:spPr>
          <a:xfrm>
            <a:off x="415600" y="3890174"/>
            <a:ext cx="2003400" cy="876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75%</a:t>
            </a:r>
            <a:endParaRPr/>
          </a:p>
        </p:txBody>
      </p:sp>
      <p:sp>
        <p:nvSpPr>
          <p:cNvPr id="363" name="Google Shape;363;p32"/>
          <p:cNvSpPr txBox="1"/>
          <p:nvPr>
            <p:ph idx="1" type="body"/>
          </p:nvPr>
        </p:nvSpPr>
        <p:spPr>
          <a:xfrm>
            <a:off x="2475652" y="4072673"/>
            <a:ext cx="4088700" cy="645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415600" y="8981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369" name="Google Shape;369;p33"/>
          <p:cNvSpPr txBox="1"/>
          <p:nvPr>
            <p:ph idx="1" type="subTitle"/>
          </p:nvPr>
        </p:nvSpPr>
        <p:spPr>
          <a:xfrm>
            <a:off x="415600" y="20112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370" name="Google Shape;370;p33"/>
          <p:cNvSpPr txBox="1"/>
          <p:nvPr>
            <p:ph idx="8" type="body"/>
          </p:nvPr>
        </p:nvSpPr>
        <p:spPr>
          <a:xfrm>
            <a:off x="8340412" y="24101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71" name="Google Shape;371;p33"/>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372" name="Google Shape;372;p33"/>
          <p:cNvSpPr txBox="1"/>
          <p:nvPr>
            <p:ph idx="13" type="body"/>
          </p:nvPr>
        </p:nvSpPr>
        <p:spPr>
          <a:xfrm>
            <a:off x="415600" y="2437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373" name="Google Shape;373;p33"/>
          <p:cNvSpPr txBox="1"/>
          <p:nvPr>
            <p:ph idx="3" type="subTitle"/>
          </p:nvPr>
        </p:nvSpPr>
        <p:spPr>
          <a:xfrm>
            <a:off x="8340400" y="3163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374" name="Google Shape;374;p33"/>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375" name="Google Shape;375;p33"/>
          <p:cNvSpPr txBox="1"/>
          <p:nvPr>
            <p:ph idx="4" type="subTitle"/>
          </p:nvPr>
        </p:nvSpPr>
        <p:spPr>
          <a:xfrm>
            <a:off x="4266987" y="20285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376" name="Google Shape;376;p33"/>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377" name="Google Shape;377;p33"/>
          <p:cNvSpPr txBox="1"/>
          <p:nvPr>
            <p:ph idx="6" type="subTitle"/>
          </p:nvPr>
        </p:nvSpPr>
        <p:spPr>
          <a:xfrm>
            <a:off x="8340412" y="19932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378" name="Google Shape;378;p33"/>
          <p:cNvSpPr txBox="1"/>
          <p:nvPr>
            <p:ph idx="7" type="body"/>
          </p:nvPr>
        </p:nvSpPr>
        <p:spPr>
          <a:xfrm>
            <a:off x="4266987" y="2437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79" name="Google Shape;379;p33"/>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380" name="Google Shape;380;p33"/>
          <p:cNvSpPr txBox="1"/>
          <p:nvPr>
            <p:ph idx="14" type="body"/>
          </p:nvPr>
        </p:nvSpPr>
        <p:spPr>
          <a:xfrm>
            <a:off x="8340400"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pic>
        <p:nvPicPr>
          <p:cNvPr descr="Imagen que contiene humo&#10;&#10;Descripción generada automáticamente" id="381" name="Google Shape;381;p33"/>
          <p:cNvPicPr preferRelativeResize="0"/>
          <p:nvPr/>
        </p:nvPicPr>
        <p:blipFill rotWithShape="1">
          <a:blip r:embed="rId3">
            <a:alphaModFix/>
          </a:blip>
          <a:srcRect b="0" l="0" r="0" t="0"/>
          <a:stretch/>
        </p:blipFill>
        <p:spPr>
          <a:xfrm>
            <a:off x="437173" y="842933"/>
            <a:ext cx="2962135" cy="805174"/>
          </a:xfrm>
          <a:prstGeom prst="rect">
            <a:avLst/>
          </a:prstGeom>
          <a:noFill/>
          <a:ln>
            <a:noFill/>
          </a:ln>
        </p:spPr>
      </p:pic>
      <p:pic>
        <p:nvPicPr>
          <p:cNvPr descr="Imagen que contiene humo&#10;&#10;Descripción generada automáticamente" id="382" name="Google Shape;382;p33"/>
          <p:cNvPicPr preferRelativeResize="0"/>
          <p:nvPr/>
        </p:nvPicPr>
        <p:blipFill rotWithShape="1">
          <a:blip r:embed="rId3">
            <a:alphaModFix/>
          </a:blip>
          <a:srcRect b="0" l="0" r="0" t="0"/>
          <a:stretch/>
        </p:blipFill>
        <p:spPr>
          <a:xfrm flipH="1">
            <a:off x="8812276" y="831704"/>
            <a:ext cx="2962135" cy="805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type="title"/>
          </p:nvPr>
        </p:nvSpPr>
        <p:spPr>
          <a:xfrm>
            <a:off x="415600" y="440975"/>
            <a:ext cx="4855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388" name="Google Shape;388;p34"/>
          <p:cNvSpPr txBox="1"/>
          <p:nvPr>
            <p:ph idx="1" type="subTitle"/>
          </p:nvPr>
        </p:nvSpPr>
        <p:spPr>
          <a:xfrm>
            <a:off x="415601" y="1360650"/>
            <a:ext cx="485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Carlos V.</a:t>
            </a:r>
            <a:endParaRPr/>
          </a:p>
        </p:txBody>
      </p:sp>
      <p:sp>
        <p:nvSpPr>
          <p:cNvPr id="389" name="Google Shape;389;p34"/>
          <p:cNvSpPr txBox="1"/>
          <p:nvPr>
            <p:ph idx="2" type="subTitle"/>
          </p:nvPr>
        </p:nvSpPr>
        <p:spPr>
          <a:xfrm>
            <a:off x="415601" y="2508339"/>
            <a:ext cx="485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Mariel S.</a:t>
            </a:r>
            <a:endParaRPr/>
          </a:p>
        </p:txBody>
      </p:sp>
      <p:sp>
        <p:nvSpPr>
          <p:cNvPr id="390" name="Google Shape;390;p34"/>
          <p:cNvSpPr txBox="1"/>
          <p:nvPr>
            <p:ph idx="3" type="subTitle"/>
          </p:nvPr>
        </p:nvSpPr>
        <p:spPr>
          <a:xfrm>
            <a:off x="415601" y="3656027"/>
            <a:ext cx="485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Oscar M.</a:t>
            </a:r>
            <a:endParaRPr/>
          </a:p>
        </p:txBody>
      </p:sp>
      <p:sp>
        <p:nvSpPr>
          <p:cNvPr id="391" name="Google Shape;391;p34"/>
          <p:cNvSpPr txBox="1"/>
          <p:nvPr>
            <p:ph idx="4" type="body"/>
          </p:nvPr>
        </p:nvSpPr>
        <p:spPr>
          <a:xfrm>
            <a:off x="415600" y="1798600"/>
            <a:ext cx="4854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392" name="Google Shape;392;p34"/>
          <p:cNvSpPr txBox="1"/>
          <p:nvPr>
            <p:ph idx="5" type="body"/>
          </p:nvPr>
        </p:nvSpPr>
        <p:spPr>
          <a:xfrm>
            <a:off x="415600" y="2934863"/>
            <a:ext cx="4854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393" name="Google Shape;393;p34"/>
          <p:cNvSpPr txBox="1"/>
          <p:nvPr>
            <p:ph idx="6" type="body"/>
          </p:nvPr>
        </p:nvSpPr>
        <p:spPr>
          <a:xfrm>
            <a:off x="415600" y="4069325"/>
            <a:ext cx="4855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pic>
        <p:nvPicPr>
          <p:cNvPr id="394" name="Google Shape;394;p34"/>
          <p:cNvPicPr preferRelativeResize="0"/>
          <p:nvPr/>
        </p:nvPicPr>
        <p:blipFill rotWithShape="1">
          <a:blip r:embed="rId3">
            <a:alphaModFix/>
          </a:blip>
          <a:srcRect b="0" l="0" r="0" t="0"/>
          <a:stretch/>
        </p:blipFill>
        <p:spPr>
          <a:xfrm>
            <a:off x="6487472" y="1064150"/>
            <a:ext cx="5569977" cy="2051100"/>
          </a:xfrm>
          <a:prstGeom prst="rect">
            <a:avLst/>
          </a:prstGeom>
          <a:noFill/>
          <a:ln>
            <a:noFill/>
          </a:ln>
        </p:spPr>
      </p:pic>
      <p:sp>
        <p:nvSpPr>
          <p:cNvPr id="395" name="Google Shape;395;p34"/>
          <p:cNvSpPr txBox="1"/>
          <p:nvPr/>
        </p:nvSpPr>
        <p:spPr>
          <a:xfrm>
            <a:off x="7639024" y="987950"/>
            <a:ext cx="3397800" cy="11082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 sz="6600">
                <a:solidFill>
                  <a:srgbClr val="F2F2F2"/>
                </a:solidFill>
                <a:latin typeface="Cookie"/>
                <a:ea typeface="Cookie"/>
                <a:cs typeface="Cookie"/>
                <a:sym typeface="Cookie"/>
              </a:rPr>
              <a:t>ingredients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5"/>
          <p:cNvSpPr txBox="1"/>
          <p:nvPr>
            <p:ph type="title"/>
          </p:nvPr>
        </p:nvSpPr>
        <p:spPr>
          <a:xfrm>
            <a:off x="415600" y="821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401" name="Google Shape;401;p35"/>
          <p:cNvSpPr txBox="1"/>
          <p:nvPr>
            <p:ph idx="1" type="subTitle"/>
          </p:nvPr>
        </p:nvSpPr>
        <p:spPr>
          <a:xfrm>
            <a:off x="415600" y="2087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402" name="Google Shape;402;p35"/>
          <p:cNvSpPr txBox="1"/>
          <p:nvPr>
            <p:ph idx="7" type="body"/>
          </p:nvPr>
        </p:nvSpPr>
        <p:spPr>
          <a:xfrm>
            <a:off x="2775375" y="2781425"/>
            <a:ext cx="1997700" cy="171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03" name="Google Shape;403;p35"/>
          <p:cNvSpPr txBox="1"/>
          <p:nvPr>
            <p:ph idx="2" type="subTitle"/>
          </p:nvPr>
        </p:nvSpPr>
        <p:spPr>
          <a:xfrm>
            <a:off x="2775377" y="2087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404" name="Google Shape;404;p35"/>
          <p:cNvSpPr txBox="1"/>
          <p:nvPr>
            <p:ph idx="8" type="body"/>
          </p:nvPr>
        </p:nvSpPr>
        <p:spPr>
          <a:xfrm>
            <a:off x="5135150" y="2781425"/>
            <a:ext cx="1997700" cy="171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05" name="Google Shape;405;p35"/>
          <p:cNvSpPr txBox="1"/>
          <p:nvPr>
            <p:ph idx="3" type="subTitle"/>
          </p:nvPr>
        </p:nvSpPr>
        <p:spPr>
          <a:xfrm>
            <a:off x="5135153" y="21139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406" name="Google Shape;406;p35"/>
          <p:cNvSpPr txBox="1"/>
          <p:nvPr>
            <p:ph idx="9" type="body"/>
          </p:nvPr>
        </p:nvSpPr>
        <p:spPr>
          <a:xfrm>
            <a:off x="7494925" y="2781425"/>
            <a:ext cx="1997700" cy="171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07" name="Google Shape;407;p35"/>
          <p:cNvSpPr txBox="1"/>
          <p:nvPr>
            <p:ph idx="4" type="subTitle"/>
          </p:nvPr>
        </p:nvSpPr>
        <p:spPr>
          <a:xfrm>
            <a:off x="7494930" y="21139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408" name="Google Shape;408;p35"/>
          <p:cNvSpPr txBox="1"/>
          <p:nvPr>
            <p:ph idx="5" type="subTitle"/>
          </p:nvPr>
        </p:nvSpPr>
        <p:spPr>
          <a:xfrm>
            <a:off x="9854707" y="2087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409" name="Google Shape;409;p35"/>
          <p:cNvSpPr txBox="1"/>
          <p:nvPr>
            <p:ph idx="6" type="body"/>
          </p:nvPr>
        </p:nvSpPr>
        <p:spPr>
          <a:xfrm>
            <a:off x="415600" y="2781425"/>
            <a:ext cx="1997700" cy="171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10" name="Google Shape;410;p35"/>
          <p:cNvSpPr txBox="1"/>
          <p:nvPr>
            <p:ph idx="13" type="body"/>
          </p:nvPr>
        </p:nvSpPr>
        <p:spPr>
          <a:xfrm>
            <a:off x="9854700" y="2781425"/>
            <a:ext cx="1997700" cy="171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6"/>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416" name="Google Shape;416;p36"/>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417" name="Google Shape;417;p36"/>
          <p:cNvGrpSpPr/>
          <p:nvPr/>
        </p:nvGrpSpPr>
        <p:grpSpPr>
          <a:xfrm>
            <a:off x="6515433" y="1234002"/>
            <a:ext cx="5105019" cy="4268705"/>
            <a:chOff x="1295330" y="1868507"/>
            <a:chExt cx="4365503" cy="3647530"/>
          </a:xfrm>
        </p:grpSpPr>
        <p:grpSp>
          <p:nvGrpSpPr>
            <p:cNvPr id="418" name="Google Shape;418;p36"/>
            <p:cNvGrpSpPr/>
            <p:nvPr/>
          </p:nvGrpSpPr>
          <p:grpSpPr>
            <a:xfrm>
              <a:off x="1295330" y="1868507"/>
              <a:ext cx="4365503" cy="3647530"/>
              <a:chOff x="6679223" y="1947864"/>
              <a:chExt cx="3956410" cy="3325308"/>
            </a:xfrm>
          </p:grpSpPr>
          <p:grpSp>
            <p:nvGrpSpPr>
              <p:cNvPr id="419" name="Google Shape;419;p36"/>
              <p:cNvGrpSpPr/>
              <p:nvPr/>
            </p:nvGrpSpPr>
            <p:grpSpPr>
              <a:xfrm>
                <a:off x="7996402" y="4725653"/>
                <a:ext cx="1328920" cy="547519"/>
                <a:chOff x="7059929" y="5060917"/>
                <a:chExt cx="1328920" cy="547519"/>
              </a:xfrm>
            </p:grpSpPr>
            <p:sp>
              <p:nvSpPr>
                <p:cNvPr id="420" name="Google Shape;420;p36"/>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21" name="Google Shape;421;p36"/>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22" name="Google Shape;422;p36"/>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423" name="Google Shape;423;p36"/>
              <p:cNvGrpSpPr/>
              <p:nvPr/>
            </p:nvGrpSpPr>
            <p:grpSpPr>
              <a:xfrm>
                <a:off x="6679223" y="1947864"/>
                <a:ext cx="3956410" cy="2777787"/>
                <a:chOff x="5742750" y="2283128"/>
                <a:chExt cx="3956410" cy="2777787"/>
              </a:xfrm>
            </p:grpSpPr>
            <p:sp>
              <p:nvSpPr>
                <p:cNvPr id="424" name="Google Shape;424;p36"/>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25" name="Google Shape;425;p36"/>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426" name="Google Shape;426;p36"/>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427" name="Google Shape;427;p36"/>
          <p:cNvPicPr preferRelativeResize="0"/>
          <p:nvPr/>
        </p:nvPicPr>
        <p:blipFill rotWithShape="1">
          <a:blip r:embed="rId3">
            <a:alphaModFix/>
          </a:blip>
          <a:srcRect b="11994" l="9003" r="8995" t="11994"/>
          <a:stretch/>
        </p:blipFill>
        <p:spPr>
          <a:xfrm>
            <a:off x="6567470" y="1560953"/>
            <a:ext cx="5001017" cy="2728260"/>
          </a:xfrm>
          <a:prstGeom prst="rect">
            <a:avLst/>
          </a:prstGeom>
          <a:noFill/>
          <a:ln>
            <a:noFill/>
          </a:ln>
        </p:spPr>
      </p:pic>
      <p:pic>
        <p:nvPicPr>
          <p:cNvPr id="428" name="Google Shape;428;p36"/>
          <p:cNvPicPr preferRelativeResize="0"/>
          <p:nvPr/>
        </p:nvPicPr>
        <p:blipFill>
          <a:blip r:embed="rId4">
            <a:alphaModFix/>
          </a:blip>
          <a:stretch>
            <a:fillRect/>
          </a:stretch>
        </p:blipFill>
        <p:spPr>
          <a:xfrm flipH="1">
            <a:off x="0" y="4988906"/>
            <a:ext cx="12191999" cy="18690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7"/>
          <p:cNvSpPr txBox="1"/>
          <p:nvPr>
            <p:ph type="title"/>
          </p:nvPr>
        </p:nvSpPr>
        <p:spPr>
          <a:xfrm>
            <a:off x="6601350" y="2117375"/>
            <a:ext cx="4958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434" name="Google Shape;434;p37"/>
          <p:cNvSpPr txBox="1"/>
          <p:nvPr>
            <p:ph idx="1" type="body"/>
          </p:nvPr>
        </p:nvSpPr>
        <p:spPr>
          <a:xfrm>
            <a:off x="6601439" y="3194225"/>
            <a:ext cx="49584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435" name="Google Shape;435;p37"/>
          <p:cNvGrpSpPr/>
          <p:nvPr/>
        </p:nvGrpSpPr>
        <p:grpSpPr>
          <a:xfrm>
            <a:off x="332373" y="2110174"/>
            <a:ext cx="6728003" cy="3451418"/>
            <a:chOff x="3289100" y="2648488"/>
            <a:chExt cx="5622600" cy="2876421"/>
          </a:xfrm>
        </p:grpSpPr>
        <p:grpSp>
          <p:nvGrpSpPr>
            <p:cNvPr id="436" name="Google Shape;436;p37"/>
            <p:cNvGrpSpPr/>
            <p:nvPr/>
          </p:nvGrpSpPr>
          <p:grpSpPr>
            <a:xfrm>
              <a:off x="3289100" y="2648488"/>
              <a:ext cx="5622600" cy="2876421"/>
              <a:chOff x="1059475" y="2296088"/>
              <a:chExt cx="5622600" cy="2876421"/>
            </a:xfrm>
          </p:grpSpPr>
          <p:sp>
            <p:nvSpPr>
              <p:cNvPr id="437" name="Google Shape;437;p37"/>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438" name="Google Shape;438;p37"/>
              <p:cNvGrpSpPr/>
              <p:nvPr/>
            </p:nvGrpSpPr>
            <p:grpSpPr>
              <a:xfrm>
                <a:off x="1059475" y="5078309"/>
                <a:ext cx="5622600" cy="94200"/>
                <a:chOff x="1059475" y="5076025"/>
                <a:chExt cx="5622600" cy="188400"/>
              </a:xfrm>
            </p:grpSpPr>
            <p:sp>
              <p:nvSpPr>
                <p:cNvPr id="439" name="Google Shape;439;p37"/>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40" name="Google Shape;440;p37"/>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441" name="Google Shape;441;p37"/>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442" name="Google Shape;442;p37"/>
          <p:cNvPicPr preferRelativeResize="0"/>
          <p:nvPr/>
        </p:nvPicPr>
        <p:blipFill rotWithShape="1">
          <a:blip r:embed="rId3">
            <a:alphaModFix/>
          </a:blip>
          <a:srcRect b="13147" l="10930" r="7068" t="6589"/>
          <a:stretch/>
        </p:blipFill>
        <p:spPr>
          <a:xfrm>
            <a:off x="1202922" y="2423969"/>
            <a:ext cx="4958446" cy="2856317"/>
          </a:xfrm>
          <a:prstGeom prst="rect">
            <a:avLst/>
          </a:prstGeom>
          <a:noFill/>
          <a:ln>
            <a:noFill/>
          </a:ln>
        </p:spPr>
      </p:pic>
      <p:pic>
        <p:nvPicPr>
          <p:cNvPr descr="A picture containing indoor&#10;&#10;Description automatically generated" id="443" name="Google Shape;443;p37"/>
          <p:cNvPicPr preferRelativeResize="0"/>
          <p:nvPr/>
        </p:nvPicPr>
        <p:blipFill rotWithShape="1">
          <a:blip r:embed="rId4">
            <a:alphaModFix/>
          </a:blip>
          <a:srcRect b="0" l="0" r="0" t="0"/>
          <a:stretch/>
        </p:blipFill>
        <p:spPr>
          <a:xfrm>
            <a:off x="230497" y="4640408"/>
            <a:ext cx="7084165" cy="18960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449" name="Google Shape;449;p38"/>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450" name="Google Shape;450;p38"/>
          <p:cNvGrpSpPr/>
          <p:nvPr/>
        </p:nvGrpSpPr>
        <p:grpSpPr>
          <a:xfrm>
            <a:off x="7077248" y="793609"/>
            <a:ext cx="2798497" cy="5157974"/>
            <a:chOff x="8625436" y="1258061"/>
            <a:chExt cx="2388000" cy="4396500"/>
          </a:xfrm>
        </p:grpSpPr>
        <p:sp>
          <p:nvSpPr>
            <p:cNvPr id="451" name="Google Shape;451;p38"/>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52" name="Google Shape;452;p38"/>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53" name="Google Shape;453;p38"/>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454" name="Google Shape;454;p38"/>
          <p:cNvPicPr preferRelativeResize="0"/>
          <p:nvPr/>
        </p:nvPicPr>
        <p:blipFill rotWithShape="1">
          <a:blip r:embed="rId3">
            <a:alphaModFix/>
          </a:blip>
          <a:srcRect b="0" l="14417" r="14417" t="0"/>
          <a:stretch/>
        </p:blipFill>
        <p:spPr>
          <a:xfrm>
            <a:off x="7121100" y="1149175"/>
            <a:ext cx="2710798" cy="4282225"/>
          </a:xfrm>
          <a:prstGeom prst="rect">
            <a:avLst/>
          </a:prstGeom>
          <a:noFill/>
          <a:ln>
            <a:noFill/>
          </a:ln>
        </p:spPr>
      </p:pic>
      <p:pic>
        <p:nvPicPr>
          <p:cNvPr descr="A picture containing indoor, vegetable, plastic&#10;&#10;Description automatically generated" id="455" name="Google Shape;455;p38"/>
          <p:cNvPicPr preferRelativeResize="0"/>
          <p:nvPr/>
        </p:nvPicPr>
        <p:blipFill rotWithShape="1">
          <a:blip r:embed="rId4">
            <a:alphaModFix/>
          </a:blip>
          <a:srcRect b="0" l="0" r="0" t="0"/>
          <a:stretch/>
        </p:blipFill>
        <p:spPr>
          <a:xfrm flipH="1">
            <a:off x="6011300" y="4386523"/>
            <a:ext cx="6180700" cy="23456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9"/>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461" name="Google Shape;461;p39"/>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462" name="Google Shape;462;p39"/>
          <p:cNvGrpSpPr/>
          <p:nvPr/>
        </p:nvGrpSpPr>
        <p:grpSpPr>
          <a:xfrm>
            <a:off x="1372797" y="969728"/>
            <a:ext cx="3357720" cy="4918548"/>
            <a:chOff x="6953045" y="1252870"/>
            <a:chExt cx="3186600" cy="4559700"/>
          </a:xfrm>
        </p:grpSpPr>
        <p:sp>
          <p:nvSpPr>
            <p:cNvPr id="463" name="Google Shape;463;p39"/>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64" name="Google Shape;464;p39"/>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65" name="Google Shape;465;p39"/>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466" name="Google Shape;466;p39"/>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pic>
        <p:nvPicPr>
          <p:cNvPr id="467" name="Google Shape;467;p39"/>
          <p:cNvPicPr preferRelativeResize="0"/>
          <p:nvPr/>
        </p:nvPicPr>
        <p:blipFill rotWithShape="1">
          <a:blip r:embed="rId4">
            <a:alphaModFix/>
          </a:blip>
          <a:srcRect b="0" l="0" r="0" t="0"/>
          <a:stretch/>
        </p:blipFill>
        <p:spPr>
          <a:xfrm>
            <a:off x="717010" y="5048886"/>
            <a:ext cx="5108890" cy="1865538"/>
          </a:xfrm>
          <a:prstGeom prst="rect">
            <a:avLst/>
          </a:prstGeom>
          <a:noFill/>
          <a:ln>
            <a:noFill/>
          </a:ln>
        </p:spPr>
      </p:pic>
      <p:pic>
        <p:nvPicPr>
          <p:cNvPr descr="A picture containing orange, carrot&#10;&#10;Description automatically generated" id="468" name="Google Shape;468;p39"/>
          <p:cNvPicPr preferRelativeResize="0"/>
          <p:nvPr/>
        </p:nvPicPr>
        <p:blipFill rotWithShape="1">
          <a:blip r:embed="rId5">
            <a:alphaModFix/>
          </a:blip>
          <a:srcRect b="0" l="0" r="0" t="0"/>
          <a:stretch/>
        </p:blipFill>
        <p:spPr>
          <a:xfrm>
            <a:off x="6388639" y="4972675"/>
            <a:ext cx="4334633" cy="131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6020848" y="1088925"/>
            <a:ext cx="48153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204" name="Google Shape;204;p22"/>
          <p:cNvSpPr txBox="1"/>
          <p:nvPr>
            <p:ph idx="1" type="body"/>
          </p:nvPr>
        </p:nvSpPr>
        <p:spPr>
          <a:xfrm>
            <a:off x="6020825" y="2493225"/>
            <a:ext cx="48153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205" name="Google Shape;205;p22"/>
          <p:cNvPicPr preferRelativeResize="0"/>
          <p:nvPr/>
        </p:nvPicPr>
        <p:blipFill rotWithShape="1">
          <a:blip r:embed="rId3">
            <a:alphaModFix/>
          </a:blip>
          <a:srcRect b="13685" l="0" r="83393" t="9556"/>
          <a:stretch/>
        </p:blipFill>
        <p:spPr>
          <a:xfrm>
            <a:off x="5518775" y="699075"/>
            <a:ext cx="487724" cy="3942824"/>
          </a:xfrm>
          <a:prstGeom prst="rect">
            <a:avLst/>
          </a:prstGeom>
          <a:noFill/>
          <a:ln>
            <a:noFill/>
          </a:ln>
        </p:spPr>
      </p:pic>
      <p:pic>
        <p:nvPicPr>
          <p:cNvPr id="206" name="Google Shape;206;p22"/>
          <p:cNvPicPr preferRelativeResize="0"/>
          <p:nvPr/>
        </p:nvPicPr>
        <p:blipFill rotWithShape="1">
          <a:blip r:embed="rId4">
            <a:alphaModFix/>
          </a:blip>
          <a:srcRect b="8332" l="0" r="0" t="0"/>
          <a:stretch/>
        </p:blipFill>
        <p:spPr>
          <a:xfrm>
            <a:off x="1085850" y="699074"/>
            <a:ext cx="3809999" cy="4653975"/>
          </a:xfrm>
          <a:prstGeom prst="rect">
            <a:avLst/>
          </a:prstGeom>
          <a:noFill/>
          <a:ln>
            <a:noFill/>
          </a:ln>
        </p:spPr>
      </p:pic>
      <p:pic>
        <p:nvPicPr>
          <p:cNvPr descr="A picture containing indoor, vegetable, plastic&#10;&#10;Description automatically generated" id="207" name="Google Shape;207;p22"/>
          <p:cNvPicPr preferRelativeResize="0"/>
          <p:nvPr/>
        </p:nvPicPr>
        <p:blipFill rotWithShape="1">
          <a:blip r:embed="rId5">
            <a:alphaModFix/>
          </a:blip>
          <a:srcRect b="0" l="0" r="0" t="0"/>
          <a:stretch/>
        </p:blipFill>
        <p:spPr>
          <a:xfrm>
            <a:off x="-121535" y="3932640"/>
            <a:ext cx="7420787" cy="281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0"/>
          <p:cNvSpPr txBox="1"/>
          <p:nvPr>
            <p:ph type="title"/>
          </p:nvPr>
        </p:nvSpPr>
        <p:spPr>
          <a:xfrm>
            <a:off x="873500" y="78562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474" name="Google Shape;474;p40"/>
          <p:cNvSpPr txBox="1"/>
          <p:nvPr>
            <p:ph idx="1" type="subTitle"/>
          </p:nvPr>
        </p:nvSpPr>
        <p:spPr>
          <a:xfrm>
            <a:off x="873500" y="202327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475" name="Google Shape;475;p40"/>
          <p:cNvSpPr/>
          <p:nvPr/>
        </p:nvSpPr>
        <p:spPr>
          <a:xfrm>
            <a:off x="1787640" y="38084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6" name="Google Shape;476;p40"/>
          <p:cNvGrpSpPr/>
          <p:nvPr/>
        </p:nvGrpSpPr>
        <p:grpSpPr>
          <a:xfrm>
            <a:off x="2320743" y="3798801"/>
            <a:ext cx="411849" cy="411917"/>
            <a:chOff x="5162200" y="4097750"/>
            <a:chExt cx="338385" cy="338414"/>
          </a:xfrm>
        </p:grpSpPr>
        <p:sp>
          <p:nvSpPr>
            <p:cNvPr id="477" name="Google Shape;477;p40"/>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0"/>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0"/>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 name="Google Shape;480;p40"/>
          <p:cNvSpPr/>
          <p:nvPr/>
        </p:nvSpPr>
        <p:spPr>
          <a:xfrm>
            <a:off x="1054750" y="38498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0"/>
          <p:cNvSpPr txBox="1"/>
          <p:nvPr>
            <p:ph idx="2" type="body"/>
          </p:nvPr>
        </p:nvSpPr>
        <p:spPr>
          <a:xfrm>
            <a:off x="873500" y="243087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1"/>
          <p:cNvSpPr txBox="1"/>
          <p:nvPr>
            <p:ph type="title"/>
          </p:nvPr>
        </p:nvSpPr>
        <p:spPr>
          <a:xfrm>
            <a:off x="1123750" y="12791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487" name="Google Shape;487;p41"/>
          <p:cNvSpPr txBox="1"/>
          <p:nvPr>
            <p:ph idx="1" type="body"/>
          </p:nvPr>
        </p:nvSpPr>
        <p:spPr>
          <a:xfrm>
            <a:off x="1123925" y="2356025"/>
            <a:ext cx="10435800" cy="234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r>
              <a:rPr lang="en" sz="2400"/>
              <a:t> and </a:t>
            </a:r>
            <a:r>
              <a:rPr lang="en" sz="2400" u="sng">
                <a:solidFill>
                  <a:schemeClr val="hlink"/>
                </a:solidFill>
                <a:hlinkClick r:id="rId5"/>
              </a:rPr>
              <a:t>Pexels</a:t>
            </a:r>
            <a:endParaRPr sz="2400"/>
          </a:p>
          <a:p>
            <a:pPr indent="0" lvl="0" marL="0" rtl="0" algn="l">
              <a:spcBef>
                <a:spcPts val="2100"/>
              </a:spcBef>
              <a:spcAft>
                <a:spcPts val="0"/>
              </a:spcAft>
              <a:buNone/>
            </a:pPr>
            <a:r>
              <a:rPr lang="en"/>
              <a:t>Fonts used in this presentation: </a:t>
            </a:r>
            <a:r>
              <a:rPr lang="en" sz="2500">
                <a:latin typeface="Lobster"/>
                <a:ea typeface="Lobster"/>
                <a:cs typeface="Lobster"/>
                <a:sym typeface="Lobster"/>
              </a:rPr>
              <a:t>Lobster </a:t>
            </a:r>
            <a:r>
              <a:rPr lang="en"/>
              <a:t>and Cairo</a:t>
            </a:r>
            <a:endParaRPr/>
          </a:p>
          <a:p>
            <a:pPr indent="0" lvl="0" marL="0" rtl="0" algn="l">
              <a:spcBef>
                <a:spcPts val="2100"/>
              </a:spcBef>
              <a:spcAft>
                <a:spcPts val="2100"/>
              </a:spcAft>
              <a:buNone/>
            </a:pPr>
            <a:r>
              <a:t/>
            </a:r>
            <a:endParaRPr/>
          </a:p>
        </p:txBody>
      </p:sp>
      <p:pic>
        <p:nvPicPr>
          <p:cNvPr descr="A picture containing egg, light&#10;&#10;Description automatically generated" id="488" name="Google Shape;488;p41"/>
          <p:cNvPicPr preferRelativeResize="0"/>
          <p:nvPr/>
        </p:nvPicPr>
        <p:blipFill rotWithShape="1">
          <a:blip r:embed="rId6">
            <a:alphaModFix/>
          </a:blip>
          <a:srcRect b="0" l="0" r="0" t="0"/>
          <a:stretch/>
        </p:blipFill>
        <p:spPr>
          <a:xfrm>
            <a:off x="10693186" y="5269518"/>
            <a:ext cx="1133954" cy="1103472"/>
          </a:xfrm>
          <a:prstGeom prst="rect">
            <a:avLst/>
          </a:prstGeom>
          <a:noFill/>
          <a:ln>
            <a:noFill/>
          </a:ln>
        </p:spPr>
      </p:pic>
      <p:pic>
        <p:nvPicPr>
          <p:cNvPr descr="A picture containing dishware, tableware, bowl, cup&#10;&#10;Description automatically generated" id="489" name="Google Shape;489;p41"/>
          <p:cNvPicPr preferRelativeResize="0"/>
          <p:nvPr/>
        </p:nvPicPr>
        <p:blipFill rotWithShape="1">
          <a:blip r:embed="rId7">
            <a:alphaModFix/>
          </a:blip>
          <a:srcRect b="0" l="0" r="0" t="0"/>
          <a:stretch/>
        </p:blipFill>
        <p:spPr>
          <a:xfrm>
            <a:off x="7824603" y="4854358"/>
            <a:ext cx="2962912" cy="1396105"/>
          </a:xfrm>
          <a:prstGeom prst="rect">
            <a:avLst/>
          </a:prstGeom>
          <a:noFill/>
          <a:ln>
            <a:noFill/>
          </a:ln>
        </p:spPr>
      </p:pic>
      <p:pic>
        <p:nvPicPr>
          <p:cNvPr descr="A picture containing whisk, kitchenware, fork&#10;&#10;Description automatically generated" id="490" name="Google Shape;490;p41"/>
          <p:cNvPicPr preferRelativeResize="0"/>
          <p:nvPr/>
        </p:nvPicPr>
        <p:blipFill rotWithShape="1">
          <a:blip r:embed="rId8">
            <a:alphaModFix/>
          </a:blip>
          <a:srcRect b="0" l="0" r="0" t="0"/>
          <a:stretch/>
        </p:blipFill>
        <p:spPr>
          <a:xfrm>
            <a:off x="6578380" y="3843882"/>
            <a:ext cx="3145809" cy="18411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2"/>
          <p:cNvSpPr txBox="1"/>
          <p:nvPr>
            <p:ph type="title"/>
          </p:nvPr>
        </p:nvSpPr>
        <p:spPr>
          <a:xfrm>
            <a:off x="415650" y="4211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496" name="Google Shape;496;p42"/>
          <p:cNvGrpSpPr/>
          <p:nvPr/>
        </p:nvGrpSpPr>
        <p:grpSpPr>
          <a:xfrm>
            <a:off x="2111801" y="1785602"/>
            <a:ext cx="405160" cy="253589"/>
            <a:chOff x="4797800" y="1994125"/>
            <a:chExt cx="306475" cy="186025"/>
          </a:xfrm>
        </p:grpSpPr>
        <p:sp>
          <p:nvSpPr>
            <p:cNvPr id="497" name="Google Shape;497;p4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4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9" name="Google Shape;499;p42"/>
          <p:cNvSpPr/>
          <p:nvPr/>
        </p:nvSpPr>
        <p:spPr>
          <a:xfrm>
            <a:off x="1554609" y="180150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42"/>
          <p:cNvSpPr/>
          <p:nvPr/>
        </p:nvSpPr>
        <p:spPr>
          <a:xfrm>
            <a:off x="1139521" y="171809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42"/>
          <p:cNvSpPr/>
          <p:nvPr/>
        </p:nvSpPr>
        <p:spPr>
          <a:xfrm>
            <a:off x="2666556" y="178597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42"/>
          <p:cNvSpPr/>
          <p:nvPr/>
        </p:nvSpPr>
        <p:spPr>
          <a:xfrm>
            <a:off x="3170061" y="174311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42"/>
          <p:cNvSpPr/>
          <p:nvPr/>
        </p:nvSpPr>
        <p:spPr>
          <a:xfrm>
            <a:off x="4159378" y="177678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4" name="Google Shape;504;p42"/>
          <p:cNvGrpSpPr/>
          <p:nvPr/>
        </p:nvGrpSpPr>
        <p:grpSpPr>
          <a:xfrm>
            <a:off x="4705096" y="1789627"/>
            <a:ext cx="352082" cy="254203"/>
            <a:chOff x="4250025" y="2848800"/>
            <a:chExt cx="266325" cy="186475"/>
          </a:xfrm>
        </p:grpSpPr>
        <p:sp>
          <p:nvSpPr>
            <p:cNvPr id="505" name="Google Shape;505;p4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4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7" name="Google Shape;507;p42"/>
          <p:cNvGrpSpPr/>
          <p:nvPr/>
        </p:nvGrpSpPr>
        <p:grpSpPr>
          <a:xfrm>
            <a:off x="5302444" y="1753741"/>
            <a:ext cx="343224" cy="326555"/>
            <a:chOff x="4707700" y="2822475"/>
            <a:chExt cx="259625" cy="239550"/>
          </a:xfrm>
        </p:grpSpPr>
        <p:sp>
          <p:nvSpPr>
            <p:cNvPr id="508" name="Google Shape;508;p4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4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4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1" name="Google Shape;511;p42"/>
          <p:cNvSpPr/>
          <p:nvPr/>
        </p:nvSpPr>
        <p:spPr>
          <a:xfrm>
            <a:off x="5776416" y="175732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42"/>
          <p:cNvSpPr/>
          <p:nvPr/>
        </p:nvSpPr>
        <p:spPr>
          <a:xfrm>
            <a:off x="6299910" y="179018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3" name="Google Shape;513;p42"/>
          <p:cNvGrpSpPr/>
          <p:nvPr/>
        </p:nvGrpSpPr>
        <p:grpSpPr>
          <a:xfrm>
            <a:off x="6937609" y="1717241"/>
            <a:ext cx="351487" cy="398940"/>
            <a:chOff x="6425500" y="2795700"/>
            <a:chExt cx="265875" cy="292650"/>
          </a:xfrm>
        </p:grpSpPr>
        <p:sp>
          <p:nvSpPr>
            <p:cNvPr id="514" name="Google Shape;514;p4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4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6" name="Google Shape;516;p42"/>
          <p:cNvSpPr/>
          <p:nvPr/>
        </p:nvSpPr>
        <p:spPr>
          <a:xfrm>
            <a:off x="7435316" y="174974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7" name="Google Shape;517;p42"/>
          <p:cNvGrpSpPr/>
          <p:nvPr/>
        </p:nvGrpSpPr>
        <p:grpSpPr>
          <a:xfrm>
            <a:off x="8015656" y="1771885"/>
            <a:ext cx="350297" cy="290464"/>
            <a:chOff x="5549875" y="2418425"/>
            <a:chExt cx="264975" cy="213075"/>
          </a:xfrm>
        </p:grpSpPr>
        <p:sp>
          <p:nvSpPr>
            <p:cNvPr id="518" name="Google Shape;518;p4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4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0" name="Google Shape;520;p42"/>
          <p:cNvSpPr/>
          <p:nvPr/>
        </p:nvSpPr>
        <p:spPr>
          <a:xfrm>
            <a:off x="1161625" y="238072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21" name="Google Shape;521;p42"/>
          <p:cNvGrpSpPr/>
          <p:nvPr/>
        </p:nvGrpSpPr>
        <p:grpSpPr>
          <a:xfrm>
            <a:off x="2111732" y="2416392"/>
            <a:ext cx="299598" cy="308322"/>
            <a:chOff x="3739275" y="2525850"/>
            <a:chExt cx="226625" cy="226175"/>
          </a:xfrm>
        </p:grpSpPr>
        <p:sp>
          <p:nvSpPr>
            <p:cNvPr id="522" name="Google Shape;522;p4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4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4" name="Google Shape;524;p4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4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6" name="Google Shape;526;p42"/>
          <p:cNvGrpSpPr/>
          <p:nvPr/>
        </p:nvGrpSpPr>
        <p:grpSpPr>
          <a:xfrm>
            <a:off x="1584914" y="2389622"/>
            <a:ext cx="272464" cy="361861"/>
            <a:chOff x="4518575" y="2506200"/>
            <a:chExt cx="206100" cy="265450"/>
          </a:xfrm>
        </p:grpSpPr>
        <p:sp>
          <p:nvSpPr>
            <p:cNvPr id="527" name="Google Shape;527;p4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4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4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4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4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4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3" name="Google Shape;533;p4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4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4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6" name="Google Shape;536;p42"/>
          <p:cNvGrpSpPr/>
          <p:nvPr/>
        </p:nvGrpSpPr>
        <p:grpSpPr>
          <a:xfrm>
            <a:off x="2666114" y="2416592"/>
            <a:ext cx="299631" cy="308322"/>
            <a:chOff x="4164375" y="1677425"/>
            <a:chExt cx="226650" cy="226175"/>
          </a:xfrm>
        </p:grpSpPr>
        <p:sp>
          <p:nvSpPr>
            <p:cNvPr id="537" name="Google Shape;537;p4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4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4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4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4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2" name="Google Shape;542;p42"/>
          <p:cNvGrpSpPr/>
          <p:nvPr/>
        </p:nvGrpSpPr>
        <p:grpSpPr>
          <a:xfrm>
            <a:off x="3720080" y="2407781"/>
            <a:ext cx="299003" cy="308322"/>
            <a:chOff x="5226025" y="1677425"/>
            <a:chExt cx="226175" cy="226175"/>
          </a:xfrm>
        </p:grpSpPr>
        <p:sp>
          <p:nvSpPr>
            <p:cNvPr id="543" name="Google Shape;543;p4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4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5" name="Google Shape;545;p42"/>
          <p:cNvGrpSpPr/>
          <p:nvPr/>
        </p:nvGrpSpPr>
        <p:grpSpPr>
          <a:xfrm>
            <a:off x="3193464" y="2407874"/>
            <a:ext cx="299003" cy="308322"/>
            <a:chOff x="4835275" y="1198350"/>
            <a:chExt cx="226175" cy="226175"/>
          </a:xfrm>
        </p:grpSpPr>
        <p:sp>
          <p:nvSpPr>
            <p:cNvPr id="546" name="Google Shape;546;p4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4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8" name="Google Shape;548;p42"/>
          <p:cNvGrpSpPr/>
          <p:nvPr/>
        </p:nvGrpSpPr>
        <p:grpSpPr>
          <a:xfrm>
            <a:off x="4880309" y="2391773"/>
            <a:ext cx="347356" cy="358215"/>
            <a:chOff x="968775" y="1180050"/>
            <a:chExt cx="262750" cy="262775"/>
          </a:xfrm>
        </p:grpSpPr>
        <p:sp>
          <p:nvSpPr>
            <p:cNvPr id="549" name="Google Shape;549;p4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0" name="Google Shape;550;p4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4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2" name="Google Shape;552;p42"/>
          <p:cNvGrpSpPr/>
          <p:nvPr/>
        </p:nvGrpSpPr>
        <p:grpSpPr>
          <a:xfrm>
            <a:off x="4245207" y="2458842"/>
            <a:ext cx="386288" cy="224042"/>
            <a:chOff x="1678900" y="1231350"/>
            <a:chExt cx="292200" cy="164350"/>
          </a:xfrm>
        </p:grpSpPr>
        <p:sp>
          <p:nvSpPr>
            <p:cNvPr id="553" name="Google Shape;553;p4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4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4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6" name="Google Shape;556;p42"/>
          <p:cNvSpPr/>
          <p:nvPr/>
        </p:nvSpPr>
        <p:spPr>
          <a:xfrm>
            <a:off x="5564196" y="238073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7" name="Google Shape;557;p42"/>
          <p:cNvGrpSpPr/>
          <p:nvPr/>
        </p:nvGrpSpPr>
        <p:grpSpPr>
          <a:xfrm>
            <a:off x="6008443" y="2385381"/>
            <a:ext cx="322006" cy="353205"/>
            <a:chOff x="2405550" y="1181850"/>
            <a:chExt cx="243575" cy="259100"/>
          </a:xfrm>
        </p:grpSpPr>
        <p:sp>
          <p:nvSpPr>
            <p:cNvPr id="558" name="Google Shape;558;p4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4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4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4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4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4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4" name="Google Shape;564;p42"/>
          <p:cNvSpPr/>
          <p:nvPr/>
        </p:nvSpPr>
        <p:spPr>
          <a:xfrm>
            <a:off x="6616587" y="240836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5" name="Google Shape;565;p42"/>
          <p:cNvGrpSpPr/>
          <p:nvPr/>
        </p:nvGrpSpPr>
        <p:grpSpPr>
          <a:xfrm>
            <a:off x="7041631" y="2383183"/>
            <a:ext cx="286610" cy="357601"/>
            <a:chOff x="3086700" y="1180050"/>
            <a:chExt cx="216800" cy="262325"/>
          </a:xfrm>
        </p:grpSpPr>
        <p:sp>
          <p:nvSpPr>
            <p:cNvPr id="566" name="Google Shape;566;p4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4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8" name="Google Shape;568;p42"/>
          <p:cNvGrpSpPr/>
          <p:nvPr/>
        </p:nvGrpSpPr>
        <p:grpSpPr>
          <a:xfrm>
            <a:off x="7548225" y="2371323"/>
            <a:ext cx="228243" cy="381321"/>
            <a:chOff x="3741075" y="1171575"/>
            <a:chExt cx="172650" cy="279725"/>
          </a:xfrm>
        </p:grpSpPr>
        <p:sp>
          <p:nvSpPr>
            <p:cNvPr id="569" name="Google Shape;569;p4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4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4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4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3" name="Google Shape;573;p42"/>
          <p:cNvSpPr/>
          <p:nvPr/>
        </p:nvSpPr>
        <p:spPr>
          <a:xfrm>
            <a:off x="8006636" y="238372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4" name="Google Shape;574;p42"/>
          <p:cNvGrpSpPr/>
          <p:nvPr/>
        </p:nvGrpSpPr>
        <p:grpSpPr>
          <a:xfrm>
            <a:off x="1069719" y="3115427"/>
            <a:ext cx="351520" cy="253623"/>
            <a:chOff x="952700" y="1101100"/>
            <a:chExt cx="265900" cy="186050"/>
          </a:xfrm>
        </p:grpSpPr>
        <p:sp>
          <p:nvSpPr>
            <p:cNvPr id="575" name="Google Shape;575;p4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4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4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8" name="Google Shape;578;p42"/>
          <p:cNvSpPr/>
          <p:nvPr/>
        </p:nvSpPr>
        <p:spPr>
          <a:xfrm>
            <a:off x="1596191" y="303227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42"/>
          <p:cNvSpPr/>
          <p:nvPr/>
        </p:nvSpPr>
        <p:spPr>
          <a:xfrm>
            <a:off x="2018053" y="305967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 name="Google Shape;580;p42"/>
          <p:cNvSpPr/>
          <p:nvPr/>
        </p:nvSpPr>
        <p:spPr>
          <a:xfrm>
            <a:off x="2589671" y="305974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 name="Google Shape;581;p42"/>
          <p:cNvSpPr/>
          <p:nvPr/>
        </p:nvSpPr>
        <p:spPr>
          <a:xfrm>
            <a:off x="3199038" y="309788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2" name="Google Shape;582;p42"/>
          <p:cNvGrpSpPr/>
          <p:nvPr/>
        </p:nvGrpSpPr>
        <p:grpSpPr>
          <a:xfrm>
            <a:off x="3760987" y="3094027"/>
            <a:ext cx="317875" cy="344208"/>
            <a:chOff x="5583325" y="1073450"/>
            <a:chExt cx="240450" cy="252500"/>
          </a:xfrm>
        </p:grpSpPr>
        <p:sp>
          <p:nvSpPr>
            <p:cNvPr id="583" name="Google Shape;583;p4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4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4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4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7" name="Google Shape;587;p42"/>
          <p:cNvGrpSpPr/>
          <p:nvPr/>
        </p:nvGrpSpPr>
        <p:grpSpPr>
          <a:xfrm>
            <a:off x="4244860" y="3083778"/>
            <a:ext cx="386850" cy="294962"/>
            <a:chOff x="1502275" y="3638775"/>
            <a:chExt cx="292625" cy="216375"/>
          </a:xfrm>
        </p:grpSpPr>
        <p:sp>
          <p:nvSpPr>
            <p:cNvPr id="588" name="Google Shape;588;p4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4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4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4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4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3" name="Google Shape;593;p42"/>
          <p:cNvGrpSpPr/>
          <p:nvPr/>
        </p:nvGrpSpPr>
        <p:grpSpPr>
          <a:xfrm>
            <a:off x="4799894" y="3028264"/>
            <a:ext cx="354428" cy="362441"/>
            <a:chOff x="3171000" y="4021950"/>
            <a:chExt cx="268100" cy="265875"/>
          </a:xfrm>
        </p:grpSpPr>
        <p:sp>
          <p:nvSpPr>
            <p:cNvPr id="594" name="Google Shape;594;p4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4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6" name="Google Shape;596;p42"/>
          <p:cNvSpPr/>
          <p:nvPr/>
        </p:nvSpPr>
        <p:spPr>
          <a:xfrm>
            <a:off x="5320671" y="306260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42"/>
          <p:cNvSpPr/>
          <p:nvPr/>
        </p:nvSpPr>
        <p:spPr>
          <a:xfrm>
            <a:off x="5875058" y="304706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98" name="Google Shape;598;p42"/>
          <p:cNvGrpSpPr/>
          <p:nvPr/>
        </p:nvGrpSpPr>
        <p:grpSpPr>
          <a:xfrm>
            <a:off x="6389170" y="3079917"/>
            <a:ext cx="334400" cy="344821"/>
            <a:chOff x="5684575" y="4038000"/>
            <a:chExt cx="252950" cy="252950"/>
          </a:xfrm>
        </p:grpSpPr>
        <p:sp>
          <p:nvSpPr>
            <p:cNvPr id="599" name="Google Shape;599;p4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4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4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4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4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4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5" name="Google Shape;605;p42"/>
          <p:cNvGrpSpPr/>
          <p:nvPr/>
        </p:nvGrpSpPr>
        <p:grpSpPr>
          <a:xfrm>
            <a:off x="6982765" y="3038351"/>
            <a:ext cx="247115" cy="399520"/>
            <a:chOff x="1982675" y="3599525"/>
            <a:chExt cx="186925" cy="293075"/>
          </a:xfrm>
        </p:grpSpPr>
        <p:sp>
          <p:nvSpPr>
            <p:cNvPr id="606" name="Google Shape;606;p4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4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4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4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4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1" name="Google Shape;611;p42"/>
          <p:cNvGrpSpPr/>
          <p:nvPr/>
        </p:nvGrpSpPr>
        <p:grpSpPr>
          <a:xfrm>
            <a:off x="7488772" y="3038350"/>
            <a:ext cx="178106" cy="398940"/>
            <a:chOff x="2397075" y="3602200"/>
            <a:chExt cx="134725" cy="292650"/>
          </a:xfrm>
        </p:grpSpPr>
        <p:sp>
          <p:nvSpPr>
            <p:cNvPr id="612" name="Google Shape;612;p4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4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4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4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4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7" name="Google Shape;617;p42"/>
          <p:cNvGrpSpPr/>
          <p:nvPr/>
        </p:nvGrpSpPr>
        <p:grpSpPr>
          <a:xfrm>
            <a:off x="1122888" y="3722774"/>
            <a:ext cx="246520" cy="383741"/>
            <a:chOff x="2717350" y="3603525"/>
            <a:chExt cx="186475" cy="281500"/>
          </a:xfrm>
        </p:grpSpPr>
        <p:sp>
          <p:nvSpPr>
            <p:cNvPr id="618" name="Google Shape;618;p4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4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22" name="Google Shape;622;p42"/>
          <p:cNvSpPr/>
          <p:nvPr/>
        </p:nvSpPr>
        <p:spPr>
          <a:xfrm>
            <a:off x="7924729" y="306284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23" name="Google Shape;623;p42"/>
          <p:cNvGrpSpPr/>
          <p:nvPr/>
        </p:nvGrpSpPr>
        <p:grpSpPr>
          <a:xfrm>
            <a:off x="1565807" y="3733117"/>
            <a:ext cx="332053" cy="363054"/>
            <a:chOff x="3927075" y="3612900"/>
            <a:chExt cx="251175" cy="266325"/>
          </a:xfrm>
        </p:grpSpPr>
        <p:sp>
          <p:nvSpPr>
            <p:cNvPr id="624" name="Google Shape;624;p4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4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6" name="Google Shape;626;p42"/>
          <p:cNvGrpSpPr/>
          <p:nvPr/>
        </p:nvGrpSpPr>
        <p:grpSpPr>
          <a:xfrm>
            <a:off x="2093913" y="3792714"/>
            <a:ext cx="336152" cy="347241"/>
            <a:chOff x="4324975" y="3617800"/>
            <a:chExt cx="254275" cy="254725"/>
          </a:xfrm>
        </p:grpSpPr>
        <p:sp>
          <p:nvSpPr>
            <p:cNvPr id="627" name="Google Shape;627;p4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4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4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0" name="Google Shape;630;p42"/>
          <p:cNvGrpSpPr/>
          <p:nvPr/>
        </p:nvGrpSpPr>
        <p:grpSpPr>
          <a:xfrm>
            <a:off x="2627571" y="3858386"/>
            <a:ext cx="399872" cy="217737"/>
            <a:chOff x="4728650" y="3665975"/>
            <a:chExt cx="302475" cy="159725"/>
          </a:xfrm>
        </p:grpSpPr>
        <p:sp>
          <p:nvSpPr>
            <p:cNvPr id="631" name="Google Shape;631;p4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4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3" name="Google Shape;633;p42"/>
          <p:cNvGrpSpPr/>
          <p:nvPr/>
        </p:nvGrpSpPr>
        <p:grpSpPr>
          <a:xfrm>
            <a:off x="3154237" y="3815546"/>
            <a:ext cx="382719" cy="282796"/>
            <a:chOff x="5164925" y="3642775"/>
            <a:chExt cx="289500" cy="207450"/>
          </a:xfrm>
        </p:grpSpPr>
        <p:sp>
          <p:nvSpPr>
            <p:cNvPr id="634" name="Google Shape;634;p4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4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4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4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4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9" name="Google Shape;639;p42"/>
          <p:cNvSpPr/>
          <p:nvPr/>
        </p:nvSpPr>
        <p:spPr>
          <a:xfrm>
            <a:off x="3755028" y="372927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42"/>
          <p:cNvSpPr/>
          <p:nvPr/>
        </p:nvSpPr>
        <p:spPr>
          <a:xfrm>
            <a:off x="4258846" y="376119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42"/>
          <p:cNvSpPr/>
          <p:nvPr/>
        </p:nvSpPr>
        <p:spPr>
          <a:xfrm>
            <a:off x="4736068" y="375043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42"/>
          <p:cNvSpPr/>
          <p:nvPr/>
        </p:nvSpPr>
        <p:spPr>
          <a:xfrm>
            <a:off x="5317069" y="367671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42"/>
          <p:cNvSpPr/>
          <p:nvPr/>
        </p:nvSpPr>
        <p:spPr>
          <a:xfrm>
            <a:off x="5826422" y="367642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42"/>
          <p:cNvSpPr/>
          <p:nvPr/>
        </p:nvSpPr>
        <p:spPr>
          <a:xfrm>
            <a:off x="6335776" y="366887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42"/>
          <p:cNvSpPr/>
          <p:nvPr/>
        </p:nvSpPr>
        <p:spPr>
          <a:xfrm>
            <a:off x="6949768" y="372533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6" name="Google Shape;646;p42"/>
          <p:cNvGrpSpPr/>
          <p:nvPr/>
        </p:nvGrpSpPr>
        <p:grpSpPr>
          <a:xfrm>
            <a:off x="7474862" y="3729766"/>
            <a:ext cx="327294" cy="334632"/>
            <a:chOff x="5717150" y="2098500"/>
            <a:chExt cx="247575" cy="245475"/>
          </a:xfrm>
        </p:grpSpPr>
        <p:sp>
          <p:nvSpPr>
            <p:cNvPr id="647" name="Google Shape;647;p4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4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4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50" name="Google Shape;650;p42"/>
          <p:cNvSpPr/>
          <p:nvPr/>
        </p:nvSpPr>
        <p:spPr>
          <a:xfrm>
            <a:off x="8024478" y="366273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42"/>
          <p:cNvSpPr/>
          <p:nvPr/>
        </p:nvSpPr>
        <p:spPr>
          <a:xfrm>
            <a:off x="1060538" y="446144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42"/>
          <p:cNvSpPr/>
          <p:nvPr/>
        </p:nvSpPr>
        <p:spPr>
          <a:xfrm>
            <a:off x="1580827" y="444229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53" name="Google Shape;653;p42"/>
          <p:cNvGrpSpPr/>
          <p:nvPr/>
        </p:nvGrpSpPr>
        <p:grpSpPr>
          <a:xfrm>
            <a:off x="2052336" y="4370692"/>
            <a:ext cx="352082" cy="317455"/>
            <a:chOff x="6435300" y="2742175"/>
            <a:chExt cx="266325" cy="232875"/>
          </a:xfrm>
        </p:grpSpPr>
        <p:sp>
          <p:nvSpPr>
            <p:cNvPr id="654" name="Google Shape;654;p4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4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6" name="Google Shape;656;p42"/>
          <p:cNvGrpSpPr/>
          <p:nvPr/>
        </p:nvGrpSpPr>
        <p:grpSpPr>
          <a:xfrm>
            <a:off x="3099295" y="4449817"/>
            <a:ext cx="333805" cy="344208"/>
            <a:chOff x="674800" y="2146225"/>
            <a:chExt cx="252500" cy="252500"/>
          </a:xfrm>
        </p:grpSpPr>
        <p:sp>
          <p:nvSpPr>
            <p:cNvPr id="657" name="Google Shape;657;p4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4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4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4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61" name="Google Shape;661;p42"/>
          <p:cNvGrpSpPr/>
          <p:nvPr/>
        </p:nvGrpSpPr>
        <p:grpSpPr>
          <a:xfrm>
            <a:off x="3626343" y="4461303"/>
            <a:ext cx="333805" cy="344208"/>
            <a:chOff x="2164225" y="2146225"/>
            <a:chExt cx="252500" cy="252500"/>
          </a:xfrm>
        </p:grpSpPr>
        <p:sp>
          <p:nvSpPr>
            <p:cNvPr id="662" name="Google Shape;662;p4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4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4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4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66" name="Google Shape;666;p42"/>
          <p:cNvGrpSpPr/>
          <p:nvPr/>
        </p:nvGrpSpPr>
        <p:grpSpPr>
          <a:xfrm>
            <a:off x="2572255" y="4461076"/>
            <a:ext cx="334400" cy="344821"/>
            <a:chOff x="689975" y="1737200"/>
            <a:chExt cx="252950" cy="252950"/>
          </a:xfrm>
        </p:grpSpPr>
        <p:sp>
          <p:nvSpPr>
            <p:cNvPr id="667" name="Google Shape;667;p4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4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4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4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4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4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3" name="Google Shape;673;p42"/>
          <p:cNvGrpSpPr/>
          <p:nvPr/>
        </p:nvGrpSpPr>
        <p:grpSpPr>
          <a:xfrm>
            <a:off x="4153112" y="4450952"/>
            <a:ext cx="334400" cy="344208"/>
            <a:chOff x="2961350" y="1740750"/>
            <a:chExt cx="252950" cy="252500"/>
          </a:xfrm>
        </p:grpSpPr>
        <p:sp>
          <p:nvSpPr>
            <p:cNvPr id="674" name="Google Shape;674;p4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4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4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4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4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4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0" name="Google Shape;680;p42"/>
          <p:cNvSpPr/>
          <p:nvPr/>
        </p:nvSpPr>
        <p:spPr>
          <a:xfrm>
            <a:off x="4710792" y="448007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681" name="Google Shape;681;p42"/>
          <p:cNvGrpSpPr/>
          <p:nvPr/>
        </p:nvGrpSpPr>
        <p:grpSpPr>
          <a:xfrm>
            <a:off x="5237146" y="4399318"/>
            <a:ext cx="271902" cy="376448"/>
            <a:chOff x="4026550" y="3640100"/>
            <a:chExt cx="205675" cy="276150"/>
          </a:xfrm>
        </p:grpSpPr>
        <p:sp>
          <p:nvSpPr>
            <p:cNvPr id="682" name="Google Shape;682;p4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4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4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4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4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4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8" name="Google Shape;688;p42"/>
          <p:cNvSpPr/>
          <p:nvPr/>
        </p:nvSpPr>
        <p:spPr>
          <a:xfrm>
            <a:off x="5730968" y="446523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9" name="Google Shape;689;p42"/>
          <p:cNvGrpSpPr/>
          <p:nvPr/>
        </p:nvGrpSpPr>
        <p:grpSpPr>
          <a:xfrm>
            <a:off x="6273750" y="4498553"/>
            <a:ext cx="351487" cy="294826"/>
            <a:chOff x="853250" y="4006875"/>
            <a:chExt cx="265875" cy="216275"/>
          </a:xfrm>
        </p:grpSpPr>
        <p:sp>
          <p:nvSpPr>
            <p:cNvPr id="690" name="Google Shape;690;p4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4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92" name="Google Shape;692;p42"/>
          <p:cNvGrpSpPr/>
          <p:nvPr/>
        </p:nvGrpSpPr>
        <p:grpSpPr>
          <a:xfrm>
            <a:off x="7451317" y="4464132"/>
            <a:ext cx="245925" cy="363668"/>
            <a:chOff x="1978675" y="3981800"/>
            <a:chExt cx="186025" cy="266775"/>
          </a:xfrm>
        </p:grpSpPr>
        <p:sp>
          <p:nvSpPr>
            <p:cNvPr id="693" name="Google Shape;693;p4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4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5" name="Google Shape;695;p42"/>
          <p:cNvSpPr/>
          <p:nvPr/>
        </p:nvSpPr>
        <p:spPr>
          <a:xfrm>
            <a:off x="6848334" y="448556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96" name="Google Shape;696;p42"/>
          <p:cNvGrpSpPr/>
          <p:nvPr/>
        </p:nvGrpSpPr>
        <p:grpSpPr>
          <a:xfrm>
            <a:off x="7981057" y="4473576"/>
            <a:ext cx="333805" cy="344821"/>
            <a:chOff x="480325" y="3970200"/>
            <a:chExt cx="252500" cy="252950"/>
          </a:xfrm>
        </p:grpSpPr>
        <p:sp>
          <p:nvSpPr>
            <p:cNvPr id="697" name="Google Shape;697;p4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4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4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4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4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2" name="Google Shape;702;p42"/>
          <p:cNvSpPr/>
          <p:nvPr/>
        </p:nvSpPr>
        <p:spPr>
          <a:xfrm>
            <a:off x="10817896" y="443694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3" name="Google Shape;703;p42"/>
          <p:cNvGrpSpPr/>
          <p:nvPr/>
        </p:nvGrpSpPr>
        <p:grpSpPr>
          <a:xfrm>
            <a:off x="8626046" y="3112849"/>
            <a:ext cx="352082" cy="299802"/>
            <a:chOff x="6919750" y="1464650"/>
            <a:chExt cx="266325" cy="219925"/>
          </a:xfrm>
        </p:grpSpPr>
        <p:sp>
          <p:nvSpPr>
            <p:cNvPr id="704" name="Google Shape;704;p4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4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6" name="Google Shape;706;p42"/>
          <p:cNvGrpSpPr/>
          <p:nvPr/>
        </p:nvGrpSpPr>
        <p:grpSpPr>
          <a:xfrm>
            <a:off x="9152243" y="3088291"/>
            <a:ext cx="366855" cy="339948"/>
            <a:chOff x="4759875" y="1027050"/>
            <a:chExt cx="277500" cy="249375"/>
          </a:xfrm>
        </p:grpSpPr>
        <p:sp>
          <p:nvSpPr>
            <p:cNvPr id="707" name="Google Shape;707;p4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4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4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4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4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2" name="Google Shape;712;p42"/>
          <p:cNvGrpSpPr/>
          <p:nvPr/>
        </p:nvGrpSpPr>
        <p:grpSpPr>
          <a:xfrm>
            <a:off x="9693528" y="3072265"/>
            <a:ext cx="372738" cy="343186"/>
            <a:chOff x="3357900" y="1057675"/>
            <a:chExt cx="281950" cy="251750"/>
          </a:xfrm>
        </p:grpSpPr>
        <p:sp>
          <p:nvSpPr>
            <p:cNvPr id="713" name="Google Shape;713;p4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4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4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6" name="Google Shape;716;p42"/>
          <p:cNvGrpSpPr/>
          <p:nvPr/>
        </p:nvGrpSpPr>
        <p:grpSpPr>
          <a:xfrm>
            <a:off x="10256700" y="3057270"/>
            <a:ext cx="191095" cy="401974"/>
            <a:chOff x="3783900" y="1046675"/>
            <a:chExt cx="144550" cy="294875"/>
          </a:xfrm>
        </p:grpSpPr>
        <p:sp>
          <p:nvSpPr>
            <p:cNvPr id="717" name="Google Shape;717;p4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4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9" name="Google Shape;719;p42"/>
          <p:cNvSpPr/>
          <p:nvPr/>
        </p:nvSpPr>
        <p:spPr>
          <a:xfrm>
            <a:off x="10781739" y="308150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0" name="Google Shape;720;p42"/>
          <p:cNvGrpSpPr/>
          <p:nvPr/>
        </p:nvGrpSpPr>
        <p:grpSpPr>
          <a:xfrm>
            <a:off x="8441205" y="1420465"/>
            <a:ext cx="552596" cy="674409"/>
            <a:chOff x="238550" y="1487175"/>
            <a:chExt cx="418000" cy="494725"/>
          </a:xfrm>
        </p:grpSpPr>
        <p:sp>
          <p:nvSpPr>
            <p:cNvPr id="721" name="Google Shape;721;p4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4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4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4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4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4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4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4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4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0" name="Google Shape;730;p42"/>
          <p:cNvSpPr/>
          <p:nvPr/>
        </p:nvSpPr>
        <p:spPr>
          <a:xfrm>
            <a:off x="9110599" y="1821202"/>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42"/>
          <p:cNvSpPr/>
          <p:nvPr/>
        </p:nvSpPr>
        <p:spPr>
          <a:xfrm>
            <a:off x="9602061" y="1731968"/>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2" name="Google Shape;732;p42"/>
          <p:cNvGrpSpPr/>
          <p:nvPr/>
        </p:nvGrpSpPr>
        <p:grpSpPr>
          <a:xfrm>
            <a:off x="10193583" y="1747224"/>
            <a:ext cx="364707" cy="363804"/>
            <a:chOff x="6010925" y="3998175"/>
            <a:chExt cx="275875" cy="266875"/>
          </a:xfrm>
        </p:grpSpPr>
        <p:sp>
          <p:nvSpPr>
            <p:cNvPr id="733" name="Google Shape;733;p4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4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4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4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4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8" name="Google Shape;738;p42"/>
          <p:cNvGrpSpPr/>
          <p:nvPr/>
        </p:nvGrpSpPr>
        <p:grpSpPr>
          <a:xfrm>
            <a:off x="10795779" y="1765850"/>
            <a:ext cx="352082" cy="308322"/>
            <a:chOff x="6866650" y="1038650"/>
            <a:chExt cx="266325" cy="226175"/>
          </a:xfrm>
        </p:grpSpPr>
        <p:sp>
          <p:nvSpPr>
            <p:cNvPr id="739" name="Google Shape;739;p4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4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4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2" name="Google Shape;742;p42"/>
          <p:cNvGrpSpPr/>
          <p:nvPr/>
        </p:nvGrpSpPr>
        <p:grpSpPr>
          <a:xfrm>
            <a:off x="3696125" y="1773862"/>
            <a:ext cx="272497" cy="362441"/>
            <a:chOff x="2033075" y="2942475"/>
            <a:chExt cx="206125" cy="265875"/>
          </a:xfrm>
        </p:grpSpPr>
        <p:sp>
          <p:nvSpPr>
            <p:cNvPr id="743" name="Google Shape;743;p4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4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4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4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9" name="Google Shape;749;p42"/>
          <p:cNvSpPr/>
          <p:nvPr/>
        </p:nvSpPr>
        <p:spPr>
          <a:xfrm>
            <a:off x="8598641" y="4411848"/>
            <a:ext cx="281916"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50" name="Google Shape;750;p42"/>
          <p:cNvGrpSpPr/>
          <p:nvPr/>
        </p:nvGrpSpPr>
        <p:grpSpPr>
          <a:xfrm>
            <a:off x="9095927" y="4447839"/>
            <a:ext cx="325576" cy="362441"/>
            <a:chOff x="3081775" y="1061400"/>
            <a:chExt cx="246275" cy="265875"/>
          </a:xfrm>
        </p:grpSpPr>
        <p:sp>
          <p:nvSpPr>
            <p:cNvPr id="751" name="Google Shape;751;p4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4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4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4" name="Google Shape;754;p42"/>
          <p:cNvGrpSpPr/>
          <p:nvPr/>
        </p:nvGrpSpPr>
        <p:grpSpPr>
          <a:xfrm>
            <a:off x="9635638" y="4489959"/>
            <a:ext cx="369202" cy="325941"/>
            <a:chOff x="2847150" y="1805000"/>
            <a:chExt cx="279275" cy="239100"/>
          </a:xfrm>
        </p:grpSpPr>
        <p:sp>
          <p:nvSpPr>
            <p:cNvPr id="755" name="Google Shape;755;p4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4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57" name="Google Shape;757;p42"/>
          <p:cNvSpPr/>
          <p:nvPr/>
        </p:nvSpPr>
        <p:spPr>
          <a:xfrm>
            <a:off x="10217959" y="45397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58" name="Google Shape;758;p42"/>
          <p:cNvGrpSpPr/>
          <p:nvPr/>
        </p:nvGrpSpPr>
        <p:grpSpPr>
          <a:xfrm>
            <a:off x="8682907" y="3758966"/>
            <a:ext cx="352082" cy="363054"/>
            <a:chOff x="6435300" y="1095300"/>
            <a:chExt cx="266325" cy="266325"/>
          </a:xfrm>
        </p:grpSpPr>
        <p:sp>
          <p:nvSpPr>
            <p:cNvPr id="759" name="Google Shape;759;p4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4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4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2" name="Google Shape;762;p42"/>
          <p:cNvSpPr/>
          <p:nvPr/>
        </p:nvSpPr>
        <p:spPr>
          <a:xfrm>
            <a:off x="9246757" y="377315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42"/>
          <p:cNvSpPr/>
          <p:nvPr/>
        </p:nvSpPr>
        <p:spPr>
          <a:xfrm>
            <a:off x="9707507" y="374484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4" name="Google Shape;764;p42"/>
          <p:cNvGrpSpPr/>
          <p:nvPr/>
        </p:nvGrpSpPr>
        <p:grpSpPr>
          <a:xfrm>
            <a:off x="10235976" y="3754030"/>
            <a:ext cx="301350" cy="363054"/>
            <a:chOff x="4506525" y="1060950"/>
            <a:chExt cx="227950" cy="266325"/>
          </a:xfrm>
        </p:grpSpPr>
        <p:sp>
          <p:nvSpPr>
            <p:cNvPr id="765" name="Google Shape;765;p4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4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4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4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4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4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4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2" name="Google Shape;772;p42"/>
          <p:cNvSpPr/>
          <p:nvPr/>
        </p:nvSpPr>
        <p:spPr>
          <a:xfrm>
            <a:off x="10695023" y="387731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2"/>
          <p:cNvSpPr/>
          <p:nvPr/>
        </p:nvSpPr>
        <p:spPr>
          <a:xfrm>
            <a:off x="9129366" y="2437491"/>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74" name="Google Shape;774;p42"/>
          <p:cNvGrpSpPr/>
          <p:nvPr/>
        </p:nvGrpSpPr>
        <p:grpSpPr>
          <a:xfrm>
            <a:off x="8679235" y="2437699"/>
            <a:ext cx="251246" cy="356340"/>
            <a:chOff x="867500" y="3647700"/>
            <a:chExt cx="190050" cy="261400"/>
          </a:xfrm>
        </p:grpSpPr>
        <p:sp>
          <p:nvSpPr>
            <p:cNvPr id="775" name="Google Shape;775;p4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4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4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4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0" name="Google Shape;780;p42"/>
          <p:cNvSpPr/>
          <p:nvPr/>
        </p:nvSpPr>
        <p:spPr>
          <a:xfrm>
            <a:off x="9635812" y="2404343"/>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42"/>
          <p:cNvSpPr/>
          <p:nvPr/>
        </p:nvSpPr>
        <p:spPr>
          <a:xfrm>
            <a:off x="10237618" y="2403082"/>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2" name="Google Shape;782;p42"/>
          <p:cNvGrpSpPr/>
          <p:nvPr/>
        </p:nvGrpSpPr>
        <p:grpSpPr>
          <a:xfrm>
            <a:off x="10821513" y="2392871"/>
            <a:ext cx="299598" cy="398327"/>
            <a:chOff x="3707175" y="1322350"/>
            <a:chExt cx="226625" cy="292200"/>
          </a:xfrm>
        </p:grpSpPr>
        <p:sp>
          <p:nvSpPr>
            <p:cNvPr id="783" name="Google Shape;783;p4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4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txBox="1"/>
          <p:nvPr>
            <p:ph type="title"/>
          </p:nvPr>
        </p:nvSpPr>
        <p:spPr>
          <a:xfrm>
            <a:off x="415650" y="84011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213" name="Google Shape;213;p23"/>
          <p:cNvSpPr txBox="1"/>
          <p:nvPr>
            <p:ph idx="1" type="body"/>
          </p:nvPr>
        </p:nvSpPr>
        <p:spPr>
          <a:xfrm>
            <a:off x="4251825" y="2132225"/>
            <a:ext cx="7110600" cy="2298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0"/>
              </a:spcAft>
              <a:buNone/>
            </a:pPr>
            <a:r>
              <a:rPr lang="en"/>
              <a:t>We will talk about this first.</a:t>
            </a:r>
            <a:endParaRPr/>
          </a:p>
          <a:p>
            <a:pPr indent="0" lvl="0" marL="0" rtl="0" algn="l">
              <a:lnSpc>
                <a:spcPct val="200000"/>
              </a:lnSpc>
              <a:spcBef>
                <a:spcPts val="2100"/>
              </a:spcBef>
              <a:spcAft>
                <a:spcPts val="0"/>
              </a:spcAft>
              <a:buNone/>
            </a:pPr>
            <a:r>
              <a:rPr lang="en"/>
              <a:t>We will talk about this second.</a:t>
            </a:r>
            <a:endParaRPr/>
          </a:p>
          <a:p>
            <a:pPr indent="0" lvl="0" marL="0" rtl="0" algn="l">
              <a:lnSpc>
                <a:spcPct val="200000"/>
              </a:lnSpc>
              <a:spcBef>
                <a:spcPts val="2100"/>
              </a:spcBef>
              <a:spcAft>
                <a:spcPts val="2100"/>
              </a:spcAft>
              <a:buNone/>
            </a:pPr>
            <a:r>
              <a:rPr lang="en"/>
              <a:t>We will talk about this last.</a:t>
            </a:r>
            <a:endParaRPr/>
          </a:p>
        </p:txBody>
      </p:sp>
      <p:grpSp>
        <p:nvGrpSpPr>
          <p:cNvPr id="214" name="Google Shape;214;p23"/>
          <p:cNvGrpSpPr/>
          <p:nvPr/>
        </p:nvGrpSpPr>
        <p:grpSpPr>
          <a:xfrm rot="-1332917">
            <a:off x="3347955" y="1954595"/>
            <a:ext cx="679881" cy="689502"/>
            <a:chOff x="3522953" y="2527346"/>
            <a:chExt cx="679859" cy="689480"/>
          </a:xfrm>
        </p:grpSpPr>
        <p:sp>
          <p:nvSpPr>
            <p:cNvPr id="215" name="Google Shape;215;p23"/>
            <p:cNvSpPr/>
            <p:nvPr/>
          </p:nvSpPr>
          <p:spPr>
            <a:xfrm>
              <a:off x="3540598" y="2578681"/>
              <a:ext cx="662214" cy="638145"/>
            </a:xfrm>
            <a:custGeom>
              <a:rect b="b" l="l" r="r" t="t"/>
              <a:pathLst>
                <a:path extrusionOk="0" h="638145" w="662214">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6" name="Google Shape;216;p23"/>
            <p:cNvGrpSpPr/>
            <p:nvPr/>
          </p:nvGrpSpPr>
          <p:grpSpPr>
            <a:xfrm>
              <a:off x="3522953" y="2527346"/>
              <a:ext cx="661278" cy="637242"/>
              <a:chOff x="2565239" y="4486087"/>
              <a:chExt cx="661278" cy="637242"/>
            </a:xfrm>
          </p:grpSpPr>
          <p:sp>
            <p:nvSpPr>
              <p:cNvPr id="217" name="Google Shape;217;p23"/>
              <p:cNvSpPr/>
              <p:nvPr/>
            </p:nvSpPr>
            <p:spPr>
              <a:xfrm>
                <a:off x="2565239" y="4486087"/>
                <a:ext cx="661278" cy="637242"/>
              </a:xfrm>
              <a:custGeom>
                <a:rect b="b" l="l" r="r" t="t"/>
                <a:pathLst>
                  <a:path extrusionOk="0" h="2296369" w="2382983">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8" name="Google Shape;218;p23"/>
              <p:cNvGrpSpPr/>
              <p:nvPr/>
            </p:nvGrpSpPr>
            <p:grpSpPr>
              <a:xfrm>
                <a:off x="2961415" y="4776793"/>
                <a:ext cx="163969" cy="175850"/>
                <a:chOff x="8103942" y="1540192"/>
                <a:chExt cx="590028" cy="632782"/>
              </a:xfrm>
            </p:grpSpPr>
            <p:sp>
              <p:nvSpPr>
                <p:cNvPr id="219" name="Google Shape;219;p23"/>
                <p:cNvSpPr/>
                <p:nvPr/>
              </p:nvSpPr>
              <p:spPr>
                <a:xfrm>
                  <a:off x="8103942" y="1541490"/>
                  <a:ext cx="590028" cy="631483"/>
                </a:xfrm>
                <a:custGeom>
                  <a:rect b="b" l="l" r="r" t="t"/>
                  <a:pathLst>
                    <a:path extrusionOk="0" h="631483" w="590028">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23"/>
                <p:cNvSpPr/>
                <p:nvPr/>
              </p:nvSpPr>
              <p:spPr>
                <a:xfrm>
                  <a:off x="8132847" y="1936432"/>
                  <a:ext cx="320040" cy="217170"/>
                </a:xfrm>
                <a:custGeom>
                  <a:rect b="b" l="l" r="r" t="t"/>
                  <a:pathLst>
                    <a:path extrusionOk="0" h="217170" w="32004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23"/>
                <p:cNvSpPr/>
                <p:nvPr/>
              </p:nvSpPr>
              <p:spPr>
                <a:xfrm>
                  <a:off x="8309148" y="1542977"/>
                  <a:ext cx="384823" cy="629997"/>
                </a:xfrm>
                <a:custGeom>
                  <a:rect b="b" l="l" r="r" t="t"/>
                  <a:pathLst>
                    <a:path extrusionOk="0" h="629997" w="384823">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3"/>
                <p:cNvSpPr/>
                <p:nvPr/>
              </p:nvSpPr>
              <p:spPr>
                <a:xfrm>
                  <a:off x="8301156" y="1540192"/>
                  <a:ext cx="178502" cy="601979"/>
                </a:xfrm>
                <a:custGeom>
                  <a:rect b="b" l="l" r="r" t="t"/>
                  <a:pathLst>
                    <a:path extrusionOk="0" h="601979" w="178502">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 name="Google Shape;223;p23"/>
              <p:cNvGrpSpPr/>
              <p:nvPr/>
            </p:nvGrpSpPr>
            <p:grpSpPr>
              <a:xfrm>
                <a:off x="2663844" y="4613281"/>
                <a:ext cx="145981" cy="156003"/>
                <a:chOff x="7033144" y="951810"/>
                <a:chExt cx="525299" cy="561363"/>
              </a:xfrm>
            </p:grpSpPr>
            <p:sp>
              <p:nvSpPr>
                <p:cNvPr id="224" name="Google Shape;224;p23"/>
                <p:cNvSpPr/>
                <p:nvPr/>
              </p:nvSpPr>
              <p:spPr>
                <a:xfrm>
                  <a:off x="7033144" y="951810"/>
                  <a:ext cx="525299" cy="561363"/>
                </a:xfrm>
                <a:custGeom>
                  <a:rect b="b" l="l" r="r" t="t"/>
                  <a:pathLst>
                    <a:path extrusionOk="0" h="561363" w="525299">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3"/>
                <p:cNvSpPr/>
                <p:nvPr/>
              </p:nvSpPr>
              <p:spPr>
                <a:xfrm>
                  <a:off x="7064141" y="1246322"/>
                  <a:ext cx="194239" cy="263390"/>
                </a:xfrm>
                <a:custGeom>
                  <a:rect b="b" l="l" r="r" t="t"/>
                  <a:pathLst>
                    <a:path extrusionOk="0" h="263390" w="194239">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3"/>
                <p:cNvSpPr/>
                <p:nvPr/>
              </p:nvSpPr>
              <p:spPr>
                <a:xfrm>
                  <a:off x="7033144" y="951810"/>
                  <a:ext cx="522487" cy="437886"/>
                </a:xfrm>
                <a:custGeom>
                  <a:rect b="b" l="l" r="r" t="t"/>
                  <a:pathLst>
                    <a:path extrusionOk="0" h="437886" w="522487">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3"/>
                <p:cNvSpPr/>
                <p:nvPr/>
              </p:nvSpPr>
              <p:spPr>
                <a:xfrm>
                  <a:off x="7073673" y="1153477"/>
                  <a:ext cx="481958" cy="242887"/>
                </a:xfrm>
                <a:custGeom>
                  <a:rect b="b" l="l" r="r" t="t"/>
                  <a:pathLst>
                    <a:path extrusionOk="0" h="242887" w="481958">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8" name="Google Shape;228;p23"/>
              <p:cNvSpPr/>
              <p:nvPr/>
            </p:nvSpPr>
            <p:spPr>
              <a:xfrm>
                <a:off x="2655059" y="4527643"/>
                <a:ext cx="537012" cy="519066"/>
              </a:xfrm>
              <a:custGeom>
                <a:rect b="b" l="l" r="r" t="t"/>
                <a:pathLst>
                  <a:path extrusionOk="0" h="1870509" w="1935177">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9" name="Google Shape;229;p23"/>
          <p:cNvGrpSpPr/>
          <p:nvPr/>
        </p:nvGrpSpPr>
        <p:grpSpPr>
          <a:xfrm rot="-4724640">
            <a:off x="3347900" y="2923422"/>
            <a:ext cx="679883" cy="689505"/>
            <a:chOff x="3522953" y="2527346"/>
            <a:chExt cx="679859" cy="689480"/>
          </a:xfrm>
        </p:grpSpPr>
        <p:sp>
          <p:nvSpPr>
            <p:cNvPr id="230" name="Google Shape;230;p23"/>
            <p:cNvSpPr/>
            <p:nvPr/>
          </p:nvSpPr>
          <p:spPr>
            <a:xfrm>
              <a:off x="3540598" y="2578681"/>
              <a:ext cx="662214" cy="638145"/>
            </a:xfrm>
            <a:custGeom>
              <a:rect b="b" l="l" r="r" t="t"/>
              <a:pathLst>
                <a:path extrusionOk="0" h="638145" w="662214">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1" name="Google Shape;231;p23"/>
            <p:cNvGrpSpPr/>
            <p:nvPr/>
          </p:nvGrpSpPr>
          <p:grpSpPr>
            <a:xfrm>
              <a:off x="3522953" y="2527346"/>
              <a:ext cx="661278" cy="637242"/>
              <a:chOff x="2565239" y="4486087"/>
              <a:chExt cx="661278" cy="637242"/>
            </a:xfrm>
          </p:grpSpPr>
          <p:sp>
            <p:nvSpPr>
              <p:cNvPr id="232" name="Google Shape;232;p23"/>
              <p:cNvSpPr/>
              <p:nvPr/>
            </p:nvSpPr>
            <p:spPr>
              <a:xfrm>
                <a:off x="2565239" y="4486087"/>
                <a:ext cx="661278" cy="637242"/>
              </a:xfrm>
              <a:custGeom>
                <a:rect b="b" l="l" r="r" t="t"/>
                <a:pathLst>
                  <a:path extrusionOk="0" h="2296369" w="2382983">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3" name="Google Shape;233;p23"/>
              <p:cNvGrpSpPr/>
              <p:nvPr/>
            </p:nvGrpSpPr>
            <p:grpSpPr>
              <a:xfrm>
                <a:off x="2961415" y="4776793"/>
                <a:ext cx="163969" cy="175850"/>
                <a:chOff x="8103942" y="1540192"/>
                <a:chExt cx="590028" cy="632782"/>
              </a:xfrm>
            </p:grpSpPr>
            <p:sp>
              <p:nvSpPr>
                <p:cNvPr id="234" name="Google Shape;234;p23"/>
                <p:cNvSpPr/>
                <p:nvPr/>
              </p:nvSpPr>
              <p:spPr>
                <a:xfrm>
                  <a:off x="8103942" y="1541490"/>
                  <a:ext cx="590028" cy="631483"/>
                </a:xfrm>
                <a:custGeom>
                  <a:rect b="b" l="l" r="r" t="t"/>
                  <a:pathLst>
                    <a:path extrusionOk="0" h="631483" w="590028">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3"/>
                <p:cNvSpPr/>
                <p:nvPr/>
              </p:nvSpPr>
              <p:spPr>
                <a:xfrm>
                  <a:off x="8132847" y="1936432"/>
                  <a:ext cx="320040" cy="217170"/>
                </a:xfrm>
                <a:custGeom>
                  <a:rect b="b" l="l" r="r" t="t"/>
                  <a:pathLst>
                    <a:path extrusionOk="0" h="217170" w="32004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3"/>
                <p:cNvSpPr/>
                <p:nvPr/>
              </p:nvSpPr>
              <p:spPr>
                <a:xfrm>
                  <a:off x="8309148" y="1542977"/>
                  <a:ext cx="384823" cy="629997"/>
                </a:xfrm>
                <a:custGeom>
                  <a:rect b="b" l="l" r="r" t="t"/>
                  <a:pathLst>
                    <a:path extrusionOk="0" h="629997" w="384823">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3"/>
                <p:cNvSpPr/>
                <p:nvPr/>
              </p:nvSpPr>
              <p:spPr>
                <a:xfrm>
                  <a:off x="8301156" y="1540192"/>
                  <a:ext cx="178502" cy="601979"/>
                </a:xfrm>
                <a:custGeom>
                  <a:rect b="b" l="l" r="r" t="t"/>
                  <a:pathLst>
                    <a:path extrusionOk="0" h="601979" w="178502">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 name="Google Shape;238;p23"/>
              <p:cNvGrpSpPr/>
              <p:nvPr/>
            </p:nvGrpSpPr>
            <p:grpSpPr>
              <a:xfrm>
                <a:off x="2663844" y="4613281"/>
                <a:ext cx="145981" cy="156003"/>
                <a:chOff x="7033144" y="951810"/>
                <a:chExt cx="525299" cy="561363"/>
              </a:xfrm>
            </p:grpSpPr>
            <p:sp>
              <p:nvSpPr>
                <p:cNvPr id="239" name="Google Shape;239;p23"/>
                <p:cNvSpPr/>
                <p:nvPr/>
              </p:nvSpPr>
              <p:spPr>
                <a:xfrm>
                  <a:off x="7033144" y="951810"/>
                  <a:ext cx="525299" cy="561363"/>
                </a:xfrm>
                <a:custGeom>
                  <a:rect b="b" l="l" r="r" t="t"/>
                  <a:pathLst>
                    <a:path extrusionOk="0" h="561363" w="525299">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3"/>
                <p:cNvSpPr/>
                <p:nvPr/>
              </p:nvSpPr>
              <p:spPr>
                <a:xfrm>
                  <a:off x="7064141" y="1246322"/>
                  <a:ext cx="194239" cy="263390"/>
                </a:xfrm>
                <a:custGeom>
                  <a:rect b="b" l="l" r="r" t="t"/>
                  <a:pathLst>
                    <a:path extrusionOk="0" h="263390" w="194239">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3"/>
                <p:cNvSpPr/>
                <p:nvPr/>
              </p:nvSpPr>
              <p:spPr>
                <a:xfrm>
                  <a:off x="7033144" y="951810"/>
                  <a:ext cx="522487" cy="437886"/>
                </a:xfrm>
                <a:custGeom>
                  <a:rect b="b" l="l" r="r" t="t"/>
                  <a:pathLst>
                    <a:path extrusionOk="0" h="437886" w="522487">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3"/>
                <p:cNvSpPr/>
                <p:nvPr/>
              </p:nvSpPr>
              <p:spPr>
                <a:xfrm>
                  <a:off x="7073673" y="1153477"/>
                  <a:ext cx="481958" cy="242887"/>
                </a:xfrm>
                <a:custGeom>
                  <a:rect b="b" l="l" r="r" t="t"/>
                  <a:pathLst>
                    <a:path extrusionOk="0" h="242887" w="481958">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3" name="Google Shape;243;p23"/>
              <p:cNvSpPr/>
              <p:nvPr/>
            </p:nvSpPr>
            <p:spPr>
              <a:xfrm>
                <a:off x="2655059" y="4527643"/>
                <a:ext cx="537012" cy="519066"/>
              </a:xfrm>
              <a:custGeom>
                <a:rect b="b" l="l" r="r" t="t"/>
                <a:pathLst>
                  <a:path extrusionOk="0" h="1870509" w="1935177">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4" name="Google Shape;244;p23"/>
          <p:cNvGrpSpPr/>
          <p:nvPr/>
        </p:nvGrpSpPr>
        <p:grpSpPr>
          <a:xfrm rot="-1332917">
            <a:off x="3430455" y="3798770"/>
            <a:ext cx="679881" cy="689502"/>
            <a:chOff x="3522953" y="2527346"/>
            <a:chExt cx="679859" cy="689480"/>
          </a:xfrm>
        </p:grpSpPr>
        <p:sp>
          <p:nvSpPr>
            <p:cNvPr id="245" name="Google Shape;245;p23"/>
            <p:cNvSpPr/>
            <p:nvPr/>
          </p:nvSpPr>
          <p:spPr>
            <a:xfrm>
              <a:off x="3540598" y="2578681"/>
              <a:ext cx="662214" cy="638145"/>
            </a:xfrm>
            <a:custGeom>
              <a:rect b="b" l="l" r="r" t="t"/>
              <a:pathLst>
                <a:path extrusionOk="0" h="638145" w="662214">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6" name="Google Shape;246;p23"/>
            <p:cNvGrpSpPr/>
            <p:nvPr/>
          </p:nvGrpSpPr>
          <p:grpSpPr>
            <a:xfrm>
              <a:off x="3522953" y="2527346"/>
              <a:ext cx="661278" cy="637242"/>
              <a:chOff x="2565239" y="4486087"/>
              <a:chExt cx="661278" cy="637242"/>
            </a:xfrm>
          </p:grpSpPr>
          <p:sp>
            <p:nvSpPr>
              <p:cNvPr id="247" name="Google Shape;247;p23"/>
              <p:cNvSpPr/>
              <p:nvPr/>
            </p:nvSpPr>
            <p:spPr>
              <a:xfrm>
                <a:off x="2565239" y="4486087"/>
                <a:ext cx="661278" cy="637242"/>
              </a:xfrm>
              <a:custGeom>
                <a:rect b="b" l="l" r="r" t="t"/>
                <a:pathLst>
                  <a:path extrusionOk="0" h="2296369" w="2382983">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8" name="Google Shape;248;p23"/>
              <p:cNvGrpSpPr/>
              <p:nvPr/>
            </p:nvGrpSpPr>
            <p:grpSpPr>
              <a:xfrm>
                <a:off x="2961415" y="4776793"/>
                <a:ext cx="163969" cy="175850"/>
                <a:chOff x="8103942" y="1540192"/>
                <a:chExt cx="590028" cy="632782"/>
              </a:xfrm>
            </p:grpSpPr>
            <p:sp>
              <p:nvSpPr>
                <p:cNvPr id="249" name="Google Shape;249;p23"/>
                <p:cNvSpPr/>
                <p:nvPr/>
              </p:nvSpPr>
              <p:spPr>
                <a:xfrm>
                  <a:off x="8103942" y="1541490"/>
                  <a:ext cx="590028" cy="631483"/>
                </a:xfrm>
                <a:custGeom>
                  <a:rect b="b" l="l" r="r" t="t"/>
                  <a:pathLst>
                    <a:path extrusionOk="0" h="631483" w="590028">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3"/>
                <p:cNvSpPr/>
                <p:nvPr/>
              </p:nvSpPr>
              <p:spPr>
                <a:xfrm>
                  <a:off x="8132847" y="1936432"/>
                  <a:ext cx="320040" cy="217170"/>
                </a:xfrm>
                <a:custGeom>
                  <a:rect b="b" l="l" r="r" t="t"/>
                  <a:pathLst>
                    <a:path extrusionOk="0" h="217170" w="32004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3"/>
                <p:cNvSpPr/>
                <p:nvPr/>
              </p:nvSpPr>
              <p:spPr>
                <a:xfrm>
                  <a:off x="8309148" y="1542977"/>
                  <a:ext cx="384823" cy="629997"/>
                </a:xfrm>
                <a:custGeom>
                  <a:rect b="b" l="l" r="r" t="t"/>
                  <a:pathLst>
                    <a:path extrusionOk="0" h="629997" w="384823">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3"/>
                <p:cNvSpPr/>
                <p:nvPr/>
              </p:nvSpPr>
              <p:spPr>
                <a:xfrm>
                  <a:off x="8301156" y="1540192"/>
                  <a:ext cx="178502" cy="601979"/>
                </a:xfrm>
                <a:custGeom>
                  <a:rect b="b" l="l" r="r" t="t"/>
                  <a:pathLst>
                    <a:path extrusionOk="0" h="601979" w="178502">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 name="Google Shape;253;p23"/>
              <p:cNvGrpSpPr/>
              <p:nvPr/>
            </p:nvGrpSpPr>
            <p:grpSpPr>
              <a:xfrm>
                <a:off x="2663844" y="4613281"/>
                <a:ext cx="145981" cy="156003"/>
                <a:chOff x="7033144" y="951810"/>
                <a:chExt cx="525299" cy="561363"/>
              </a:xfrm>
            </p:grpSpPr>
            <p:sp>
              <p:nvSpPr>
                <p:cNvPr id="254" name="Google Shape;254;p23"/>
                <p:cNvSpPr/>
                <p:nvPr/>
              </p:nvSpPr>
              <p:spPr>
                <a:xfrm>
                  <a:off x="7033144" y="951810"/>
                  <a:ext cx="525299" cy="561363"/>
                </a:xfrm>
                <a:custGeom>
                  <a:rect b="b" l="l" r="r" t="t"/>
                  <a:pathLst>
                    <a:path extrusionOk="0" h="561363" w="525299">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3"/>
                <p:cNvSpPr/>
                <p:nvPr/>
              </p:nvSpPr>
              <p:spPr>
                <a:xfrm>
                  <a:off x="7064141" y="1246322"/>
                  <a:ext cx="194239" cy="263390"/>
                </a:xfrm>
                <a:custGeom>
                  <a:rect b="b" l="l" r="r" t="t"/>
                  <a:pathLst>
                    <a:path extrusionOk="0" h="263390" w="194239">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3"/>
                <p:cNvSpPr/>
                <p:nvPr/>
              </p:nvSpPr>
              <p:spPr>
                <a:xfrm>
                  <a:off x="7033144" y="951810"/>
                  <a:ext cx="522487" cy="437886"/>
                </a:xfrm>
                <a:custGeom>
                  <a:rect b="b" l="l" r="r" t="t"/>
                  <a:pathLst>
                    <a:path extrusionOk="0" h="437886" w="522487">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3"/>
                <p:cNvSpPr/>
                <p:nvPr/>
              </p:nvSpPr>
              <p:spPr>
                <a:xfrm>
                  <a:off x="7073673" y="1153477"/>
                  <a:ext cx="481958" cy="242887"/>
                </a:xfrm>
                <a:custGeom>
                  <a:rect b="b" l="l" r="r" t="t"/>
                  <a:pathLst>
                    <a:path extrusionOk="0" h="242887" w="481958">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8" name="Google Shape;258;p23"/>
              <p:cNvSpPr/>
              <p:nvPr/>
            </p:nvSpPr>
            <p:spPr>
              <a:xfrm>
                <a:off x="2655059" y="4527643"/>
                <a:ext cx="537012" cy="519066"/>
              </a:xfrm>
              <a:custGeom>
                <a:rect b="b" l="l" r="r" t="t"/>
                <a:pathLst>
                  <a:path extrusionOk="0" h="1870509" w="1935177">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264" name="Google Shape;264;p24"/>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0" lang="en">
                <a:latin typeface="Lobster"/>
                <a:ea typeface="Lobster"/>
                <a:cs typeface="Lobster"/>
                <a:sym typeface="Lobster"/>
              </a:rPr>
              <a:t>We will talk about this first.</a:t>
            </a:r>
            <a:endParaRPr b="0">
              <a:latin typeface="Lobster"/>
              <a:ea typeface="Lobster"/>
              <a:cs typeface="Lobster"/>
              <a:sym typeface="Lobster"/>
            </a:endParaRPr>
          </a:p>
        </p:txBody>
      </p:sp>
      <p:sp>
        <p:nvSpPr>
          <p:cNvPr id="265" name="Google Shape;265;p24"/>
          <p:cNvSpPr txBox="1"/>
          <p:nvPr>
            <p:ph idx="2" type="body"/>
          </p:nvPr>
        </p:nvSpPr>
        <p:spPr>
          <a:xfrm>
            <a:off x="4471000" y="2825700"/>
            <a:ext cx="68205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type="title"/>
          </p:nvPr>
        </p:nvSpPr>
        <p:spPr>
          <a:xfrm>
            <a:off x="720400" y="7457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71" name="Google Shape;271;p25"/>
          <p:cNvSpPr txBox="1"/>
          <p:nvPr>
            <p:ph idx="1" type="subTitle"/>
          </p:nvPr>
        </p:nvSpPr>
        <p:spPr>
          <a:xfrm>
            <a:off x="753677" y="1871775"/>
            <a:ext cx="4768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272" name="Google Shape;272;p25"/>
          <p:cNvSpPr txBox="1"/>
          <p:nvPr>
            <p:ph idx="2" type="body"/>
          </p:nvPr>
        </p:nvSpPr>
        <p:spPr>
          <a:xfrm>
            <a:off x="1533450" y="2531950"/>
            <a:ext cx="4907400" cy="242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txBox="1"/>
          <p:nvPr>
            <p:ph type="title"/>
          </p:nvPr>
        </p:nvSpPr>
        <p:spPr>
          <a:xfrm>
            <a:off x="415600" y="5171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78" name="Google Shape;278;p26"/>
          <p:cNvSpPr txBox="1"/>
          <p:nvPr>
            <p:ph idx="4" type="body"/>
          </p:nvPr>
        </p:nvSpPr>
        <p:spPr>
          <a:xfrm>
            <a:off x="6770524" y="2111250"/>
            <a:ext cx="4410600" cy="2481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279" name="Google Shape;279;p26"/>
          <p:cNvSpPr txBox="1"/>
          <p:nvPr>
            <p:ph idx="3" type="body"/>
          </p:nvPr>
        </p:nvSpPr>
        <p:spPr>
          <a:xfrm>
            <a:off x="1327200" y="2120599"/>
            <a:ext cx="4410300" cy="2481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280" name="Google Shape;280;p26"/>
          <p:cNvSpPr txBox="1"/>
          <p:nvPr>
            <p:ph idx="1" type="subTitle"/>
          </p:nvPr>
        </p:nvSpPr>
        <p:spPr>
          <a:xfrm>
            <a:off x="448867" y="14907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281" name="Google Shape;281;p26"/>
          <p:cNvSpPr txBox="1"/>
          <p:nvPr>
            <p:ph idx="2" type="subTitle"/>
          </p:nvPr>
        </p:nvSpPr>
        <p:spPr>
          <a:xfrm>
            <a:off x="6096467" y="14907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2114425" y="1848600"/>
            <a:ext cx="81033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287" name="Google Shape;287;p27"/>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288" name="Google Shape;288;p27"/>
          <p:cNvSpPr txBox="1"/>
          <p:nvPr/>
        </p:nvSpPr>
        <p:spPr>
          <a:xfrm>
            <a:off x="70600" y="-7558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dk2"/>
                </a:solidFill>
                <a:latin typeface="Griffy"/>
                <a:ea typeface="Griffy"/>
                <a:cs typeface="Griffy"/>
                <a:sym typeface="Griffy"/>
              </a:rPr>
              <a:t>“</a:t>
            </a:r>
            <a:endParaRPr sz="40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p:nvPr/>
        </p:nvSpPr>
        <p:spPr>
          <a:xfrm rot="261121">
            <a:off x="149529" y="616417"/>
            <a:ext cx="7056094" cy="5722613"/>
          </a:xfrm>
          <a:custGeom>
            <a:rect b="b" l="l" r="r" t="t"/>
            <a:pathLst>
              <a:path extrusionOk="0" h="3474041" w="4283561">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28"/>
          <p:cNvSpPr txBox="1"/>
          <p:nvPr>
            <p:ph type="title"/>
          </p:nvPr>
        </p:nvSpPr>
        <p:spPr>
          <a:xfrm>
            <a:off x="415600" y="593375"/>
            <a:ext cx="2730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3300">
                <a:solidFill>
                  <a:schemeClr val="dk1"/>
                </a:solidFill>
              </a:rPr>
              <a:t>Did you know?</a:t>
            </a:r>
            <a:endParaRPr sz="3300">
              <a:solidFill>
                <a:schemeClr val="dk1"/>
              </a:solidFill>
            </a:endParaRPr>
          </a:p>
        </p:txBody>
      </p:sp>
      <p:sp>
        <p:nvSpPr>
          <p:cNvPr id="295" name="Google Shape;295;p28"/>
          <p:cNvSpPr txBox="1"/>
          <p:nvPr>
            <p:ph idx="1" type="subTitle"/>
          </p:nvPr>
        </p:nvSpPr>
        <p:spPr>
          <a:xfrm>
            <a:off x="415606" y="1360650"/>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Pandas don’t hibernate.</a:t>
            </a:r>
            <a:endParaRPr>
              <a:solidFill>
                <a:schemeClr val="dk1"/>
              </a:solidFill>
            </a:endParaRPr>
          </a:p>
        </p:txBody>
      </p:sp>
      <p:sp>
        <p:nvSpPr>
          <p:cNvPr id="296" name="Google Shape;296;p28"/>
          <p:cNvSpPr txBox="1"/>
          <p:nvPr>
            <p:ph idx="5" type="body"/>
          </p:nvPr>
        </p:nvSpPr>
        <p:spPr>
          <a:xfrm>
            <a:off x="415600" y="3011063"/>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It is estimated that more than 50 million kangaroos live there. They are Australia’s national symbol and appear on postage stamps, coins, and airplanes.</a:t>
            </a:r>
            <a:endParaRPr>
              <a:solidFill>
                <a:schemeClr val="dk1"/>
              </a:solidFill>
            </a:endParaRPr>
          </a:p>
          <a:p>
            <a:pPr indent="0" lvl="0" marL="0" rtl="0" algn="l">
              <a:spcBef>
                <a:spcPts val="2100"/>
              </a:spcBef>
              <a:spcAft>
                <a:spcPts val="0"/>
              </a:spcAft>
              <a:buNone/>
            </a:pPr>
            <a:r>
              <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297" name="Google Shape;297;p28"/>
          <p:cNvSpPr txBox="1"/>
          <p:nvPr>
            <p:ph idx="2" type="subTitle"/>
          </p:nvPr>
        </p:nvSpPr>
        <p:spPr>
          <a:xfrm>
            <a:off x="415606" y="2584543"/>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T</a:t>
            </a:r>
            <a:r>
              <a:rPr lang="en">
                <a:solidFill>
                  <a:schemeClr val="dk1"/>
                </a:solidFill>
              </a:rPr>
              <a:t>here are more kangaroos than humans in Australia.</a:t>
            </a:r>
            <a:endParaRPr>
              <a:solidFill>
                <a:schemeClr val="dk1"/>
              </a:solidFill>
            </a:endParaRPr>
          </a:p>
        </p:txBody>
      </p:sp>
      <p:sp>
        <p:nvSpPr>
          <p:cNvPr id="298" name="Google Shape;298;p28"/>
          <p:cNvSpPr txBox="1"/>
          <p:nvPr>
            <p:ph idx="6" type="body"/>
          </p:nvPr>
        </p:nvSpPr>
        <p:spPr>
          <a:xfrm>
            <a:off x="415600" y="4221725"/>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Koalas don’t have much energy and, when not feasting on leaves, they spend their time dozing in the branches. Believe it or not, they can sleep for up to 18 hours a day!</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299" name="Google Shape;299;p28"/>
          <p:cNvSpPr txBox="1"/>
          <p:nvPr>
            <p:ph idx="3" type="subTitle"/>
          </p:nvPr>
        </p:nvSpPr>
        <p:spPr>
          <a:xfrm>
            <a:off x="415606" y="3808437"/>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Koalas are even more lazy than cats.</a:t>
            </a:r>
            <a:endParaRPr>
              <a:solidFill>
                <a:schemeClr val="dk1"/>
              </a:solidFill>
            </a:endParaRPr>
          </a:p>
        </p:txBody>
      </p:sp>
      <p:sp>
        <p:nvSpPr>
          <p:cNvPr id="300" name="Google Shape;300;p28"/>
          <p:cNvSpPr txBox="1"/>
          <p:nvPr>
            <p:ph idx="4" type="body"/>
          </p:nvPr>
        </p:nvSpPr>
        <p:spPr>
          <a:xfrm>
            <a:off x="415600" y="1798600"/>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When winter approaches, they head lower down their mountain homes to warmer temperatures, where they continue to chomp away on bamboo!</a:t>
            </a:r>
            <a:endParaRPr>
              <a:solidFill>
                <a:schemeClr val="dk1"/>
              </a:solidFill>
            </a:endParaRPr>
          </a:p>
        </p:txBody>
      </p:sp>
      <p:pic>
        <p:nvPicPr>
          <p:cNvPr id="301" name="Google Shape;301;p28"/>
          <p:cNvPicPr preferRelativeResize="0"/>
          <p:nvPr/>
        </p:nvPicPr>
        <p:blipFill rotWithShape="1">
          <a:blip r:embed="rId3">
            <a:alphaModFix/>
          </a:blip>
          <a:srcRect b="0" l="0" r="0" t="0"/>
          <a:stretch/>
        </p:blipFill>
        <p:spPr>
          <a:xfrm>
            <a:off x="7412583" y="475334"/>
            <a:ext cx="4505079" cy="2051093"/>
          </a:xfrm>
          <a:prstGeom prst="rect">
            <a:avLst/>
          </a:prstGeom>
          <a:noFill/>
          <a:ln>
            <a:noFill/>
          </a:ln>
        </p:spPr>
      </p:pic>
      <p:sp>
        <p:nvSpPr>
          <p:cNvPr id="302" name="Google Shape;302;p28"/>
          <p:cNvSpPr txBox="1"/>
          <p:nvPr/>
        </p:nvSpPr>
        <p:spPr>
          <a:xfrm>
            <a:off x="8378654" y="356960"/>
            <a:ext cx="2734800" cy="11082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 sz="6600">
                <a:solidFill>
                  <a:srgbClr val="F2F2F2"/>
                </a:solidFill>
                <a:latin typeface="Cookie"/>
                <a:ea typeface="Cookie"/>
                <a:cs typeface="Cookie"/>
                <a:sym typeface="Cookie"/>
              </a:rPr>
              <a:t>menu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548200" y="544275"/>
            <a:ext cx="6814200" cy="31608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Very interesting facts!</a:t>
            </a:r>
            <a:endParaRPr/>
          </a:p>
        </p:txBody>
      </p:sp>
      <p:sp>
        <p:nvSpPr>
          <p:cNvPr id="308" name="Google Shape;308;p29"/>
          <p:cNvSpPr txBox="1"/>
          <p:nvPr>
            <p:ph idx="1" type="body"/>
          </p:nvPr>
        </p:nvSpPr>
        <p:spPr>
          <a:xfrm>
            <a:off x="600571" y="4813250"/>
            <a:ext cx="6699900" cy="156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This is where you section ends. Duplicate this set of slides as many times you need to go over all your sections.</a:t>
            </a:r>
            <a:endParaRPr/>
          </a:p>
        </p:txBody>
      </p:sp>
      <p:grpSp>
        <p:nvGrpSpPr>
          <p:cNvPr id="309" name="Google Shape;309;p29"/>
          <p:cNvGrpSpPr/>
          <p:nvPr/>
        </p:nvGrpSpPr>
        <p:grpSpPr>
          <a:xfrm rot="1859535">
            <a:off x="10013368" y="4890225"/>
            <a:ext cx="1425173" cy="1388050"/>
            <a:chOff x="2864298" y="2915644"/>
            <a:chExt cx="1425234" cy="1388110"/>
          </a:xfrm>
        </p:grpSpPr>
        <p:sp>
          <p:nvSpPr>
            <p:cNvPr id="310" name="Google Shape;310;p29"/>
            <p:cNvSpPr/>
            <p:nvPr/>
          </p:nvSpPr>
          <p:spPr>
            <a:xfrm>
              <a:off x="2864298" y="2915644"/>
              <a:ext cx="1409185" cy="1330974"/>
            </a:xfrm>
            <a:custGeom>
              <a:rect b="b" l="l" r="r" t="t"/>
              <a:pathLst>
                <a:path extrusionOk="0" h="1330974" w="1409185">
                  <a:moveTo>
                    <a:pt x="1351315" y="696937"/>
                  </a:moveTo>
                  <a:cubicBezTo>
                    <a:pt x="1384653" y="754087"/>
                    <a:pt x="1406560" y="815047"/>
                    <a:pt x="1407513" y="881722"/>
                  </a:cubicBezTo>
                  <a:cubicBezTo>
                    <a:pt x="1414180" y="939825"/>
                    <a:pt x="1399893" y="995070"/>
                    <a:pt x="1382748" y="1048410"/>
                  </a:cubicBezTo>
                  <a:cubicBezTo>
                    <a:pt x="1369413" y="1089367"/>
                    <a:pt x="1356078" y="1133182"/>
                    <a:pt x="1322740" y="1164615"/>
                  </a:cubicBezTo>
                  <a:cubicBezTo>
                    <a:pt x="1297976" y="1187475"/>
                    <a:pt x="1276068" y="1214145"/>
                    <a:pt x="1250351" y="1237005"/>
                  </a:cubicBezTo>
                  <a:cubicBezTo>
                    <a:pt x="1197963" y="1282725"/>
                    <a:pt x="1134145" y="1315110"/>
                    <a:pt x="1068423" y="1324635"/>
                  </a:cubicBezTo>
                  <a:cubicBezTo>
                    <a:pt x="954123" y="1340827"/>
                    <a:pt x="839823" y="1328445"/>
                    <a:pt x="740763" y="1258912"/>
                  </a:cubicBezTo>
                  <a:cubicBezTo>
                    <a:pt x="720760" y="1245577"/>
                    <a:pt x="707425" y="1243672"/>
                    <a:pt x="690280" y="1257007"/>
                  </a:cubicBezTo>
                  <a:cubicBezTo>
                    <a:pt x="670278" y="1272247"/>
                    <a:pt x="647418" y="1282725"/>
                    <a:pt x="623605" y="1292250"/>
                  </a:cubicBezTo>
                  <a:cubicBezTo>
                    <a:pt x="575028" y="1312252"/>
                    <a:pt x="528355" y="1334160"/>
                    <a:pt x="474063" y="1327492"/>
                  </a:cubicBezTo>
                  <a:cubicBezTo>
                    <a:pt x="450250" y="1324635"/>
                    <a:pt x="426438" y="1326540"/>
                    <a:pt x="402625" y="1327492"/>
                  </a:cubicBezTo>
                  <a:cubicBezTo>
                    <a:pt x="342618" y="1327492"/>
                    <a:pt x="287373" y="1306537"/>
                    <a:pt x="237843" y="1277010"/>
                  </a:cubicBezTo>
                  <a:cubicBezTo>
                    <a:pt x="180693" y="1242720"/>
                    <a:pt x="127353" y="1202715"/>
                    <a:pt x="96873" y="1139850"/>
                  </a:cubicBezTo>
                  <a:cubicBezTo>
                    <a:pt x="93063" y="1132230"/>
                    <a:pt x="85443" y="1122705"/>
                    <a:pt x="73060" y="1123657"/>
                  </a:cubicBezTo>
                  <a:cubicBezTo>
                    <a:pt x="73060" y="1123657"/>
                    <a:pt x="74013" y="1123657"/>
                    <a:pt x="74013" y="1123657"/>
                  </a:cubicBezTo>
                  <a:cubicBezTo>
                    <a:pt x="72108" y="1120800"/>
                    <a:pt x="70203" y="1118895"/>
                    <a:pt x="68298" y="1116037"/>
                  </a:cubicBezTo>
                  <a:cubicBezTo>
                    <a:pt x="16863" y="982687"/>
                    <a:pt x="1623" y="849337"/>
                    <a:pt x="69250" y="715987"/>
                  </a:cubicBezTo>
                  <a:cubicBezTo>
                    <a:pt x="77823" y="698842"/>
                    <a:pt x="68298" y="688365"/>
                    <a:pt x="62583" y="675030"/>
                  </a:cubicBezTo>
                  <a:cubicBezTo>
                    <a:pt x="6385" y="552157"/>
                    <a:pt x="-22190" y="425475"/>
                    <a:pt x="20673" y="291172"/>
                  </a:cubicBezTo>
                  <a:cubicBezTo>
                    <a:pt x="103540" y="34950"/>
                    <a:pt x="418818" y="-82208"/>
                    <a:pt x="645513" y="63525"/>
                  </a:cubicBezTo>
                  <a:cubicBezTo>
                    <a:pt x="679803" y="85432"/>
                    <a:pt x="700758" y="87337"/>
                    <a:pt x="736953" y="64477"/>
                  </a:cubicBezTo>
                  <a:cubicBezTo>
                    <a:pt x="967458" y="-82208"/>
                    <a:pt x="1278926" y="33997"/>
                    <a:pt x="1362745" y="293077"/>
                  </a:cubicBezTo>
                  <a:cubicBezTo>
                    <a:pt x="1373223" y="324510"/>
                    <a:pt x="1386558" y="354990"/>
                    <a:pt x="1388463" y="388327"/>
                  </a:cubicBezTo>
                  <a:cubicBezTo>
                    <a:pt x="1397035" y="464527"/>
                    <a:pt x="1373223" y="536917"/>
                    <a:pt x="1342743" y="603592"/>
                  </a:cubicBezTo>
                  <a:cubicBezTo>
                    <a:pt x="1322740" y="642645"/>
                    <a:pt x="1327503" y="667410"/>
                    <a:pt x="1351315" y="696937"/>
                  </a:cubicBezTo>
                  <a:close/>
                  <a:moveTo>
                    <a:pt x="1253208" y="343560"/>
                  </a:moveTo>
                  <a:lnTo>
                    <a:pt x="1253208" y="343560"/>
                  </a:lnTo>
                  <a:cubicBezTo>
                    <a:pt x="1254160" y="340702"/>
                    <a:pt x="1256065" y="336892"/>
                    <a:pt x="1255113" y="334035"/>
                  </a:cubicBezTo>
                  <a:cubicBezTo>
                    <a:pt x="1221776" y="255930"/>
                    <a:pt x="1176055" y="189255"/>
                    <a:pt x="1096998" y="147345"/>
                  </a:cubicBezTo>
                  <a:cubicBezTo>
                    <a:pt x="1067470" y="132105"/>
                    <a:pt x="1036990" y="122580"/>
                    <a:pt x="1005558" y="114007"/>
                  </a:cubicBezTo>
                  <a:cubicBezTo>
                    <a:pt x="908403" y="88290"/>
                    <a:pt x="816010" y="99720"/>
                    <a:pt x="730285" y="154965"/>
                  </a:cubicBezTo>
                  <a:cubicBezTo>
                    <a:pt x="714093" y="165442"/>
                    <a:pt x="698853" y="188302"/>
                    <a:pt x="674088" y="168300"/>
                  </a:cubicBezTo>
                  <a:cubicBezTo>
                    <a:pt x="629320" y="132105"/>
                    <a:pt x="577885" y="114960"/>
                    <a:pt x="520735" y="106387"/>
                  </a:cubicBezTo>
                  <a:cubicBezTo>
                    <a:pt x="376908" y="84480"/>
                    <a:pt x="265465" y="134962"/>
                    <a:pt x="174978" y="244500"/>
                  </a:cubicBezTo>
                  <a:cubicBezTo>
                    <a:pt x="160690" y="261645"/>
                    <a:pt x="159738" y="281647"/>
                    <a:pt x="150213" y="297840"/>
                  </a:cubicBezTo>
                  <a:cubicBezTo>
                    <a:pt x="95920" y="386422"/>
                    <a:pt x="98778" y="481672"/>
                    <a:pt x="117828" y="578827"/>
                  </a:cubicBezTo>
                  <a:cubicBezTo>
                    <a:pt x="118780" y="581685"/>
                    <a:pt x="124495" y="583590"/>
                    <a:pt x="128305" y="585495"/>
                  </a:cubicBezTo>
                  <a:cubicBezTo>
                    <a:pt x="142593" y="613117"/>
                    <a:pt x="155928" y="640740"/>
                    <a:pt x="170215" y="667410"/>
                  </a:cubicBezTo>
                  <a:cubicBezTo>
                    <a:pt x="164500" y="693127"/>
                    <a:pt x="161643" y="720750"/>
                    <a:pt x="152118" y="745515"/>
                  </a:cubicBezTo>
                  <a:cubicBezTo>
                    <a:pt x="119733" y="828382"/>
                    <a:pt x="116875" y="911250"/>
                    <a:pt x="149260" y="995070"/>
                  </a:cubicBezTo>
                  <a:cubicBezTo>
                    <a:pt x="165453" y="1030312"/>
                    <a:pt x="181645" y="1064602"/>
                    <a:pt x="207363" y="1094130"/>
                  </a:cubicBezTo>
                  <a:cubicBezTo>
                    <a:pt x="335950" y="1244625"/>
                    <a:pt x="532165" y="1271295"/>
                    <a:pt x="697900" y="1159852"/>
                  </a:cubicBezTo>
                  <a:cubicBezTo>
                    <a:pt x="708378" y="1152232"/>
                    <a:pt x="715045" y="1146517"/>
                    <a:pt x="729333" y="1156995"/>
                  </a:cubicBezTo>
                  <a:cubicBezTo>
                    <a:pt x="877923" y="1261770"/>
                    <a:pt x="1054135" y="1251292"/>
                    <a:pt x="1189390" y="1129372"/>
                  </a:cubicBezTo>
                  <a:cubicBezTo>
                    <a:pt x="1301785" y="1028407"/>
                    <a:pt x="1343695" y="824572"/>
                    <a:pt x="1252255" y="714082"/>
                  </a:cubicBezTo>
                  <a:cubicBezTo>
                    <a:pt x="1228443" y="685507"/>
                    <a:pt x="1223680" y="651217"/>
                    <a:pt x="1244635" y="611212"/>
                  </a:cubicBezTo>
                  <a:cubicBezTo>
                    <a:pt x="1286545" y="532155"/>
                    <a:pt x="1292260" y="446430"/>
                    <a:pt x="1264638" y="359752"/>
                  </a:cubicBezTo>
                  <a:cubicBezTo>
                    <a:pt x="1262733" y="354990"/>
                    <a:pt x="1266543" y="344512"/>
                    <a:pt x="1253208" y="343560"/>
                  </a:cubicBezTo>
                  <a:close/>
                </a:path>
              </a:pathLst>
            </a:custGeom>
            <a:solidFill>
              <a:srgbClr val="E83D07"/>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9"/>
            <p:cNvSpPr/>
            <p:nvPr/>
          </p:nvSpPr>
          <p:spPr>
            <a:xfrm>
              <a:off x="2936406" y="3795461"/>
              <a:ext cx="1353126" cy="508293"/>
            </a:xfrm>
            <a:custGeom>
              <a:rect b="b" l="l" r="r" t="t"/>
              <a:pathLst>
                <a:path extrusionOk="0" h="508293" w="1353126">
                  <a:moveTo>
                    <a:pt x="0" y="241935"/>
                  </a:moveTo>
                  <a:cubicBezTo>
                    <a:pt x="12383" y="240982"/>
                    <a:pt x="20003" y="250507"/>
                    <a:pt x="23813" y="258127"/>
                  </a:cubicBezTo>
                  <a:cubicBezTo>
                    <a:pt x="53340" y="321945"/>
                    <a:pt x="107633" y="360997"/>
                    <a:pt x="164783" y="395288"/>
                  </a:cubicBezTo>
                  <a:cubicBezTo>
                    <a:pt x="214313" y="424815"/>
                    <a:pt x="269558" y="445770"/>
                    <a:pt x="329565" y="445770"/>
                  </a:cubicBezTo>
                  <a:cubicBezTo>
                    <a:pt x="353378" y="445770"/>
                    <a:pt x="377190" y="443865"/>
                    <a:pt x="401003" y="445770"/>
                  </a:cubicBezTo>
                  <a:cubicBezTo>
                    <a:pt x="455295" y="452438"/>
                    <a:pt x="501967" y="430530"/>
                    <a:pt x="550545" y="410527"/>
                  </a:cubicBezTo>
                  <a:cubicBezTo>
                    <a:pt x="574358" y="401002"/>
                    <a:pt x="597218" y="390525"/>
                    <a:pt x="617220" y="375285"/>
                  </a:cubicBezTo>
                  <a:cubicBezTo>
                    <a:pt x="635318" y="361950"/>
                    <a:pt x="648653" y="362902"/>
                    <a:pt x="667703" y="377190"/>
                  </a:cubicBezTo>
                  <a:cubicBezTo>
                    <a:pt x="766763" y="446722"/>
                    <a:pt x="881063" y="458152"/>
                    <a:pt x="995363" y="442913"/>
                  </a:cubicBezTo>
                  <a:cubicBezTo>
                    <a:pt x="1061085" y="433388"/>
                    <a:pt x="1124903" y="401002"/>
                    <a:pt x="1177290" y="355282"/>
                  </a:cubicBezTo>
                  <a:cubicBezTo>
                    <a:pt x="1203007" y="333375"/>
                    <a:pt x="1224915" y="306705"/>
                    <a:pt x="1249680" y="282892"/>
                  </a:cubicBezTo>
                  <a:cubicBezTo>
                    <a:pt x="1283018" y="251460"/>
                    <a:pt x="1297305" y="207645"/>
                    <a:pt x="1309688" y="166688"/>
                  </a:cubicBezTo>
                  <a:cubicBezTo>
                    <a:pt x="1326832" y="113347"/>
                    <a:pt x="1340168" y="57150"/>
                    <a:pt x="1334453" y="0"/>
                  </a:cubicBezTo>
                  <a:cubicBezTo>
                    <a:pt x="1344930" y="3810"/>
                    <a:pt x="1345882" y="12382"/>
                    <a:pt x="1347788" y="21907"/>
                  </a:cubicBezTo>
                  <a:cubicBezTo>
                    <a:pt x="1393507" y="295275"/>
                    <a:pt x="1138238" y="548640"/>
                    <a:pt x="863918" y="502920"/>
                  </a:cubicBezTo>
                  <a:cubicBezTo>
                    <a:pt x="797243" y="491490"/>
                    <a:pt x="736283" y="469582"/>
                    <a:pt x="681990" y="430530"/>
                  </a:cubicBezTo>
                  <a:cubicBezTo>
                    <a:pt x="663893" y="417195"/>
                    <a:pt x="652463" y="419100"/>
                    <a:pt x="635318" y="430530"/>
                  </a:cubicBezTo>
                  <a:cubicBezTo>
                    <a:pt x="411480" y="581977"/>
                    <a:pt x="116205" y="500063"/>
                    <a:pt x="3810" y="257175"/>
                  </a:cubicBezTo>
                  <a:cubicBezTo>
                    <a:pt x="2858" y="253365"/>
                    <a:pt x="953" y="247650"/>
                    <a:pt x="0" y="241935"/>
                  </a:cubicBezTo>
                  <a:close/>
                </a:path>
              </a:pathLst>
            </a:custGeom>
            <a:solidFill>
              <a:srgbClr val="B336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9"/>
            <p:cNvSpPr/>
            <p:nvPr/>
          </p:nvSpPr>
          <p:spPr>
            <a:xfrm>
              <a:off x="4194334" y="3302066"/>
              <a:ext cx="70781" cy="310515"/>
            </a:xfrm>
            <a:custGeom>
              <a:rect b="b" l="l" r="r" t="t"/>
              <a:pathLst>
                <a:path extrusionOk="0" h="310515" w="70781">
                  <a:moveTo>
                    <a:pt x="21280" y="310515"/>
                  </a:moveTo>
                  <a:cubicBezTo>
                    <a:pt x="-2533" y="280988"/>
                    <a:pt x="-7295" y="256222"/>
                    <a:pt x="11755" y="215265"/>
                  </a:cubicBezTo>
                  <a:cubicBezTo>
                    <a:pt x="42235" y="148590"/>
                    <a:pt x="66047" y="77153"/>
                    <a:pt x="57475" y="0"/>
                  </a:cubicBezTo>
                  <a:cubicBezTo>
                    <a:pt x="83192" y="92393"/>
                    <a:pt x="69857" y="181928"/>
                    <a:pt x="32710" y="268605"/>
                  </a:cubicBezTo>
                  <a:cubicBezTo>
                    <a:pt x="26995" y="281940"/>
                    <a:pt x="17470" y="294322"/>
                    <a:pt x="21280" y="310515"/>
                  </a:cubicBezTo>
                  <a:close/>
                </a:path>
              </a:pathLst>
            </a:custGeom>
            <a:solidFill>
              <a:srgbClr val="B3362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9"/>
            <p:cNvSpPr/>
            <p:nvPr/>
          </p:nvSpPr>
          <p:spPr>
            <a:xfrm>
              <a:off x="2931405" y="4030728"/>
              <a:ext cx="5953" cy="7620"/>
            </a:xfrm>
            <a:custGeom>
              <a:rect b="b" l="l" r="r" t="t"/>
              <a:pathLst>
                <a:path extrusionOk="0" h="7620" w="5953">
                  <a:moveTo>
                    <a:pt x="238" y="0"/>
                  </a:moveTo>
                  <a:cubicBezTo>
                    <a:pt x="2143" y="2858"/>
                    <a:pt x="4048" y="4763"/>
                    <a:pt x="5953" y="7620"/>
                  </a:cubicBezTo>
                  <a:cubicBezTo>
                    <a:pt x="1191" y="6668"/>
                    <a:pt x="-714" y="3810"/>
                    <a:pt x="238" y="0"/>
                  </a:cubicBezTo>
                  <a:close/>
                </a:path>
              </a:pathLst>
            </a:custGeom>
            <a:solidFill>
              <a:srgbClr val="B3362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9"/>
            <p:cNvSpPr/>
            <p:nvPr/>
          </p:nvSpPr>
          <p:spPr>
            <a:xfrm>
              <a:off x="2967750" y="3016139"/>
              <a:ext cx="1151330" cy="485952"/>
            </a:xfrm>
            <a:custGeom>
              <a:rect b="b" l="l" r="r" t="t"/>
              <a:pathLst>
                <a:path extrusionOk="0" h="485952" w="1151330">
                  <a:moveTo>
                    <a:pt x="1150709" y="243065"/>
                  </a:moveTo>
                  <a:cubicBezTo>
                    <a:pt x="1096416" y="155435"/>
                    <a:pt x="1023074" y="93522"/>
                    <a:pt x="921156" y="67805"/>
                  </a:cubicBezTo>
                  <a:cubicBezTo>
                    <a:pt x="815429" y="42087"/>
                    <a:pt x="717321" y="60185"/>
                    <a:pt x="628739" y="121145"/>
                  </a:cubicBezTo>
                  <a:cubicBezTo>
                    <a:pt x="609689" y="134480"/>
                    <a:pt x="599211" y="132575"/>
                    <a:pt x="582066" y="120192"/>
                  </a:cubicBezTo>
                  <a:cubicBezTo>
                    <a:pt x="453479" y="36372"/>
                    <a:pt x="320129" y="29705"/>
                    <a:pt x="189636" y="110667"/>
                  </a:cubicBezTo>
                  <a:cubicBezTo>
                    <a:pt x="61049" y="189725"/>
                    <a:pt x="5804" y="310692"/>
                    <a:pt x="21996" y="462140"/>
                  </a:cubicBezTo>
                  <a:cubicBezTo>
                    <a:pt x="22949" y="469760"/>
                    <a:pt x="22949" y="478332"/>
                    <a:pt x="22949" y="485952"/>
                  </a:cubicBezTo>
                  <a:cubicBezTo>
                    <a:pt x="19139" y="484047"/>
                    <a:pt x="13424" y="482142"/>
                    <a:pt x="12471" y="478332"/>
                  </a:cubicBezTo>
                  <a:cubicBezTo>
                    <a:pt x="-6579" y="381177"/>
                    <a:pt x="-9436" y="285927"/>
                    <a:pt x="44856" y="197345"/>
                  </a:cubicBezTo>
                  <a:cubicBezTo>
                    <a:pt x="55334" y="181152"/>
                    <a:pt x="56286" y="161150"/>
                    <a:pt x="69621" y="144005"/>
                  </a:cubicBezTo>
                  <a:cubicBezTo>
                    <a:pt x="160109" y="34467"/>
                    <a:pt x="271551" y="-16015"/>
                    <a:pt x="415379" y="5892"/>
                  </a:cubicBezTo>
                  <a:cubicBezTo>
                    <a:pt x="472529" y="14465"/>
                    <a:pt x="523964" y="31610"/>
                    <a:pt x="568731" y="67805"/>
                  </a:cubicBezTo>
                  <a:cubicBezTo>
                    <a:pt x="593496" y="87807"/>
                    <a:pt x="608736" y="64947"/>
                    <a:pt x="624929" y="54470"/>
                  </a:cubicBezTo>
                  <a:cubicBezTo>
                    <a:pt x="710654" y="-775"/>
                    <a:pt x="803046" y="-13158"/>
                    <a:pt x="900201" y="13512"/>
                  </a:cubicBezTo>
                  <a:cubicBezTo>
                    <a:pt x="930681" y="22085"/>
                    <a:pt x="961161" y="31610"/>
                    <a:pt x="991641" y="46850"/>
                  </a:cubicBezTo>
                  <a:cubicBezTo>
                    <a:pt x="1071651" y="87807"/>
                    <a:pt x="1116419" y="154482"/>
                    <a:pt x="1149756" y="233540"/>
                  </a:cubicBezTo>
                  <a:cubicBezTo>
                    <a:pt x="1152614" y="235445"/>
                    <a:pt x="1150709" y="240207"/>
                    <a:pt x="1150709" y="243065"/>
                  </a:cubicBezTo>
                  <a:close/>
                </a:path>
              </a:pathLst>
            </a:custGeom>
            <a:solidFill>
              <a:srgbClr val="B336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9"/>
            <p:cNvSpPr/>
            <p:nvPr/>
          </p:nvSpPr>
          <p:spPr>
            <a:xfrm>
              <a:off x="2989699" y="3584959"/>
              <a:ext cx="66833" cy="328612"/>
            </a:xfrm>
            <a:custGeom>
              <a:rect b="b" l="l" r="r" t="t"/>
              <a:pathLst>
                <a:path extrusionOk="0" h="328612" w="66833">
                  <a:moveTo>
                    <a:pt x="43862" y="0"/>
                  </a:moveTo>
                  <a:cubicBezTo>
                    <a:pt x="63865" y="29528"/>
                    <a:pt x="77200" y="58103"/>
                    <a:pt x="56245" y="96203"/>
                  </a:cubicBezTo>
                  <a:cubicBezTo>
                    <a:pt x="16240" y="168592"/>
                    <a:pt x="10525" y="247650"/>
                    <a:pt x="22907" y="328613"/>
                  </a:cubicBezTo>
                  <a:cubicBezTo>
                    <a:pt x="-9478" y="244792"/>
                    <a:pt x="-6620" y="161925"/>
                    <a:pt x="25765" y="79057"/>
                  </a:cubicBezTo>
                  <a:cubicBezTo>
                    <a:pt x="35290" y="54292"/>
                    <a:pt x="38147" y="26670"/>
                    <a:pt x="43862" y="0"/>
                  </a:cubicBezTo>
                  <a:close/>
                </a:path>
              </a:pathLst>
            </a:custGeom>
            <a:solidFill>
              <a:srgbClr val="B3362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9"/>
            <p:cNvSpPr/>
            <p:nvPr/>
          </p:nvSpPr>
          <p:spPr>
            <a:xfrm>
              <a:off x="4118459" y="3259203"/>
              <a:ext cx="9525" cy="19050"/>
            </a:xfrm>
            <a:custGeom>
              <a:rect b="b" l="l" r="r" t="t"/>
              <a:pathLst>
                <a:path extrusionOk="0" h="19050" w="9525">
                  <a:moveTo>
                    <a:pt x="9525" y="19050"/>
                  </a:moveTo>
                  <a:cubicBezTo>
                    <a:pt x="2857" y="14288"/>
                    <a:pt x="953" y="7620"/>
                    <a:pt x="0" y="0"/>
                  </a:cubicBezTo>
                  <a:cubicBezTo>
                    <a:pt x="12382" y="953"/>
                    <a:pt x="8572" y="11430"/>
                    <a:pt x="9525" y="19050"/>
                  </a:cubicBezTo>
                  <a:close/>
                </a:path>
              </a:pathLst>
            </a:custGeom>
            <a:solidFill>
              <a:srgbClr val="B3362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7" name="Google Shape;317;p29"/>
          <p:cNvGrpSpPr/>
          <p:nvPr/>
        </p:nvGrpSpPr>
        <p:grpSpPr>
          <a:xfrm>
            <a:off x="8578519" y="3530827"/>
            <a:ext cx="1631398" cy="1552673"/>
            <a:chOff x="8152769" y="2901927"/>
            <a:chExt cx="1631398" cy="1552673"/>
          </a:xfrm>
        </p:grpSpPr>
        <p:grpSp>
          <p:nvGrpSpPr>
            <p:cNvPr id="318" name="Google Shape;318;p29"/>
            <p:cNvGrpSpPr/>
            <p:nvPr/>
          </p:nvGrpSpPr>
          <p:grpSpPr>
            <a:xfrm>
              <a:off x="8152769" y="2901927"/>
              <a:ext cx="1631398" cy="1552673"/>
              <a:chOff x="2837859" y="1400482"/>
              <a:chExt cx="1631398" cy="1552673"/>
            </a:xfrm>
          </p:grpSpPr>
          <p:sp>
            <p:nvSpPr>
              <p:cNvPr id="319" name="Google Shape;319;p29"/>
              <p:cNvSpPr/>
              <p:nvPr/>
            </p:nvSpPr>
            <p:spPr>
              <a:xfrm>
                <a:off x="2911641" y="1458227"/>
                <a:ext cx="1544856" cy="1400476"/>
              </a:xfrm>
              <a:custGeom>
                <a:rect b="b" l="l" r="r" t="t"/>
                <a:pathLst>
                  <a:path extrusionOk="0" h="1400476" w="1544856">
                    <a:moveTo>
                      <a:pt x="731520" y="65772"/>
                    </a:moveTo>
                    <a:cubicBezTo>
                      <a:pt x="340802" y="65772"/>
                      <a:pt x="24063" y="353782"/>
                      <a:pt x="24063" y="709061"/>
                    </a:cubicBezTo>
                    <a:cubicBezTo>
                      <a:pt x="24063" y="1064340"/>
                      <a:pt x="340802" y="1352350"/>
                      <a:pt x="731520" y="1352350"/>
                    </a:cubicBezTo>
                    <a:cubicBezTo>
                      <a:pt x="1122238" y="1352350"/>
                      <a:pt x="1438977" y="1064340"/>
                      <a:pt x="1438977" y="709061"/>
                    </a:cubicBezTo>
                    <a:cubicBezTo>
                      <a:pt x="1438977" y="353782"/>
                      <a:pt x="1122238" y="65772"/>
                      <a:pt x="731520" y="65772"/>
                    </a:cubicBezTo>
                    <a:close/>
                    <a:moveTo>
                      <a:pt x="772428" y="0"/>
                    </a:moveTo>
                    <a:cubicBezTo>
                      <a:pt x="1199028" y="0"/>
                      <a:pt x="1544856" y="313507"/>
                      <a:pt x="1544856" y="700238"/>
                    </a:cubicBezTo>
                    <a:cubicBezTo>
                      <a:pt x="1544856" y="1086969"/>
                      <a:pt x="1199028" y="1400476"/>
                      <a:pt x="772428" y="1400476"/>
                    </a:cubicBezTo>
                    <a:cubicBezTo>
                      <a:pt x="345828" y="1400476"/>
                      <a:pt x="0" y="1086969"/>
                      <a:pt x="0" y="700238"/>
                    </a:cubicBezTo>
                    <a:cubicBezTo>
                      <a:pt x="0" y="313507"/>
                      <a:pt x="345828" y="0"/>
                      <a:pt x="772428" y="0"/>
                    </a:cubicBezTo>
                    <a:close/>
                  </a:path>
                </a:pathLst>
              </a:custGeom>
              <a:solidFill>
                <a:srgbClr val="E8DEE6"/>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0" name="Google Shape;320;p29"/>
              <p:cNvSpPr/>
              <p:nvPr/>
            </p:nvSpPr>
            <p:spPr>
              <a:xfrm>
                <a:off x="2837859" y="1400482"/>
                <a:ext cx="1631398" cy="1552673"/>
              </a:xfrm>
              <a:custGeom>
                <a:rect b="b" l="l" r="r" t="t"/>
                <a:pathLst>
                  <a:path extrusionOk="0" h="264060" w="1568652">
                    <a:moveTo>
                      <a:pt x="60111" y="134995"/>
                    </a:moveTo>
                    <a:cubicBezTo>
                      <a:pt x="60561" y="136495"/>
                      <a:pt x="61161" y="137545"/>
                      <a:pt x="61610" y="137995"/>
                    </a:cubicBezTo>
                    <a:lnTo>
                      <a:pt x="61610" y="140244"/>
                    </a:lnTo>
                    <a:cubicBezTo>
                      <a:pt x="68059" y="151192"/>
                      <a:pt x="83356" y="161539"/>
                      <a:pt x="107350" y="170987"/>
                    </a:cubicBezTo>
                    <a:cubicBezTo>
                      <a:pt x="142892" y="184934"/>
                      <a:pt x="198080" y="197681"/>
                      <a:pt x="273064" y="209229"/>
                    </a:cubicBezTo>
                    <a:cubicBezTo>
                      <a:pt x="415982" y="231274"/>
                      <a:pt x="589044" y="241772"/>
                      <a:pt x="791949" y="240722"/>
                    </a:cubicBezTo>
                    <a:cubicBezTo>
                      <a:pt x="994404" y="240722"/>
                      <a:pt x="1166866" y="229474"/>
                      <a:pt x="1310834" y="206979"/>
                    </a:cubicBezTo>
                    <a:cubicBezTo>
                      <a:pt x="1384318" y="196032"/>
                      <a:pt x="1439805" y="183285"/>
                      <a:pt x="1475797" y="168738"/>
                    </a:cubicBezTo>
                    <a:cubicBezTo>
                      <a:pt x="1498292" y="159740"/>
                      <a:pt x="1511789" y="149542"/>
                      <a:pt x="1519288" y="137995"/>
                    </a:cubicBezTo>
                    <a:cubicBezTo>
                      <a:pt x="1522287" y="135445"/>
                      <a:pt x="1525286" y="131996"/>
                      <a:pt x="1525286" y="127497"/>
                    </a:cubicBezTo>
                    <a:lnTo>
                      <a:pt x="1525286" y="125997"/>
                    </a:lnTo>
                    <a:cubicBezTo>
                      <a:pt x="1525286" y="122548"/>
                      <a:pt x="1525286" y="119249"/>
                      <a:pt x="1523787" y="116249"/>
                    </a:cubicBezTo>
                    <a:cubicBezTo>
                      <a:pt x="1511789" y="87756"/>
                      <a:pt x="1441305" y="63011"/>
                      <a:pt x="1310834" y="42016"/>
                    </a:cubicBezTo>
                    <a:cubicBezTo>
                      <a:pt x="1300336" y="40516"/>
                      <a:pt x="1291338" y="39017"/>
                      <a:pt x="1282340" y="37517"/>
                    </a:cubicBezTo>
                    <a:lnTo>
                      <a:pt x="1148870" y="26269"/>
                    </a:lnTo>
                    <a:cubicBezTo>
                      <a:pt x="1114827" y="22820"/>
                      <a:pt x="1078835" y="19821"/>
                      <a:pt x="1040894" y="17271"/>
                    </a:cubicBezTo>
                    <a:cubicBezTo>
                      <a:pt x="966960" y="11723"/>
                      <a:pt x="885678" y="8723"/>
                      <a:pt x="797198" y="8273"/>
                    </a:cubicBezTo>
                    <a:cubicBezTo>
                      <a:pt x="787150" y="9773"/>
                      <a:pt x="777252" y="10073"/>
                      <a:pt x="767204" y="9023"/>
                    </a:cubicBezTo>
                    <a:cubicBezTo>
                      <a:pt x="754757" y="8573"/>
                      <a:pt x="723414" y="9023"/>
                      <a:pt x="673475" y="10523"/>
                    </a:cubicBezTo>
                    <a:cubicBezTo>
                      <a:pt x="669426" y="10523"/>
                      <a:pt x="665677" y="10823"/>
                      <a:pt x="662227" y="11273"/>
                    </a:cubicBezTo>
                    <a:lnTo>
                      <a:pt x="659228" y="11273"/>
                    </a:lnTo>
                    <a:cubicBezTo>
                      <a:pt x="613188" y="13222"/>
                      <a:pt x="571498" y="15322"/>
                      <a:pt x="534006" y="17271"/>
                    </a:cubicBezTo>
                    <a:cubicBezTo>
                      <a:pt x="456023" y="21770"/>
                      <a:pt x="387038" y="28969"/>
                      <a:pt x="327052" y="39017"/>
                    </a:cubicBezTo>
                    <a:cubicBezTo>
                      <a:pt x="308606" y="40066"/>
                      <a:pt x="290610" y="41716"/>
                      <a:pt x="273064" y="44265"/>
                    </a:cubicBezTo>
                    <a:cubicBezTo>
                      <a:pt x="138543" y="67210"/>
                      <a:pt x="67309" y="93005"/>
                      <a:pt x="59361" y="121498"/>
                    </a:cubicBezTo>
                    <a:cubicBezTo>
                      <a:pt x="59361" y="123448"/>
                      <a:pt x="59361" y="124948"/>
                      <a:pt x="59361" y="125997"/>
                    </a:cubicBezTo>
                    <a:cubicBezTo>
                      <a:pt x="59361" y="127047"/>
                      <a:pt x="59361" y="127947"/>
                      <a:pt x="59361" y="128997"/>
                    </a:cubicBezTo>
                    <a:cubicBezTo>
                      <a:pt x="59361" y="131996"/>
                      <a:pt x="59661" y="133946"/>
                      <a:pt x="60111" y="134995"/>
                    </a:cubicBezTo>
                    <a:close/>
                    <a:moveTo>
                      <a:pt x="1568777" y="128997"/>
                    </a:moveTo>
                    <a:lnTo>
                      <a:pt x="1568777" y="131996"/>
                    </a:lnTo>
                    <a:cubicBezTo>
                      <a:pt x="1568777" y="133496"/>
                      <a:pt x="1568777" y="134545"/>
                      <a:pt x="1568777" y="134995"/>
                    </a:cubicBezTo>
                    <a:cubicBezTo>
                      <a:pt x="1565777" y="137995"/>
                      <a:pt x="1564278" y="140994"/>
                      <a:pt x="1562778" y="143993"/>
                    </a:cubicBezTo>
                    <a:cubicBezTo>
                      <a:pt x="1556779" y="152991"/>
                      <a:pt x="1546282" y="161989"/>
                      <a:pt x="1531285" y="170987"/>
                    </a:cubicBezTo>
                    <a:cubicBezTo>
                      <a:pt x="1493793" y="190933"/>
                      <a:pt x="1429308" y="208179"/>
                      <a:pt x="1337828" y="222726"/>
                    </a:cubicBezTo>
                    <a:cubicBezTo>
                      <a:pt x="1184862" y="250170"/>
                      <a:pt x="1000403" y="263967"/>
                      <a:pt x="782951" y="263967"/>
                    </a:cubicBezTo>
                    <a:cubicBezTo>
                      <a:pt x="566549" y="265467"/>
                      <a:pt x="381490" y="252719"/>
                      <a:pt x="228074" y="225725"/>
                    </a:cubicBezTo>
                    <a:cubicBezTo>
                      <a:pt x="136594" y="211178"/>
                      <a:pt x="73158" y="193782"/>
                      <a:pt x="37616" y="173237"/>
                    </a:cubicBezTo>
                    <a:cubicBezTo>
                      <a:pt x="20070" y="164689"/>
                      <a:pt x="8822" y="155241"/>
                      <a:pt x="3873" y="144743"/>
                    </a:cubicBezTo>
                    <a:lnTo>
                      <a:pt x="3123" y="143244"/>
                    </a:lnTo>
                    <a:cubicBezTo>
                      <a:pt x="2074" y="140694"/>
                      <a:pt x="1624" y="139044"/>
                      <a:pt x="1624" y="137995"/>
                    </a:cubicBezTo>
                    <a:lnTo>
                      <a:pt x="874" y="137245"/>
                    </a:lnTo>
                    <a:cubicBezTo>
                      <a:pt x="424" y="137245"/>
                      <a:pt x="124" y="136495"/>
                      <a:pt x="124" y="134995"/>
                    </a:cubicBezTo>
                    <a:lnTo>
                      <a:pt x="124" y="134246"/>
                    </a:lnTo>
                    <a:cubicBezTo>
                      <a:pt x="124" y="132746"/>
                      <a:pt x="124" y="130946"/>
                      <a:pt x="124" y="128997"/>
                    </a:cubicBezTo>
                    <a:cubicBezTo>
                      <a:pt x="124" y="128547"/>
                      <a:pt x="124" y="127497"/>
                      <a:pt x="124" y="125997"/>
                    </a:cubicBezTo>
                    <a:cubicBezTo>
                      <a:pt x="9122" y="91055"/>
                      <a:pt x="85155" y="61062"/>
                      <a:pt x="228074" y="36017"/>
                    </a:cubicBezTo>
                    <a:cubicBezTo>
                      <a:pt x="270514" y="29569"/>
                      <a:pt x="316104" y="23570"/>
                      <a:pt x="364543" y="18021"/>
                    </a:cubicBezTo>
                    <a:cubicBezTo>
                      <a:pt x="495464" y="6024"/>
                      <a:pt x="626235" y="25"/>
                      <a:pt x="756707" y="25"/>
                    </a:cubicBezTo>
                    <a:cubicBezTo>
                      <a:pt x="772153" y="25"/>
                      <a:pt x="803196" y="775"/>
                      <a:pt x="849686" y="2275"/>
                    </a:cubicBezTo>
                    <a:cubicBezTo>
                      <a:pt x="896176" y="2725"/>
                      <a:pt x="966660" y="4824"/>
                      <a:pt x="1061139" y="8273"/>
                    </a:cubicBezTo>
                    <a:lnTo>
                      <a:pt x="1285340" y="27019"/>
                    </a:lnTo>
                    <a:cubicBezTo>
                      <a:pt x="1303336" y="28069"/>
                      <a:pt x="1321332" y="30468"/>
                      <a:pt x="1337828" y="34518"/>
                    </a:cubicBezTo>
                    <a:cubicBezTo>
                      <a:pt x="1477297" y="57462"/>
                      <a:pt x="1553780" y="85806"/>
                      <a:pt x="1567277" y="119249"/>
                    </a:cubicBezTo>
                    <a:cubicBezTo>
                      <a:pt x="1567277" y="122698"/>
                      <a:pt x="1568777" y="125997"/>
                      <a:pt x="1568777" y="128997"/>
                    </a:cubicBezTo>
                    <a:close/>
                  </a:path>
                </a:pathLst>
              </a:custGeom>
              <a:gradFill>
                <a:gsLst>
                  <a:gs pos="0">
                    <a:srgbClr val="571850"/>
                  </a:gs>
                  <a:gs pos="58999">
                    <a:srgbClr val="571850"/>
                  </a:gs>
                  <a:gs pos="100000">
                    <a:srgbClr val="9B507F"/>
                  </a:gs>
                </a:gsLst>
                <a:lin ang="5400012" scaled="0"/>
              </a:gra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1" name="Google Shape;321;p29"/>
            <p:cNvGrpSpPr/>
            <p:nvPr/>
          </p:nvGrpSpPr>
          <p:grpSpPr>
            <a:xfrm>
              <a:off x="8276341" y="3023740"/>
              <a:ext cx="1252751" cy="1192297"/>
              <a:chOff x="2837859" y="1400482"/>
              <a:chExt cx="1631398" cy="1552673"/>
            </a:xfrm>
          </p:grpSpPr>
          <p:sp>
            <p:nvSpPr>
              <p:cNvPr id="322" name="Google Shape;322;p29"/>
              <p:cNvSpPr/>
              <p:nvPr/>
            </p:nvSpPr>
            <p:spPr>
              <a:xfrm>
                <a:off x="2911641" y="1458227"/>
                <a:ext cx="1544856" cy="1400476"/>
              </a:xfrm>
              <a:custGeom>
                <a:rect b="b" l="l" r="r" t="t"/>
                <a:pathLst>
                  <a:path extrusionOk="0" h="1400476" w="1544856">
                    <a:moveTo>
                      <a:pt x="731520" y="65772"/>
                    </a:moveTo>
                    <a:cubicBezTo>
                      <a:pt x="340802" y="65772"/>
                      <a:pt x="24063" y="353782"/>
                      <a:pt x="24063" y="709061"/>
                    </a:cubicBezTo>
                    <a:cubicBezTo>
                      <a:pt x="24063" y="1064340"/>
                      <a:pt x="340802" y="1352350"/>
                      <a:pt x="731520" y="1352350"/>
                    </a:cubicBezTo>
                    <a:cubicBezTo>
                      <a:pt x="1122238" y="1352350"/>
                      <a:pt x="1438977" y="1064340"/>
                      <a:pt x="1438977" y="709061"/>
                    </a:cubicBezTo>
                    <a:cubicBezTo>
                      <a:pt x="1438977" y="353782"/>
                      <a:pt x="1122238" y="65772"/>
                      <a:pt x="731520" y="65772"/>
                    </a:cubicBezTo>
                    <a:close/>
                    <a:moveTo>
                      <a:pt x="772428" y="0"/>
                    </a:moveTo>
                    <a:cubicBezTo>
                      <a:pt x="1199028" y="0"/>
                      <a:pt x="1544856" y="313507"/>
                      <a:pt x="1544856" y="700238"/>
                    </a:cubicBezTo>
                    <a:cubicBezTo>
                      <a:pt x="1544856" y="1086969"/>
                      <a:pt x="1199028" y="1400476"/>
                      <a:pt x="772428" y="1400476"/>
                    </a:cubicBezTo>
                    <a:cubicBezTo>
                      <a:pt x="345828" y="1400476"/>
                      <a:pt x="0" y="1086969"/>
                      <a:pt x="0" y="700238"/>
                    </a:cubicBezTo>
                    <a:cubicBezTo>
                      <a:pt x="0" y="313507"/>
                      <a:pt x="345828" y="0"/>
                      <a:pt x="772428" y="0"/>
                    </a:cubicBezTo>
                    <a:close/>
                  </a:path>
                </a:pathLst>
              </a:custGeom>
              <a:solidFill>
                <a:srgbClr val="E8DEE6"/>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3" name="Google Shape;323;p29"/>
              <p:cNvSpPr/>
              <p:nvPr/>
            </p:nvSpPr>
            <p:spPr>
              <a:xfrm>
                <a:off x="2837859" y="1400482"/>
                <a:ext cx="1631398" cy="1552673"/>
              </a:xfrm>
              <a:custGeom>
                <a:rect b="b" l="l" r="r" t="t"/>
                <a:pathLst>
                  <a:path extrusionOk="0" h="264060" w="1568652">
                    <a:moveTo>
                      <a:pt x="60111" y="134995"/>
                    </a:moveTo>
                    <a:cubicBezTo>
                      <a:pt x="60561" y="136495"/>
                      <a:pt x="61161" y="137545"/>
                      <a:pt x="61610" y="137995"/>
                    </a:cubicBezTo>
                    <a:lnTo>
                      <a:pt x="61610" y="140244"/>
                    </a:lnTo>
                    <a:cubicBezTo>
                      <a:pt x="68059" y="151192"/>
                      <a:pt x="83356" y="161539"/>
                      <a:pt x="107350" y="170987"/>
                    </a:cubicBezTo>
                    <a:cubicBezTo>
                      <a:pt x="142892" y="184934"/>
                      <a:pt x="198080" y="197681"/>
                      <a:pt x="273064" y="209229"/>
                    </a:cubicBezTo>
                    <a:cubicBezTo>
                      <a:pt x="415982" y="231274"/>
                      <a:pt x="589044" y="241772"/>
                      <a:pt x="791949" y="240722"/>
                    </a:cubicBezTo>
                    <a:cubicBezTo>
                      <a:pt x="994404" y="240722"/>
                      <a:pt x="1166866" y="229474"/>
                      <a:pt x="1310834" y="206979"/>
                    </a:cubicBezTo>
                    <a:cubicBezTo>
                      <a:pt x="1384318" y="196032"/>
                      <a:pt x="1439805" y="183285"/>
                      <a:pt x="1475797" y="168738"/>
                    </a:cubicBezTo>
                    <a:cubicBezTo>
                      <a:pt x="1498292" y="159740"/>
                      <a:pt x="1511789" y="149542"/>
                      <a:pt x="1519288" y="137995"/>
                    </a:cubicBezTo>
                    <a:cubicBezTo>
                      <a:pt x="1522287" y="135445"/>
                      <a:pt x="1525286" y="131996"/>
                      <a:pt x="1525286" y="127497"/>
                    </a:cubicBezTo>
                    <a:lnTo>
                      <a:pt x="1525286" y="125997"/>
                    </a:lnTo>
                    <a:cubicBezTo>
                      <a:pt x="1525286" y="122548"/>
                      <a:pt x="1525286" y="119249"/>
                      <a:pt x="1523787" y="116249"/>
                    </a:cubicBezTo>
                    <a:cubicBezTo>
                      <a:pt x="1511789" y="87756"/>
                      <a:pt x="1441305" y="63011"/>
                      <a:pt x="1310834" y="42016"/>
                    </a:cubicBezTo>
                    <a:cubicBezTo>
                      <a:pt x="1300336" y="40516"/>
                      <a:pt x="1291338" y="39017"/>
                      <a:pt x="1282340" y="37517"/>
                    </a:cubicBezTo>
                    <a:lnTo>
                      <a:pt x="1148870" y="26269"/>
                    </a:lnTo>
                    <a:cubicBezTo>
                      <a:pt x="1114827" y="22820"/>
                      <a:pt x="1078835" y="19821"/>
                      <a:pt x="1040894" y="17271"/>
                    </a:cubicBezTo>
                    <a:cubicBezTo>
                      <a:pt x="966960" y="11723"/>
                      <a:pt x="885678" y="8723"/>
                      <a:pt x="797198" y="8273"/>
                    </a:cubicBezTo>
                    <a:cubicBezTo>
                      <a:pt x="787150" y="9773"/>
                      <a:pt x="777252" y="10073"/>
                      <a:pt x="767204" y="9023"/>
                    </a:cubicBezTo>
                    <a:cubicBezTo>
                      <a:pt x="754757" y="8573"/>
                      <a:pt x="723414" y="9023"/>
                      <a:pt x="673475" y="10523"/>
                    </a:cubicBezTo>
                    <a:cubicBezTo>
                      <a:pt x="669426" y="10523"/>
                      <a:pt x="665677" y="10823"/>
                      <a:pt x="662227" y="11273"/>
                    </a:cubicBezTo>
                    <a:lnTo>
                      <a:pt x="659228" y="11273"/>
                    </a:lnTo>
                    <a:cubicBezTo>
                      <a:pt x="613188" y="13222"/>
                      <a:pt x="571498" y="15322"/>
                      <a:pt x="534006" y="17271"/>
                    </a:cubicBezTo>
                    <a:cubicBezTo>
                      <a:pt x="456023" y="21770"/>
                      <a:pt x="387038" y="28969"/>
                      <a:pt x="327052" y="39017"/>
                    </a:cubicBezTo>
                    <a:cubicBezTo>
                      <a:pt x="308606" y="40066"/>
                      <a:pt x="290610" y="41716"/>
                      <a:pt x="273064" y="44265"/>
                    </a:cubicBezTo>
                    <a:cubicBezTo>
                      <a:pt x="138543" y="67210"/>
                      <a:pt x="67309" y="93005"/>
                      <a:pt x="59361" y="121498"/>
                    </a:cubicBezTo>
                    <a:cubicBezTo>
                      <a:pt x="59361" y="123448"/>
                      <a:pt x="59361" y="124948"/>
                      <a:pt x="59361" y="125997"/>
                    </a:cubicBezTo>
                    <a:cubicBezTo>
                      <a:pt x="59361" y="127047"/>
                      <a:pt x="59361" y="127947"/>
                      <a:pt x="59361" y="128997"/>
                    </a:cubicBezTo>
                    <a:cubicBezTo>
                      <a:pt x="59361" y="131996"/>
                      <a:pt x="59661" y="133946"/>
                      <a:pt x="60111" y="134995"/>
                    </a:cubicBezTo>
                    <a:close/>
                    <a:moveTo>
                      <a:pt x="1568777" y="128997"/>
                    </a:moveTo>
                    <a:lnTo>
                      <a:pt x="1568777" y="131996"/>
                    </a:lnTo>
                    <a:cubicBezTo>
                      <a:pt x="1568777" y="133496"/>
                      <a:pt x="1568777" y="134545"/>
                      <a:pt x="1568777" y="134995"/>
                    </a:cubicBezTo>
                    <a:cubicBezTo>
                      <a:pt x="1565777" y="137995"/>
                      <a:pt x="1564278" y="140994"/>
                      <a:pt x="1562778" y="143993"/>
                    </a:cubicBezTo>
                    <a:cubicBezTo>
                      <a:pt x="1556779" y="152991"/>
                      <a:pt x="1546282" y="161989"/>
                      <a:pt x="1531285" y="170987"/>
                    </a:cubicBezTo>
                    <a:cubicBezTo>
                      <a:pt x="1493793" y="190933"/>
                      <a:pt x="1429308" y="208179"/>
                      <a:pt x="1337828" y="222726"/>
                    </a:cubicBezTo>
                    <a:cubicBezTo>
                      <a:pt x="1184862" y="250170"/>
                      <a:pt x="1000403" y="263967"/>
                      <a:pt x="782951" y="263967"/>
                    </a:cubicBezTo>
                    <a:cubicBezTo>
                      <a:pt x="566549" y="265467"/>
                      <a:pt x="381490" y="252719"/>
                      <a:pt x="228074" y="225725"/>
                    </a:cubicBezTo>
                    <a:cubicBezTo>
                      <a:pt x="136594" y="211178"/>
                      <a:pt x="73158" y="193782"/>
                      <a:pt x="37616" y="173237"/>
                    </a:cubicBezTo>
                    <a:cubicBezTo>
                      <a:pt x="20070" y="164689"/>
                      <a:pt x="8822" y="155241"/>
                      <a:pt x="3873" y="144743"/>
                    </a:cubicBezTo>
                    <a:lnTo>
                      <a:pt x="3123" y="143244"/>
                    </a:lnTo>
                    <a:cubicBezTo>
                      <a:pt x="2074" y="140694"/>
                      <a:pt x="1624" y="139044"/>
                      <a:pt x="1624" y="137995"/>
                    </a:cubicBezTo>
                    <a:lnTo>
                      <a:pt x="874" y="137245"/>
                    </a:lnTo>
                    <a:cubicBezTo>
                      <a:pt x="424" y="137245"/>
                      <a:pt x="124" y="136495"/>
                      <a:pt x="124" y="134995"/>
                    </a:cubicBezTo>
                    <a:lnTo>
                      <a:pt x="124" y="134246"/>
                    </a:lnTo>
                    <a:cubicBezTo>
                      <a:pt x="124" y="132746"/>
                      <a:pt x="124" y="130946"/>
                      <a:pt x="124" y="128997"/>
                    </a:cubicBezTo>
                    <a:cubicBezTo>
                      <a:pt x="124" y="128547"/>
                      <a:pt x="124" y="127497"/>
                      <a:pt x="124" y="125997"/>
                    </a:cubicBezTo>
                    <a:cubicBezTo>
                      <a:pt x="9122" y="91055"/>
                      <a:pt x="85155" y="61062"/>
                      <a:pt x="228074" y="36017"/>
                    </a:cubicBezTo>
                    <a:cubicBezTo>
                      <a:pt x="270514" y="29569"/>
                      <a:pt x="316104" y="23570"/>
                      <a:pt x="364543" y="18021"/>
                    </a:cubicBezTo>
                    <a:cubicBezTo>
                      <a:pt x="495464" y="6024"/>
                      <a:pt x="626235" y="25"/>
                      <a:pt x="756707" y="25"/>
                    </a:cubicBezTo>
                    <a:cubicBezTo>
                      <a:pt x="772153" y="25"/>
                      <a:pt x="803196" y="775"/>
                      <a:pt x="849686" y="2275"/>
                    </a:cubicBezTo>
                    <a:cubicBezTo>
                      <a:pt x="896176" y="2725"/>
                      <a:pt x="966660" y="4824"/>
                      <a:pt x="1061139" y="8273"/>
                    </a:cubicBezTo>
                    <a:lnTo>
                      <a:pt x="1285340" y="27019"/>
                    </a:lnTo>
                    <a:cubicBezTo>
                      <a:pt x="1303336" y="28069"/>
                      <a:pt x="1321332" y="30468"/>
                      <a:pt x="1337828" y="34518"/>
                    </a:cubicBezTo>
                    <a:cubicBezTo>
                      <a:pt x="1477297" y="57462"/>
                      <a:pt x="1553780" y="85806"/>
                      <a:pt x="1567277" y="119249"/>
                    </a:cubicBezTo>
                    <a:cubicBezTo>
                      <a:pt x="1567277" y="122698"/>
                      <a:pt x="1568777" y="125997"/>
                      <a:pt x="1568777" y="128997"/>
                    </a:cubicBezTo>
                    <a:close/>
                  </a:path>
                </a:pathLst>
              </a:custGeom>
              <a:gradFill>
                <a:gsLst>
                  <a:gs pos="0">
                    <a:srgbClr val="571850"/>
                  </a:gs>
                  <a:gs pos="58999">
                    <a:srgbClr val="571850"/>
                  </a:gs>
                  <a:gs pos="100000">
                    <a:srgbClr val="9B507F"/>
                  </a:gs>
                </a:gsLst>
                <a:lin ang="5400012" scaled="0"/>
              </a:gra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4" name="Google Shape;324;p29"/>
            <p:cNvSpPr/>
            <p:nvPr/>
          </p:nvSpPr>
          <p:spPr>
            <a:xfrm>
              <a:off x="8334440" y="3012836"/>
              <a:ext cx="1284193" cy="1274800"/>
            </a:xfrm>
            <a:custGeom>
              <a:rect b="b" l="l" r="r" t="t"/>
              <a:pathLst>
                <a:path extrusionOk="0" h="1274800" w="1284193">
                  <a:moveTo>
                    <a:pt x="701334" y="126"/>
                  </a:moveTo>
                  <a:cubicBezTo>
                    <a:pt x="898502" y="-5588"/>
                    <a:pt x="1146152" y="183007"/>
                    <a:pt x="1243307" y="431609"/>
                  </a:cubicBezTo>
                  <a:cubicBezTo>
                    <a:pt x="1326174" y="644969"/>
                    <a:pt x="1279502" y="832611"/>
                    <a:pt x="1135674" y="1003109"/>
                  </a:cubicBezTo>
                  <a:cubicBezTo>
                    <a:pt x="1052807" y="1101217"/>
                    <a:pt x="960414" y="1185989"/>
                    <a:pt x="839447" y="1232661"/>
                  </a:cubicBezTo>
                  <a:cubicBezTo>
                    <a:pt x="652757" y="1305052"/>
                    <a:pt x="471782" y="1282192"/>
                    <a:pt x="303189" y="1179322"/>
                  </a:cubicBezTo>
                  <a:cubicBezTo>
                    <a:pt x="138407" y="1079309"/>
                    <a:pt x="36489" y="930719"/>
                    <a:pt x="8867" y="740219"/>
                  </a:cubicBezTo>
                  <a:cubicBezTo>
                    <a:pt x="-21613" y="525907"/>
                    <a:pt x="24107" y="327787"/>
                    <a:pt x="183174" y="172529"/>
                  </a:cubicBezTo>
                  <a:cubicBezTo>
                    <a:pt x="304142" y="53467"/>
                    <a:pt x="457494" y="2984"/>
                    <a:pt x="701334" y="126"/>
                  </a:cubicBezTo>
                  <a:close/>
                  <a:moveTo>
                    <a:pt x="59349" y="637349"/>
                  </a:moveTo>
                  <a:cubicBezTo>
                    <a:pt x="59349" y="659257"/>
                    <a:pt x="59349" y="680212"/>
                    <a:pt x="59349" y="702119"/>
                  </a:cubicBezTo>
                  <a:cubicBezTo>
                    <a:pt x="59349" y="705929"/>
                    <a:pt x="59349" y="708787"/>
                    <a:pt x="60302" y="712597"/>
                  </a:cubicBezTo>
                  <a:cubicBezTo>
                    <a:pt x="99354" y="916432"/>
                    <a:pt x="222227" y="1057402"/>
                    <a:pt x="399392" y="1154557"/>
                  </a:cubicBezTo>
                  <a:cubicBezTo>
                    <a:pt x="488927" y="1204086"/>
                    <a:pt x="587034" y="1219327"/>
                    <a:pt x="689904" y="1207897"/>
                  </a:cubicBezTo>
                  <a:cubicBezTo>
                    <a:pt x="886119" y="1186942"/>
                    <a:pt x="1036614" y="1093597"/>
                    <a:pt x="1129959" y="919289"/>
                  </a:cubicBezTo>
                  <a:cubicBezTo>
                    <a:pt x="1205207" y="779272"/>
                    <a:pt x="1205207" y="628777"/>
                    <a:pt x="1178537" y="476377"/>
                  </a:cubicBezTo>
                  <a:cubicBezTo>
                    <a:pt x="1162344" y="385889"/>
                    <a:pt x="1131864" y="302069"/>
                    <a:pt x="1067094" y="234442"/>
                  </a:cubicBezTo>
                  <a:cubicBezTo>
                    <a:pt x="928982" y="90614"/>
                    <a:pt x="753722" y="44894"/>
                    <a:pt x="564174" y="67754"/>
                  </a:cubicBezTo>
                  <a:cubicBezTo>
                    <a:pt x="260327" y="104901"/>
                    <a:pt x="55539" y="355409"/>
                    <a:pt x="59349" y="637349"/>
                  </a:cubicBezTo>
                  <a:close/>
                </a:path>
              </a:pathLst>
            </a:custGeom>
            <a:solidFill>
              <a:srgbClr val="A982B0"/>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5" name="Google Shape;325;p29"/>
          <p:cNvGrpSpPr/>
          <p:nvPr/>
        </p:nvGrpSpPr>
        <p:grpSpPr>
          <a:xfrm rot="-131006">
            <a:off x="9555020" y="4549796"/>
            <a:ext cx="1425271" cy="1388146"/>
            <a:chOff x="2864298" y="2915644"/>
            <a:chExt cx="1425234" cy="1388110"/>
          </a:xfrm>
        </p:grpSpPr>
        <p:sp>
          <p:nvSpPr>
            <p:cNvPr id="326" name="Google Shape;326;p29"/>
            <p:cNvSpPr/>
            <p:nvPr/>
          </p:nvSpPr>
          <p:spPr>
            <a:xfrm>
              <a:off x="2864298" y="2915644"/>
              <a:ext cx="1409185" cy="1330974"/>
            </a:xfrm>
            <a:custGeom>
              <a:rect b="b" l="l" r="r" t="t"/>
              <a:pathLst>
                <a:path extrusionOk="0" h="1330974" w="1409185">
                  <a:moveTo>
                    <a:pt x="1351315" y="696937"/>
                  </a:moveTo>
                  <a:cubicBezTo>
                    <a:pt x="1384653" y="754087"/>
                    <a:pt x="1406560" y="815047"/>
                    <a:pt x="1407513" y="881722"/>
                  </a:cubicBezTo>
                  <a:cubicBezTo>
                    <a:pt x="1414180" y="939825"/>
                    <a:pt x="1399893" y="995070"/>
                    <a:pt x="1382748" y="1048410"/>
                  </a:cubicBezTo>
                  <a:cubicBezTo>
                    <a:pt x="1369413" y="1089367"/>
                    <a:pt x="1356078" y="1133182"/>
                    <a:pt x="1322740" y="1164615"/>
                  </a:cubicBezTo>
                  <a:cubicBezTo>
                    <a:pt x="1297976" y="1187475"/>
                    <a:pt x="1276068" y="1214145"/>
                    <a:pt x="1250351" y="1237005"/>
                  </a:cubicBezTo>
                  <a:cubicBezTo>
                    <a:pt x="1197963" y="1282725"/>
                    <a:pt x="1134145" y="1315110"/>
                    <a:pt x="1068423" y="1324635"/>
                  </a:cubicBezTo>
                  <a:cubicBezTo>
                    <a:pt x="954123" y="1340827"/>
                    <a:pt x="839823" y="1328445"/>
                    <a:pt x="740763" y="1258912"/>
                  </a:cubicBezTo>
                  <a:cubicBezTo>
                    <a:pt x="720760" y="1245577"/>
                    <a:pt x="707425" y="1243672"/>
                    <a:pt x="690280" y="1257007"/>
                  </a:cubicBezTo>
                  <a:cubicBezTo>
                    <a:pt x="670278" y="1272247"/>
                    <a:pt x="647418" y="1282725"/>
                    <a:pt x="623605" y="1292250"/>
                  </a:cubicBezTo>
                  <a:cubicBezTo>
                    <a:pt x="575028" y="1312252"/>
                    <a:pt x="528355" y="1334160"/>
                    <a:pt x="474063" y="1327492"/>
                  </a:cubicBezTo>
                  <a:cubicBezTo>
                    <a:pt x="450250" y="1324635"/>
                    <a:pt x="426438" y="1326540"/>
                    <a:pt x="402625" y="1327492"/>
                  </a:cubicBezTo>
                  <a:cubicBezTo>
                    <a:pt x="342618" y="1327492"/>
                    <a:pt x="287373" y="1306537"/>
                    <a:pt x="237843" y="1277010"/>
                  </a:cubicBezTo>
                  <a:cubicBezTo>
                    <a:pt x="180693" y="1242720"/>
                    <a:pt x="127353" y="1202715"/>
                    <a:pt x="96873" y="1139850"/>
                  </a:cubicBezTo>
                  <a:cubicBezTo>
                    <a:pt x="93063" y="1132230"/>
                    <a:pt x="85443" y="1122705"/>
                    <a:pt x="73060" y="1123657"/>
                  </a:cubicBezTo>
                  <a:cubicBezTo>
                    <a:pt x="73060" y="1123657"/>
                    <a:pt x="74013" y="1123657"/>
                    <a:pt x="74013" y="1123657"/>
                  </a:cubicBezTo>
                  <a:cubicBezTo>
                    <a:pt x="72108" y="1120800"/>
                    <a:pt x="70203" y="1118895"/>
                    <a:pt x="68298" y="1116037"/>
                  </a:cubicBezTo>
                  <a:cubicBezTo>
                    <a:pt x="16863" y="982687"/>
                    <a:pt x="1623" y="849337"/>
                    <a:pt x="69250" y="715987"/>
                  </a:cubicBezTo>
                  <a:cubicBezTo>
                    <a:pt x="77823" y="698842"/>
                    <a:pt x="68298" y="688365"/>
                    <a:pt x="62583" y="675030"/>
                  </a:cubicBezTo>
                  <a:cubicBezTo>
                    <a:pt x="6385" y="552157"/>
                    <a:pt x="-22190" y="425475"/>
                    <a:pt x="20673" y="291172"/>
                  </a:cubicBezTo>
                  <a:cubicBezTo>
                    <a:pt x="103540" y="34950"/>
                    <a:pt x="418818" y="-82208"/>
                    <a:pt x="645513" y="63525"/>
                  </a:cubicBezTo>
                  <a:cubicBezTo>
                    <a:pt x="679803" y="85432"/>
                    <a:pt x="700758" y="87337"/>
                    <a:pt x="736953" y="64477"/>
                  </a:cubicBezTo>
                  <a:cubicBezTo>
                    <a:pt x="967458" y="-82208"/>
                    <a:pt x="1278926" y="33997"/>
                    <a:pt x="1362745" y="293077"/>
                  </a:cubicBezTo>
                  <a:cubicBezTo>
                    <a:pt x="1373223" y="324510"/>
                    <a:pt x="1386558" y="354990"/>
                    <a:pt x="1388463" y="388327"/>
                  </a:cubicBezTo>
                  <a:cubicBezTo>
                    <a:pt x="1397035" y="464527"/>
                    <a:pt x="1373223" y="536917"/>
                    <a:pt x="1342743" y="603592"/>
                  </a:cubicBezTo>
                  <a:cubicBezTo>
                    <a:pt x="1322740" y="642645"/>
                    <a:pt x="1327503" y="667410"/>
                    <a:pt x="1351315" y="696937"/>
                  </a:cubicBezTo>
                  <a:close/>
                  <a:moveTo>
                    <a:pt x="1253208" y="343560"/>
                  </a:moveTo>
                  <a:lnTo>
                    <a:pt x="1253208" y="343560"/>
                  </a:lnTo>
                  <a:cubicBezTo>
                    <a:pt x="1254160" y="340702"/>
                    <a:pt x="1256065" y="336892"/>
                    <a:pt x="1255113" y="334035"/>
                  </a:cubicBezTo>
                  <a:cubicBezTo>
                    <a:pt x="1221776" y="255930"/>
                    <a:pt x="1176055" y="189255"/>
                    <a:pt x="1096998" y="147345"/>
                  </a:cubicBezTo>
                  <a:cubicBezTo>
                    <a:pt x="1067470" y="132105"/>
                    <a:pt x="1036990" y="122580"/>
                    <a:pt x="1005558" y="114007"/>
                  </a:cubicBezTo>
                  <a:cubicBezTo>
                    <a:pt x="908403" y="88290"/>
                    <a:pt x="816010" y="99720"/>
                    <a:pt x="730285" y="154965"/>
                  </a:cubicBezTo>
                  <a:cubicBezTo>
                    <a:pt x="714093" y="165442"/>
                    <a:pt x="698853" y="188302"/>
                    <a:pt x="674088" y="168300"/>
                  </a:cubicBezTo>
                  <a:cubicBezTo>
                    <a:pt x="629320" y="132105"/>
                    <a:pt x="577885" y="114960"/>
                    <a:pt x="520735" y="106387"/>
                  </a:cubicBezTo>
                  <a:cubicBezTo>
                    <a:pt x="376908" y="84480"/>
                    <a:pt x="265465" y="134962"/>
                    <a:pt x="174978" y="244500"/>
                  </a:cubicBezTo>
                  <a:cubicBezTo>
                    <a:pt x="160690" y="261645"/>
                    <a:pt x="159738" y="281647"/>
                    <a:pt x="150213" y="297840"/>
                  </a:cubicBezTo>
                  <a:cubicBezTo>
                    <a:pt x="95920" y="386422"/>
                    <a:pt x="98778" y="481672"/>
                    <a:pt x="117828" y="578827"/>
                  </a:cubicBezTo>
                  <a:cubicBezTo>
                    <a:pt x="118780" y="581685"/>
                    <a:pt x="124495" y="583590"/>
                    <a:pt x="128305" y="585495"/>
                  </a:cubicBezTo>
                  <a:cubicBezTo>
                    <a:pt x="142593" y="613117"/>
                    <a:pt x="155928" y="640740"/>
                    <a:pt x="170215" y="667410"/>
                  </a:cubicBezTo>
                  <a:cubicBezTo>
                    <a:pt x="164500" y="693127"/>
                    <a:pt x="161643" y="720750"/>
                    <a:pt x="152118" y="745515"/>
                  </a:cubicBezTo>
                  <a:cubicBezTo>
                    <a:pt x="119733" y="828382"/>
                    <a:pt x="116875" y="911250"/>
                    <a:pt x="149260" y="995070"/>
                  </a:cubicBezTo>
                  <a:cubicBezTo>
                    <a:pt x="165453" y="1030312"/>
                    <a:pt x="181645" y="1064602"/>
                    <a:pt x="207363" y="1094130"/>
                  </a:cubicBezTo>
                  <a:cubicBezTo>
                    <a:pt x="335950" y="1244625"/>
                    <a:pt x="532165" y="1271295"/>
                    <a:pt x="697900" y="1159852"/>
                  </a:cubicBezTo>
                  <a:cubicBezTo>
                    <a:pt x="708378" y="1152232"/>
                    <a:pt x="715045" y="1146517"/>
                    <a:pt x="729333" y="1156995"/>
                  </a:cubicBezTo>
                  <a:cubicBezTo>
                    <a:pt x="877923" y="1261770"/>
                    <a:pt x="1054135" y="1251292"/>
                    <a:pt x="1189390" y="1129372"/>
                  </a:cubicBezTo>
                  <a:cubicBezTo>
                    <a:pt x="1301785" y="1028407"/>
                    <a:pt x="1343695" y="824572"/>
                    <a:pt x="1252255" y="714082"/>
                  </a:cubicBezTo>
                  <a:cubicBezTo>
                    <a:pt x="1228443" y="685507"/>
                    <a:pt x="1223680" y="651217"/>
                    <a:pt x="1244635" y="611212"/>
                  </a:cubicBezTo>
                  <a:cubicBezTo>
                    <a:pt x="1286545" y="532155"/>
                    <a:pt x="1292260" y="446430"/>
                    <a:pt x="1264638" y="359752"/>
                  </a:cubicBezTo>
                  <a:cubicBezTo>
                    <a:pt x="1262733" y="354990"/>
                    <a:pt x="1266543" y="344512"/>
                    <a:pt x="1253208" y="343560"/>
                  </a:cubicBezTo>
                  <a:close/>
                </a:path>
              </a:pathLst>
            </a:custGeom>
            <a:solidFill>
              <a:srgbClr val="FA9E38"/>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9"/>
            <p:cNvSpPr/>
            <p:nvPr/>
          </p:nvSpPr>
          <p:spPr>
            <a:xfrm>
              <a:off x="2936406" y="3795461"/>
              <a:ext cx="1353126" cy="508293"/>
            </a:xfrm>
            <a:custGeom>
              <a:rect b="b" l="l" r="r" t="t"/>
              <a:pathLst>
                <a:path extrusionOk="0" h="508293" w="1353126">
                  <a:moveTo>
                    <a:pt x="0" y="241935"/>
                  </a:moveTo>
                  <a:cubicBezTo>
                    <a:pt x="12383" y="240982"/>
                    <a:pt x="20003" y="250507"/>
                    <a:pt x="23813" y="258127"/>
                  </a:cubicBezTo>
                  <a:cubicBezTo>
                    <a:pt x="53340" y="321945"/>
                    <a:pt x="107633" y="360997"/>
                    <a:pt x="164783" y="395288"/>
                  </a:cubicBezTo>
                  <a:cubicBezTo>
                    <a:pt x="214313" y="424815"/>
                    <a:pt x="269558" y="445770"/>
                    <a:pt x="329565" y="445770"/>
                  </a:cubicBezTo>
                  <a:cubicBezTo>
                    <a:pt x="353378" y="445770"/>
                    <a:pt x="377190" y="443865"/>
                    <a:pt x="401003" y="445770"/>
                  </a:cubicBezTo>
                  <a:cubicBezTo>
                    <a:pt x="455295" y="452438"/>
                    <a:pt x="501967" y="430530"/>
                    <a:pt x="550545" y="410527"/>
                  </a:cubicBezTo>
                  <a:cubicBezTo>
                    <a:pt x="574358" y="401002"/>
                    <a:pt x="597218" y="390525"/>
                    <a:pt x="617220" y="375285"/>
                  </a:cubicBezTo>
                  <a:cubicBezTo>
                    <a:pt x="635318" y="361950"/>
                    <a:pt x="648653" y="362902"/>
                    <a:pt x="667703" y="377190"/>
                  </a:cubicBezTo>
                  <a:cubicBezTo>
                    <a:pt x="766763" y="446722"/>
                    <a:pt x="881063" y="458152"/>
                    <a:pt x="995363" y="442913"/>
                  </a:cubicBezTo>
                  <a:cubicBezTo>
                    <a:pt x="1061085" y="433388"/>
                    <a:pt x="1124903" y="401002"/>
                    <a:pt x="1177290" y="355282"/>
                  </a:cubicBezTo>
                  <a:cubicBezTo>
                    <a:pt x="1203007" y="333375"/>
                    <a:pt x="1224915" y="306705"/>
                    <a:pt x="1249680" y="282892"/>
                  </a:cubicBezTo>
                  <a:cubicBezTo>
                    <a:pt x="1283018" y="251460"/>
                    <a:pt x="1297305" y="207645"/>
                    <a:pt x="1309688" y="166688"/>
                  </a:cubicBezTo>
                  <a:cubicBezTo>
                    <a:pt x="1326832" y="113347"/>
                    <a:pt x="1340168" y="57150"/>
                    <a:pt x="1334453" y="0"/>
                  </a:cubicBezTo>
                  <a:cubicBezTo>
                    <a:pt x="1344930" y="3810"/>
                    <a:pt x="1345882" y="12382"/>
                    <a:pt x="1347788" y="21907"/>
                  </a:cubicBezTo>
                  <a:cubicBezTo>
                    <a:pt x="1393507" y="295275"/>
                    <a:pt x="1138238" y="548640"/>
                    <a:pt x="863918" y="502920"/>
                  </a:cubicBezTo>
                  <a:cubicBezTo>
                    <a:pt x="797243" y="491490"/>
                    <a:pt x="736283" y="469582"/>
                    <a:pt x="681990" y="430530"/>
                  </a:cubicBezTo>
                  <a:cubicBezTo>
                    <a:pt x="663893" y="417195"/>
                    <a:pt x="652463" y="419100"/>
                    <a:pt x="635318" y="430530"/>
                  </a:cubicBezTo>
                  <a:cubicBezTo>
                    <a:pt x="411480" y="581977"/>
                    <a:pt x="116205" y="500063"/>
                    <a:pt x="3810" y="257175"/>
                  </a:cubicBezTo>
                  <a:cubicBezTo>
                    <a:pt x="2858" y="253365"/>
                    <a:pt x="953" y="247650"/>
                    <a:pt x="0" y="241935"/>
                  </a:cubicBezTo>
                  <a:close/>
                </a:path>
              </a:pathLst>
            </a:custGeom>
            <a:solidFill>
              <a:srgbClr val="E470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9"/>
            <p:cNvSpPr/>
            <p:nvPr/>
          </p:nvSpPr>
          <p:spPr>
            <a:xfrm>
              <a:off x="4194334" y="3302066"/>
              <a:ext cx="70781" cy="310515"/>
            </a:xfrm>
            <a:custGeom>
              <a:rect b="b" l="l" r="r" t="t"/>
              <a:pathLst>
                <a:path extrusionOk="0" h="310515" w="70781">
                  <a:moveTo>
                    <a:pt x="21280" y="310515"/>
                  </a:moveTo>
                  <a:cubicBezTo>
                    <a:pt x="-2533" y="280988"/>
                    <a:pt x="-7295" y="256222"/>
                    <a:pt x="11755" y="215265"/>
                  </a:cubicBezTo>
                  <a:cubicBezTo>
                    <a:pt x="42235" y="148590"/>
                    <a:pt x="66047" y="77153"/>
                    <a:pt x="57475" y="0"/>
                  </a:cubicBezTo>
                  <a:cubicBezTo>
                    <a:pt x="83192" y="92393"/>
                    <a:pt x="69857" y="181928"/>
                    <a:pt x="32710" y="268605"/>
                  </a:cubicBezTo>
                  <a:cubicBezTo>
                    <a:pt x="26995" y="281940"/>
                    <a:pt x="17470" y="294322"/>
                    <a:pt x="21280" y="310515"/>
                  </a:cubicBezTo>
                  <a:close/>
                </a:path>
              </a:pathLst>
            </a:custGeom>
            <a:solidFill>
              <a:srgbClr val="E47013"/>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9"/>
            <p:cNvSpPr/>
            <p:nvPr/>
          </p:nvSpPr>
          <p:spPr>
            <a:xfrm>
              <a:off x="2931405" y="4030728"/>
              <a:ext cx="5953" cy="7620"/>
            </a:xfrm>
            <a:custGeom>
              <a:rect b="b" l="l" r="r" t="t"/>
              <a:pathLst>
                <a:path extrusionOk="0" h="7620" w="5953">
                  <a:moveTo>
                    <a:pt x="238" y="0"/>
                  </a:moveTo>
                  <a:cubicBezTo>
                    <a:pt x="2143" y="2858"/>
                    <a:pt x="4048" y="4763"/>
                    <a:pt x="5953" y="7620"/>
                  </a:cubicBezTo>
                  <a:cubicBezTo>
                    <a:pt x="1191" y="6668"/>
                    <a:pt x="-714" y="3810"/>
                    <a:pt x="238" y="0"/>
                  </a:cubicBezTo>
                  <a:close/>
                </a:path>
              </a:pathLst>
            </a:custGeom>
            <a:solidFill>
              <a:srgbClr val="E47013"/>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9"/>
            <p:cNvSpPr/>
            <p:nvPr/>
          </p:nvSpPr>
          <p:spPr>
            <a:xfrm>
              <a:off x="2967750" y="3016139"/>
              <a:ext cx="1151330" cy="485952"/>
            </a:xfrm>
            <a:custGeom>
              <a:rect b="b" l="l" r="r" t="t"/>
              <a:pathLst>
                <a:path extrusionOk="0" h="485952" w="1151330">
                  <a:moveTo>
                    <a:pt x="1150709" y="243065"/>
                  </a:moveTo>
                  <a:cubicBezTo>
                    <a:pt x="1096416" y="155435"/>
                    <a:pt x="1023074" y="93522"/>
                    <a:pt x="921156" y="67805"/>
                  </a:cubicBezTo>
                  <a:cubicBezTo>
                    <a:pt x="815429" y="42087"/>
                    <a:pt x="717321" y="60185"/>
                    <a:pt x="628739" y="121145"/>
                  </a:cubicBezTo>
                  <a:cubicBezTo>
                    <a:pt x="609689" y="134480"/>
                    <a:pt x="599211" y="132575"/>
                    <a:pt x="582066" y="120192"/>
                  </a:cubicBezTo>
                  <a:cubicBezTo>
                    <a:pt x="453479" y="36372"/>
                    <a:pt x="320129" y="29705"/>
                    <a:pt x="189636" y="110667"/>
                  </a:cubicBezTo>
                  <a:cubicBezTo>
                    <a:pt x="61049" y="189725"/>
                    <a:pt x="5804" y="310692"/>
                    <a:pt x="21996" y="462140"/>
                  </a:cubicBezTo>
                  <a:cubicBezTo>
                    <a:pt x="22949" y="469760"/>
                    <a:pt x="22949" y="478332"/>
                    <a:pt x="22949" y="485952"/>
                  </a:cubicBezTo>
                  <a:cubicBezTo>
                    <a:pt x="19139" y="484047"/>
                    <a:pt x="13424" y="482142"/>
                    <a:pt x="12471" y="478332"/>
                  </a:cubicBezTo>
                  <a:cubicBezTo>
                    <a:pt x="-6579" y="381177"/>
                    <a:pt x="-9436" y="285927"/>
                    <a:pt x="44856" y="197345"/>
                  </a:cubicBezTo>
                  <a:cubicBezTo>
                    <a:pt x="55334" y="181152"/>
                    <a:pt x="56286" y="161150"/>
                    <a:pt x="69621" y="144005"/>
                  </a:cubicBezTo>
                  <a:cubicBezTo>
                    <a:pt x="160109" y="34467"/>
                    <a:pt x="271551" y="-16015"/>
                    <a:pt x="415379" y="5892"/>
                  </a:cubicBezTo>
                  <a:cubicBezTo>
                    <a:pt x="472529" y="14465"/>
                    <a:pt x="523964" y="31610"/>
                    <a:pt x="568731" y="67805"/>
                  </a:cubicBezTo>
                  <a:cubicBezTo>
                    <a:pt x="593496" y="87807"/>
                    <a:pt x="608736" y="64947"/>
                    <a:pt x="624929" y="54470"/>
                  </a:cubicBezTo>
                  <a:cubicBezTo>
                    <a:pt x="710654" y="-775"/>
                    <a:pt x="803046" y="-13158"/>
                    <a:pt x="900201" y="13512"/>
                  </a:cubicBezTo>
                  <a:cubicBezTo>
                    <a:pt x="930681" y="22085"/>
                    <a:pt x="961161" y="31610"/>
                    <a:pt x="991641" y="46850"/>
                  </a:cubicBezTo>
                  <a:cubicBezTo>
                    <a:pt x="1071651" y="87807"/>
                    <a:pt x="1116419" y="154482"/>
                    <a:pt x="1149756" y="233540"/>
                  </a:cubicBezTo>
                  <a:cubicBezTo>
                    <a:pt x="1152614" y="235445"/>
                    <a:pt x="1150709" y="240207"/>
                    <a:pt x="1150709" y="243065"/>
                  </a:cubicBezTo>
                  <a:close/>
                </a:path>
              </a:pathLst>
            </a:custGeom>
            <a:solidFill>
              <a:srgbClr val="E470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9"/>
            <p:cNvSpPr/>
            <p:nvPr/>
          </p:nvSpPr>
          <p:spPr>
            <a:xfrm>
              <a:off x="2989699" y="3584959"/>
              <a:ext cx="66833" cy="328612"/>
            </a:xfrm>
            <a:custGeom>
              <a:rect b="b" l="l" r="r" t="t"/>
              <a:pathLst>
                <a:path extrusionOk="0" h="328612" w="66833">
                  <a:moveTo>
                    <a:pt x="43862" y="0"/>
                  </a:moveTo>
                  <a:cubicBezTo>
                    <a:pt x="63865" y="29528"/>
                    <a:pt x="77200" y="58103"/>
                    <a:pt x="56245" y="96203"/>
                  </a:cubicBezTo>
                  <a:cubicBezTo>
                    <a:pt x="16240" y="168592"/>
                    <a:pt x="10525" y="247650"/>
                    <a:pt x="22907" y="328613"/>
                  </a:cubicBezTo>
                  <a:cubicBezTo>
                    <a:pt x="-9478" y="244792"/>
                    <a:pt x="-6620" y="161925"/>
                    <a:pt x="25765" y="79057"/>
                  </a:cubicBezTo>
                  <a:cubicBezTo>
                    <a:pt x="35290" y="54292"/>
                    <a:pt x="38147" y="26670"/>
                    <a:pt x="43862" y="0"/>
                  </a:cubicBezTo>
                  <a:close/>
                </a:path>
              </a:pathLst>
            </a:custGeom>
            <a:solidFill>
              <a:srgbClr val="E47013"/>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9"/>
            <p:cNvSpPr/>
            <p:nvPr/>
          </p:nvSpPr>
          <p:spPr>
            <a:xfrm>
              <a:off x="4118459" y="3259203"/>
              <a:ext cx="9525" cy="19050"/>
            </a:xfrm>
            <a:custGeom>
              <a:rect b="b" l="l" r="r" t="t"/>
              <a:pathLst>
                <a:path extrusionOk="0" h="19050" w="9525">
                  <a:moveTo>
                    <a:pt x="9525" y="19050"/>
                  </a:moveTo>
                  <a:cubicBezTo>
                    <a:pt x="2857" y="14288"/>
                    <a:pt x="953" y="7620"/>
                    <a:pt x="0" y="0"/>
                  </a:cubicBezTo>
                  <a:cubicBezTo>
                    <a:pt x="12382" y="953"/>
                    <a:pt x="8572" y="11430"/>
                    <a:pt x="9525" y="19050"/>
                  </a:cubicBezTo>
                  <a:close/>
                </a:path>
              </a:pathLst>
            </a:custGeom>
            <a:solidFill>
              <a:srgbClr val="B3362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descr="A picture containing dark&#10;&#10;Description automatically generated" id="333" name="Google Shape;333;p29"/>
          <p:cNvPicPr preferRelativeResize="0"/>
          <p:nvPr/>
        </p:nvPicPr>
        <p:blipFill rotWithShape="1">
          <a:blip r:embed="rId3">
            <a:alphaModFix/>
          </a:blip>
          <a:srcRect b="0" l="0" r="0" t="0"/>
          <a:stretch/>
        </p:blipFill>
        <p:spPr>
          <a:xfrm rot="-2086497">
            <a:off x="10167053" y="705909"/>
            <a:ext cx="810838" cy="4901609"/>
          </a:xfrm>
          <a:prstGeom prst="rect">
            <a:avLst/>
          </a:prstGeom>
          <a:noFill/>
          <a:ln>
            <a:noFill/>
          </a:ln>
        </p:spPr>
      </p:pic>
      <p:pic>
        <p:nvPicPr>
          <p:cNvPr id="334" name="Google Shape;334;p29"/>
          <p:cNvPicPr preferRelativeResize="0"/>
          <p:nvPr/>
        </p:nvPicPr>
        <p:blipFill>
          <a:blip r:embed="rId4">
            <a:alphaModFix/>
          </a:blip>
          <a:stretch>
            <a:fillRect/>
          </a:stretch>
        </p:blipFill>
        <p:spPr>
          <a:xfrm rot="-3341539">
            <a:off x="7924800" y="4683524"/>
            <a:ext cx="1801450" cy="18014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4D4D4D"/>
      </a:dk1>
      <a:lt1>
        <a:srgbClr val="FFFFFF"/>
      </a:lt1>
      <a:dk2>
        <a:srgbClr val="F2F2F2"/>
      </a:dk2>
      <a:lt2>
        <a:srgbClr val="EEEEEE"/>
      </a:lt2>
      <a:accent1>
        <a:srgbClr val="F1C232"/>
      </a:accent1>
      <a:accent2>
        <a:srgbClr val="E69138"/>
      </a:accent2>
      <a:accent3>
        <a:srgbClr val="F1C232"/>
      </a:accent3>
      <a:accent4>
        <a:srgbClr val="6AA84F"/>
      </a:accent4>
      <a:accent5>
        <a:srgbClr val="3C78D8"/>
      </a:accent5>
      <a:accent6>
        <a:srgbClr val="A64D79"/>
      </a:accent6>
      <a:hlink>
        <a:srgbClr val="C6CF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