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Lst>
  <p:sldSz cy="27432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628650" y="1460506"/>
            <a:ext cx="7886700" cy="5302252"/>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65" name="Google Shape;65;p11"/>
          <p:cNvSpPr txBox="1"/>
          <p:nvPr>
            <p:ph idx="1" type="body"/>
          </p:nvPr>
        </p:nvSpPr>
        <p:spPr>
          <a:xfrm rot="5400000">
            <a:off x="-4130676" y="12061826"/>
            <a:ext cx="17405352" cy="7886700"/>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6" name="Google Shape;66;p11"/>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Google Shape;67;p11"/>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8" name="Google Shape;68;p11"/>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9" name="Shape 69"/>
        <p:cNvGrpSpPr/>
        <p:nvPr/>
      </p:nvGrpSpPr>
      <p:grpSpPr>
        <a:xfrm>
          <a:off x="0" y="0"/>
          <a:ext cx="0" cy="0"/>
          <a:chOff x="0" y="0"/>
          <a:chExt cx="0" cy="0"/>
        </a:xfrm>
      </p:grpSpPr>
      <p:sp>
        <p:nvSpPr>
          <p:cNvPr id="70" name="Google Shape;70;p12"/>
          <p:cNvSpPr txBox="1"/>
          <p:nvPr>
            <p:ph type="title"/>
          </p:nvPr>
        </p:nvSpPr>
        <p:spPr>
          <a:xfrm rot="5400000">
            <a:off x="-4094163" y="12098339"/>
            <a:ext cx="23247352" cy="1971675"/>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71" name="Google Shape;71;p12"/>
          <p:cNvSpPr txBox="1"/>
          <p:nvPr>
            <p:ph idx="1" type="body"/>
          </p:nvPr>
        </p:nvSpPr>
        <p:spPr>
          <a:xfrm rot="5400000">
            <a:off x="-8094662" y="10183814"/>
            <a:ext cx="23247352" cy="5800725"/>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2" name="Google Shape;72;p12"/>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Google Shape;73;p12"/>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4" name="Google Shape;74;p12"/>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1460506"/>
            <a:ext cx="7886700" cy="5302252"/>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4" name="Google Shape;14;p3"/>
          <p:cNvSpPr txBox="1"/>
          <p:nvPr>
            <p:ph idx="1" type="body"/>
          </p:nvPr>
        </p:nvSpPr>
        <p:spPr>
          <a:xfrm>
            <a:off x="628650" y="7302500"/>
            <a:ext cx="7886700" cy="17405352"/>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 name="Google Shape;15;p3"/>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3"/>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 name="Google Shape;17;p3"/>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4"/>
          <p:cNvSpPr txBox="1"/>
          <p:nvPr>
            <p:ph type="title"/>
          </p:nvPr>
        </p:nvSpPr>
        <p:spPr>
          <a:xfrm>
            <a:off x="623888" y="6838958"/>
            <a:ext cx="7886700" cy="11410948"/>
          </a:xfrm>
          <a:prstGeom prst="rect">
            <a:avLst/>
          </a:prstGeom>
          <a:noFill/>
          <a:ln>
            <a:noFill/>
          </a:ln>
        </p:spPr>
        <p:txBody>
          <a:bodyPr anchorCtr="0" anchor="b" bIns="91425" lIns="91425" spcFirstLastPara="1" rIns="91425" wrap="square" tIns="91425">
            <a:noAutofit/>
          </a:bodyPr>
          <a:lstStyle>
            <a:lvl1pPr indent="0" lvl="0" mar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0" name="Google Shape;20;p4"/>
          <p:cNvSpPr txBox="1"/>
          <p:nvPr>
            <p:ph idx="1" type="body"/>
          </p:nvPr>
        </p:nvSpPr>
        <p:spPr>
          <a:xfrm>
            <a:off x="623888" y="18357858"/>
            <a:ext cx="7886700" cy="6000748"/>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21" name="Google Shape;21;p4"/>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Google Shape;22;p4"/>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 name="Google Shape;23;p4"/>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4" name="Shape 24"/>
        <p:cNvGrpSpPr/>
        <p:nvPr/>
      </p:nvGrpSpPr>
      <p:grpSpPr>
        <a:xfrm>
          <a:off x="0" y="0"/>
          <a:ext cx="0" cy="0"/>
          <a:chOff x="0" y="0"/>
          <a:chExt cx="0" cy="0"/>
        </a:xfrm>
      </p:grpSpPr>
      <p:sp>
        <p:nvSpPr>
          <p:cNvPr id="25" name="Google Shape;25;p5"/>
          <p:cNvSpPr txBox="1"/>
          <p:nvPr>
            <p:ph type="title"/>
          </p:nvPr>
        </p:nvSpPr>
        <p:spPr>
          <a:xfrm>
            <a:off x="628650" y="1460506"/>
            <a:ext cx="7886700" cy="5302252"/>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6" name="Google Shape;26;p5"/>
          <p:cNvSpPr txBox="1"/>
          <p:nvPr>
            <p:ph idx="1" type="body"/>
          </p:nvPr>
        </p:nvSpPr>
        <p:spPr>
          <a:xfrm>
            <a:off x="628650" y="7302500"/>
            <a:ext cx="3886200" cy="17405352"/>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7" name="Google Shape;27;p5"/>
          <p:cNvSpPr txBox="1"/>
          <p:nvPr>
            <p:ph idx="2" type="body"/>
          </p:nvPr>
        </p:nvSpPr>
        <p:spPr>
          <a:xfrm>
            <a:off x="4629150" y="7302500"/>
            <a:ext cx="3886200" cy="17405352"/>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8" name="Google Shape;28;p5"/>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 name="Google Shape;29;p5"/>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 name="Google Shape;30;p5"/>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1" name="Shape 31"/>
        <p:cNvGrpSpPr/>
        <p:nvPr/>
      </p:nvGrpSpPr>
      <p:grpSpPr>
        <a:xfrm>
          <a:off x="0" y="0"/>
          <a:ext cx="0" cy="0"/>
          <a:chOff x="0" y="0"/>
          <a:chExt cx="0" cy="0"/>
        </a:xfrm>
      </p:grpSpPr>
      <p:sp>
        <p:nvSpPr>
          <p:cNvPr id="32" name="Google Shape;32;p6"/>
          <p:cNvSpPr txBox="1"/>
          <p:nvPr>
            <p:ph type="title"/>
          </p:nvPr>
        </p:nvSpPr>
        <p:spPr>
          <a:xfrm>
            <a:off x="629841" y="1460506"/>
            <a:ext cx="7886700" cy="5302252"/>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3" name="Google Shape;33;p6"/>
          <p:cNvSpPr txBox="1"/>
          <p:nvPr>
            <p:ph idx="1" type="body"/>
          </p:nvPr>
        </p:nvSpPr>
        <p:spPr>
          <a:xfrm>
            <a:off x="629842" y="6724652"/>
            <a:ext cx="3868340" cy="3295648"/>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34" name="Google Shape;34;p6"/>
          <p:cNvSpPr txBox="1"/>
          <p:nvPr>
            <p:ph idx="2" type="body"/>
          </p:nvPr>
        </p:nvSpPr>
        <p:spPr>
          <a:xfrm>
            <a:off x="629842" y="10020300"/>
            <a:ext cx="3868340" cy="14738352"/>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5" name="Google Shape;35;p6"/>
          <p:cNvSpPr txBox="1"/>
          <p:nvPr>
            <p:ph idx="3" type="body"/>
          </p:nvPr>
        </p:nvSpPr>
        <p:spPr>
          <a:xfrm>
            <a:off x="4629151" y="6724652"/>
            <a:ext cx="3887391" cy="3295648"/>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36" name="Google Shape;36;p6"/>
          <p:cNvSpPr txBox="1"/>
          <p:nvPr>
            <p:ph idx="4" type="body"/>
          </p:nvPr>
        </p:nvSpPr>
        <p:spPr>
          <a:xfrm>
            <a:off x="4629151" y="10020300"/>
            <a:ext cx="3887391" cy="14738352"/>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Google Shape;37;p6"/>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Google Shape;38;p6"/>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6"/>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7"/>
          <p:cNvSpPr txBox="1"/>
          <p:nvPr>
            <p:ph type="title"/>
          </p:nvPr>
        </p:nvSpPr>
        <p:spPr>
          <a:xfrm>
            <a:off x="628650" y="1460506"/>
            <a:ext cx="7886700" cy="5302252"/>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42" name="Google Shape;42;p7"/>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 name="Google Shape;43;p7"/>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4" name="Google Shape;44;p7"/>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5" name="Shape 45"/>
        <p:cNvGrpSpPr/>
        <p:nvPr/>
      </p:nvGrpSpPr>
      <p:grpSpPr>
        <a:xfrm>
          <a:off x="0" y="0"/>
          <a:ext cx="0" cy="0"/>
          <a:chOff x="0" y="0"/>
          <a:chExt cx="0" cy="0"/>
        </a:xfrm>
      </p:grpSpPr>
      <p:sp>
        <p:nvSpPr>
          <p:cNvPr id="46" name="Google Shape;46;p8"/>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Google Shape;47;p8"/>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Google Shape;48;p8"/>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9" name="Shape 49"/>
        <p:cNvGrpSpPr/>
        <p:nvPr/>
      </p:nvGrpSpPr>
      <p:grpSpPr>
        <a:xfrm>
          <a:off x="0" y="0"/>
          <a:ext cx="0" cy="0"/>
          <a:chOff x="0" y="0"/>
          <a:chExt cx="0" cy="0"/>
        </a:xfrm>
      </p:grpSpPr>
      <p:sp>
        <p:nvSpPr>
          <p:cNvPr id="50" name="Google Shape;50;p9"/>
          <p:cNvSpPr txBox="1"/>
          <p:nvPr>
            <p:ph type="title"/>
          </p:nvPr>
        </p:nvSpPr>
        <p:spPr>
          <a:xfrm>
            <a:off x="629841" y="1828800"/>
            <a:ext cx="2949178" cy="6400800"/>
          </a:xfrm>
          <a:prstGeom prst="rect">
            <a:avLst/>
          </a:prstGeom>
          <a:noFill/>
          <a:ln>
            <a:noFill/>
          </a:ln>
        </p:spPr>
        <p:txBody>
          <a:bodyPr anchorCtr="0" anchor="b" bIns="91425" lIns="91425" spcFirstLastPara="1" rIns="91425" wrap="square" tIns="91425">
            <a:noAutofit/>
          </a:bodyPr>
          <a:lstStyle>
            <a:lvl1pPr indent="0" lvl="0" mar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51" name="Google Shape;51;p9"/>
          <p:cNvSpPr txBox="1"/>
          <p:nvPr>
            <p:ph idx="1" type="body"/>
          </p:nvPr>
        </p:nvSpPr>
        <p:spPr>
          <a:xfrm>
            <a:off x="3887391" y="3949706"/>
            <a:ext cx="4629150" cy="19494500"/>
          </a:xfrm>
          <a:prstGeom prst="rect">
            <a:avLst/>
          </a:prstGeom>
          <a:noFill/>
          <a:ln>
            <a:noFill/>
          </a:ln>
        </p:spPr>
        <p:txBody>
          <a:bodyPr anchorCtr="0" anchor="t" bIns="91425" lIns="91425" spcFirstLastPara="1" rIns="91425" wrap="square" tIns="91425">
            <a:noAutofit/>
          </a:bodyPr>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2" name="Google Shape;52;p9"/>
          <p:cNvSpPr txBox="1"/>
          <p:nvPr>
            <p:ph idx="2" type="body"/>
          </p:nvPr>
        </p:nvSpPr>
        <p:spPr>
          <a:xfrm>
            <a:off x="629841" y="8229600"/>
            <a:ext cx="2949178" cy="1524635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53" name="Google Shape;53;p9"/>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9"/>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9"/>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6" name="Shape 56"/>
        <p:cNvGrpSpPr/>
        <p:nvPr/>
      </p:nvGrpSpPr>
      <p:grpSpPr>
        <a:xfrm>
          <a:off x="0" y="0"/>
          <a:ext cx="0" cy="0"/>
          <a:chOff x="0" y="0"/>
          <a:chExt cx="0" cy="0"/>
        </a:xfrm>
      </p:grpSpPr>
      <p:sp>
        <p:nvSpPr>
          <p:cNvPr id="57" name="Google Shape;57;p10"/>
          <p:cNvSpPr txBox="1"/>
          <p:nvPr>
            <p:ph type="title"/>
          </p:nvPr>
        </p:nvSpPr>
        <p:spPr>
          <a:xfrm>
            <a:off x="629841" y="1828800"/>
            <a:ext cx="2949178" cy="6400800"/>
          </a:xfrm>
          <a:prstGeom prst="rect">
            <a:avLst/>
          </a:prstGeom>
          <a:noFill/>
          <a:ln>
            <a:noFill/>
          </a:ln>
        </p:spPr>
        <p:txBody>
          <a:bodyPr anchorCtr="0" anchor="b" bIns="91425" lIns="91425" spcFirstLastPara="1" rIns="91425" wrap="square" tIns="91425">
            <a:noAutofit/>
          </a:bodyPr>
          <a:lstStyle>
            <a:lvl1pPr indent="0" lvl="0" mar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58" name="Google Shape;58;p10"/>
          <p:cNvSpPr/>
          <p:nvPr>
            <p:ph idx="2" type="pic"/>
          </p:nvPr>
        </p:nvSpPr>
        <p:spPr>
          <a:xfrm>
            <a:off x="3887391" y="3949706"/>
            <a:ext cx="4629150" cy="19494500"/>
          </a:xfrm>
          <a:prstGeom prst="rect">
            <a:avLst/>
          </a:prstGeom>
          <a:noFill/>
          <a:ln>
            <a:noFill/>
          </a:ln>
        </p:spPr>
        <p:txBody>
          <a:bodyPr anchorCtr="0" anchor="t" bIns="91425" lIns="91425" spcFirstLastPara="1" rIns="91425" wrap="square" tIns="91425">
            <a:noAutofit/>
          </a:bodyPr>
          <a:lstStyle>
            <a:lvl1pPr indent="0" lvl="0" mar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9" name="Google Shape;59;p10"/>
          <p:cNvSpPr txBox="1"/>
          <p:nvPr>
            <p:ph idx="1" type="body"/>
          </p:nvPr>
        </p:nvSpPr>
        <p:spPr>
          <a:xfrm>
            <a:off x="629841" y="8229600"/>
            <a:ext cx="2949178" cy="1524635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0" name="Google Shape;60;p10"/>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1" name="Google Shape;61;p10"/>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2" name="Google Shape;62;p10"/>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28650" y="1460506"/>
            <a:ext cx="7886700" cy="5302252"/>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7" name="Google Shape;7;p1"/>
          <p:cNvSpPr txBox="1"/>
          <p:nvPr>
            <p:ph idx="1" type="body"/>
          </p:nvPr>
        </p:nvSpPr>
        <p:spPr>
          <a:xfrm>
            <a:off x="628650" y="7302500"/>
            <a:ext cx="7886700" cy="17405352"/>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628650" y="25425406"/>
            <a:ext cx="2057400" cy="14605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028950" y="25425406"/>
            <a:ext cx="3086100" cy="14605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457950" y="25425406"/>
            <a:ext cx="2057400" cy="146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 Id="rId11" Type="http://schemas.openxmlformats.org/officeDocument/2006/relationships/image" Target="../media/image2.png"/><Relationship Id="rId10" Type="http://schemas.openxmlformats.org/officeDocument/2006/relationships/image" Target="../media/image9.png"/><Relationship Id="rId9" Type="http://schemas.openxmlformats.org/officeDocument/2006/relationships/image" Target="../media/image4.png"/><Relationship Id="rId5" Type="http://schemas.openxmlformats.org/officeDocument/2006/relationships/image" Target="../media/image8.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3"/>
          <p:cNvSpPr/>
          <p:nvPr/>
        </p:nvSpPr>
        <p:spPr>
          <a:xfrm>
            <a:off x="0" y="0"/>
            <a:ext cx="4572000" cy="576072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 name="Google Shape;80;p13"/>
          <p:cNvSpPr/>
          <p:nvPr/>
        </p:nvSpPr>
        <p:spPr>
          <a:xfrm>
            <a:off x="4572000" y="0"/>
            <a:ext cx="4572000" cy="576072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13"/>
          <p:cNvSpPr/>
          <p:nvPr/>
        </p:nvSpPr>
        <p:spPr>
          <a:xfrm>
            <a:off x="1934496" y="5760721"/>
            <a:ext cx="2637504" cy="144534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 name="Google Shape;82;p13"/>
          <p:cNvSpPr/>
          <p:nvPr/>
        </p:nvSpPr>
        <p:spPr>
          <a:xfrm>
            <a:off x="4572000" y="5760721"/>
            <a:ext cx="2637504" cy="1445342"/>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 name="Google Shape;83;p13"/>
          <p:cNvSpPr/>
          <p:nvPr/>
        </p:nvSpPr>
        <p:spPr>
          <a:xfrm rot="10800000">
            <a:off x="0" y="5760720"/>
            <a:ext cx="1934496" cy="1445343"/>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 name="Google Shape;84;p13"/>
          <p:cNvSpPr/>
          <p:nvPr/>
        </p:nvSpPr>
        <p:spPr>
          <a:xfrm flipH="1" rot="10800000">
            <a:off x="7209504" y="5760720"/>
            <a:ext cx="1934496" cy="1445343"/>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3"/>
          <p:cNvSpPr/>
          <p:nvPr/>
        </p:nvSpPr>
        <p:spPr>
          <a:xfrm>
            <a:off x="0" y="5760719"/>
            <a:ext cx="9144000" cy="1445342"/>
          </a:xfrm>
          <a:prstGeom prst="rect">
            <a:avLst/>
          </a:prstGeom>
          <a:solidFill>
            <a:schemeClr val="lt1">
              <a:alpha val="7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3"/>
          <p:cNvSpPr/>
          <p:nvPr/>
        </p:nvSpPr>
        <p:spPr>
          <a:xfrm>
            <a:off x="1934494" y="7206061"/>
            <a:ext cx="2637505" cy="576072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3"/>
          <p:cNvSpPr/>
          <p:nvPr/>
        </p:nvSpPr>
        <p:spPr>
          <a:xfrm>
            <a:off x="4572000" y="7206061"/>
            <a:ext cx="2637502" cy="576072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3"/>
          <p:cNvSpPr/>
          <p:nvPr/>
        </p:nvSpPr>
        <p:spPr>
          <a:xfrm>
            <a:off x="3038168" y="12966781"/>
            <a:ext cx="1533829" cy="14453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3"/>
          <p:cNvSpPr/>
          <p:nvPr/>
        </p:nvSpPr>
        <p:spPr>
          <a:xfrm>
            <a:off x="4571997" y="12966775"/>
            <a:ext cx="1533827" cy="1445338"/>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3"/>
          <p:cNvSpPr/>
          <p:nvPr/>
        </p:nvSpPr>
        <p:spPr>
          <a:xfrm rot="10800000">
            <a:off x="1934489" y="12966774"/>
            <a:ext cx="1103674" cy="1445338"/>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3"/>
          <p:cNvSpPr/>
          <p:nvPr/>
        </p:nvSpPr>
        <p:spPr>
          <a:xfrm flipH="1" rot="10800000">
            <a:off x="6105829" y="12966768"/>
            <a:ext cx="1103674" cy="1445338"/>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3"/>
          <p:cNvSpPr/>
          <p:nvPr/>
        </p:nvSpPr>
        <p:spPr>
          <a:xfrm>
            <a:off x="0" y="12966767"/>
            <a:ext cx="9144000" cy="1445342"/>
          </a:xfrm>
          <a:prstGeom prst="rect">
            <a:avLst/>
          </a:prstGeom>
          <a:solidFill>
            <a:schemeClr val="lt1">
              <a:alpha val="7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3"/>
          <p:cNvSpPr/>
          <p:nvPr/>
        </p:nvSpPr>
        <p:spPr>
          <a:xfrm>
            <a:off x="3038163" y="14412105"/>
            <a:ext cx="1533831" cy="611764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3"/>
          <p:cNvSpPr/>
          <p:nvPr/>
        </p:nvSpPr>
        <p:spPr>
          <a:xfrm>
            <a:off x="4571995" y="14412105"/>
            <a:ext cx="1533828" cy="611764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3"/>
          <p:cNvSpPr/>
          <p:nvPr/>
        </p:nvSpPr>
        <p:spPr>
          <a:xfrm>
            <a:off x="3805084" y="20529755"/>
            <a:ext cx="766910" cy="1445323"/>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13"/>
          <p:cNvSpPr/>
          <p:nvPr/>
        </p:nvSpPr>
        <p:spPr>
          <a:xfrm>
            <a:off x="4572000" y="20529727"/>
            <a:ext cx="766909" cy="1445323"/>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13"/>
          <p:cNvSpPr/>
          <p:nvPr/>
        </p:nvSpPr>
        <p:spPr>
          <a:xfrm rot="10800000">
            <a:off x="3038156" y="20529724"/>
            <a:ext cx="766924" cy="1445324"/>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13"/>
          <p:cNvSpPr/>
          <p:nvPr/>
        </p:nvSpPr>
        <p:spPr>
          <a:xfrm flipH="1" rot="10800000">
            <a:off x="5338904" y="20529696"/>
            <a:ext cx="766924" cy="1445324"/>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13"/>
          <p:cNvSpPr/>
          <p:nvPr/>
        </p:nvSpPr>
        <p:spPr>
          <a:xfrm>
            <a:off x="-6" y="20529695"/>
            <a:ext cx="9144000" cy="1445342"/>
          </a:xfrm>
          <a:prstGeom prst="rect">
            <a:avLst/>
          </a:prstGeom>
          <a:solidFill>
            <a:schemeClr val="lt1">
              <a:alpha val="7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3"/>
          <p:cNvSpPr/>
          <p:nvPr/>
        </p:nvSpPr>
        <p:spPr>
          <a:xfrm>
            <a:off x="3805075" y="21975020"/>
            <a:ext cx="766919" cy="545697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3"/>
          <p:cNvSpPr/>
          <p:nvPr/>
        </p:nvSpPr>
        <p:spPr>
          <a:xfrm>
            <a:off x="4571995" y="21975020"/>
            <a:ext cx="766903" cy="545697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13"/>
          <p:cNvSpPr/>
          <p:nvPr/>
        </p:nvSpPr>
        <p:spPr>
          <a:xfrm>
            <a:off x="0" y="26290413"/>
            <a:ext cx="9143994" cy="1141587"/>
          </a:xfrm>
          <a:prstGeom prst="rect">
            <a:avLst/>
          </a:prstGeom>
          <a:solidFill>
            <a:srgbClr val="236DA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13"/>
          <p:cNvSpPr/>
          <p:nvPr/>
        </p:nvSpPr>
        <p:spPr>
          <a:xfrm rot="10800000">
            <a:off x="7624916" y="-1"/>
            <a:ext cx="1519084" cy="1312606"/>
          </a:xfrm>
          <a:prstGeom prst="rtTriangl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3"/>
          <p:cNvSpPr txBox="1"/>
          <p:nvPr/>
        </p:nvSpPr>
        <p:spPr>
          <a:xfrm>
            <a:off x="471948" y="457200"/>
            <a:ext cx="3008671" cy="14465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GB" sz="4400" u="none" cap="none" strike="noStrike">
                <a:solidFill>
                  <a:schemeClr val="lt1"/>
                </a:solidFill>
                <a:latin typeface="Montserrat Medium"/>
                <a:ea typeface="Montserrat Medium"/>
                <a:cs typeface="Montserrat Medium"/>
                <a:sym typeface="Montserrat Medium"/>
              </a:rPr>
              <a:t>LOREM</a:t>
            </a:r>
            <a:endParaRPr/>
          </a:p>
          <a:p>
            <a:pPr indent="0" lvl="0" marL="0" marR="0" rtl="0" algn="l">
              <a:spcBef>
                <a:spcPts val="0"/>
              </a:spcBef>
              <a:spcAft>
                <a:spcPts val="0"/>
              </a:spcAft>
              <a:buNone/>
            </a:pPr>
            <a:r>
              <a:rPr lang="en-GB" sz="4400">
                <a:solidFill>
                  <a:schemeClr val="lt1"/>
                </a:solidFill>
                <a:latin typeface="Montserrat Medium"/>
                <a:ea typeface="Montserrat Medium"/>
                <a:cs typeface="Montserrat Medium"/>
                <a:sym typeface="Montserrat Medium"/>
              </a:rPr>
              <a:t>IPSUM</a:t>
            </a:r>
            <a:endParaRPr sz="4400">
              <a:solidFill>
                <a:schemeClr val="lt1"/>
              </a:solidFill>
              <a:latin typeface="Montserrat Medium"/>
              <a:ea typeface="Montserrat Medium"/>
              <a:cs typeface="Montserrat Medium"/>
              <a:sym typeface="Montserrat Medium"/>
            </a:endParaRPr>
          </a:p>
        </p:txBody>
      </p:sp>
      <p:cxnSp>
        <p:nvCxnSpPr>
          <p:cNvPr id="105" name="Google Shape;105;p13"/>
          <p:cNvCxnSpPr/>
          <p:nvPr/>
        </p:nvCxnSpPr>
        <p:spPr>
          <a:xfrm>
            <a:off x="604685" y="2109019"/>
            <a:ext cx="943896" cy="0"/>
          </a:xfrm>
          <a:prstGeom prst="straightConnector1">
            <a:avLst/>
          </a:prstGeom>
          <a:noFill/>
          <a:ln cap="flat" cmpd="sng" w="28575">
            <a:solidFill>
              <a:schemeClr val="lt1"/>
            </a:solidFill>
            <a:prstDash val="solid"/>
            <a:miter lim="800000"/>
            <a:headEnd len="sm" w="sm" type="none"/>
            <a:tailEnd len="sm" w="sm" type="none"/>
          </a:ln>
        </p:spPr>
      </p:cxnSp>
      <p:sp>
        <p:nvSpPr>
          <p:cNvPr id="106" name="Google Shape;106;p13"/>
          <p:cNvSpPr txBox="1"/>
          <p:nvPr/>
        </p:nvSpPr>
        <p:spPr>
          <a:xfrm>
            <a:off x="471947" y="2754125"/>
            <a:ext cx="3008672"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lt1"/>
                </a:solidFill>
                <a:latin typeface="Calibri"/>
                <a:ea typeface="Calibri"/>
                <a:cs typeface="Calibri"/>
                <a:sym typeface="Calibri"/>
              </a:rPr>
              <a:t>Here’s the perfect infographic template for highlighting data! Double-click on the charts and graphs below to edit the style. Right click and choose “Edit Data” to update the values.</a:t>
            </a:r>
            <a:endParaRPr/>
          </a:p>
          <a:p>
            <a:pPr indent="0" lvl="0" marL="0" marR="0" rtl="0" algn="l">
              <a:spcBef>
                <a:spcPts val="0"/>
              </a:spcBef>
              <a:spcAft>
                <a:spcPts val="0"/>
              </a:spcAft>
              <a:buNone/>
            </a:pPr>
            <a:r>
              <a:t/>
            </a:r>
            <a:endParaRPr sz="1400">
              <a:solidFill>
                <a:schemeClr val="lt1"/>
              </a:solidFill>
              <a:latin typeface="Calibri"/>
              <a:ea typeface="Calibri"/>
              <a:cs typeface="Calibri"/>
              <a:sym typeface="Calibri"/>
            </a:endParaRPr>
          </a:p>
        </p:txBody>
      </p:sp>
      <p:sp>
        <p:nvSpPr>
          <p:cNvPr id="107" name="Google Shape;107;p13"/>
          <p:cNvSpPr txBox="1"/>
          <p:nvPr/>
        </p:nvSpPr>
        <p:spPr>
          <a:xfrm>
            <a:off x="5049483" y="4389120"/>
            <a:ext cx="3617033" cy="73866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1400">
                <a:solidFill>
                  <a:srgbClr val="FFFFFF"/>
                </a:solidFill>
                <a:latin typeface="Calibri"/>
                <a:ea typeface="Calibri"/>
                <a:cs typeface="Calibri"/>
                <a:sym typeface="Calibri"/>
              </a:rPr>
              <a:t>Lorem ipsum dolor sit amet, consectetur adipiscing elit. Quisque  Sed pharetra eleifend augue non maximus. Curabitur in velit. </a:t>
            </a:r>
            <a:endParaRPr sz="1400">
              <a:solidFill>
                <a:srgbClr val="FFFFFF"/>
              </a:solidFill>
              <a:latin typeface="Calibri"/>
              <a:ea typeface="Calibri"/>
              <a:cs typeface="Calibri"/>
              <a:sym typeface="Calibri"/>
            </a:endParaRPr>
          </a:p>
        </p:txBody>
      </p:sp>
      <p:cxnSp>
        <p:nvCxnSpPr>
          <p:cNvPr id="108" name="Google Shape;108;p13"/>
          <p:cNvCxnSpPr/>
          <p:nvPr/>
        </p:nvCxnSpPr>
        <p:spPr>
          <a:xfrm>
            <a:off x="5206181" y="5240593"/>
            <a:ext cx="3382297" cy="0"/>
          </a:xfrm>
          <a:prstGeom prst="straightConnector1">
            <a:avLst/>
          </a:prstGeom>
          <a:noFill/>
          <a:ln cap="flat" cmpd="sng" w="28575">
            <a:solidFill>
              <a:schemeClr val="lt1"/>
            </a:solidFill>
            <a:prstDash val="solid"/>
            <a:miter lim="800000"/>
            <a:headEnd len="sm" w="sm" type="none"/>
            <a:tailEnd len="sm" w="sm" type="none"/>
          </a:ln>
        </p:spPr>
      </p:cxnSp>
      <p:grpSp>
        <p:nvGrpSpPr>
          <p:cNvPr id="109" name="Google Shape;109;p13"/>
          <p:cNvGrpSpPr/>
          <p:nvPr/>
        </p:nvGrpSpPr>
        <p:grpSpPr>
          <a:xfrm>
            <a:off x="538922" y="4172815"/>
            <a:ext cx="3407015" cy="1171274"/>
            <a:chOff x="565206" y="4238361"/>
            <a:chExt cx="3407015" cy="1171274"/>
          </a:xfrm>
        </p:grpSpPr>
        <p:sp>
          <p:nvSpPr>
            <p:cNvPr id="110" name="Google Shape;110;p13"/>
            <p:cNvSpPr/>
            <p:nvPr/>
          </p:nvSpPr>
          <p:spPr>
            <a:xfrm rot="2700000">
              <a:off x="652347" y="4613291"/>
              <a:ext cx="420752" cy="420752"/>
            </a:xfrm>
            <a:prstGeom prst="teardrop">
              <a:avLst>
                <a:gd fmla="val 100000" name="adj"/>
              </a:avLst>
            </a:prstGeom>
            <a:solidFill>
              <a:srgbClr val="C6931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11" name="Google Shape;111;p13"/>
            <p:cNvCxnSpPr/>
            <p:nvPr/>
          </p:nvCxnSpPr>
          <p:spPr>
            <a:xfrm>
              <a:off x="850523" y="4823667"/>
              <a:ext cx="2320379" cy="0"/>
            </a:xfrm>
            <a:prstGeom prst="straightConnector1">
              <a:avLst/>
            </a:prstGeom>
            <a:noFill/>
            <a:ln cap="flat" cmpd="sng" w="76200">
              <a:solidFill>
                <a:srgbClr val="C69316"/>
              </a:solidFill>
              <a:prstDash val="solid"/>
              <a:miter lim="800000"/>
              <a:headEnd len="sm" w="sm" type="none"/>
              <a:tailEnd len="sm" w="sm" type="none"/>
            </a:ln>
          </p:spPr>
        </p:cxnSp>
        <p:sp>
          <p:nvSpPr>
            <p:cNvPr id="112" name="Google Shape;112;p13"/>
            <p:cNvSpPr/>
            <p:nvPr/>
          </p:nvSpPr>
          <p:spPr>
            <a:xfrm>
              <a:off x="2800947" y="4238361"/>
              <a:ext cx="1171274" cy="1171274"/>
            </a:xfrm>
            <a:prstGeom prst="ellipse">
              <a:avLst/>
            </a:prstGeom>
            <a:solidFill>
              <a:srgbClr val="C6931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 name="Google Shape;113;p13"/>
            <p:cNvSpPr/>
            <p:nvPr/>
          </p:nvSpPr>
          <p:spPr>
            <a:xfrm>
              <a:off x="3039997" y="4477411"/>
              <a:ext cx="693175" cy="693175"/>
            </a:xfrm>
            <a:prstGeom prst="ellipse">
              <a:avLst/>
            </a:prstGeom>
            <a:solidFill>
              <a:schemeClr val="lt1"/>
            </a:solidFill>
            <a:ln cap="flat" cmpd="sng" w="12700">
              <a:solidFill>
                <a:schemeClr val="accent1"/>
              </a:solidFill>
              <a:prstDash val="solid"/>
              <a:miter lim="800000"/>
              <a:headEnd len="sm" w="sm" type="none"/>
              <a:tailEnd len="sm" w="sm" type="none"/>
            </a:ln>
            <a:effectLst>
              <a:outerShdw blurRad="38100" sx="90000" rotWithShape="0" algn="ctr" dir="5400000" dist="50800" sy="90000">
                <a:srgbClr val="000000">
                  <a:alpha val="80784"/>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lang="en-GB" sz="2000">
                  <a:solidFill>
                    <a:schemeClr val="dk1"/>
                  </a:solidFill>
                  <a:latin typeface="Montserrat Medium"/>
                  <a:ea typeface="Montserrat Medium"/>
                  <a:cs typeface="Montserrat Medium"/>
                  <a:sym typeface="Montserrat Medium"/>
                </a:rPr>
                <a:t>01</a:t>
              </a:r>
              <a:endParaRPr sz="2000">
                <a:solidFill>
                  <a:schemeClr val="dk1"/>
                </a:solidFill>
                <a:latin typeface="Montserrat Medium"/>
                <a:ea typeface="Montserrat Medium"/>
                <a:cs typeface="Montserrat Medium"/>
                <a:sym typeface="Montserrat Medium"/>
              </a:endParaRPr>
            </a:p>
          </p:txBody>
        </p:sp>
      </p:grpSp>
      <p:pic>
        <p:nvPicPr>
          <p:cNvPr id="114" name="Google Shape;114;p13"/>
          <p:cNvPicPr preferRelativeResize="0"/>
          <p:nvPr/>
        </p:nvPicPr>
        <p:blipFill rotWithShape="1">
          <a:blip r:embed="rId3">
            <a:alphaModFix/>
          </a:blip>
          <a:srcRect b="0" l="0" r="0" t="0"/>
          <a:stretch/>
        </p:blipFill>
        <p:spPr>
          <a:xfrm>
            <a:off x="4669470" y="1176790"/>
            <a:ext cx="4455717" cy="2970478"/>
          </a:xfrm>
          <a:prstGeom prst="rect">
            <a:avLst/>
          </a:prstGeom>
          <a:noFill/>
          <a:ln>
            <a:noFill/>
          </a:ln>
        </p:spPr>
      </p:pic>
      <p:sp>
        <p:nvSpPr>
          <p:cNvPr id="115" name="Google Shape;115;p13"/>
          <p:cNvSpPr txBox="1"/>
          <p:nvPr/>
        </p:nvSpPr>
        <p:spPr>
          <a:xfrm>
            <a:off x="1306447" y="7509854"/>
            <a:ext cx="3008671" cy="107721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3200">
                <a:solidFill>
                  <a:schemeClr val="lt1"/>
                </a:solidFill>
                <a:latin typeface="Montserrat Medium"/>
                <a:ea typeface="Montserrat Medium"/>
                <a:cs typeface="Montserrat Medium"/>
                <a:sym typeface="Montserrat Medium"/>
              </a:rPr>
              <a:t>LOREM</a:t>
            </a:r>
            <a:endParaRPr/>
          </a:p>
          <a:p>
            <a:pPr indent="0" lvl="0" marL="0" marR="0" rtl="0" algn="r">
              <a:spcBef>
                <a:spcPts val="0"/>
              </a:spcBef>
              <a:spcAft>
                <a:spcPts val="0"/>
              </a:spcAft>
              <a:buNone/>
            </a:pPr>
            <a:r>
              <a:rPr lang="en-GB" sz="3200">
                <a:solidFill>
                  <a:schemeClr val="lt1"/>
                </a:solidFill>
                <a:latin typeface="Montserrat Medium"/>
                <a:ea typeface="Montserrat Medium"/>
                <a:cs typeface="Montserrat Medium"/>
                <a:sym typeface="Montserrat Medium"/>
              </a:rPr>
              <a:t>IPSUM</a:t>
            </a:r>
            <a:endParaRPr sz="3200">
              <a:solidFill>
                <a:schemeClr val="lt1"/>
              </a:solidFill>
              <a:latin typeface="Montserrat Medium"/>
              <a:ea typeface="Montserrat Medium"/>
              <a:cs typeface="Montserrat Medium"/>
              <a:sym typeface="Montserrat Medium"/>
            </a:endParaRPr>
          </a:p>
        </p:txBody>
      </p:sp>
      <p:cxnSp>
        <p:nvCxnSpPr>
          <p:cNvPr id="116" name="Google Shape;116;p13"/>
          <p:cNvCxnSpPr/>
          <p:nvPr/>
        </p:nvCxnSpPr>
        <p:spPr>
          <a:xfrm>
            <a:off x="3480619" y="8726128"/>
            <a:ext cx="719721" cy="0"/>
          </a:xfrm>
          <a:prstGeom prst="straightConnector1">
            <a:avLst/>
          </a:prstGeom>
          <a:noFill/>
          <a:ln cap="flat" cmpd="sng" w="28575">
            <a:solidFill>
              <a:schemeClr val="lt1"/>
            </a:solidFill>
            <a:prstDash val="solid"/>
            <a:miter lim="800000"/>
            <a:headEnd len="sm" w="sm" type="none"/>
            <a:tailEnd len="sm" w="sm" type="none"/>
          </a:ln>
        </p:spPr>
      </p:cxnSp>
      <p:sp>
        <p:nvSpPr>
          <p:cNvPr id="117" name="Google Shape;117;p13"/>
          <p:cNvSpPr txBox="1"/>
          <p:nvPr/>
        </p:nvSpPr>
        <p:spPr>
          <a:xfrm>
            <a:off x="2138516" y="9362978"/>
            <a:ext cx="2176602" cy="353943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1400">
                <a:solidFill>
                  <a:srgbClr val="FFFFFF"/>
                </a:solidFill>
                <a:latin typeface="Calibri"/>
                <a:ea typeface="Calibri"/>
                <a:cs typeface="Calibri"/>
                <a:sym typeface="Calibri"/>
              </a:rPr>
              <a:t>Pellentesque cursus lorem ac metus vehicula pharetra. Donec venenatis turpis eu mollis sollicitudin. Duis venenatis aliquet augue, at vulputate lacus. In pretium vitae nunc eu lobortis. Nam ornare dui quis nibh viverra, vitae congue mauris vestibulum. Curabitur faucibus diam eu ex feugiat volutpat. Ut ut hendrerit nulla, vel venenatis mi. Integer ullamcorperm. </a:t>
            </a:r>
            <a:endParaRPr/>
          </a:p>
          <a:p>
            <a:pPr indent="0" lvl="0" marL="0" marR="0" rtl="0" algn="r">
              <a:spcBef>
                <a:spcPts val="0"/>
              </a:spcBef>
              <a:spcAft>
                <a:spcPts val="0"/>
              </a:spcAft>
              <a:buNone/>
            </a:pPr>
            <a:r>
              <a:t/>
            </a:r>
            <a:endParaRPr sz="1400">
              <a:solidFill>
                <a:schemeClr val="dk1"/>
              </a:solidFill>
              <a:latin typeface="Calibri"/>
              <a:ea typeface="Calibri"/>
              <a:cs typeface="Calibri"/>
              <a:sym typeface="Calibri"/>
            </a:endParaRPr>
          </a:p>
        </p:txBody>
      </p:sp>
      <p:pic>
        <p:nvPicPr>
          <p:cNvPr id="118" name="Google Shape;118;p13"/>
          <p:cNvPicPr preferRelativeResize="0"/>
          <p:nvPr/>
        </p:nvPicPr>
        <p:blipFill rotWithShape="1">
          <a:blip r:embed="rId4">
            <a:alphaModFix/>
          </a:blip>
          <a:srcRect b="0" l="0" r="0" t="0"/>
          <a:stretch/>
        </p:blipFill>
        <p:spPr>
          <a:xfrm>
            <a:off x="4571997" y="7772404"/>
            <a:ext cx="2637508" cy="2135567"/>
          </a:xfrm>
          <a:prstGeom prst="rect">
            <a:avLst/>
          </a:prstGeom>
          <a:noFill/>
          <a:ln>
            <a:noFill/>
          </a:ln>
        </p:spPr>
      </p:pic>
      <p:pic>
        <p:nvPicPr>
          <p:cNvPr id="119" name="Google Shape;119;p13"/>
          <p:cNvPicPr preferRelativeResize="0"/>
          <p:nvPr/>
        </p:nvPicPr>
        <p:blipFill rotWithShape="1">
          <a:blip r:embed="rId5">
            <a:alphaModFix/>
          </a:blip>
          <a:srcRect b="0" l="0" r="0" t="0"/>
          <a:stretch/>
        </p:blipFill>
        <p:spPr>
          <a:xfrm>
            <a:off x="4571997" y="10380135"/>
            <a:ext cx="2637508" cy="2135567"/>
          </a:xfrm>
          <a:prstGeom prst="rect">
            <a:avLst/>
          </a:prstGeom>
          <a:noFill/>
          <a:ln>
            <a:noFill/>
          </a:ln>
        </p:spPr>
      </p:pic>
      <p:grpSp>
        <p:nvGrpSpPr>
          <p:cNvPr id="120" name="Google Shape;120;p13"/>
          <p:cNvGrpSpPr/>
          <p:nvPr/>
        </p:nvGrpSpPr>
        <p:grpSpPr>
          <a:xfrm>
            <a:off x="447277" y="15104955"/>
            <a:ext cx="3583126" cy="1231818"/>
            <a:chOff x="447276" y="15227381"/>
            <a:chExt cx="3583126" cy="1231818"/>
          </a:xfrm>
        </p:grpSpPr>
        <p:sp>
          <p:nvSpPr>
            <p:cNvPr id="121" name="Google Shape;121;p13"/>
            <p:cNvSpPr/>
            <p:nvPr/>
          </p:nvSpPr>
          <p:spPr>
            <a:xfrm rot="2700000">
              <a:off x="538921" y="15622040"/>
              <a:ext cx="442501" cy="442501"/>
            </a:xfrm>
            <a:prstGeom prst="teardrop">
              <a:avLst>
                <a:gd fmla="val 10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22" name="Google Shape;122;p13"/>
            <p:cNvCxnSpPr/>
            <p:nvPr/>
          </p:nvCxnSpPr>
          <p:spPr>
            <a:xfrm>
              <a:off x="747341" y="15843291"/>
              <a:ext cx="2440321" cy="0"/>
            </a:xfrm>
            <a:prstGeom prst="straightConnector1">
              <a:avLst/>
            </a:prstGeom>
            <a:noFill/>
            <a:ln cap="flat" cmpd="sng" w="76200">
              <a:solidFill>
                <a:schemeClr val="accent1"/>
              </a:solidFill>
              <a:prstDash val="solid"/>
              <a:miter lim="800000"/>
              <a:headEnd len="sm" w="sm" type="none"/>
              <a:tailEnd len="sm" w="sm" type="none"/>
            </a:ln>
          </p:spPr>
        </p:cxnSp>
        <p:sp>
          <p:nvSpPr>
            <p:cNvPr id="123" name="Google Shape;123;p13"/>
            <p:cNvSpPr/>
            <p:nvPr/>
          </p:nvSpPr>
          <p:spPr>
            <a:xfrm>
              <a:off x="2798584" y="15227381"/>
              <a:ext cx="1231818" cy="1231818"/>
            </a:xfrm>
            <a:prstGeom prst="ellipse">
              <a:avLst/>
            </a:prstGeom>
            <a:solidFill>
              <a:srgbClr val="C69316"/>
            </a:solidFill>
            <a:ln cap="flat" cmpd="sng" w="28575">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4" name="Google Shape;124;p13"/>
          <p:cNvGrpSpPr/>
          <p:nvPr/>
        </p:nvGrpSpPr>
        <p:grpSpPr>
          <a:xfrm>
            <a:off x="448615" y="17392243"/>
            <a:ext cx="3583126" cy="1231818"/>
            <a:chOff x="447276" y="15227381"/>
            <a:chExt cx="3583126" cy="1231818"/>
          </a:xfrm>
        </p:grpSpPr>
        <p:sp>
          <p:nvSpPr>
            <p:cNvPr id="125" name="Google Shape;125;p13"/>
            <p:cNvSpPr/>
            <p:nvPr/>
          </p:nvSpPr>
          <p:spPr>
            <a:xfrm rot="2700000">
              <a:off x="538921" y="15622040"/>
              <a:ext cx="442501" cy="442501"/>
            </a:xfrm>
            <a:prstGeom prst="teardrop">
              <a:avLst>
                <a:gd fmla="val 10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26" name="Google Shape;126;p13"/>
            <p:cNvCxnSpPr/>
            <p:nvPr/>
          </p:nvCxnSpPr>
          <p:spPr>
            <a:xfrm>
              <a:off x="747341" y="15843291"/>
              <a:ext cx="2440321" cy="0"/>
            </a:xfrm>
            <a:prstGeom prst="straightConnector1">
              <a:avLst/>
            </a:prstGeom>
            <a:noFill/>
            <a:ln cap="flat" cmpd="sng" w="76200">
              <a:solidFill>
                <a:schemeClr val="accent1"/>
              </a:solidFill>
              <a:prstDash val="solid"/>
              <a:miter lim="800000"/>
              <a:headEnd len="sm" w="sm" type="none"/>
              <a:tailEnd len="sm" w="sm" type="none"/>
            </a:ln>
          </p:spPr>
        </p:cxnSp>
        <p:sp>
          <p:nvSpPr>
            <p:cNvPr id="127" name="Google Shape;127;p13"/>
            <p:cNvSpPr/>
            <p:nvPr/>
          </p:nvSpPr>
          <p:spPr>
            <a:xfrm>
              <a:off x="2798584" y="15227381"/>
              <a:ext cx="1231818" cy="1231818"/>
            </a:xfrm>
            <a:prstGeom prst="ellipse">
              <a:avLst/>
            </a:prstGeom>
            <a:solidFill>
              <a:srgbClr val="C69316"/>
            </a:solidFill>
            <a:ln cap="flat" cmpd="sng" w="28575">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8" name="Google Shape;128;p13"/>
          <p:cNvGrpSpPr/>
          <p:nvPr/>
        </p:nvGrpSpPr>
        <p:grpSpPr>
          <a:xfrm flipH="1">
            <a:off x="5175035" y="16248599"/>
            <a:ext cx="3583126" cy="1231818"/>
            <a:chOff x="447276" y="15227381"/>
            <a:chExt cx="3583126" cy="1231818"/>
          </a:xfrm>
        </p:grpSpPr>
        <p:sp>
          <p:nvSpPr>
            <p:cNvPr id="129" name="Google Shape;129;p13"/>
            <p:cNvSpPr/>
            <p:nvPr/>
          </p:nvSpPr>
          <p:spPr>
            <a:xfrm rot="2700000">
              <a:off x="538921" y="15622040"/>
              <a:ext cx="442501" cy="442501"/>
            </a:xfrm>
            <a:prstGeom prst="teardrop">
              <a:avLst>
                <a:gd fmla="val 10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30" name="Google Shape;130;p13"/>
            <p:cNvCxnSpPr/>
            <p:nvPr/>
          </p:nvCxnSpPr>
          <p:spPr>
            <a:xfrm>
              <a:off x="747341" y="15843291"/>
              <a:ext cx="2440321" cy="0"/>
            </a:xfrm>
            <a:prstGeom prst="straightConnector1">
              <a:avLst/>
            </a:prstGeom>
            <a:noFill/>
            <a:ln cap="flat" cmpd="sng" w="76200">
              <a:solidFill>
                <a:schemeClr val="lt2"/>
              </a:solidFill>
              <a:prstDash val="solid"/>
              <a:miter lim="800000"/>
              <a:headEnd len="sm" w="sm" type="none"/>
              <a:tailEnd len="sm" w="sm" type="none"/>
            </a:ln>
          </p:spPr>
        </p:cxnSp>
        <p:sp>
          <p:nvSpPr>
            <p:cNvPr id="131" name="Google Shape;131;p13"/>
            <p:cNvSpPr/>
            <p:nvPr/>
          </p:nvSpPr>
          <p:spPr>
            <a:xfrm>
              <a:off x="2798584" y="15227381"/>
              <a:ext cx="1231818" cy="1231818"/>
            </a:xfrm>
            <a:prstGeom prst="ellipse">
              <a:avLst/>
            </a:prstGeom>
            <a:solidFill>
              <a:srgbClr val="969696"/>
            </a:solidFill>
            <a:ln cap="flat" cmpd="sng" w="28575">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2" name="Google Shape;132;p13"/>
          <p:cNvGrpSpPr/>
          <p:nvPr/>
        </p:nvGrpSpPr>
        <p:grpSpPr>
          <a:xfrm flipH="1">
            <a:off x="5175035" y="18535887"/>
            <a:ext cx="3583126" cy="1231818"/>
            <a:chOff x="447276" y="15227381"/>
            <a:chExt cx="3583126" cy="1231818"/>
          </a:xfrm>
        </p:grpSpPr>
        <p:sp>
          <p:nvSpPr>
            <p:cNvPr id="133" name="Google Shape;133;p13"/>
            <p:cNvSpPr/>
            <p:nvPr/>
          </p:nvSpPr>
          <p:spPr>
            <a:xfrm rot="2700000">
              <a:off x="538921" y="15622040"/>
              <a:ext cx="442501" cy="442501"/>
            </a:xfrm>
            <a:prstGeom prst="teardrop">
              <a:avLst>
                <a:gd fmla="val 10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34" name="Google Shape;134;p13"/>
            <p:cNvCxnSpPr/>
            <p:nvPr/>
          </p:nvCxnSpPr>
          <p:spPr>
            <a:xfrm>
              <a:off x="747341" y="15843291"/>
              <a:ext cx="2440321" cy="0"/>
            </a:xfrm>
            <a:prstGeom prst="straightConnector1">
              <a:avLst/>
            </a:prstGeom>
            <a:noFill/>
            <a:ln cap="flat" cmpd="sng" w="76200">
              <a:solidFill>
                <a:schemeClr val="lt2"/>
              </a:solidFill>
              <a:prstDash val="solid"/>
              <a:miter lim="800000"/>
              <a:headEnd len="sm" w="sm" type="none"/>
              <a:tailEnd len="sm" w="sm" type="none"/>
            </a:ln>
          </p:spPr>
        </p:cxnSp>
        <p:sp>
          <p:nvSpPr>
            <p:cNvPr id="135" name="Google Shape;135;p13"/>
            <p:cNvSpPr/>
            <p:nvPr/>
          </p:nvSpPr>
          <p:spPr>
            <a:xfrm>
              <a:off x="2798584" y="15227381"/>
              <a:ext cx="1231818" cy="1231818"/>
            </a:xfrm>
            <a:prstGeom prst="ellipse">
              <a:avLst/>
            </a:prstGeom>
            <a:solidFill>
              <a:srgbClr val="969696"/>
            </a:solidFill>
            <a:ln cap="flat" cmpd="sng" w="28575">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pic>
        <p:nvPicPr>
          <p:cNvPr id="136" name="Google Shape;136;p13"/>
          <p:cNvPicPr preferRelativeResize="0"/>
          <p:nvPr/>
        </p:nvPicPr>
        <p:blipFill rotWithShape="1">
          <a:blip r:embed="rId6">
            <a:alphaModFix/>
          </a:blip>
          <a:srcRect b="0" l="0" r="0" t="0"/>
          <a:stretch/>
        </p:blipFill>
        <p:spPr>
          <a:xfrm>
            <a:off x="3067652" y="15358455"/>
            <a:ext cx="692066" cy="692066"/>
          </a:xfrm>
          <a:prstGeom prst="rect">
            <a:avLst/>
          </a:prstGeom>
          <a:noFill/>
          <a:ln>
            <a:noFill/>
          </a:ln>
        </p:spPr>
      </p:pic>
      <p:pic>
        <p:nvPicPr>
          <p:cNvPr id="137" name="Google Shape;137;p13"/>
          <p:cNvPicPr preferRelativeResize="0"/>
          <p:nvPr/>
        </p:nvPicPr>
        <p:blipFill rotWithShape="1">
          <a:blip r:embed="rId7">
            <a:alphaModFix/>
          </a:blip>
          <a:srcRect b="0" l="0" r="0" t="0"/>
          <a:stretch/>
        </p:blipFill>
        <p:spPr>
          <a:xfrm>
            <a:off x="5444356" y="18805209"/>
            <a:ext cx="692066" cy="692066"/>
          </a:xfrm>
          <a:prstGeom prst="rect">
            <a:avLst/>
          </a:prstGeom>
          <a:noFill/>
          <a:ln>
            <a:noFill/>
          </a:ln>
        </p:spPr>
      </p:pic>
      <p:pic>
        <p:nvPicPr>
          <p:cNvPr id="138" name="Google Shape;138;p13"/>
          <p:cNvPicPr preferRelativeResize="0"/>
          <p:nvPr/>
        </p:nvPicPr>
        <p:blipFill rotWithShape="1">
          <a:blip r:embed="rId8">
            <a:alphaModFix/>
          </a:blip>
          <a:srcRect b="0" l="0" r="0" t="0"/>
          <a:stretch/>
        </p:blipFill>
        <p:spPr>
          <a:xfrm>
            <a:off x="3038156" y="17664388"/>
            <a:ext cx="692066" cy="692066"/>
          </a:xfrm>
          <a:prstGeom prst="rect">
            <a:avLst/>
          </a:prstGeom>
          <a:noFill/>
          <a:ln>
            <a:noFill/>
          </a:ln>
        </p:spPr>
      </p:pic>
      <p:pic>
        <p:nvPicPr>
          <p:cNvPr id="139" name="Google Shape;139;p13"/>
          <p:cNvPicPr preferRelativeResize="0"/>
          <p:nvPr/>
        </p:nvPicPr>
        <p:blipFill rotWithShape="1">
          <a:blip r:embed="rId9">
            <a:alphaModFix/>
          </a:blip>
          <a:srcRect b="0" l="0" r="0" t="0"/>
          <a:stretch/>
        </p:blipFill>
        <p:spPr>
          <a:xfrm>
            <a:off x="5444356" y="16530006"/>
            <a:ext cx="692066" cy="692066"/>
          </a:xfrm>
          <a:prstGeom prst="rect">
            <a:avLst/>
          </a:prstGeom>
          <a:noFill/>
          <a:ln>
            <a:noFill/>
          </a:ln>
        </p:spPr>
      </p:pic>
      <p:sp>
        <p:nvSpPr>
          <p:cNvPr id="140" name="Google Shape;140;p13"/>
          <p:cNvSpPr txBox="1"/>
          <p:nvPr/>
        </p:nvSpPr>
        <p:spPr>
          <a:xfrm>
            <a:off x="996745" y="15270225"/>
            <a:ext cx="300867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600">
                <a:solidFill>
                  <a:schemeClr val="dk1"/>
                </a:solidFill>
                <a:latin typeface="Montserrat Medium"/>
                <a:ea typeface="Montserrat Medium"/>
                <a:cs typeface="Montserrat Medium"/>
                <a:sym typeface="Montserrat Medium"/>
              </a:rPr>
              <a:t>LOREM IPSUM</a:t>
            </a:r>
            <a:endParaRPr sz="1600">
              <a:solidFill>
                <a:schemeClr val="dk1"/>
              </a:solidFill>
              <a:latin typeface="Montserrat Medium"/>
              <a:ea typeface="Montserrat Medium"/>
              <a:cs typeface="Montserrat Medium"/>
              <a:sym typeface="Montserrat Medium"/>
            </a:endParaRPr>
          </a:p>
        </p:txBody>
      </p:sp>
      <p:sp>
        <p:nvSpPr>
          <p:cNvPr id="141" name="Google Shape;141;p13"/>
          <p:cNvSpPr txBox="1"/>
          <p:nvPr/>
        </p:nvSpPr>
        <p:spPr>
          <a:xfrm>
            <a:off x="996745" y="15900473"/>
            <a:ext cx="1796829"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Suspendisse placerat, lectus quis vulputate pretium, augue ligula aliquam libero.</a:t>
            </a:r>
            <a:endParaRPr sz="1400">
              <a:solidFill>
                <a:schemeClr val="dk2"/>
              </a:solidFill>
              <a:latin typeface="Calibri"/>
              <a:ea typeface="Calibri"/>
              <a:cs typeface="Calibri"/>
              <a:sym typeface="Calibri"/>
            </a:endParaRPr>
          </a:p>
        </p:txBody>
      </p:sp>
      <p:sp>
        <p:nvSpPr>
          <p:cNvPr id="142" name="Google Shape;142;p13"/>
          <p:cNvSpPr txBox="1"/>
          <p:nvPr/>
        </p:nvSpPr>
        <p:spPr>
          <a:xfrm>
            <a:off x="996745" y="17577370"/>
            <a:ext cx="300867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600">
                <a:solidFill>
                  <a:schemeClr val="dk1"/>
                </a:solidFill>
                <a:latin typeface="Montserrat Medium"/>
                <a:ea typeface="Montserrat Medium"/>
                <a:cs typeface="Montserrat Medium"/>
                <a:sym typeface="Montserrat Medium"/>
              </a:rPr>
              <a:t>LOREM IPSUM</a:t>
            </a:r>
            <a:endParaRPr sz="1600">
              <a:solidFill>
                <a:schemeClr val="dk1"/>
              </a:solidFill>
              <a:latin typeface="Montserrat Medium"/>
              <a:ea typeface="Montserrat Medium"/>
              <a:cs typeface="Montserrat Medium"/>
              <a:sym typeface="Montserrat Medium"/>
            </a:endParaRPr>
          </a:p>
        </p:txBody>
      </p:sp>
      <p:sp>
        <p:nvSpPr>
          <p:cNvPr id="143" name="Google Shape;143;p13"/>
          <p:cNvSpPr txBox="1"/>
          <p:nvPr/>
        </p:nvSpPr>
        <p:spPr>
          <a:xfrm>
            <a:off x="996745" y="18207619"/>
            <a:ext cx="1796829"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Suspendisse placerat, lectus quis vulputate pretium, augue ligula aliquam libero.</a:t>
            </a:r>
            <a:endParaRPr sz="1400">
              <a:solidFill>
                <a:schemeClr val="dk2"/>
              </a:solidFill>
              <a:latin typeface="Calibri"/>
              <a:ea typeface="Calibri"/>
              <a:cs typeface="Calibri"/>
              <a:sym typeface="Calibri"/>
            </a:endParaRPr>
          </a:p>
        </p:txBody>
      </p:sp>
      <p:sp>
        <p:nvSpPr>
          <p:cNvPr id="144" name="Google Shape;144;p13"/>
          <p:cNvSpPr txBox="1"/>
          <p:nvPr/>
        </p:nvSpPr>
        <p:spPr>
          <a:xfrm>
            <a:off x="6436335" y="16397759"/>
            <a:ext cx="300867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600">
                <a:solidFill>
                  <a:schemeClr val="dk1"/>
                </a:solidFill>
                <a:latin typeface="Montserrat Medium"/>
                <a:ea typeface="Montserrat Medium"/>
                <a:cs typeface="Montserrat Medium"/>
                <a:sym typeface="Montserrat Medium"/>
              </a:rPr>
              <a:t>LOREM IPSUM</a:t>
            </a:r>
            <a:endParaRPr sz="1600">
              <a:solidFill>
                <a:schemeClr val="dk1"/>
              </a:solidFill>
              <a:latin typeface="Montserrat Medium"/>
              <a:ea typeface="Montserrat Medium"/>
              <a:cs typeface="Montserrat Medium"/>
              <a:sym typeface="Montserrat Medium"/>
            </a:endParaRPr>
          </a:p>
        </p:txBody>
      </p:sp>
      <p:sp>
        <p:nvSpPr>
          <p:cNvPr id="145" name="Google Shape;145;p13"/>
          <p:cNvSpPr txBox="1"/>
          <p:nvPr/>
        </p:nvSpPr>
        <p:spPr>
          <a:xfrm>
            <a:off x="6436335" y="17028006"/>
            <a:ext cx="1796829"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Suspendisse placerat, lectus quis vulputate pretium, augue ligula aliquam libero.</a:t>
            </a:r>
            <a:endParaRPr sz="1400">
              <a:solidFill>
                <a:schemeClr val="dk2"/>
              </a:solidFill>
              <a:latin typeface="Calibri"/>
              <a:ea typeface="Calibri"/>
              <a:cs typeface="Calibri"/>
              <a:sym typeface="Calibri"/>
            </a:endParaRPr>
          </a:p>
        </p:txBody>
      </p:sp>
      <p:sp>
        <p:nvSpPr>
          <p:cNvPr id="146" name="Google Shape;146;p13"/>
          <p:cNvSpPr txBox="1"/>
          <p:nvPr/>
        </p:nvSpPr>
        <p:spPr>
          <a:xfrm>
            <a:off x="6436335" y="18704905"/>
            <a:ext cx="300867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600">
                <a:solidFill>
                  <a:schemeClr val="dk1"/>
                </a:solidFill>
                <a:latin typeface="Montserrat Medium"/>
                <a:ea typeface="Montserrat Medium"/>
                <a:cs typeface="Montserrat Medium"/>
                <a:sym typeface="Montserrat Medium"/>
              </a:rPr>
              <a:t>LOREM IPSUM</a:t>
            </a:r>
            <a:endParaRPr sz="1600">
              <a:solidFill>
                <a:schemeClr val="dk1"/>
              </a:solidFill>
              <a:latin typeface="Montserrat Medium"/>
              <a:ea typeface="Montserrat Medium"/>
              <a:cs typeface="Montserrat Medium"/>
              <a:sym typeface="Montserrat Medium"/>
            </a:endParaRPr>
          </a:p>
        </p:txBody>
      </p:sp>
      <p:sp>
        <p:nvSpPr>
          <p:cNvPr id="147" name="Google Shape;147;p13"/>
          <p:cNvSpPr txBox="1"/>
          <p:nvPr/>
        </p:nvSpPr>
        <p:spPr>
          <a:xfrm>
            <a:off x="6436335" y="19335153"/>
            <a:ext cx="1796829"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Suspendisse placerat, lectus quis vulputate pretium, augue ligula aliquam libero.</a:t>
            </a:r>
            <a:endParaRPr sz="1400">
              <a:solidFill>
                <a:schemeClr val="dk2"/>
              </a:solidFill>
              <a:latin typeface="Calibri"/>
              <a:ea typeface="Calibri"/>
              <a:cs typeface="Calibri"/>
              <a:sym typeface="Calibri"/>
            </a:endParaRPr>
          </a:p>
        </p:txBody>
      </p:sp>
      <p:sp>
        <p:nvSpPr>
          <p:cNvPr id="148" name="Google Shape;148;p13"/>
          <p:cNvSpPr txBox="1"/>
          <p:nvPr/>
        </p:nvSpPr>
        <p:spPr>
          <a:xfrm>
            <a:off x="538922" y="22220669"/>
            <a:ext cx="300867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600">
                <a:solidFill>
                  <a:schemeClr val="dk1"/>
                </a:solidFill>
                <a:latin typeface="Montserrat Medium"/>
                <a:ea typeface="Montserrat Medium"/>
                <a:cs typeface="Montserrat Medium"/>
                <a:sym typeface="Montserrat Medium"/>
              </a:rPr>
              <a:t>LOREM IPSUM</a:t>
            </a:r>
            <a:endParaRPr sz="1600">
              <a:solidFill>
                <a:schemeClr val="dk1"/>
              </a:solidFill>
              <a:latin typeface="Montserrat Medium"/>
              <a:ea typeface="Montserrat Medium"/>
              <a:cs typeface="Montserrat Medium"/>
              <a:sym typeface="Montserrat Medium"/>
            </a:endParaRPr>
          </a:p>
        </p:txBody>
      </p:sp>
      <p:cxnSp>
        <p:nvCxnSpPr>
          <p:cNvPr id="149" name="Google Shape;149;p13"/>
          <p:cNvCxnSpPr/>
          <p:nvPr/>
        </p:nvCxnSpPr>
        <p:spPr>
          <a:xfrm>
            <a:off x="627412" y="22707041"/>
            <a:ext cx="506544" cy="0"/>
          </a:xfrm>
          <a:prstGeom prst="straightConnector1">
            <a:avLst/>
          </a:prstGeom>
          <a:noFill/>
          <a:ln cap="flat" cmpd="sng" w="28575">
            <a:solidFill>
              <a:schemeClr val="accent3"/>
            </a:solidFill>
            <a:prstDash val="solid"/>
            <a:miter lim="800000"/>
            <a:headEnd len="sm" w="sm" type="none"/>
            <a:tailEnd len="sm" w="sm" type="none"/>
          </a:ln>
        </p:spPr>
      </p:cxnSp>
      <p:grpSp>
        <p:nvGrpSpPr>
          <p:cNvPr id="150" name="Google Shape;150;p13"/>
          <p:cNvGrpSpPr/>
          <p:nvPr/>
        </p:nvGrpSpPr>
        <p:grpSpPr>
          <a:xfrm>
            <a:off x="632191" y="23054984"/>
            <a:ext cx="2873010" cy="275387"/>
            <a:chOff x="627412" y="23244740"/>
            <a:chExt cx="3210921" cy="307777"/>
          </a:xfrm>
        </p:grpSpPr>
        <p:grpSp>
          <p:nvGrpSpPr>
            <p:cNvPr id="151" name="Google Shape;151;p13"/>
            <p:cNvGrpSpPr/>
            <p:nvPr/>
          </p:nvGrpSpPr>
          <p:grpSpPr>
            <a:xfrm>
              <a:off x="627412" y="23244740"/>
              <a:ext cx="1223033" cy="307777"/>
              <a:chOff x="627412" y="23169284"/>
              <a:chExt cx="1223033" cy="307777"/>
            </a:xfrm>
          </p:grpSpPr>
          <p:sp>
            <p:nvSpPr>
              <p:cNvPr id="152" name="Google Shape;152;p13"/>
              <p:cNvSpPr/>
              <p:nvPr/>
            </p:nvSpPr>
            <p:spPr>
              <a:xfrm>
                <a:off x="627412" y="23220580"/>
                <a:ext cx="210393" cy="21039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13"/>
              <p:cNvSpPr txBox="1"/>
              <p:nvPr/>
            </p:nvSpPr>
            <p:spPr>
              <a:xfrm>
                <a:off x="855124" y="23169284"/>
                <a:ext cx="9953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Lorem</a:t>
                </a:r>
                <a:endParaRPr sz="1400">
                  <a:solidFill>
                    <a:schemeClr val="dk1"/>
                  </a:solidFill>
                  <a:latin typeface="Calibri"/>
                  <a:ea typeface="Calibri"/>
                  <a:cs typeface="Calibri"/>
                  <a:sym typeface="Calibri"/>
                </a:endParaRPr>
              </a:p>
            </p:txBody>
          </p:sp>
        </p:grpSp>
        <p:grpSp>
          <p:nvGrpSpPr>
            <p:cNvPr id="154" name="Google Shape;154;p13"/>
            <p:cNvGrpSpPr/>
            <p:nvPr/>
          </p:nvGrpSpPr>
          <p:grpSpPr>
            <a:xfrm>
              <a:off x="1621356" y="23244740"/>
              <a:ext cx="1223033" cy="307777"/>
              <a:chOff x="627412" y="23169284"/>
              <a:chExt cx="1223033" cy="307777"/>
            </a:xfrm>
          </p:grpSpPr>
          <p:sp>
            <p:nvSpPr>
              <p:cNvPr id="155" name="Google Shape;155;p13"/>
              <p:cNvSpPr/>
              <p:nvPr/>
            </p:nvSpPr>
            <p:spPr>
              <a:xfrm>
                <a:off x="627412" y="23220580"/>
                <a:ext cx="210393" cy="21039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6" name="Google Shape;156;p13"/>
              <p:cNvSpPr txBox="1"/>
              <p:nvPr/>
            </p:nvSpPr>
            <p:spPr>
              <a:xfrm>
                <a:off x="855124" y="23169284"/>
                <a:ext cx="9953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Lorem</a:t>
                </a:r>
                <a:endParaRPr sz="1400">
                  <a:solidFill>
                    <a:schemeClr val="dk1"/>
                  </a:solidFill>
                  <a:latin typeface="Calibri"/>
                  <a:ea typeface="Calibri"/>
                  <a:cs typeface="Calibri"/>
                  <a:sym typeface="Calibri"/>
                </a:endParaRPr>
              </a:p>
            </p:txBody>
          </p:sp>
        </p:grpSp>
        <p:grpSp>
          <p:nvGrpSpPr>
            <p:cNvPr id="157" name="Google Shape;157;p13"/>
            <p:cNvGrpSpPr/>
            <p:nvPr/>
          </p:nvGrpSpPr>
          <p:grpSpPr>
            <a:xfrm>
              <a:off x="2615300" y="23244740"/>
              <a:ext cx="1223033" cy="307777"/>
              <a:chOff x="627412" y="23169284"/>
              <a:chExt cx="1223033" cy="307777"/>
            </a:xfrm>
          </p:grpSpPr>
          <p:sp>
            <p:nvSpPr>
              <p:cNvPr id="158" name="Google Shape;158;p13"/>
              <p:cNvSpPr/>
              <p:nvPr/>
            </p:nvSpPr>
            <p:spPr>
              <a:xfrm>
                <a:off x="627412" y="23220580"/>
                <a:ext cx="210393" cy="2103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9" name="Google Shape;159;p13"/>
              <p:cNvSpPr txBox="1"/>
              <p:nvPr/>
            </p:nvSpPr>
            <p:spPr>
              <a:xfrm>
                <a:off x="855124" y="23169284"/>
                <a:ext cx="9953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Lorem</a:t>
                </a:r>
                <a:endParaRPr sz="1400">
                  <a:solidFill>
                    <a:schemeClr val="dk1"/>
                  </a:solidFill>
                  <a:latin typeface="Calibri"/>
                  <a:ea typeface="Calibri"/>
                  <a:cs typeface="Calibri"/>
                  <a:sym typeface="Calibri"/>
                </a:endParaRPr>
              </a:p>
            </p:txBody>
          </p:sp>
        </p:grpSp>
      </p:grpSp>
      <p:grpSp>
        <p:nvGrpSpPr>
          <p:cNvPr id="160" name="Google Shape;160;p13"/>
          <p:cNvGrpSpPr/>
          <p:nvPr/>
        </p:nvGrpSpPr>
        <p:grpSpPr>
          <a:xfrm flipH="1">
            <a:off x="661528" y="23676663"/>
            <a:ext cx="181864" cy="476902"/>
            <a:chOff x="1849941" y="23718955"/>
            <a:chExt cx="757837" cy="1987273"/>
          </a:xfrm>
        </p:grpSpPr>
        <p:sp>
          <p:nvSpPr>
            <p:cNvPr id="161" name="Google Shape;161;p13"/>
            <p:cNvSpPr/>
            <p:nvPr/>
          </p:nvSpPr>
          <p:spPr>
            <a:xfrm>
              <a:off x="2043257" y="23718955"/>
              <a:ext cx="368170" cy="36817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2" name="Google Shape;162;p13"/>
            <p:cNvSpPr/>
            <p:nvPr/>
          </p:nvSpPr>
          <p:spPr>
            <a:xfrm>
              <a:off x="1992919" y="24125731"/>
              <a:ext cx="468846" cy="822062"/>
            </a:xfrm>
            <a:prstGeom prst="roundRect">
              <a:avLst>
                <a:gd fmla="val 14412"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3" name="Google Shape;163;p13"/>
            <p:cNvSpPr/>
            <p:nvPr/>
          </p:nvSpPr>
          <p:spPr>
            <a:xfrm>
              <a:off x="1992908"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4" name="Google Shape;164;p13"/>
            <p:cNvSpPr/>
            <p:nvPr/>
          </p:nvSpPr>
          <p:spPr>
            <a:xfrm>
              <a:off x="2316157"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13"/>
            <p:cNvSpPr/>
            <p:nvPr/>
          </p:nvSpPr>
          <p:spPr>
            <a:xfrm>
              <a:off x="1849941" y="24125730"/>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13"/>
            <p:cNvSpPr/>
            <p:nvPr/>
          </p:nvSpPr>
          <p:spPr>
            <a:xfrm>
              <a:off x="2500985" y="24125102"/>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67" name="Google Shape;167;p13"/>
          <p:cNvGrpSpPr/>
          <p:nvPr/>
        </p:nvGrpSpPr>
        <p:grpSpPr>
          <a:xfrm flipH="1">
            <a:off x="1072184" y="23676663"/>
            <a:ext cx="181864" cy="476902"/>
            <a:chOff x="1849941" y="23718955"/>
            <a:chExt cx="757837" cy="1987273"/>
          </a:xfrm>
        </p:grpSpPr>
        <p:sp>
          <p:nvSpPr>
            <p:cNvPr id="168" name="Google Shape;168;p13"/>
            <p:cNvSpPr/>
            <p:nvPr/>
          </p:nvSpPr>
          <p:spPr>
            <a:xfrm>
              <a:off x="2043257" y="23718955"/>
              <a:ext cx="368170" cy="36817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9" name="Google Shape;169;p13"/>
            <p:cNvSpPr/>
            <p:nvPr/>
          </p:nvSpPr>
          <p:spPr>
            <a:xfrm>
              <a:off x="1992919" y="24125731"/>
              <a:ext cx="468846" cy="822062"/>
            </a:xfrm>
            <a:prstGeom prst="roundRect">
              <a:avLst>
                <a:gd fmla="val 14412"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0" name="Google Shape;170;p13"/>
            <p:cNvSpPr/>
            <p:nvPr/>
          </p:nvSpPr>
          <p:spPr>
            <a:xfrm>
              <a:off x="1992908"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1" name="Google Shape;171;p13"/>
            <p:cNvSpPr/>
            <p:nvPr/>
          </p:nvSpPr>
          <p:spPr>
            <a:xfrm>
              <a:off x="2316157"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2" name="Google Shape;172;p13"/>
            <p:cNvSpPr/>
            <p:nvPr/>
          </p:nvSpPr>
          <p:spPr>
            <a:xfrm>
              <a:off x="1849941" y="24125730"/>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13"/>
            <p:cNvSpPr/>
            <p:nvPr/>
          </p:nvSpPr>
          <p:spPr>
            <a:xfrm>
              <a:off x="2500985" y="24125102"/>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74" name="Google Shape;174;p13"/>
          <p:cNvGrpSpPr/>
          <p:nvPr/>
        </p:nvGrpSpPr>
        <p:grpSpPr>
          <a:xfrm flipH="1">
            <a:off x="1482840" y="23676663"/>
            <a:ext cx="181864" cy="476902"/>
            <a:chOff x="1849941" y="23718955"/>
            <a:chExt cx="757837" cy="1987273"/>
          </a:xfrm>
        </p:grpSpPr>
        <p:sp>
          <p:nvSpPr>
            <p:cNvPr id="175" name="Google Shape;175;p13"/>
            <p:cNvSpPr/>
            <p:nvPr/>
          </p:nvSpPr>
          <p:spPr>
            <a:xfrm>
              <a:off x="2043257" y="23718955"/>
              <a:ext cx="368170" cy="36817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6" name="Google Shape;176;p13"/>
            <p:cNvSpPr/>
            <p:nvPr/>
          </p:nvSpPr>
          <p:spPr>
            <a:xfrm>
              <a:off x="1992919" y="24125731"/>
              <a:ext cx="468846" cy="822062"/>
            </a:xfrm>
            <a:prstGeom prst="roundRect">
              <a:avLst>
                <a:gd fmla="val 14412"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7" name="Google Shape;177;p13"/>
            <p:cNvSpPr/>
            <p:nvPr/>
          </p:nvSpPr>
          <p:spPr>
            <a:xfrm>
              <a:off x="1992908"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8" name="Google Shape;178;p13"/>
            <p:cNvSpPr/>
            <p:nvPr/>
          </p:nvSpPr>
          <p:spPr>
            <a:xfrm>
              <a:off x="2316157"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9" name="Google Shape;179;p13"/>
            <p:cNvSpPr/>
            <p:nvPr/>
          </p:nvSpPr>
          <p:spPr>
            <a:xfrm>
              <a:off x="1849941" y="24125730"/>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0" name="Google Shape;180;p13"/>
            <p:cNvSpPr/>
            <p:nvPr/>
          </p:nvSpPr>
          <p:spPr>
            <a:xfrm>
              <a:off x="2500985" y="24125102"/>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81" name="Google Shape;181;p13"/>
          <p:cNvGrpSpPr/>
          <p:nvPr/>
        </p:nvGrpSpPr>
        <p:grpSpPr>
          <a:xfrm flipH="1">
            <a:off x="1893496" y="23676663"/>
            <a:ext cx="181864" cy="476902"/>
            <a:chOff x="1849941" y="23718955"/>
            <a:chExt cx="757837" cy="1987273"/>
          </a:xfrm>
        </p:grpSpPr>
        <p:sp>
          <p:nvSpPr>
            <p:cNvPr id="182" name="Google Shape;182;p13"/>
            <p:cNvSpPr/>
            <p:nvPr/>
          </p:nvSpPr>
          <p:spPr>
            <a:xfrm>
              <a:off x="2043257" y="23718955"/>
              <a:ext cx="368170" cy="36817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3" name="Google Shape;183;p13"/>
            <p:cNvSpPr/>
            <p:nvPr/>
          </p:nvSpPr>
          <p:spPr>
            <a:xfrm>
              <a:off x="1992919" y="24125731"/>
              <a:ext cx="468846" cy="822062"/>
            </a:xfrm>
            <a:prstGeom prst="roundRect">
              <a:avLst>
                <a:gd fmla="val 14412"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4" name="Google Shape;184;p13"/>
            <p:cNvSpPr/>
            <p:nvPr/>
          </p:nvSpPr>
          <p:spPr>
            <a:xfrm>
              <a:off x="1992908"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5" name="Google Shape;185;p13"/>
            <p:cNvSpPr/>
            <p:nvPr/>
          </p:nvSpPr>
          <p:spPr>
            <a:xfrm>
              <a:off x="2316157"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6" name="Google Shape;186;p13"/>
            <p:cNvSpPr/>
            <p:nvPr/>
          </p:nvSpPr>
          <p:spPr>
            <a:xfrm>
              <a:off x="1849941" y="24125730"/>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7" name="Google Shape;187;p13"/>
            <p:cNvSpPr/>
            <p:nvPr/>
          </p:nvSpPr>
          <p:spPr>
            <a:xfrm>
              <a:off x="2500985" y="24125102"/>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88" name="Google Shape;188;p13"/>
          <p:cNvGrpSpPr/>
          <p:nvPr/>
        </p:nvGrpSpPr>
        <p:grpSpPr>
          <a:xfrm flipH="1">
            <a:off x="2304152" y="23676663"/>
            <a:ext cx="181864" cy="476902"/>
            <a:chOff x="1849941" y="23718955"/>
            <a:chExt cx="757837" cy="1987273"/>
          </a:xfrm>
        </p:grpSpPr>
        <p:sp>
          <p:nvSpPr>
            <p:cNvPr id="189" name="Google Shape;189;p13"/>
            <p:cNvSpPr/>
            <p:nvPr/>
          </p:nvSpPr>
          <p:spPr>
            <a:xfrm>
              <a:off x="2043257" y="23718955"/>
              <a:ext cx="368170" cy="36817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0" name="Google Shape;190;p13"/>
            <p:cNvSpPr/>
            <p:nvPr/>
          </p:nvSpPr>
          <p:spPr>
            <a:xfrm>
              <a:off x="1992919" y="24125731"/>
              <a:ext cx="468846" cy="822062"/>
            </a:xfrm>
            <a:prstGeom prst="roundRect">
              <a:avLst>
                <a:gd fmla="val 14412"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1" name="Google Shape;191;p13"/>
            <p:cNvSpPr/>
            <p:nvPr/>
          </p:nvSpPr>
          <p:spPr>
            <a:xfrm>
              <a:off x="1992908"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2" name="Google Shape;192;p13"/>
            <p:cNvSpPr/>
            <p:nvPr/>
          </p:nvSpPr>
          <p:spPr>
            <a:xfrm>
              <a:off x="2316157" y="24741569"/>
              <a:ext cx="145608" cy="96465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3" name="Google Shape;193;p13"/>
            <p:cNvSpPr/>
            <p:nvPr/>
          </p:nvSpPr>
          <p:spPr>
            <a:xfrm>
              <a:off x="1849941" y="24125730"/>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4" name="Google Shape;194;p13"/>
            <p:cNvSpPr/>
            <p:nvPr/>
          </p:nvSpPr>
          <p:spPr>
            <a:xfrm>
              <a:off x="2500985" y="24125102"/>
              <a:ext cx="106793" cy="758635"/>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95" name="Google Shape;195;p13"/>
          <p:cNvGrpSpPr/>
          <p:nvPr/>
        </p:nvGrpSpPr>
        <p:grpSpPr>
          <a:xfrm flipH="1">
            <a:off x="2714808" y="23676663"/>
            <a:ext cx="181864" cy="476902"/>
            <a:chOff x="1849941" y="23718955"/>
            <a:chExt cx="757837" cy="1987273"/>
          </a:xfrm>
        </p:grpSpPr>
        <p:sp>
          <p:nvSpPr>
            <p:cNvPr id="196" name="Google Shape;196;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7" name="Google Shape;197;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8" name="Google Shape;198;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9" name="Google Shape;199;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0" name="Google Shape;200;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02" name="Google Shape;202;p13"/>
          <p:cNvGrpSpPr/>
          <p:nvPr/>
        </p:nvGrpSpPr>
        <p:grpSpPr>
          <a:xfrm flipH="1">
            <a:off x="3125464" y="23676663"/>
            <a:ext cx="181864" cy="476902"/>
            <a:chOff x="1849941" y="23718955"/>
            <a:chExt cx="757837" cy="1987273"/>
          </a:xfrm>
        </p:grpSpPr>
        <p:sp>
          <p:nvSpPr>
            <p:cNvPr id="203" name="Google Shape;203;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4" name="Google Shape;204;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5" name="Google Shape;205;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6" name="Google Shape;206;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7" name="Google Shape;207;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8" name="Google Shape;208;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09" name="Google Shape;209;p13"/>
          <p:cNvGrpSpPr/>
          <p:nvPr/>
        </p:nvGrpSpPr>
        <p:grpSpPr>
          <a:xfrm flipH="1">
            <a:off x="661528" y="24521452"/>
            <a:ext cx="181864" cy="476902"/>
            <a:chOff x="1849941" y="23718955"/>
            <a:chExt cx="757837" cy="1987273"/>
          </a:xfrm>
        </p:grpSpPr>
        <p:sp>
          <p:nvSpPr>
            <p:cNvPr id="210" name="Google Shape;210;p13"/>
            <p:cNvSpPr/>
            <p:nvPr/>
          </p:nvSpPr>
          <p:spPr>
            <a:xfrm>
              <a:off x="2043257" y="23718955"/>
              <a:ext cx="368170" cy="36817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1" name="Google Shape;211;p13"/>
            <p:cNvSpPr/>
            <p:nvPr/>
          </p:nvSpPr>
          <p:spPr>
            <a:xfrm>
              <a:off x="1992919" y="24125731"/>
              <a:ext cx="468846" cy="822062"/>
            </a:xfrm>
            <a:prstGeom prst="roundRect">
              <a:avLst>
                <a:gd fmla="val 14412"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2" name="Google Shape;212;p13"/>
            <p:cNvSpPr/>
            <p:nvPr/>
          </p:nvSpPr>
          <p:spPr>
            <a:xfrm>
              <a:off x="1992908" y="24741569"/>
              <a:ext cx="145608" cy="964659"/>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3" name="Google Shape;213;p13"/>
            <p:cNvSpPr/>
            <p:nvPr/>
          </p:nvSpPr>
          <p:spPr>
            <a:xfrm>
              <a:off x="2316157" y="24741569"/>
              <a:ext cx="145608" cy="964659"/>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4" name="Google Shape;214;p13"/>
            <p:cNvSpPr/>
            <p:nvPr/>
          </p:nvSpPr>
          <p:spPr>
            <a:xfrm>
              <a:off x="1849941" y="24125730"/>
              <a:ext cx="106793" cy="758635"/>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5" name="Google Shape;215;p13"/>
            <p:cNvSpPr/>
            <p:nvPr/>
          </p:nvSpPr>
          <p:spPr>
            <a:xfrm>
              <a:off x="2500985" y="24125102"/>
              <a:ext cx="106793" cy="758635"/>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16" name="Google Shape;216;p13"/>
          <p:cNvGrpSpPr/>
          <p:nvPr/>
        </p:nvGrpSpPr>
        <p:grpSpPr>
          <a:xfrm flipH="1">
            <a:off x="1072184" y="24521452"/>
            <a:ext cx="181864" cy="476902"/>
            <a:chOff x="1849941" y="23718955"/>
            <a:chExt cx="757837" cy="1987273"/>
          </a:xfrm>
        </p:grpSpPr>
        <p:sp>
          <p:nvSpPr>
            <p:cNvPr id="217" name="Google Shape;217;p13"/>
            <p:cNvSpPr/>
            <p:nvPr/>
          </p:nvSpPr>
          <p:spPr>
            <a:xfrm>
              <a:off x="2043257" y="23718955"/>
              <a:ext cx="368170" cy="36817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8" name="Google Shape;218;p13"/>
            <p:cNvSpPr/>
            <p:nvPr/>
          </p:nvSpPr>
          <p:spPr>
            <a:xfrm>
              <a:off x="1992919" y="24125731"/>
              <a:ext cx="468846" cy="822062"/>
            </a:xfrm>
            <a:prstGeom prst="roundRect">
              <a:avLst>
                <a:gd fmla="val 14412"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9" name="Google Shape;219;p13"/>
            <p:cNvSpPr/>
            <p:nvPr/>
          </p:nvSpPr>
          <p:spPr>
            <a:xfrm>
              <a:off x="1992908" y="24741569"/>
              <a:ext cx="145608" cy="964659"/>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0" name="Google Shape;220;p13"/>
            <p:cNvSpPr/>
            <p:nvPr/>
          </p:nvSpPr>
          <p:spPr>
            <a:xfrm>
              <a:off x="2316157" y="24741569"/>
              <a:ext cx="145608" cy="964659"/>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1" name="Google Shape;221;p13"/>
            <p:cNvSpPr/>
            <p:nvPr/>
          </p:nvSpPr>
          <p:spPr>
            <a:xfrm>
              <a:off x="1849941" y="24125730"/>
              <a:ext cx="106793" cy="758635"/>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2" name="Google Shape;222;p13"/>
            <p:cNvSpPr/>
            <p:nvPr/>
          </p:nvSpPr>
          <p:spPr>
            <a:xfrm>
              <a:off x="2500985" y="24125102"/>
              <a:ext cx="106793" cy="758635"/>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23" name="Google Shape;223;p13"/>
          <p:cNvGrpSpPr/>
          <p:nvPr/>
        </p:nvGrpSpPr>
        <p:grpSpPr>
          <a:xfrm flipH="1">
            <a:off x="1482840" y="24521452"/>
            <a:ext cx="181864" cy="476902"/>
            <a:chOff x="1849941" y="23718955"/>
            <a:chExt cx="757837" cy="1987273"/>
          </a:xfrm>
        </p:grpSpPr>
        <p:sp>
          <p:nvSpPr>
            <p:cNvPr id="224" name="Google Shape;224;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5" name="Google Shape;225;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6" name="Google Shape;226;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7" name="Google Shape;227;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8" name="Google Shape;228;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9" name="Google Shape;229;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30" name="Google Shape;230;p13"/>
          <p:cNvGrpSpPr/>
          <p:nvPr/>
        </p:nvGrpSpPr>
        <p:grpSpPr>
          <a:xfrm flipH="1">
            <a:off x="1893496" y="24521452"/>
            <a:ext cx="181864" cy="476902"/>
            <a:chOff x="1849941" y="23718955"/>
            <a:chExt cx="757837" cy="1987273"/>
          </a:xfrm>
        </p:grpSpPr>
        <p:sp>
          <p:nvSpPr>
            <p:cNvPr id="231" name="Google Shape;231;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2" name="Google Shape;232;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3" name="Google Shape;233;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4" name="Google Shape;234;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5" name="Google Shape;235;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6" name="Google Shape;236;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37" name="Google Shape;237;p13"/>
          <p:cNvGrpSpPr/>
          <p:nvPr/>
        </p:nvGrpSpPr>
        <p:grpSpPr>
          <a:xfrm flipH="1">
            <a:off x="2304152" y="24521452"/>
            <a:ext cx="181864" cy="476902"/>
            <a:chOff x="1849941" y="23718955"/>
            <a:chExt cx="757837" cy="1987273"/>
          </a:xfrm>
        </p:grpSpPr>
        <p:sp>
          <p:nvSpPr>
            <p:cNvPr id="238" name="Google Shape;238;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9" name="Google Shape;239;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0" name="Google Shape;240;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1" name="Google Shape;241;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2" name="Google Shape;242;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3" name="Google Shape;243;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44" name="Google Shape;244;p13"/>
          <p:cNvGrpSpPr/>
          <p:nvPr/>
        </p:nvGrpSpPr>
        <p:grpSpPr>
          <a:xfrm flipH="1">
            <a:off x="2714808" y="24521452"/>
            <a:ext cx="181864" cy="476902"/>
            <a:chOff x="1849941" y="23718955"/>
            <a:chExt cx="757837" cy="1987273"/>
          </a:xfrm>
        </p:grpSpPr>
        <p:sp>
          <p:nvSpPr>
            <p:cNvPr id="245" name="Google Shape;245;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6" name="Google Shape;246;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7" name="Google Shape;247;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8" name="Google Shape;248;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9" name="Google Shape;249;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0" name="Google Shape;250;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51" name="Google Shape;251;p13"/>
          <p:cNvGrpSpPr/>
          <p:nvPr/>
        </p:nvGrpSpPr>
        <p:grpSpPr>
          <a:xfrm flipH="1">
            <a:off x="3125464" y="24521452"/>
            <a:ext cx="181864" cy="476902"/>
            <a:chOff x="1849941" y="23718955"/>
            <a:chExt cx="757837" cy="1987273"/>
          </a:xfrm>
        </p:grpSpPr>
        <p:sp>
          <p:nvSpPr>
            <p:cNvPr id="252" name="Google Shape;252;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3" name="Google Shape;253;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4" name="Google Shape;254;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5" name="Google Shape;255;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6" name="Google Shape;256;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7" name="Google Shape;257;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58" name="Google Shape;258;p13"/>
          <p:cNvGrpSpPr/>
          <p:nvPr/>
        </p:nvGrpSpPr>
        <p:grpSpPr>
          <a:xfrm flipH="1">
            <a:off x="661528" y="25366239"/>
            <a:ext cx="181864" cy="476902"/>
            <a:chOff x="1849941" y="23718955"/>
            <a:chExt cx="757837" cy="1987273"/>
          </a:xfrm>
        </p:grpSpPr>
        <p:sp>
          <p:nvSpPr>
            <p:cNvPr id="259" name="Google Shape;259;p13"/>
            <p:cNvSpPr/>
            <p:nvPr/>
          </p:nvSpPr>
          <p:spPr>
            <a:xfrm>
              <a:off x="2043257" y="23718955"/>
              <a:ext cx="368170" cy="36817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0" name="Google Shape;260;p13"/>
            <p:cNvSpPr/>
            <p:nvPr/>
          </p:nvSpPr>
          <p:spPr>
            <a:xfrm>
              <a:off x="1992919" y="24125731"/>
              <a:ext cx="468846" cy="822062"/>
            </a:xfrm>
            <a:prstGeom prst="roundRect">
              <a:avLst>
                <a:gd fmla="val 14412"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1" name="Google Shape;261;p13"/>
            <p:cNvSpPr/>
            <p:nvPr/>
          </p:nvSpPr>
          <p:spPr>
            <a:xfrm>
              <a:off x="1992908"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2" name="Google Shape;262;p13"/>
            <p:cNvSpPr/>
            <p:nvPr/>
          </p:nvSpPr>
          <p:spPr>
            <a:xfrm>
              <a:off x="2316157"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3" name="Google Shape;263;p13"/>
            <p:cNvSpPr/>
            <p:nvPr/>
          </p:nvSpPr>
          <p:spPr>
            <a:xfrm>
              <a:off x="1849941" y="24125730"/>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4" name="Google Shape;264;p13"/>
            <p:cNvSpPr/>
            <p:nvPr/>
          </p:nvSpPr>
          <p:spPr>
            <a:xfrm>
              <a:off x="2500985" y="24125102"/>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65" name="Google Shape;265;p13"/>
          <p:cNvGrpSpPr/>
          <p:nvPr/>
        </p:nvGrpSpPr>
        <p:grpSpPr>
          <a:xfrm flipH="1">
            <a:off x="1072184" y="25366239"/>
            <a:ext cx="181864" cy="476902"/>
            <a:chOff x="1849941" y="23718955"/>
            <a:chExt cx="757837" cy="1987273"/>
          </a:xfrm>
        </p:grpSpPr>
        <p:sp>
          <p:nvSpPr>
            <p:cNvPr id="266" name="Google Shape;266;p13"/>
            <p:cNvSpPr/>
            <p:nvPr/>
          </p:nvSpPr>
          <p:spPr>
            <a:xfrm>
              <a:off x="2043257" y="23718955"/>
              <a:ext cx="368170" cy="36817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7" name="Google Shape;267;p13"/>
            <p:cNvSpPr/>
            <p:nvPr/>
          </p:nvSpPr>
          <p:spPr>
            <a:xfrm>
              <a:off x="1992919" y="24125731"/>
              <a:ext cx="468846" cy="822062"/>
            </a:xfrm>
            <a:prstGeom prst="roundRect">
              <a:avLst>
                <a:gd fmla="val 14412"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8" name="Google Shape;268;p13"/>
            <p:cNvSpPr/>
            <p:nvPr/>
          </p:nvSpPr>
          <p:spPr>
            <a:xfrm>
              <a:off x="1992908"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9" name="Google Shape;269;p13"/>
            <p:cNvSpPr/>
            <p:nvPr/>
          </p:nvSpPr>
          <p:spPr>
            <a:xfrm>
              <a:off x="2316157"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0" name="Google Shape;270;p13"/>
            <p:cNvSpPr/>
            <p:nvPr/>
          </p:nvSpPr>
          <p:spPr>
            <a:xfrm>
              <a:off x="1849941" y="24125730"/>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1" name="Google Shape;271;p13"/>
            <p:cNvSpPr/>
            <p:nvPr/>
          </p:nvSpPr>
          <p:spPr>
            <a:xfrm>
              <a:off x="2500985" y="24125102"/>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72" name="Google Shape;272;p13"/>
          <p:cNvGrpSpPr/>
          <p:nvPr/>
        </p:nvGrpSpPr>
        <p:grpSpPr>
          <a:xfrm flipH="1">
            <a:off x="1482840" y="25366239"/>
            <a:ext cx="181864" cy="476902"/>
            <a:chOff x="1849941" y="23718955"/>
            <a:chExt cx="757837" cy="1987273"/>
          </a:xfrm>
        </p:grpSpPr>
        <p:sp>
          <p:nvSpPr>
            <p:cNvPr id="273" name="Google Shape;273;p13"/>
            <p:cNvSpPr/>
            <p:nvPr/>
          </p:nvSpPr>
          <p:spPr>
            <a:xfrm>
              <a:off x="2043257" y="23718955"/>
              <a:ext cx="368170" cy="36817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4" name="Google Shape;274;p13"/>
            <p:cNvSpPr/>
            <p:nvPr/>
          </p:nvSpPr>
          <p:spPr>
            <a:xfrm>
              <a:off x="1992919" y="24125731"/>
              <a:ext cx="468846" cy="822062"/>
            </a:xfrm>
            <a:prstGeom prst="roundRect">
              <a:avLst>
                <a:gd fmla="val 14412"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5" name="Google Shape;275;p13"/>
            <p:cNvSpPr/>
            <p:nvPr/>
          </p:nvSpPr>
          <p:spPr>
            <a:xfrm>
              <a:off x="1992908"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6" name="Google Shape;276;p13"/>
            <p:cNvSpPr/>
            <p:nvPr/>
          </p:nvSpPr>
          <p:spPr>
            <a:xfrm>
              <a:off x="2316157"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7" name="Google Shape;277;p13"/>
            <p:cNvSpPr/>
            <p:nvPr/>
          </p:nvSpPr>
          <p:spPr>
            <a:xfrm>
              <a:off x="1849941" y="24125730"/>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8" name="Google Shape;278;p13"/>
            <p:cNvSpPr/>
            <p:nvPr/>
          </p:nvSpPr>
          <p:spPr>
            <a:xfrm>
              <a:off x="2500985" y="24125102"/>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79" name="Google Shape;279;p13"/>
          <p:cNvGrpSpPr/>
          <p:nvPr/>
        </p:nvGrpSpPr>
        <p:grpSpPr>
          <a:xfrm flipH="1">
            <a:off x="1893496" y="25366239"/>
            <a:ext cx="181864" cy="476902"/>
            <a:chOff x="1849941" y="23718955"/>
            <a:chExt cx="757837" cy="1987273"/>
          </a:xfrm>
        </p:grpSpPr>
        <p:sp>
          <p:nvSpPr>
            <p:cNvPr id="280" name="Google Shape;280;p13"/>
            <p:cNvSpPr/>
            <p:nvPr/>
          </p:nvSpPr>
          <p:spPr>
            <a:xfrm>
              <a:off x="2043257" y="23718955"/>
              <a:ext cx="368170" cy="36817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1" name="Google Shape;281;p13"/>
            <p:cNvSpPr/>
            <p:nvPr/>
          </p:nvSpPr>
          <p:spPr>
            <a:xfrm>
              <a:off x="1992919" y="24125731"/>
              <a:ext cx="468846" cy="822062"/>
            </a:xfrm>
            <a:prstGeom prst="roundRect">
              <a:avLst>
                <a:gd fmla="val 14412"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2" name="Google Shape;282;p13"/>
            <p:cNvSpPr/>
            <p:nvPr/>
          </p:nvSpPr>
          <p:spPr>
            <a:xfrm>
              <a:off x="1992908"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3" name="Google Shape;283;p13"/>
            <p:cNvSpPr/>
            <p:nvPr/>
          </p:nvSpPr>
          <p:spPr>
            <a:xfrm>
              <a:off x="2316157" y="24741569"/>
              <a:ext cx="145608" cy="96465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4" name="Google Shape;284;p13"/>
            <p:cNvSpPr/>
            <p:nvPr/>
          </p:nvSpPr>
          <p:spPr>
            <a:xfrm>
              <a:off x="1849941" y="24125730"/>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5" name="Google Shape;285;p13"/>
            <p:cNvSpPr/>
            <p:nvPr/>
          </p:nvSpPr>
          <p:spPr>
            <a:xfrm>
              <a:off x="2500985" y="24125102"/>
              <a:ext cx="106793" cy="758635"/>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86" name="Google Shape;286;p13"/>
          <p:cNvGrpSpPr/>
          <p:nvPr/>
        </p:nvGrpSpPr>
        <p:grpSpPr>
          <a:xfrm flipH="1">
            <a:off x="2304152" y="25366239"/>
            <a:ext cx="181864" cy="476902"/>
            <a:chOff x="1849941" y="23718955"/>
            <a:chExt cx="757837" cy="1987273"/>
          </a:xfrm>
        </p:grpSpPr>
        <p:sp>
          <p:nvSpPr>
            <p:cNvPr id="287" name="Google Shape;287;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8" name="Google Shape;288;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9" name="Google Shape;289;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0" name="Google Shape;290;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1" name="Google Shape;291;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2" name="Google Shape;292;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93" name="Google Shape;293;p13"/>
          <p:cNvGrpSpPr/>
          <p:nvPr/>
        </p:nvGrpSpPr>
        <p:grpSpPr>
          <a:xfrm flipH="1">
            <a:off x="2714808" y="25366239"/>
            <a:ext cx="181864" cy="476902"/>
            <a:chOff x="1849941" y="23718955"/>
            <a:chExt cx="757837" cy="1987273"/>
          </a:xfrm>
        </p:grpSpPr>
        <p:sp>
          <p:nvSpPr>
            <p:cNvPr id="294" name="Google Shape;294;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5" name="Google Shape;295;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6" name="Google Shape;296;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7" name="Google Shape;297;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8" name="Google Shape;298;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9" name="Google Shape;299;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00" name="Google Shape;300;p13"/>
          <p:cNvGrpSpPr/>
          <p:nvPr/>
        </p:nvGrpSpPr>
        <p:grpSpPr>
          <a:xfrm flipH="1">
            <a:off x="3125464" y="25366239"/>
            <a:ext cx="181864" cy="476902"/>
            <a:chOff x="1849941" y="23718955"/>
            <a:chExt cx="757837" cy="1987273"/>
          </a:xfrm>
        </p:grpSpPr>
        <p:sp>
          <p:nvSpPr>
            <p:cNvPr id="301" name="Google Shape;301;p13"/>
            <p:cNvSpPr/>
            <p:nvPr/>
          </p:nvSpPr>
          <p:spPr>
            <a:xfrm>
              <a:off x="2043257" y="23718955"/>
              <a:ext cx="368170" cy="368170"/>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2" name="Google Shape;302;p13"/>
            <p:cNvSpPr/>
            <p:nvPr/>
          </p:nvSpPr>
          <p:spPr>
            <a:xfrm>
              <a:off x="1992919" y="24125731"/>
              <a:ext cx="468846" cy="822062"/>
            </a:xfrm>
            <a:prstGeom prst="roundRect">
              <a:avLst>
                <a:gd fmla="val 14412"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3" name="Google Shape;303;p13"/>
            <p:cNvSpPr/>
            <p:nvPr/>
          </p:nvSpPr>
          <p:spPr>
            <a:xfrm>
              <a:off x="1992908"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4" name="Google Shape;304;p13"/>
            <p:cNvSpPr/>
            <p:nvPr/>
          </p:nvSpPr>
          <p:spPr>
            <a:xfrm>
              <a:off x="2316157" y="24741569"/>
              <a:ext cx="145608" cy="964659"/>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5" name="Google Shape;305;p13"/>
            <p:cNvSpPr/>
            <p:nvPr/>
          </p:nvSpPr>
          <p:spPr>
            <a:xfrm>
              <a:off x="1849941" y="24125730"/>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6" name="Google Shape;306;p13"/>
            <p:cNvSpPr/>
            <p:nvPr/>
          </p:nvSpPr>
          <p:spPr>
            <a:xfrm>
              <a:off x="2500985" y="24125102"/>
              <a:ext cx="106793" cy="758635"/>
            </a:xfrm>
            <a:prstGeom prst="roundRect">
              <a:avLst>
                <a:gd fmla="val 50000" name="adj"/>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07" name="Google Shape;307;p13"/>
          <p:cNvSpPr txBox="1"/>
          <p:nvPr/>
        </p:nvSpPr>
        <p:spPr>
          <a:xfrm>
            <a:off x="5706675" y="22220669"/>
            <a:ext cx="300867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600">
                <a:solidFill>
                  <a:schemeClr val="dk1"/>
                </a:solidFill>
                <a:latin typeface="Montserrat Medium"/>
                <a:ea typeface="Montserrat Medium"/>
                <a:cs typeface="Montserrat Medium"/>
                <a:sym typeface="Montserrat Medium"/>
              </a:rPr>
              <a:t>LOREM IPSUM</a:t>
            </a:r>
            <a:endParaRPr sz="1600">
              <a:solidFill>
                <a:schemeClr val="dk1"/>
              </a:solidFill>
              <a:latin typeface="Montserrat Medium"/>
              <a:ea typeface="Montserrat Medium"/>
              <a:cs typeface="Montserrat Medium"/>
              <a:sym typeface="Montserrat Medium"/>
            </a:endParaRPr>
          </a:p>
        </p:txBody>
      </p:sp>
      <p:cxnSp>
        <p:nvCxnSpPr>
          <p:cNvPr id="308" name="Google Shape;308;p13"/>
          <p:cNvCxnSpPr/>
          <p:nvPr/>
        </p:nvCxnSpPr>
        <p:spPr>
          <a:xfrm>
            <a:off x="5795165" y="22707041"/>
            <a:ext cx="506544" cy="0"/>
          </a:xfrm>
          <a:prstGeom prst="straightConnector1">
            <a:avLst/>
          </a:prstGeom>
          <a:noFill/>
          <a:ln cap="flat" cmpd="sng" w="28575">
            <a:solidFill>
              <a:schemeClr val="accent3"/>
            </a:solidFill>
            <a:prstDash val="solid"/>
            <a:miter lim="800000"/>
            <a:headEnd len="sm" w="sm" type="none"/>
            <a:tailEnd len="sm" w="sm" type="none"/>
          </a:ln>
        </p:spPr>
      </p:cxnSp>
      <p:sp>
        <p:nvSpPr>
          <p:cNvPr id="309" name="Google Shape;309;p13"/>
          <p:cNvSpPr txBox="1"/>
          <p:nvPr/>
        </p:nvSpPr>
        <p:spPr>
          <a:xfrm>
            <a:off x="5703145" y="22967959"/>
            <a:ext cx="2885333"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Suspendisse placerat, lectus quis vulputate pretium, augue ligula aliquam libero.</a:t>
            </a:r>
            <a:endParaRPr sz="1400">
              <a:solidFill>
                <a:schemeClr val="dk2"/>
              </a:solidFill>
              <a:latin typeface="Calibri"/>
              <a:ea typeface="Calibri"/>
              <a:cs typeface="Calibri"/>
              <a:sym typeface="Calibri"/>
            </a:endParaRPr>
          </a:p>
        </p:txBody>
      </p:sp>
      <p:pic>
        <p:nvPicPr>
          <p:cNvPr id="310" name="Google Shape;310;p13"/>
          <p:cNvPicPr preferRelativeResize="0"/>
          <p:nvPr/>
        </p:nvPicPr>
        <p:blipFill rotWithShape="1">
          <a:blip r:embed="rId10">
            <a:alphaModFix/>
          </a:blip>
          <a:srcRect b="0" l="0" r="0" t="0"/>
          <a:stretch/>
        </p:blipFill>
        <p:spPr>
          <a:xfrm>
            <a:off x="5702119" y="23826141"/>
            <a:ext cx="3400733" cy="2199339"/>
          </a:xfrm>
          <a:prstGeom prst="rect">
            <a:avLst/>
          </a:prstGeom>
          <a:noFill/>
          <a:ln>
            <a:noFill/>
          </a:ln>
        </p:spPr>
      </p:pic>
      <p:sp>
        <p:nvSpPr>
          <p:cNvPr id="311" name="Google Shape;311;p13"/>
          <p:cNvSpPr txBox="1"/>
          <p:nvPr/>
        </p:nvSpPr>
        <p:spPr>
          <a:xfrm>
            <a:off x="442568" y="26530300"/>
            <a:ext cx="6512934"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GB" sz="1800">
                <a:solidFill>
                  <a:schemeClr val="lt1"/>
                </a:solidFill>
                <a:latin typeface="Arial"/>
                <a:ea typeface="Arial"/>
                <a:cs typeface="Arial"/>
                <a:sym typeface="Arial"/>
              </a:rPr>
              <a:t>Cras facilisis sapien nec metus fringilla, eu hendrerit massa ultricies. Praesent sem et facilisis placerat.</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2" name="Google Shape;312;p13"/>
          <p:cNvSpPr txBox="1"/>
          <p:nvPr/>
        </p:nvSpPr>
        <p:spPr>
          <a:xfrm>
            <a:off x="6202891" y="26530300"/>
            <a:ext cx="288533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1400">
                <a:solidFill>
                  <a:schemeClr val="lt1"/>
                </a:solidFill>
                <a:latin typeface="Calibri"/>
                <a:ea typeface="Calibri"/>
                <a:cs typeface="Calibri"/>
                <a:sym typeface="Calibri"/>
              </a:rPr>
              <a:t>Your logo here:</a:t>
            </a:r>
            <a:endParaRPr sz="1400">
              <a:solidFill>
                <a:schemeClr val="lt1"/>
              </a:solidFill>
              <a:latin typeface="Calibri"/>
              <a:ea typeface="Calibri"/>
              <a:cs typeface="Calibri"/>
              <a:sym typeface="Calibri"/>
            </a:endParaRPr>
          </a:p>
        </p:txBody>
      </p:sp>
      <p:pic>
        <p:nvPicPr>
          <p:cNvPr id="313" name="Google Shape;313;p13"/>
          <p:cNvPicPr preferRelativeResize="0"/>
          <p:nvPr/>
        </p:nvPicPr>
        <p:blipFill rotWithShape="1">
          <a:blip r:embed="rId11">
            <a:alphaModFix/>
          </a:blip>
          <a:srcRect b="0" l="0" r="0" t="0"/>
          <a:stretch/>
        </p:blipFill>
        <p:spPr>
          <a:xfrm>
            <a:off x="6963337" y="26874819"/>
            <a:ext cx="1351762" cy="23373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4">
      <a:dk1>
        <a:srgbClr val="000000"/>
      </a:dk1>
      <a:lt1>
        <a:srgbClr val="FFFFFF"/>
      </a:lt1>
      <a:dk2>
        <a:srgbClr val="44546A"/>
      </a:dk2>
      <a:lt2>
        <a:srgbClr val="C9C9C9"/>
      </a:lt2>
      <a:accent1>
        <a:srgbClr val="E9B73E"/>
      </a:accent1>
      <a:accent2>
        <a:srgbClr val="3B91D6"/>
      </a:accent2>
      <a:accent3>
        <a:srgbClr val="A5A5A5"/>
      </a:accent3>
      <a:accent4>
        <a:srgbClr val="FF52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