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8781A-68F0-EAA1-141E-7C859415C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F238DD-D7DC-BDE0-669A-F5EA112DD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32B532D-57CD-ADD7-9E2A-6D1348EB5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2" name="Google Shape;1072;p46">
            <a:extLst>
              <a:ext uri="{FF2B5EF4-FFF2-40B4-BE49-F238E27FC236}">
                <a16:creationId xmlns:a16="http://schemas.microsoft.com/office/drawing/2014/main" id="{BDE6ACC8-0480-79D4-92F9-50E688733793}"/>
              </a:ext>
            </a:extLst>
          </p:cNvPr>
          <p:cNvSpPr/>
          <p:nvPr/>
        </p:nvSpPr>
        <p:spPr>
          <a:xfrm>
            <a:off x="628073" y="1763947"/>
            <a:ext cx="10972800" cy="3996588"/>
          </a:xfrm>
          <a:custGeom>
            <a:avLst/>
            <a:gdLst/>
            <a:ahLst/>
            <a:cxnLst/>
            <a:rect l="l" t="t" r="r" b="b"/>
            <a:pathLst>
              <a:path w="6720114" h="2641600" extrusionOk="0">
                <a:moveTo>
                  <a:pt x="0" y="0"/>
                </a:moveTo>
                <a:lnTo>
                  <a:pt x="6720114" y="0"/>
                </a:lnTo>
                <a:lnTo>
                  <a:pt x="6720114" y="2641600"/>
                </a:lnTo>
              </a:path>
            </a:pathLst>
          </a:custGeom>
          <a:noFill/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diamond" w="lg" len="lg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133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D572F31-821E-CA03-2915-766B6B82978F}"/>
              </a:ext>
            </a:extLst>
          </p:cNvPr>
          <p:cNvGrpSpPr/>
          <p:nvPr/>
        </p:nvGrpSpPr>
        <p:grpSpPr>
          <a:xfrm>
            <a:off x="566034" y="1684057"/>
            <a:ext cx="9875520" cy="191395"/>
            <a:chOff x="611821" y="2275840"/>
            <a:chExt cx="4973652" cy="635638"/>
          </a:xfrm>
        </p:grpSpPr>
        <p:sp>
          <p:nvSpPr>
            <p:cNvPr id="6" name="Google Shape;1070;p46">
              <a:extLst>
                <a:ext uri="{FF2B5EF4-FFF2-40B4-BE49-F238E27FC236}">
                  <a16:creationId xmlns:a16="http://schemas.microsoft.com/office/drawing/2014/main" id="{DF3157F1-4D35-554D-3A5F-84488B289F31}"/>
                </a:ext>
              </a:extLst>
            </p:cNvPr>
            <p:cNvSpPr/>
            <p:nvPr/>
          </p:nvSpPr>
          <p:spPr>
            <a:xfrm>
              <a:off x="640543" y="2275840"/>
              <a:ext cx="4944930" cy="635638"/>
            </a:xfrm>
            <a:prstGeom prst="snip1Rect">
              <a:avLst>
                <a:gd name="adj" fmla="val 1888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60933" rIns="121900" bIns="60933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13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1071;p46">
              <a:extLst>
                <a:ext uri="{FF2B5EF4-FFF2-40B4-BE49-F238E27FC236}">
                  <a16:creationId xmlns:a16="http://schemas.microsoft.com/office/drawing/2014/main" id="{1ADCD12C-8210-29F8-356C-2F81C4C0B685}"/>
                </a:ext>
              </a:extLst>
            </p:cNvPr>
            <p:cNvSpPr/>
            <p:nvPr/>
          </p:nvSpPr>
          <p:spPr>
            <a:xfrm>
              <a:off x="611821" y="2275840"/>
              <a:ext cx="4944930" cy="635638"/>
            </a:xfrm>
            <a:prstGeom prst="snip1Rect">
              <a:avLst>
                <a:gd name="adj" fmla="val 1888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60933" rIns="121900" bIns="60933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52295420-C92C-B7F2-3605-AC81EE881151}"/>
              </a:ext>
            </a:extLst>
          </p:cNvPr>
          <p:cNvSpPr/>
          <p:nvPr/>
        </p:nvSpPr>
        <p:spPr>
          <a:xfrm>
            <a:off x="566034" y="2819780"/>
            <a:ext cx="9875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80990" marR="0" lvl="0" indent="-38099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F2522D-C648-88C7-43B3-86A073D116D5}"/>
              </a:ext>
            </a:extLst>
          </p:cNvPr>
          <p:cNvSpPr/>
          <p:nvPr/>
        </p:nvSpPr>
        <p:spPr>
          <a:xfrm>
            <a:off x="566034" y="2092957"/>
            <a:ext cx="9875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80990" marR="0" lvl="0" indent="-38099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511E63-3961-BFE2-3010-B34DBC47E29F}"/>
              </a:ext>
            </a:extLst>
          </p:cNvPr>
          <p:cNvSpPr/>
          <p:nvPr/>
        </p:nvSpPr>
        <p:spPr>
          <a:xfrm>
            <a:off x="566034" y="3546603"/>
            <a:ext cx="9875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80990" marR="0" lvl="0" indent="-38099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2FB7EB-5B3C-4A7B-D8CF-0191E97FD4AF}"/>
              </a:ext>
            </a:extLst>
          </p:cNvPr>
          <p:cNvSpPr/>
          <p:nvPr/>
        </p:nvSpPr>
        <p:spPr>
          <a:xfrm>
            <a:off x="566034" y="4273426"/>
            <a:ext cx="9875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80990" marR="0" lvl="0" indent="-38099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4C4371-2331-AEF0-4C8D-F1BB69CF15F3}"/>
              </a:ext>
            </a:extLst>
          </p:cNvPr>
          <p:cNvSpPr/>
          <p:nvPr/>
        </p:nvSpPr>
        <p:spPr>
          <a:xfrm>
            <a:off x="566034" y="5000248"/>
            <a:ext cx="9875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80990" marR="0" lvl="0" indent="-38099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41962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8944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485</cp:revision>
  <dcterms:created xsi:type="dcterms:W3CDTF">2021-03-31T02:49:57Z</dcterms:created>
  <dcterms:modified xsi:type="dcterms:W3CDTF">2025-10-16T11:08:47Z</dcterms:modified>
  <cp:category/>
</cp:coreProperties>
</file>