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Futura Bold" charset="1" panose="020B0702020204020203"/>
      <p:regular r:id="rId16"/>
    </p:embeddedFont>
    <p:embeddedFont>
      <p:font typeface="Beth Ellen" charset="1" panose="00000000000000000000"/>
      <p:regular r:id="rId17"/>
    </p:embeddedFont>
    <p:embeddedFont>
      <p:font typeface="Futura" charset="1" panose="020B0502020204020303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2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6.jpe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91370" y="-3194728"/>
            <a:ext cx="10305738" cy="10287000"/>
          </a:xfrm>
          <a:custGeom>
            <a:avLst/>
            <a:gdLst/>
            <a:ahLst/>
            <a:cxnLst/>
            <a:rect r="r" b="b" t="t" l="l"/>
            <a:pathLst>
              <a:path h="10287000" w="10305738">
                <a:moveTo>
                  <a:pt x="0" y="0"/>
                </a:moveTo>
                <a:lnTo>
                  <a:pt x="10305738" y="0"/>
                </a:lnTo>
                <a:lnTo>
                  <a:pt x="10305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457367" y="8765909"/>
            <a:ext cx="10305738" cy="10287000"/>
          </a:xfrm>
          <a:custGeom>
            <a:avLst/>
            <a:gdLst/>
            <a:ahLst/>
            <a:cxnLst/>
            <a:rect r="r" b="b" t="t" l="l"/>
            <a:pathLst>
              <a:path h="10287000" w="10305738">
                <a:moveTo>
                  <a:pt x="0" y="10287000"/>
                </a:moveTo>
                <a:lnTo>
                  <a:pt x="10305738" y="10287000"/>
                </a:lnTo>
                <a:lnTo>
                  <a:pt x="1030573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848371" y="0"/>
            <a:ext cx="6843000" cy="10287000"/>
            <a:chOff x="0" y="0"/>
            <a:chExt cx="1802271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02272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02272">
                  <a:moveTo>
                    <a:pt x="0" y="0"/>
                  </a:moveTo>
                  <a:lnTo>
                    <a:pt x="1802272" y="0"/>
                  </a:lnTo>
                  <a:lnTo>
                    <a:pt x="18022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E2C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02271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646686" y="1521091"/>
            <a:ext cx="5246370" cy="7244818"/>
            <a:chOff x="0" y="0"/>
            <a:chExt cx="812800" cy="112241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122412"/>
            </a:xfrm>
            <a:custGeom>
              <a:avLst/>
              <a:gdLst/>
              <a:ahLst/>
              <a:cxnLst/>
              <a:rect r="r" b="b" t="t" l="l"/>
              <a:pathLst>
                <a:path h="112241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22412"/>
                  </a:lnTo>
                  <a:lnTo>
                    <a:pt x="0" y="1122412"/>
                  </a:lnTo>
                  <a:close/>
                </a:path>
              </a:pathLst>
            </a:custGeom>
            <a:blipFill>
              <a:blip r:embed="rId4"/>
              <a:stretch>
                <a:fillRect l="0" t="-4311" r="0" b="-4311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0" y="0"/>
            <a:ext cx="4308612" cy="4308612"/>
          </a:xfrm>
          <a:custGeom>
            <a:avLst/>
            <a:gdLst/>
            <a:ahLst/>
            <a:cxnLst/>
            <a:rect r="r" b="b" t="t" l="l"/>
            <a:pathLst>
              <a:path h="4308612" w="4308612">
                <a:moveTo>
                  <a:pt x="0" y="0"/>
                </a:moveTo>
                <a:lnTo>
                  <a:pt x="4308612" y="0"/>
                </a:lnTo>
                <a:lnTo>
                  <a:pt x="4308612" y="4308612"/>
                </a:lnTo>
                <a:lnTo>
                  <a:pt x="0" y="4308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91370" y="7103994"/>
            <a:ext cx="4308612" cy="4308612"/>
          </a:xfrm>
          <a:custGeom>
            <a:avLst/>
            <a:gdLst/>
            <a:ahLst/>
            <a:cxnLst/>
            <a:rect r="r" b="b" t="t" l="l"/>
            <a:pathLst>
              <a:path h="4308612" w="4308612">
                <a:moveTo>
                  <a:pt x="0" y="0"/>
                </a:moveTo>
                <a:lnTo>
                  <a:pt x="4308612" y="0"/>
                </a:lnTo>
                <a:lnTo>
                  <a:pt x="4308612" y="4308612"/>
                </a:lnTo>
                <a:lnTo>
                  <a:pt x="0" y="4308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3396035"/>
            <a:ext cx="6559824" cy="1747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CREATIVE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59302" y="4728764"/>
            <a:ext cx="6813064" cy="164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439"/>
              </a:lnSpc>
            </a:pPr>
            <a:r>
              <a:rPr lang="en-US" sz="95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Portfolio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971550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Jonathan Patterson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52383" y="971550"/>
            <a:ext cx="2295888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[2025]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1276898">
            <a:off x="1223870" y="7026961"/>
            <a:ext cx="1117456" cy="1082917"/>
          </a:xfrm>
          <a:custGeom>
            <a:avLst/>
            <a:gdLst/>
            <a:ahLst/>
            <a:cxnLst/>
            <a:rect r="r" b="b" t="t" l="l"/>
            <a:pathLst>
              <a:path h="1082917" w="1117456">
                <a:moveTo>
                  <a:pt x="0" y="0"/>
                </a:moveTo>
                <a:lnTo>
                  <a:pt x="1117456" y="0"/>
                </a:lnTo>
                <a:lnTo>
                  <a:pt x="1117456" y="1082917"/>
                </a:lnTo>
                <a:lnTo>
                  <a:pt x="0" y="1082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8765909"/>
            <a:ext cx="10305738" cy="10287000"/>
          </a:xfrm>
          <a:custGeom>
            <a:avLst/>
            <a:gdLst/>
            <a:ahLst/>
            <a:cxnLst/>
            <a:rect r="r" b="b" t="t" l="l"/>
            <a:pathLst>
              <a:path h="10287000" w="10305738">
                <a:moveTo>
                  <a:pt x="0" y="10287000"/>
                </a:moveTo>
                <a:lnTo>
                  <a:pt x="10305738" y="10287000"/>
                </a:lnTo>
                <a:lnTo>
                  <a:pt x="1030573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7200927" y="2677578"/>
            <a:ext cx="10305738" cy="10287000"/>
          </a:xfrm>
          <a:custGeom>
            <a:avLst/>
            <a:gdLst/>
            <a:ahLst/>
            <a:cxnLst/>
            <a:rect r="r" b="b" t="t" l="l"/>
            <a:pathLst>
              <a:path h="10287000" w="10305738">
                <a:moveTo>
                  <a:pt x="0" y="10287000"/>
                </a:moveTo>
                <a:lnTo>
                  <a:pt x="10305737" y="10287000"/>
                </a:lnTo>
                <a:lnTo>
                  <a:pt x="10305737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4308612" cy="4308612"/>
          </a:xfrm>
          <a:custGeom>
            <a:avLst/>
            <a:gdLst/>
            <a:ahLst/>
            <a:cxnLst/>
            <a:rect r="r" b="b" t="t" l="l"/>
            <a:pathLst>
              <a:path h="4308612" w="4308612">
                <a:moveTo>
                  <a:pt x="0" y="0"/>
                </a:moveTo>
                <a:lnTo>
                  <a:pt x="4308612" y="0"/>
                </a:lnTo>
                <a:lnTo>
                  <a:pt x="4308612" y="4308612"/>
                </a:lnTo>
                <a:lnTo>
                  <a:pt x="0" y="430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69422" y="3175173"/>
            <a:ext cx="8596724" cy="2067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217"/>
              </a:lnSpc>
            </a:pPr>
            <a:r>
              <a:rPr lang="en-US" sz="10869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THANK YOU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68930" y="4756777"/>
            <a:ext cx="8049649" cy="193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879"/>
              </a:lnSpc>
            </a:pPr>
            <a:r>
              <a:rPr lang="en-US" sz="11342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Everyone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971550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Jonathan Patterson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905039" y="971550"/>
            <a:ext cx="2295888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[2025]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1276898">
            <a:off x="3032733" y="6338236"/>
            <a:ext cx="1117456" cy="1082917"/>
          </a:xfrm>
          <a:custGeom>
            <a:avLst/>
            <a:gdLst/>
            <a:ahLst/>
            <a:cxnLst/>
            <a:rect r="r" b="b" t="t" l="l"/>
            <a:pathLst>
              <a:path h="1082917" w="1117456">
                <a:moveTo>
                  <a:pt x="0" y="0"/>
                </a:moveTo>
                <a:lnTo>
                  <a:pt x="1117456" y="0"/>
                </a:lnTo>
                <a:lnTo>
                  <a:pt x="1117456" y="1082917"/>
                </a:lnTo>
                <a:lnTo>
                  <a:pt x="0" y="1082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276898">
            <a:off x="15063462" y="3052815"/>
            <a:ext cx="1117456" cy="1082917"/>
          </a:xfrm>
          <a:custGeom>
            <a:avLst/>
            <a:gdLst/>
            <a:ahLst/>
            <a:cxnLst/>
            <a:rect r="r" b="b" t="t" l="l"/>
            <a:pathLst>
              <a:path h="1082917" w="1117456">
                <a:moveTo>
                  <a:pt x="0" y="0"/>
                </a:moveTo>
                <a:lnTo>
                  <a:pt x="1117456" y="0"/>
                </a:lnTo>
                <a:lnTo>
                  <a:pt x="1117456" y="1082916"/>
                </a:lnTo>
                <a:lnTo>
                  <a:pt x="0" y="1082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2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174846" y="28365"/>
            <a:ext cx="10258635" cy="10258635"/>
          </a:xfrm>
          <a:custGeom>
            <a:avLst/>
            <a:gdLst/>
            <a:ahLst/>
            <a:cxnLst/>
            <a:rect r="r" b="b" t="t" l="l"/>
            <a:pathLst>
              <a:path h="10258635" w="10258635">
                <a:moveTo>
                  <a:pt x="0" y="0"/>
                </a:moveTo>
                <a:lnTo>
                  <a:pt x="10258635" y="0"/>
                </a:lnTo>
                <a:lnTo>
                  <a:pt x="10258635" y="10258635"/>
                </a:lnTo>
                <a:lnTo>
                  <a:pt x="0" y="1025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71500"/>
            <a:ext cx="7931592" cy="2285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76"/>
              </a:lnSpc>
            </a:pPr>
            <a:r>
              <a:rPr lang="en-US" sz="12054" b="true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TABLE OF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26389"/>
            <a:ext cx="7931592" cy="2285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76"/>
              </a:lnSpc>
            </a:pPr>
            <a:r>
              <a:rPr lang="en-US" sz="12054" b="true">
                <a:solidFill>
                  <a:srgbClr val="B50E0E"/>
                </a:solidFill>
                <a:latin typeface="Futura Bold"/>
                <a:ea typeface="Futura Bold"/>
                <a:cs typeface="Futura Bold"/>
                <a:sym typeface="Futura Bold"/>
              </a:rPr>
              <a:t>CONTENT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8687462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Jonathan Patterson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893744" y="8687462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Page 01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841749" y="1323524"/>
            <a:ext cx="3417551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About 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841749" y="2599423"/>
            <a:ext cx="3417551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Statement of Style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84969" y="1323524"/>
            <a:ext cx="1708775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84969" y="2599423"/>
            <a:ext cx="1708775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02</a:t>
            </a:r>
          </a:p>
        </p:txBody>
      </p:sp>
      <p:sp>
        <p:nvSpPr>
          <p:cNvPr name="AutoShape 11" id="11"/>
          <p:cNvSpPr/>
          <p:nvPr/>
        </p:nvSpPr>
        <p:spPr>
          <a:xfrm>
            <a:off x="10184969" y="2351773"/>
            <a:ext cx="707433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10184969" y="3627671"/>
            <a:ext cx="707433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12547672" y="3875321"/>
            <a:ext cx="4711628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Experience and Project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84969" y="3875321"/>
            <a:ext cx="1708775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03</a:t>
            </a:r>
          </a:p>
        </p:txBody>
      </p:sp>
      <p:sp>
        <p:nvSpPr>
          <p:cNvPr name="AutoShape 15" id="15"/>
          <p:cNvSpPr/>
          <p:nvPr/>
        </p:nvSpPr>
        <p:spPr>
          <a:xfrm>
            <a:off x="10184969" y="4903570"/>
            <a:ext cx="707433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1630352" y="5151220"/>
            <a:ext cx="5628948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Client Testimonials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84969" y="5151220"/>
            <a:ext cx="1708775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07</a:t>
            </a:r>
          </a:p>
        </p:txBody>
      </p:sp>
      <p:sp>
        <p:nvSpPr>
          <p:cNvPr name="AutoShape 18" id="18"/>
          <p:cNvSpPr/>
          <p:nvPr/>
        </p:nvSpPr>
        <p:spPr>
          <a:xfrm>
            <a:off x="10184969" y="6179469"/>
            <a:ext cx="707433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11450164" y="6427119"/>
            <a:ext cx="5809136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Contact &amp; Booking Info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84969" y="6427119"/>
            <a:ext cx="1708775" cy="64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08</a:t>
            </a:r>
          </a:p>
        </p:txBody>
      </p:sp>
      <p:sp>
        <p:nvSpPr>
          <p:cNvPr name="AutoShape 21" id="21"/>
          <p:cNvSpPr/>
          <p:nvPr/>
        </p:nvSpPr>
        <p:spPr>
          <a:xfrm>
            <a:off x="10184969" y="7455368"/>
            <a:ext cx="7074331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2" id="22"/>
          <p:cNvSpPr/>
          <p:nvPr/>
        </p:nvSpPr>
        <p:spPr>
          <a:xfrm flipH="false" flipV="false" rot="1077519">
            <a:off x="2329891" y="5481425"/>
            <a:ext cx="1507796" cy="1461191"/>
          </a:xfrm>
          <a:custGeom>
            <a:avLst/>
            <a:gdLst/>
            <a:ahLst/>
            <a:cxnLst/>
            <a:rect r="r" b="b" t="t" l="l"/>
            <a:pathLst>
              <a:path h="1461191" w="1507796">
                <a:moveTo>
                  <a:pt x="0" y="0"/>
                </a:moveTo>
                <a:lnTo>
                  <a:pt x="1507796" y="0"/>
                </a:lnTo>
                <a:lnTo>
                  <a:pt x="1507796" y="1461191"/>
                </a:lnTo>
                <a:lnTo>
                  <a:pt x="0" y="1461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27641" y="0"/>
            <a:ext cx="5560359" cy="10287000"/>
            <a:chOff x="0" y="0"/>
            <a:chExt cx="7413812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0037" t="13485" r="22090" b="2855"/>
            <a:stretch>
              <a:fillRect/>
            </a:stretch>
          </p:blipFill>
          <p:spPr>
            <a:xfrm flipH="true" flipV="false">
              <a:off x="0" y="0"/>
              <a:ext cx="7413812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3053400" cy="10287000"/>
            <a:chOff x="0" y="0"/>
            <a:chExt cx="40712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7724" t="0" r="27724" b="0"/>
            <a:stretch>
              <a:fillRect/>
            </a:stretch>
          </p:blipFill>
          <p:spPr>
            <a:xfrm flipH="false" flipV="false">
              <a:off x="0" y="0"/>
              <a:ext cx="4071200" cy="137160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3053400" y="0"/>
            <a:ext cx="5143500" cy="5143500"/>
          </a:xfrm>
          <a:custGeom>
            <a:avLst/>
            <a:gdLst/>
            <a:ahLst/>
            <a:cxnLst/>
            <a:rect r="r" b="b" t="t" l="l"/>
            <a:pathLst>
              <a:path h="5143500" w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4141" y="8925411"/>
            <a:ext cx="5143500" cy="5143500"/>
          </a:xfrm>
          <a:custGeom>
            <a:avLst/>
            <a:gdLst/>
            <a:ahLst/>
            <a:cxnLst/>
            <a:rect r="r" b="b" t="t" l="l"/>
            <a:pathLst>
              <a:path h="5143500" w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008070" y="1180614"/>
            <a:ext cx="7806547" cy="164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5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About Me</a:t>
            </a:r>
          </a:p>
        </p:txBody>
      </p:sp>
      <p:sp>
        <p:nvSpPr>
          <p:cNvPr name="AutoShape 9" id="9"/>
          <p:cNvSpPr/>
          <p:nvPr/>
        </p:nvSpPr>
        <p:spPr>
          <a:xfrm>
            <a:off x="3966424" y="3657919"/>
            <a:ext cx="2970679" cy="0"/>
          </a:xfrm>
          <a:prstGeom prst="line">
            <a:avLst/>
          </a:prstGeom>
          <a:ln cap="flat" w="19050">
            <a:solidFill>
              <a:srgbClr val="EEE2C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3966424" y="4280427"/>
            <a:ext cx="7848192" cy="4644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I’m Jonathan Patterson, a photographer with a passion for capturing meaningful moments through the lens. Photography, for me, is more than just taking pictures—it's about telling stories, preserving emotions, and freezing fleeting moments in time.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I’ve been working professionally for over five years, shooting everything from solo portraits to large-scale outdoor scenes. My approach is always grounded in authenticity, aiming to make every subject feel seen, comfortable, and valued.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893744" y="8687462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Page 02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279809">
            <a:off x="11973743" y="1361589"/>
            <a:ext cx="1507796" cy="1461191"/>
          </a:xfrm>
          <a:custGeom>
            <a:avLst/>
            <a:gdLst/>
            <a:ahLst/>
            <a:cxnLst/>
            <a:rect r="r" b="b" t="t" l="l"/>
            <a:pathLst>
              <a:path h="1461191" w="1507796">
                <a:moveTo>
                  <a:pt x="0" y="0"/>
                </a:moveTo>
                <a:lnTo>
                  <a:pt x="1507796" y="0"/>
                </a:lnTo>
                <a:lnTo>
                  <a:pt x="1507796" y="1461191"/>
                </a:lnTo>
                <a:lnTo>
                  <a:pt x="0" y="1461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2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012817"/>
            <a:ext cx="6950613" cy="3274183"/>
            <a:chOff x="0" y="0"/>
            <a:chExt cx="9267483" cy="436557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4648" r="0" b="14648"/>
            <a:stretch>
              <a:fillRect/>
            </a:stretch>
          </p:blipFill>
          <p:spPr>
            <a:xfrm flipH="false" flipV="false">
              <a:off x="0" y="0"/>
              <a:ext cx="9267483" cy="436557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4493155" y="0"/>
            <a:ext cx="3794845" cy="5300108"/>
            <a:chOff x="0" y="0"/>
            <a:chExt cx="5059793" cy="706681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6148" t="0" r="26148" b="0"/>
            <a:stretch>
              <a:fillRect/>
            </a:stretch>
          </p:blipFill>
          <p:spPr>
            <a:xfrm flipH="false" flipV="false">
              <a:off x="0" y="0"/>
              <a:ext cx="5059793" cy="7066811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11893744" y="8687462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Page 03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4460037" y="-6139136"/>
            <a:ext cx="10258635" cy="10258635"/>
          </a:xfrm>
          <a:custGeom>
            <a:avLst/>
            <a:gdLst/>
            <a:ahLst/>
            <a:cxnLst/>
            <a:rect r="r" b="b" t="t" l="l"/>
            <a:pathLst>
              <a:path h="10258635" w="10258635">
                <a:moveTo>
                  <a:pt x="0" y="0"/>
                </a:moveTo>
                <a:lnTo>
                  <a:pt x="10258635" y="0"/>
                </a:lnTo>
                <a:lnTo>
                  <a:pt x="10258635" y="10258634"/>
                </a:lnTo>
                <a:lnTo>
                  <a:pt x="0" y="10258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628650"/>
            <a:ext cx="7850129" cy="1978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74"/>
              </a:lnSpc>
            </a:pPr>
            <a:r>
              <a:rPr lang="en-US" sz="10410" b="true">
                <a:solidFill>
                  <a:srgbClr val="B50E0E"/>
                </a:solidFill>
                <a:latin typeface="Futura Bold"/>
                <a:ea typeface="Futura Bold"/>
                <a:cs typeface="Futura Bold"/>
                <a:sym typeface="Futura Bold"/>
              </a:rPr>
              <a:t>STATEMENT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35650" y="1885108"/>
            <a:ext cx="6849808" cy="198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74"/>
              </a:lnSpc>
            </a:pPr>
            <a:r>
              <a:rPr lang="en-US" sz="10410" b="true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OF STYLE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35650" y="4397030"/>
            <a:ext cx="10501020" cy="1710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My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style is simple, clean, and emotionally driven. I lean heavily on natural light and soft tones to create images that feel real and timel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ss.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av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oi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o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v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er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-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d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iting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and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in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stead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fo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cu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ca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ri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ng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tr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u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m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en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—t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h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un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pos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ed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,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in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-be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we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en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fl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shes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h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at 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h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w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al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ch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ct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r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773653" y="6917567"/>
            <a:ext cx="5563017" cy="2130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Whe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ther I’m shooting in an open field or a city alley, I’m always chasing subtle beauty in everyday settings.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I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w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nt my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phot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t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 m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ak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 pe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ople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pau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s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 and f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l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som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ething</a:t>
            </a: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263555">
            <a:off x="11428506" y="1212709"/>
            <a:ext cx="1249184" cy="1210573"/>
          </a:xfrm>
          <a:custGeom>
            <a:avLst/>
            <a:gdLst/>
            <a:ahLst/>
            <a:cxnLst/>
            <a:rect r="r" b="b" t="t" l="l"/>
            <a:pathLst>
              <a:path h="1210573" w="1249184">
                <a:moveTo>
                  <a:pt x="0" y="0"/>
                </a:moveTo>
                <a:lnTo>
                  <a:pt x="1249184" y="0"/>
                </a:lnTo>
                <a:lnTo>
                  <a:pt x="1249184" y="1210573"/>
                </a:lnTo>
                <a:lnTo>
                  <a:pt x="0" y="1210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263555">
            <a:off x="1143882" y="4903491"/>
            <a:ext cx="818534" cy="793234"/>
          </a:xfrm>
          <a:custGeom>
            <a:avLst/>
            <a:gdLst/>
            <a:ahLst/>
            <a:cxnLst/>
            <a:rect r="r" b="b" t="t" l="l"/>
            <a:pathLst>
              <a:path h="793234" w="818534">
                <a:moveTo>
                  <a:pt x="0" y="0"/>
                </a:moveTo>
                <a:lnTo>
                  <a:pt x="818535" y="0"/>
                </a:lnTo>
                <a:lnTo>
                  <a:pt x="818535" y="793234"/>
                </a:lnTo>
                <a:lnTo>
                  <a:pt x="0" y="793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457367" y="8765909"/>
            <a:ext cx="10305738" cy="10287000"/>
          </a:xfrm>
          <a:custGeom>
            <a:avLst/>
            <a:gdLst/>
            <a:ahLst/>
            <a:cxnLst/>
            <a:rect r="r" b="b" t="t" l="l"/>
            <a:pathLst>
              <a:path h="10287000" w="10305738">
                <a:moveTo>
                  <a:pt x="0" y="10287000"/>
                </a:moveTo>
                <a:lnTo>
                  <a:pt x="10305738" y="10287000"/>
                </a:lnTo>
                <a:lnTo>
                  <a:pt x="1030573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400704" y="8687462"/>
            <a:ext cx="285859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Page 04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971550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Jonathan Patterson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806521"/>
            <a:ext cx="5298426" cy="1412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03"/>
              </a:lnSpc>
            </a:pPr>
            <a:r>
              <a:rPr lang="en-US" sz="743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EXPERIENCE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862112"/>
            <a:ext cx="6808909" cy="1332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855"/>
              </a:lnSpc>
            </a:pPr>
            <a:r>
              <a:rPr lang="en-US" sz="7753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and Project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92386" y="1982449"/>
            <a:ext cx="2634350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Experience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92386" y="2979224"/>
            <a:ext cx="7966914" cy="422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Over the years, I’ve had the opportunity to work with individuals, brands, and creatives from a variety of industries. I’ve photographed musicians, entrepreneurs, couples, travelers, and small businesses—each with their own unique vision and story.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From lifestyle shoots to corporate branding and travel editorials,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I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 bring the same level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 of care and creativity t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o every project. I 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pride myself on being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 easy to work with,  and always focus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ed on cr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eating som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ething meaningful</a:t>
            </a: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4939" y="3860914"/>
            <a:ext cx="5201151" cy="3011468"/>
            <a:chOff x="0" y="0"/>
            <a:chExt cx="6934868" cy="401529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6574" r="0" b="6574"/>
            <a:stretch>
              <a:fillRect/>
            </a:stretch>
          </p:blipFill>
          <p:spPr>
            <a:xfrm flipH="false" flipV="false">
              <a:off x="0" y="0"/>
              <a:ext cx="6934868" cy="401529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580513" y="3860914"/>
            <a:ext cx="5201151" cy="3011468"/>
            <a:chOff x="0" y="0"/>
            <a:chExt cx="6934868" cy="401529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7814" r="0" b="53585"/>
            <a:stretch>
              <a:fillRect/>
            </a:stretch>
          </p:blipFill>
          <p:spPr>
            <a:xfrm flipH="false" flipV="false">
              <a:off x="0" y="0"/>
              <a:ext cx="6934868" cy="401529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2362689" y="3860914"/>
            <a:ext cx="5201151" cy="3011468"/>
            <a:chOff x="0" y="0"/>
            <a:chExt cx="6934868" cy="401529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9713" r="0" b="41686"/>
            <a:stretch>
              <a:fillRect/>
            </a:stretch>
          </p:blipFill>
          <p:spPr>
            <a:xfrm flipH="false" flipV="false">
              <a:off x="0" y="0"/>
              <a:ext cx="6934868" cy="4015290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true" rot="0">
            <a:off x="-457367" y="8765909"/>
            <a:ext cx="10305738" cy="10287000"/>
          </a:xfrm>
          <a:custGeom>
            <a:avLst/>
            <a:gdLst/>
            <a:ahLst/>
            <a:cxnLst/>
            <a:rect r="r" b="b" t="t" l="l"/>
            <a:pathLst>
              <a:path h="10287000" w="10305738">
                <a:moveTo>
                  <a:pt x="0" y="10287000"/>
                </a:moveTo>
                <a:lnTo>
                  <a:pt x="10305738" y="10287000"/>
                </a:lnTo>
                <a:lnTo>
                  <a:pt x="1030573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400704" y="8687462"/>
            <a:ext cx="285859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Page 05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4939" y="885825"/>
            <a:ext cx="7841670" cy="1181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Experience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4939" y="2947855"/>
            <a:ext cx="7046946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2022 - Modeling Photographer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80513" y="2947855"/>
            <a:ext cx="5425255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2023 - Profile Company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62689" y="2947855"/>
            <a:ext cx="5546982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2024 - Modeling Photographer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94939" y="7308233"/>
            <a:ext cx="4180330" cy="453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Studio Shodwe - Fashion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580513" y="7308233"/>
            <a:ext cx="4180330" cy="453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Larana Inc. - Company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362689" y="7308233"/>
            <a:ext cx="4180330" cy="453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Rimberio Co. - Fashion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66259" y="-8319800"/>
            <a:ext cx="10305738" cy="10287000"/>
          </a:xfrm>
          <a:custGeom>
            <a:avLst/>
            <a:gdLst/>
            <a:ahLst/>
            <a:cxnLst/>
            <a:rect r="r" b="b" t="t" l="l"/>
            <a:pathLst>
              <a:path h="10287000" w="10305738">
                <a:moveTo>
                  <a:pt x="0" y="0"/>
                </a:moveTo>
                <a:lnTo>
                  <a:pt x="10305738" y="0"/>
                </a:lnTo>
                <a:lnTo>
                  <a:pt x="10305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08958" y="6233090"/>
            <a:ext cx="5079042" cy="4053910"/>
            <a:chOff x="0" y="0"/>
            <a:chExt cx="6772056" cy="540521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23394" r="0" b="23394"/>
            <a:stretch>
              <a:fillRect/>
            </a:stretch>
          </p:blipFill>
          <p:spPr>
            <a:xfrm flipH="false" flipV="false">
              <a:off x="0" y="0"/>
              <a:ext cx="6772056" cy="5405213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7857224" y="0"/>
            <a:ext cx="5079042" cy="4053910"/>
            <a:chOff x="0" y="0"/>
            <a:chExt cx="6772056" cy="5405213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23394" r="0" b="23394"/>
            <a:stretch>
              <a:fillRect/>
            </a:stretch>
          </p:blipFill>
          <p:spPr>
            <a:xfrm flipH="false" flipV="false">
              <a:off x="0" y="0"/>
              <a:ext cx="6772056" cy="5405213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7857224" y="4459461"/>
            <a:ext cx="5079042" cy="5827539"/>
            <a:chOff x="0" y="0"/>
            <a:chExt cx="6772056" cy="777005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6"/>
            <a:srcRect l="0" t="11754" r="0" b="11754"/>
            <a:stretch>
              <a:fillRect/>
            </a:stretch>
          </p:blipFill>
          <p:spPr>
            <a:xfrm flipH="false" flipV="false">
              <a:off x="0" y="0"/>
              <a:ext cx="6772056" cy="7770052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3208958" y="0"/>
            <a:ext cx="5079042" cy="5827539"/>
            <a:chOff x="0" y="0"/>
            <a:chExt cx="6772056" cy="7770052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7"/>
            <a:srcRect l="0" t="11754" r="0" b="11754"/>
            <a:stretch>
              <a:fillRect/>
            </a:stretch>
          </p:blipFill>
          <p:spPr>
            <a:xfrm flipH="false" flipV="false">
              <a:off x="0" y="0"/>
              <a:ext cx="6772056" cy="7770052"/>
            </a:xfrm>
            <a:prstGeom prst="rect">
              <a:avLst/>
            </a:prstGeom>
          </p:spPr>
        </p:pic>
      </p:grpSp>
      <p:sp>
        <p:nvSpPr>
          <p:cNvPr name="TextBox 11" id="11"/>
          <p:cNvSpPr txBox="true"/>
          <p:nvPr/>
        </p:nvSpPr>
        <p:spPr>
          <a:xfrm rot="0">
            <a:off x="1028700" y="3810298"/>
            <a:ext cx="4204603" cy="1181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Project.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8687462"/>
            <a:ext cx="285859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Page 06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5466887"/>
            <a:ext cx="4770044" cy="1291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Portraits are one of my favorite things to shoot because they allow for deep connection.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2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493155" y="0"/>
            <a:ext cx="3794845" cy="5300108"/>
            <a:chOff x="0" y="0"/>
            <a:chExt cx="5059793" cy="706681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6148" t="0" r="26148" b="0"/>
            <a:stretch>
              <a:fillRect/>
            </a:stretch>
          </p:blipFill>
          <p:spPr>
            <a:xfrm flipH="false" flipV="false">
              <a:off x="0" y="0"/>
              <a:ext cx="5059793" cy="7066811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-4460037" y="-6139136"/>
            <a:ext cx="10258635" cy="10258635"/>
          </a:xfrm>
          <a:custGeom>
            <a:avLst/>
            <a:gdLst/>
            <a:ahLst/>
            <a:cxnLst/>
            <a:rect r="r" b="b" t="t" l="l"/>
            <a:pathLst>
              <a:path h="10258635" w="10258635">
                <a:moveTo>
                  <a:pt x="0" y="0"/>
                </a:moveTo>
                <a:lnTo>
                  <a:pt x="10258635" y="0"/>
                </a:lnTo>
                <a:lnTo>
                  <a:pt x="10258635" y="10258634"/>
                </a:lnTo>
                <a:lnTo>
                  <a:pt x="0" y="10258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263555">
            <a:off x="11428506" y="1212709"/>
            <a:ext cx="1249184" cy="1210573"/>
          </a:xfrm>
          <a:custGeom>
            <a:avLst/>
            <a:gdLst/>
            <a:ahLst/>
            <a:cxnLst/>
            <a:rect r="r" b="b" t="t" l="l"/>
            <a:pathLst>
              <a:path h="1210573" w="1249184">
                <a:moveTo>
                  <a:pt x="0" y="0"/>
                </a:moveTo>
                <a:lnTo>
                  <a:pt x="1249184" y="0"/>
                </a:lnTo>
                <a:lnTo>
                  <a:pt x="1249184" y="1210573"/>
                </a:lnTo>
                <a:lnTo>
                  <a:pt x="0" y="1210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5040630"/>
            <a:ext cx="3703982" cy="370398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9261" r="0" b="-3083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893744" y="8687462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Page 07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28650"/>
            <a:ext cx="7850129" cy="1978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74"/>
              </a:lnSpc>
            </a:pPr>
            <a:r>
              <a:rPr lang="en-US" sz="10410" b="true">
                <a:solidFill>
                  <a:srgbClr val="B50E0E"/>
                </a:solidFill>
                <a:latin typeface="Futura Bold"/>
                <a:ea typeface="Futura Bold"/>
                <a:cs typeface="Futura Bold"/>
                <a:sym typeface="Futura Bold"/>
              </a:rPr>
              <a:t>CLIENT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77599" y="1885108"/>
            <a:ext cx="8787285" cy="198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74"/>
              </a:lnSpc>
            </a:pPr>
            <a:r>
              <a:rPr lang="en-US" sz="10410" b="true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TESTIMONIAL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98598" y="6373120"/>
            <a:ext cx="10591980" cy="1710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“I was so impressed by Jonathan’s ability to make me feel completely comfortable during our session. I’m usually awkward in front of a camera, but he guided me in a way that felt natural. The final photos were beautiful—simple, honest, and exactly what I had hoped for.”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798598" y="5577392"/>
            <a:ext cx="2761335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Aaron Loeb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3636998"/>
            <a:chOff x="0" y="0"/>
            <a:chExt cx="12192000" cy="484933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6741" r="0" b="36741"/>
            <a:stretch>
              <a:fillRect/>
            </a:stretch>
          </p:blipFill>
          <p:spPr>
            <a:xfrm flipH="false" flipV="false">
              <a:off x="0" y="0"/>
              <a:ext cx="12192000" cy="484933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3429584" y="6299363"/>
            <a:ext cx="4858416" cy="3987637"/>
            <a:chOff x="0" y="0"/>
            <a:chExt cx="6477888" cy="531684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9387" t="0" r="9387" b="0"/>
            <a:stretch>
              <a:fillRect/>
            </a:stretch>
          </p:blipFill>
          <p:spPr>
            <a:xfrm flipH="false" flipV="false">
              <a:off x="0" y="0"/>
              <a:ext cx="6477888" cy="5316849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10450391" y="1248791"/>
            <a:ext cx="5298426" cy="1412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03"/>
              </a:lnSpc>
            </a:pPr>
            <a:r>
              <a:rPr lang="en-US" sz="743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CONTACT &amp;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2304382"/>
            <a:ext cx="8115300" cy="1332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855"/>
              </a:lnSpc>
            </a:pPr>
            <a:r>
              <a:rPr lang="en-US" sz="7753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Booking Info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6496" y="4513194"/>
            <a:ext cx="2634350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Social Media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6496" y="5718392"/>
            <a:ext cx="2634350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Website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6496" y="6928013"/>
            <a:ext cx="2634350" cy="58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EEE2CF"/>
                </a:solidFill>
                <a:latin typeface="Futura Bold"/>
                <a:ea typeface="Futura Bold"/>
                <a:cs typeface="Futura Bold"/>
                <a:sym typeface="Futura Bold"/>
              </a:rPr>
              <a:t>E-mail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90582" y="4640721"/>
            <a:ext cx="3408583" cy="453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@reallygreatsite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90582" y="5845919"/>
            <a:ext cx="3915064" cy="453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www.reallygreatsite.com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90582" y="7055540"/>
            <a:ext cx="3915064" cy="453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EEE2CF"/>
                </a:solidFill>
                <a:latin typeface="Futura"/>
                <a:ea typeface="Futura"/>
                <a:cs typeface="Futura"/>
                <a:sym typeface="Futura"/>
              </a:rPr>
              <a:t>hello@reallygreatsite.com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6496" y="8687462"/>
            <a:ext cx="5365556" cy="57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EE2CF"/>
                </a:solidFill>
                <a:latin typeface="Beth Ellen"/>
                <a:ea typeface="Beth Ellen"/>
                <a:cs typeface="Beth Ellen"/>
                <a:sym typeface="Beth Ellen"/>
              </a:rPr>
              <a:t>Page 08</a:t>
            </a:r>
          </a:p>
        </p:txBody>
      </p:sp>
      <p:sp>
        <p:nvSpPr>
          <p:cNvPr name="AutoShape 15" id="15"/>
          <p:cNvSpPr/>
          <p:nvPr/>
        </p:nvSpPr>
        <p:spPr>
          <a:xfrm>
            <a:off x="0" y="5468191"/>
            <a:ext cx="9144000" cy="0"/>
          </a:xfrm>
          <a:prstGeom prst="line">
            <a:avLst/>
          </a:prstGeom>
          <a:ln cap="flat" w="19050">
            <a:solidFill>
              <a:srgbClr val="EEE2C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>
            <a:off x="0" y="6670838"/>
            <a:ext cx="9144000" cy="0"/>
          </a:xfrm>
          <a:prstGeom prst="line">
            <a:avLst/>
          </a:prstGeom>
          <a:ln cap="flat" w="19050">
            <a:solidFill>
              <a:srgbClr val="EEE2C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0" y="7873485"/>
            <a:ext cx="9144000" cy="0"/>
          </a:xfrm>
          <a:prstGeom prst="line">
            <a:avLst/>
          </a:prstGeom>
          <a:ln cap="flat" w="19050">
            <a:solidFill>
              <a:srgbClr val="EEE2C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8" id="18"/>
          <p:cNvSpPr/>
          <p:nvPr/>
        </p:nvSpPr>
        <p:spPr>
          <a:xfrm flipH="false" flipV="false" rot="1199131">
            <a:off x="11040667" y="7602201"/>
            <a:ext cx="1249184" cy="1210573"/>
          </a:xfrm>
          <a:custGeom>
            <a:avLst/>
            <a:gdLst/>
            <a:ahLst/>
            <a:cxnLst/>
            <a:rect r="r" b="b" t="t" l="l"/>
            <a:pathLst>
              <a:path h="1210573" w="1249184">
                <a:moveTo>
                  <a:pt x="0" y="0"/>
                </a:moveTo>
                <a:lnTo>
                  <a:pt x="1249185" y="0"/>
                </a:lnTo>
                <a:lnTo>
                  <a:pt x="1249185" y="1210574"/>
                </a:lnTo>
                <a:lnTo>
                  <a:pt x="0" y="121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DAHF-ji3-Yg</dc:identifier>
  <dcterms:modified xsi:type="dcterms:W3CDTF">2011-08-01T06:04:30Z</dcterms:modified>
  <cp:revision>1</cp:revision>
  <dc:title>Red and Beige Modern Creative Portfolio Online Portfolio</dc:title>
</cp:coreProperties>
</file>