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9" r:id="rId4"/>
  </p:sldMasterIdLst>
  <p:notesMasterIdLst>
    <p:notesMasterId r:id="rId5"/>
  </p:notesMasterIdLst>
  <p:sldIdLst>
    <p:sldId id="256" r:id="rId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999">
          <p15:clr>
            <a:srgbClr val="A4A3A4"/>
          </p15:clr>
        </p15:guide>
        <p15:guide id="2" pos="3840">
          <p15:clr>
            <a:srgbClr val="A4A3A4"/>
          </p15:clr>
        </p15:guide>
        <p15:guide id="3" pos="6903">
          <p15:clr>
            <a:srgbClr val="9AA0A6"/>
          </p15:clr>
        </p15:guide>
        <p15:guide id="4" pos="777">
          <p15:clr>
            <a:srgbClr val="9AA0A6"/>
          </p15:clr>
        </p15:guide>
        <p15:guide id="5" orient="horz" pos="321">
          <p15:clr>
            <a:srgbClr val="9AA0A6"/>
          </p15:clr>
        </p15:guide>
        <p15:guide id="6" orient="horz" pos="1548">
          <p15:clr>
            <a:srgbClr val="9AA0A6"/>
          </p15:clr>
        </p15:guide>
        <p15:guide id="7" orient="horz" pos="2780">
          <p15:clr>
            <a:srgbClr val="9AA0A6"/>
          </p15:clr>
        </p15:guide>
        <p15:guide id="8" pos="5362">
          <p15:clr>
            <a:srgbClr val="9AA0A6"/>
          </p15:clr>
        </p15:guide>
        <p15:guide id="9" pos="2313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999" orient="horz"/>
        <p:guide pos="3840"/>
        <p:guide pos="6903"/>
        <p:guide pos="777"/>
        <p:guide pos="321" orient="horz"/>
        <p:guide pos="1548" orient="horz"/>
        <p:guide pos="2780" orient="horz"/>
        <p:guide pos="5362"/>
        <p:guide pos="2313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7a1ae79ecf_0_1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" name="Google Shape;11;g7a1ae79ecf_0_1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2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noFill/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>
            <a:off x="4278064" y="651848"/>
            <a:ext cx="1117160" cy="1675739"/>
          </a:xfrm>
          <a:custGeom>
            <a:rect b="b" l="l" r="r" t="t"/>
            <a:pathLst>
              <a:path extrusionOk="0" h="1675739" w="1117160">
                <a:moveTo>
                  <a:pt x="233805" y="1404429"/>
                </a:moveTo>
                <a:lnTo>
                  <a:pt x="253436" y="1627861"/>
                </a:lnTo>
                <a:lnTo>
                  <a:pt x="871704" y="1627861"/>
                </a:lnTo>
                <a:lnTo>
                  <a:pt x="889897" y="1404429"/>
                </a:lnTo>
                <a:close/>
                <a:moveTo>
                  <a:pt x="600819" y="712724"/>
                </a:moveTo>
                <a:lnTo>
                  <a:pt x="598797" y="718333"/>
                </a:lnTo>
                <a:cubicBezTo>
                  <a:pt x="545174" y="777223"/>
                  <a:pt x="522033" y="831326"/>
                  <a:pt x="530172" y="879204"/>
                </a:cubicBezTo>
                <a:cubicBezTo>
                  <a:pt x="535279" y="909048"/>
                  <a:pt x="551238" y="928199"/>
                  <a:pt x="569751" y="950383"/>
                </a:cubicBezTo>
                <a:cubicBezTo>
                  <a:pt x="582040" y="965225"/>
                  <a:pt x="596084" y="981983"/>
                  <a:pt x="607416" y="1003209"/>
                </a:cubicBezTo>
                <a:cubicBezTo>
                  <a:pt x="629679" y="1044623"/>
                  <a:pt x="636861" y="1093130"/>
                  <a:pt x="628961" y="1147921"/>
                </a:cubicBezTo>
                <a:lnTo>
                  <a:pt x="625371" y="1163714"/>
                </a:lnTo>
                <a:lnTo>
                  <a:pt x="631028" y="1162152"/>
                </a:lnTo>
                <a:cubicBezTo>
                  <a:pt x="694026" y="1125758"/>
                  <a:pt x="738283" y="1040594"/>
                  <a:pt x="738283" y="941606"/>
                </a:cubicBezTo>
                <a:cubicBezTo>
                  <a:pt x="738283" y="842617"/>
                  <a:pt x="694026" y="757454"/>
                  <a:pt x="631028" y="721059"/>
                </a:cubicBezTo>
                <a:close/>
                <a:moveTo>
                  <a:pt x="547376" y="706450"/>
                </a:moveTo>
                <a:lnTo>
                  <a:pt x="494430" y="721059"/>
                </a:lnTo>
                <a:cubicBezTo>
                  <a:pt x="431432" y="757454"/>
                  <a:pt x="387175" y="842617"/>
                  <a:pt x="387175" y="941606"/>
                </a:cubicBezTo>
                <a:cubicBezTo>
                  <a:pt x="387175" y="1073590"/>
                  <a:pt x="465855" y="1180997"/>
                  <a:pt x="562729" y="1180997"/>
                </a:cubicBezTo>
                <a:lnTo>
                  <a:pt x="573559" y="1178009"/>
                </a:lnTo>
                <a:lnTo>
                  <a:pt x="581713" y="1143113"/>
                </a:lnTo>
                <a:cubicBezTo>
                  <a:pt x="588723" y="1097658"/>
                  <a:pt x="583277" y="1059027"/>
                  <a:pt x="565442" y="1025871"/>
                </a:cubicBezTo>
                <a:cubicBezTo>
                  <a:pt x="556345" y="1008954"/>
                  <a:pt x="545014" y="995388"/>
                  <a:pt x="533045" y="981025"/>
                </a:cubicBezTo>
                <a:cubicBezTo>
                  <a:pt x="511978" y="955809"/>
                  <a:pt x="490274" y="929795"/>
                  <a:pt x="483092" y="887184"/>
                </a:cubicBezTo>
                <a:cubicBezTo>
                  <a:pt x="475072" y="839904"/>
                  <a:pt x="488239" y="790021"/>
                  <a:pt x="522322" y="738342"/>
                </a:cubicBezTo>
                <a:close/>
                <a:moveTo>
                  <a:pt x="562729" y="654336"/>
                </a:moveTo>
                <a:cubicBezTo>
                  <a:pt x="685936" y="654336"/>
                  <a:pt x="786161" y="783288"/>
                  <a:pt x="786161" y="941606"/>
                </a:cubicBezTo>
                <a:cubicBezTo>
                  <a:pt x="786161" y="1099923"/>
                  <a:pt x="685936" y="1228875"/>
                  <a:pt x="562729" y="1228875"/>
                </a:cubicBezTo>
                <a:cubicBezTo>
                  <a:pt x="439522" y="1228875"/>
                  <a:pt x="339297" y="1099923"/>
                  <a:pt x="339297" y="941606"/>
                </a:cubicBezTo>
                <a:cubicBezTo>
                  <a:pt x="339297" y="783288"/>
                  <a:pt x="439522" y="654336"/>
                  <a:pt x="562729" y="654336"/>
                </a:cubicBezTo>
                <a:close/>
                <a:moveTo>
                  <a:pt x="89373" y="542620"/>
                </a:moveTo>
                <a:lnTo>
                  <a:pt x="151774" y="1356551"/>
                </a:lnTo>
                <a:lnTo>
                  <a:pt x="181618" y="1356551"/>
                </a:lnTo>
                <a:lnTo>
                  <a:pt x="229656" y="1356551"/>
                </a:lnTo>
                <a:lnTo>
                  <a:pt x="893728" y="1356551"/>
                </a:lnTo>
                <a:lnTo>
                  <a:pt x="941765" y="1356551"/>
                </a:lnTo>
                <a:lnTo>
                  <a:pt x="949586" y="1356551"/>
                </a:lnTo>
                <a:lnTo>
                  <a:pt x="1027468" y="542620"/>
                </a:lnTo>
                <a:lnTo>
                  <a:pt x="1007997" y="542620"/>
                </a:lnTo>
                <a:lnTo>
                  <a:pt x="959959" y="542620"/>
                </a:lnTo>
                <a:lnTo>
                  <a:pt x="158477" y="542620"/>
                </a:lnTo>
                <a:lnTo>
                  <a:pt x="110439" y="542620"/>
                </a:lnTo>
                <a:close/>
                <a:moveTo>
                  <a:pt x="145869" y="398985"/>
                </a:moveTo>
                <a:lnTo>
                  <a:pt x="154328" y="494742"/>
                </a:lnTo>
                <a:lnTo>
                  <a:pt x="963789" y="494742"/>
                </a:lnTo>
                <a:lnTo>
                  <a:pt x="971609" y="398985"/>
                </a:lnTo>
                <a:close/>
                <a:moveTo>
                  <a:pt x="47878" y="207472"/>
                </a:moveTo>
                <a:lnTo>
                  <a:pt x="47878" y="351107"/>
                </a:lnTo>
                <a:lnTo>
                  <a:pt x="119696" y="351107"/>
                </a:lnTo>
                <a:lnTo>
                  <a:pt x="997464" y="351107"/>
                </a:lnTo>
                <a:lnTo>
                  <a:pt x="1069281" y="351107"/>
                </a:lnTo>
                <a:lnTo>
                  <a:pt x="1069281" y="207472"/>
                </a:lnTo>
                <a:close/>
                <a:moveTo>
                  <a:pt x="207792" y="47878"/>
                </a:moveTo>
                <a:lnTo>
                  <a:pt x="163106" y="159594"/>
                </a:lnTo>
                <a:lnTo>
                  <a:pt x="986133" y="159594"/>
                </a:lnTo>
                <a:lnTo>
                  <a:pt x="941447" y="47878"/>
                </a:lnTo>
                <a:close/>
                <a:moveTo>
                  <a:pt x="191513" y="0"/>
                </a:moveTo>
                <a:lnTo>
                  <a:pt x="957566" y="0"/>
                </a:lnTo>
                <a:cubicBezTo>
                  <a:pt x="967301" y="0"/>
                  <a:pt x="976238" y="5905"/>
                  <a:pt x="979749" y="15002"/>
                </a:cubicBezTo>
                <a:lnTo>
                  <a:pt x="1037586" y="159594"/>
                </a:lnTo>
                <a:lnTo>
                  <a:pt x="1093220" y="159594"/>
                </a:lnTo>
                <a:cubicBezTo>
                  <a:pt x="1106467" y="159594"/>
                  <a:pt x="1117160" y="170287"/>
                  <a:pt x="1117160" y="183533"/>
                </a:cubicBezTo>
                <a:lnTo>
                  <a:pt x="1117160" y="375046"/>
                </a:lnTo>
                <a:cubicBezTo>
                  <a:pt x="1117160" y="388293"/>
                  <a:pt x="1106467" y="398985"/>
                  <a:pt x="1093220" y="398985"/>
                </a:cubicBezTo>
                <a:lnTo>
                  <a:pt x="1019613" y="398985"/>
                </a:lnTo>
                <a:lnTo>
                  <a:pt x="1011827" y="494742"/>
                </a:lnTo>
                <a:lnTo>
                  <a:pt x="1053801" y="494742"/>
                </a:lnTo>
                <a:cubicBezTo>
                  <a:pt x="1060504" y="494742"/>
                  <a:pt x="1067047" y="497615"/>
                  <a:pt x="1071516" y="502562"/>
                </a:cubicBezTo>
                <a:cubicBezTo>
                  <a:pt x="1076144" y="507510"/>
                  <a:pt x="1078219" y="514213"/>
                  <a:pt x="1077580" y="520915"/>
                </a:cubicBezTo>
                <a:lnTo>
                  <a:pt x="995230" y="1382724"/>
                </a:lnTo>
                <a:cubicBezTo>
                  <a:pt x="993953" y="1395013"/>
                  <a:pt x="983739" y="1404429"/>
                  <a:pt x="971291" y="1404429"/>
                </a:cubicBezTo>
                <a:lnTo>
                  <a:pt x="937935" y="1404429"/>
                </a:lnTo>
                <a:lnTo>
                  <a:pt x="917667" y="1653715"/>
                </a:lnTo>
                <a:cubicBezTo>
                  <a:pt x="916709" y="1666163"/>
                  <a:pt x="906335" y="1675739"/>
                  <a:pt x="893728" y="1675739"/>
                </a:cubicBezTo>
                <a:lnTo>
                  <a:pt x="231412" y="1675739"/>
                </a:lnTo>
                <a:cubicBezTo>
                  <a:pt x="219123" y="1675739"/>
                  <a:pt x="208749" y="1666323"/>
                  <a:pt x="207632" y="1653875"/>
                </a:cubicBezTo>
                <a:lnTo>
                  <a:pt x="185768" y="1404429"/>
                </a:lnTo>
                <a:lnTo>
                  <a:pt x="129591" y="1404429"/>
                </a:lnTo>
                <a:cubicBezTo>
                  <a:pt x="116983" y="1404429"/>
                  <a:pt x="106609" y="1394853"/>
                  <a:pt x="105652" y="1382246"/>
                </a:cubicBezTo>
                <a:lnTo>
                  <a:pt x="39580" y="520437"/>
                </a:lnTo>
                <a:cubicBezTo>
                  <a:pt x="39101" y="513893"/>
                  <a:pt x="41335" y="507350"/>
                  <a:pt x="45963" y="502403"/>
                </a:cubicBezTo>
                <a:cubicBezTo>
                  <a:pt x="50432" y="497455"/>
                  <a:pt x="56816" y="494742"/>
                  <a:pt x="63519" y="494742"/>
                </a:cubicBezTo>
                <a:lnTo>
                  <a:pt x="106130" y="494742"/>
                </a:lnTo>
                <a:lnTo>
                  <a:pt x="97814" y="398985"/>
                </a:lnTo>
                <a:lnTo>
                  <a:pt x="23939" y="398985"/>
                </a:lnTo>
                <a:cubicBezTo>
                  <a:pt x="10693" y="398985"/>
                  <a:pt x="0" y="388293"/>
                  <a:pt x="0" y="375046"/>
                </a:cubicBezTo>
                <a:lnTo>
                  <a:pt x="0" y="183533"/>
                </a:lnTo>
                <a:cubicBezTo>
                  <a:pt x="0" y="170287"/>
                  <a:pt x="10693" y="159594"/>
                  <a:pt x="23939" y="159594"/>
                </a:cubicBezTo>
                <a:lnTo>
                  <a:pt x="111493" y="159594"/>
                </a:lnTo>
                <a:lnTo>
                  <a:pt x="169330" y="15002"/>
                </a:lnTo>
                <a:cubicBezTo>
                  <a:pt x="173001" y="5905"/>
                  <a:pt x="181778" y="0"/>
                  <a:pt x="191513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3"/>
          <p:cNvSpPr/>
          <p:nvPr/>
        </p:nvSpPr>
        <p:spPr>
          <a:xfrm>
            <a:off x="6768617" y="638931"/>
            <a:ext cx="1300534" cy="1643821"/>
          </a:xfrm>
          <a:custGeom>
            <a:rect b="b" l="l" r="r" t="t"/>
            <a:pathLst>
              <a:path extrusionOk="0" h="1643821" w="1300534">
                <a:moveTo>
                  <a:pt x="354753" y="854694"/>
                </a:moveTo>
                <a:lnTo>
                  <a:pt x="337981" y="875195"/>
                </a:lnTo>
                <a:cubicBezTo>
                  <a:pt x="330320" y="891493"/>
                  <a:pt x="326051" y="910485"/>
                  <a:pt x="325572" y="931392"/>
                </a:cubicBezTo>
                <a:cubicBezTo>
                  <a:pt x="324455" y="975759"/>
                  <a:pt x="340096" y="1022680"/>
                  <a:pt x="369780" y="1063855"/>
                </a:cubicBezTo>
                <a:cubicBezTo>
                  <a:pt x="399305" y="1105030"/>
                  <a:pt x="438884" y="1134715"/>
                  <a:pt x="481337" y="1147802"/>
                </a:cubicBezTo>
                <a:cubicBezTo>
                  <a:pt x="521235" y="1160090"/>
                  <a:pt x="558740" y="1155781"/>
                  <a:pt x="586828" y="1135513"/>
                </a:cubicBezTo>
                <a:lnTo>
                  <a:pt x="589142" y="1132627"/>
                </a:lnTo>
                <a:lnTo>
                  <a:pt x="562670" y="1080373"/>
                </a:lnTo>
                <a:cubicBezTo>
                  <a:pt x="549882" y="1063616"/>
                  <a:pt x="534960" y="1051168"/>
                  <a:pt x="517723" y="1042789"/>
                </a:cubicBezTo>
                <a:cubicBezTo>
                  <a:pt x="504477" y="1036246"/>
                  <a:pt x="491071" y="1032894"/>
                  <a:pt x="477027" y="1029223"/>
                </a:cubicBezTo>
                <a:cubicBezTo>
                  <a:pt x="452450" y="1022840"/>
                  <a:pt x="424521" y="1015658"/>
                  <a:pt x="399145" y="990602"/>
                </a:cubicBezTo>
                <a:cubicBezTo>
                  <a:pt x="371136" y="963072"/>
                  <a:pt x="356054" y="923781"/>
                  <a:pt x="353967" y="873539"/>
                </a:cubicBezTo>
                <a:close/>
                <a:moveTo>
                  <a:pt x="433299" y="815846"/>
                </a:moveTo>
                <a:lnTo>
                  <a:pt x="403735" y="824971"/>
                </a:lnTo>
                <a:lnTo>
                  <a:pt x="403773" y="825102"/>
                </a:lnTo>
                <a:cubicBezTo>
                  <a:pt x="396751" y="886386"/>
                  <a:pt x="406486" y="930594"/>
                  <a:pt x="432660" y="956448"/>
                </a:cubicBezTo>
                <a:cubicBezTo>
                  <a:pt x="448779" y="972408"/>
                  <a:pt x="466494" y="977036"/>
                  <a:pt x="488837" y="982781"/>
                </a:cubicBezTo>
                <a:cubicBezTo>
                  <a:pt x="503839" y="986612"/>
                  <a:pt x="520915" y="991080"/>
                  <a:pt x="538630" y="999698"/>
                </a:cubicBezTo>
                <a:cubicBezTo>
                  <a:pt x="561612" y="1010870"/>
                  <a:pt x="581641" y="1027308"/>
                  <a:pt x="598598" y="1048814"/>
                </a:cubicBezTo>
                <a:lnTo>
                  <a:pt x="621040" y="1091778"/>
                </a:lnTo>
                <a:lnTo>
                  <a:pt x="632273" y="1036006"/>
                </a:lnTo>
                <a:cubicBezTo>
                  <a:pt x="632472" y="994591"/>
                  <a:pt x="617710" y="948229"/>
                  <a:pt x="587945" y="906814"/>
                </a:cubicBezTo>
                <a:cubicBezTo>
                  <a:pt x="546291" y="849041"/>
                  <a:pt x="486284" y="815846"/>
                  <a:pt x="433299" y="815846"/>
                </a:cubicBezTo>
                <a:close/>
                <a:moveTo>
                  <a:pt x="411187" y="769767"/>
                </a:moveTo>
                <a:cubicBezTo>
                  <a:pt x="484928" y="760356"/>
                  <a:pt x="570629" y="800724"/>
                  <a:pt x="626886" y="878885"/>
                </a:cubicBezTo>
                <a:cubicBezTo>
                  <a:pt x="683144" y="957046"/>
                  <a:pt x="694155" y="1051187"/>
                  <a:pt x="661740" y="1118082"/>
                </a:cubicBezTo>
                <a:lnTo>
                  <a:pt x="639061" y="1145309"/>
                </a:lnTo>
                <a:lnTo>
                  <a:pt x="638975" y="1146665"/>
                </a:lnTo>
                <a:lnTo>
                  <a:pt x="635231" y="1149907"/>
                </a:lnTo>
                <a:lnTo>
                  <a:pt x="614917" y="1174294"/>
                </a:lnTo>
                <a:cubicBezTo>
                  <a:pt x="588903" y="1192967"/>
                  <a:pt x="558101" y="1202542"/>
                  <a:pt x="524906" y="1202542"/>
                </a:cubicBezTo>
                <a:cubicBezTo>
                  <a:pt x="506233" y="1202542"/>
                  <a:pt x="486922" y="1199510"/>
                  <a:pt x="467292" y="1193446"/>
                </a:cubicBezTo>
                <a:cubicBezTo>
                  <a:pt x="415105" y="1177326"/>
                  <a:pt x="366588" y="1141258"/>
                  <a:pt x="330999" y="1091624"/>
                </a:cubicBezTo>
                <a:cubicBezTo>
                  <a:pt x="295409" y="1042150"/>
                  <a:pt x="276418" y="984696"/>
                  <a:pt x="277854" y="930115"/>
                </a:cubicBezTo>
                <a:cubicBezTo>
                  <a:pt x="279290" y="872980"/>
                  <a:pt x="302431" y="825421"/>
                  <a:pt x="342968" y="796215"/>
                </a:cubicBezTo>
                <a:cubicBezTo>
                  <a:pt x="363356" y="781572"/>
                  <a:pt x="386607" y="772904"/>
                  <a:pt x="411187" y="769767"/>
                </a:cubicBezTo>
                <a:close/>
                <a:moveTo>
                  <a:pt x="957566" y="692210"/>
                </a:moveTo>
                <a:lnTo>
                  <a:pt x="957565" y="692210"/>
                </a:lnTo>
                <a:lnTo>
                  <a:pt x="957565" y="1046988"/>
                </a:lnTo>
                <a:lnTo>
                  <a:pt x="957566" y="1046988"/>
                </a:lnTo>
                <a:cubicBezTo>
                  <a:pt x="1049971" y="1046988"/>
                  <a:pt x="1125140" y="967350"/>
                  <a:pt x="1125140" y="869519"/>
                </a:cubicBezTo>
                <a:cubicBezTo>
                  <a:pt x="1125140" y="771688"/>
                  <a:pt x="1049971" y="692210"/>
                  <a:pt x="957566" y="692210"/>
                </a:cubicBezTo>
                <a:close/>
                <a:moveTo>
                  <a:pt x="965546" y="568365"/>
                </a:moveTo>
                <a:cubicBezTo>
                  <a:pt x="962832" y="568365"/>
                  <a:pt x="960279" y="568365"/>
                  <a:pt x="957566" y="568524"/>
                </a:cubicBezTo>
                <a:lnTo>
                  <a:pt x="957566" y="644491"/>
                </a:lnTo>
                <a:cubicBezTo>
                  <a:pt x="1076304" y="644491"/>
                  <a:pt x="1173018" y="745514"/>
                  <a:pt x="1173018" y="869679"/>
                </a:cubicBezTo>
                <a:cubicBezTo>
                  <a:pt x="1173018" y="994003"/>
                  <a:pt x="1076304" y="1095026"/>
                  <a:pt x="957566" y="1095026"/>
                </a:cubicBezTo>
                <a:lnTo>
                  <a:pt x="957566" y="1174663"/>
                </a:lnTo>
                <a:cubicBezTo>
                  <a:pt x="960279" y="1174663"/>
                  <a:pt x="962832" y="1174823"/>
                  <a:pt x="965546" y="1174823"/>
                </a:cubicBezTo>
                <a:cubicBezTo>
                  <a:pt x="1123863" y="1174823"/>
                  <a:pt x="1252815" y="1038849"/>
                  <a:pt x="1252815" y="871594"/>
                </a:cubicBezTo>
                <a:cubicBezTo>
                  <a:pt x="1252815" y="704339"/>
                  <a:pt x="1123863" y="568365"/>
                  <a:pt x="965546" y="568365"/>
                </a:cubicBezTo>
                <a:close/>
                <a:moveTo>
                  <a:pt x="47878" y="414945"/>
                </a:moveTo>
                <a:lnTo>
                  <a:pt x="47878" y="1478800"/>
                </a:lnTo>
                <a:cubicBezTo>
                  <a:pt x="47878" y="1543436"/>
                  <a:pt x="100385" y="1595943"/>
                  <a:pt x="165020" y="1595943"/>
                </a:cubicBezTo>
                <a:lnTo>
                  <a:pt x="792704" y="1595943"/>
                </a:lnTo>
                <a:cubicBezTo>
                  <a:pt x="857180" y="1595943"/>
                  <a:pt x="909687" y="1543436"/>
                  <a:pt x="909687" y="1478800"/>
                </a:cubicBezTo>
                <a:lnTo>
                  <a:pt x="909687" y="670213"/>
                </a:lnTo>
                <a:lnTo>
                  <a:pt x="909528" y="669867"/>
                </a:lnTo>
                <a:lnTo>
                  <a:pt x="909528" y="546181"/>
                </a:lnTo>
                <a:lnTo>
                  <a:pt x="911511" y="540967"/>
                </a:lnTo>
                <a:lnTo>
                  <a:pt x="909687" y="536556"/>
                </a:lnTo>
                <a:lnTo>
                  <a:pt x="909687" y="414945"/>
                </a:lnTo>
                <a:close/>
                <a:moveTo>
                  <a:pt x="23939" y="367067"/>
                </a:moveTo>
                <a:lnTo>
                  <a:pt x="933626" y="367067"/>
                </a:lnTo>
                <a:cubicBezTo>
                  <a:pt x="946872" y="367067"/>
                  <a:pt x="957565" y="377760"/>
                  <a:pt x="957565" y="391006"/>
                </a:cubicBezTo>
                <a:lnTo>
                  <a:pt x="957565" y="520794"/>
                </a:lnTo>
                <a:lnTo>
                  <a:pt x="965386" y="520327"/>
                </a:lnTo>
                <a:cubicBezTo>
                  <a:pt x="1150196" y="520327"/>
                  <a:pt x="1300534" y="677846"/>
                  <a:pt x="1300534" y="871434"/>
                </a:cubicBezTo>
                <a:cubicBezTo>
                  <a:pt x="1300534" y="1065022"/>
                  <a:pt x="1150356" y="1222542"/>
                  <a:pt x="965546" y="1222542"/>
                </a:cubicBezTo>
                <a:lnTo>
                  <a:pt x="957565" y="1222066"/>
                </a:lnTo>
                <a:lnTo>
                  <a:pt x="957565" y="1478800"/>
                </a:lnTo>
                <a:cubicBezTo>
                  <a:pt x="957565" y="1569929"/>
                  <a:pt x="883673" y="1643821"/>
                  <a:pt x="792704" y="1643821"/>
                </a:cubicBezTo>
                <a:lnTo>
                  <a:pt x="165020" y="1643821"/>
                </a:lnTo>
                <a:cubicBezTo>
                  <a:pt x="74052" y="1643821"/>
                  <a:pt x="0" y="1569769"/>
                  <a:pt x="0" y="1478800"/>
                </a:cubicBezTo>
                <a:lnTo>
                  <a:pt x="0" y="391006"/>
                </a:lnTo>
                <a:cubicBezTo>
                  <a:pt x="0" y="377760"/>
                  <a:pt x="10693" y="367067"/>
                  <a:pt x="23939" y="367067"/>
                </a:cubicBezTo>
                <a:close/>
                <a:moveTo>
                  <a:pt x="662316" y="132942"/>
                </a:moveTo>
                <a:cubicBezTo>
                  <a:pt x="675562" y="132942"/>
                  <a:pt x="686255" y="143635"/>
                  <a:pt x="686255" y="156881"/>
                </a:cubicBezTo>
                <a:lnTo>
                  <a:pt x="686255" y="311209"/>
                </a:lnTo>
                <a:cubicBezTo>
                  <a:pt x="686255" y="324455"/>
                  <a:pt x="675562" y="335148"/>
                  <a:pt x="662316" y="335148"/>
                </a:cubicBezTo>
                <a:cubicBezTo>
                  <a:pt x="649070" y="335148"/>
                  <a:pt x="638377" y="324455"/>
                  <a:pt x="638377" y="311209"/>
                </a:cubicBezTo>
                <a:lnTo>
                  <a:pt x="638377" y="156881"/>
                </a:lnTo>
                <a:cubicBezTo>
                  <a:pt x="638377" y="143635"/>
                  <a:pt x="649070" y="132942"/>
                  <a:pt x="662316" y="132942"/>
                </a:cubicBezTo>
                <a:close/>
                <a:moveTo>
                  <a:pt x="295249" y="132942"/>
                </a:moveTo>
                <a:cubicBezTo>
                  <a:pt x="308495" y="132942"/>
                  <a:pt x="319188" y="143635"/>
                  <a:pt x="319188" y="156881"/>
                </a:cubicBezTo>
                <a:lnTo>
                  <a:pt x="319188" y="311209"/>
                </a:lnTo>
                <a:cubicBezTo>
                  <a:pt x="319188" y="324455"/>
                  <a:pt x="308495" y="335148"/>
                  <a:pt x="295249" y="335148"/>
                </a:cubicBezTo>
                <a:cubicBezTo>
                  <a:pt x="282003" y="335148"/>
                  <a:pt x="271310" y="324455"/>
                  <a:pt x="271310" y="311209"/>
                </a:cubicBezTo>
                <a:lnTo>
                  <a:pt x="271310" y="156881"/>
                </a:lnTo>
                <a:cubicBezTo>
                  <a:pt x="271310" y="143635"/>
                  <a:pt x="282003" y="132942"/>
                  <a:pt x="295249" y="132942"/>
                </a:cubicBezTo>
                <a:close/>
                <a:moveTo>
                  <a:pt x="478783" y="0"/>
                </a:moveTo>
                <a:cubicBezTo>
                  <a:pt x="492029" y="0"/>
                  <a:pt x="502722" y="10693"/>
                  <a:pt x="502722" y="23939"/>
                </a:cubicBezTo>
                <a:lnTo>
                  <a:pt x="502722" y="311209"/>
                </a:lnTo>
                <a:cubicBezTo>
                  <a:pt x="502722" y="324455"/>
                  <a:pt x="492029" y="335148"/>
                  <a:pt x="478783" y="335148"/>
                </a:cubicBezTo>
                <a:cubicBezTo>
                  <a:pt x="465537" y="335148"/>
                  <a:pt x="454844" y="324455"/>
                  <a:pt x="454844" y="311209"/>
                </a:cubicBezTo>
                <a:lnTo>
                  <a:pt x="454844" y="23939"/>
                </a:lnTo>
                <a:cubicBezTo>
                  <a:pt x="454844" y="10693"/>
                  <a:pt x="465537" y="0"/>
                  <a:pt x="478783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5;p3"/>
          <p:cNvSpPr/>
          <p:nvPr/>
        </p:nvSpPr>
        <p:spPr>
          <a:xfrm>
            <a:off x="8971823" y="852738"/>
            <a:ext cx="1601528" cy="1426772"/>
          </a:xfrm>
          <a:custGeom>
            <a:rect b="b" l="l" r="r" t="t"/>
            <a:pathLst>
              <a:path extrusionOk="0" h="1426772" w="1601528">
                <a:moveTo>
                  <a:pt x="65752" y="957565"/>
                </a:moveTo>
                <a:cubicBezTo>
                  <a:pt x="81473" y="1043108"/>
                  <a:pt x="113950" y="1123902"/>
                  <a:pt x="160432" y="1195580"/>
                </a:cubicBezTo>
                <a:lnTo>
                  <a:pt x="225378" y="1276991"/>
                </a:lnTo>
                <a:lnTo>
                  <a:pt x="268553" y="1319483"/>
                </a:lnTo>
                <a:lnTo>
                  <a:pt x="279282" y="1328513"/>
                </a:lnTo>
                <a:lnTo>
                  <a:pt x="336584" y="1372510"/>
                </a:lnTo>
                <a:lnTo>
                  <a:pt x="1068005" y="1372510"/>
                </a:lnTo>
                <a:lnTo>
                  <a:pt x="1068852" y="1371859"/>
                </a:lnTo>
                <a:lnTo>
                  <a:pt x="1159329" y="1295623"/>
                </a:lnTo>
                <a:cubicBezTo>
                  <a:pt x="1249034" y="1203360"/>
                  <a:pt x="1310348" y="1085760"/>
                  <a:pt x="1334048" y="957565"/>
                </a:cubicBezTo>
                <a:close/>
                <a:moveTo>
                  <a:pt x="173159" y="797971"/>
                </a:moveTo>
                <a:lnTo>
                  <a:pt x="443672" y="797971"/>
                </a:lnTo>
                <a:cubicBezTo>
                  <a:pt x="456918" y="797971"/>
                  <a:pt x="467611" y="808664"/>
                  <a:pt x="467611" y="821910"/>
                </a:cubicBezTo>
                <a:cubicBezTo>
                  <a:pt x="467611" y="835156"/>
                  <a:pt x="456918" y="845849"/>
                  <a:pt x="443672" y="845849"/>
                </a:cubicBezTo>
                <a:lnTo>
                  <a:pt x="173159" y="845849"/>
                </a:lnTo>
                <a:cubicBezTo>
                  <a:pt x="159913" y="845849"/>
                  <a:pt x="149220" y="835156"/>
                  <a:pt x="149220" y="821910"/>
                </a:cubicBezTo>
                <a:cubicBezTo>
                  <a:pt x="149220" y="808664"/>
                  <a:pt x="159913" y="797971"/>
                  <a:pt x="173159" y="797971"/>
                </a:cubicBezTo>
                <a:close/>
                <a:moveTo>
                  <a:pt x="284875" y="686255"/>
                </a:moveTo>
                <a:lnTo>
                  <a:pt x="443672" y="686255"/>
                </a:lnTo>
                <a:cubicBezTo>
                  <a:pt x="456918" y="686255"/>
                  <a:pt x="467611" y="696948"/>
                  <a:pt x="467611" y="710194"/>
                </a:cubicBezTo>
                <a:cubicBezTo>
                  <a:pt x="467611" y="723440"/>
                  <a:pt x="456918" y="734133"/>
                  <a:pt x="443672" y="734133"/>
                </a:cubicBezTo>
                <a:lnTo>
                  <a:pt x="284875" y="734133"/>
                </a:lnTo>
                <a:cubicBezTo>
                  <a:pt x="271629" y="734133"/>
                  <a:pt x="260936" y="723440"/>
                  <a:pt x="260936" y="710194"/>
                </a:cubicBezTo>
                <a:cubicBezTo>
                  <a:pt x="260936" y="696948"/>
                  <a:pt x="271629" y="686255"/>
                  <a:pt x="284875" y="686255"/>
                </a:cubicBezTo>
                <a:close/>
                <a:moveTo>
                  <a:pt x="173159" y="574539"/>
                </a:moveTo>
                <a:lnTo>
                  <a:pt x="443672" y="574539"/>
                </a:lnTo>
                <a:cubicBezTo>
                  <a:pt x="456918" y="574539"/>
                  <a:pt x="467611" y="585232"/>
                  <a:pt x="467611" y="598478"/>
                </a:cubicBezTo>
                <a:cubicBezTo>
                  <a:pt x="467611" y="611724"/>
                  <a:pt x="456918" y="622417"/>
                  <a:pt x="443672" y="622417"/>
                </a:cubicBezTo>
                <a:lnTo>
                  <a:pt x="173159" y="622417"/>
                </a:lnTo>
                <a:cubicBezTo>
                  <a:pt x="159913" y="622417"/>
                  <a:pt x="149220" y="611724"/>
                  <a:pt x="149220" y="598478"/>
                </a:cubicBezTo>
                <a:cubicBezTo>
                  <a:pt x="149220" y="585232"/>
                  <a:pt x="159913" y="574539"/>
                  <a:pt x="173159" y="574539"/>
                </a:cubicBezTo>
                <a:close/>
                <a:moveTo>
                  <a:pt x="284875" y="462823"/>
                </a:moveTo>
                <a:lnTo>
                  <a:pt x="443672" y="462823"/>
                </a:lnTo>
                <a:cubicBezTo>
                  <a:pt x="456918" y="462823"/>
                  <a:pt x="467611" y="473516"/>
                  <a:pt x="467611" y="486762"/>
                </a:cubicBezTo>
                <a:cubicBezTo>
                  <a:pt x="467611" y="500008"/>
                  <a:pt x="456918" y="510701"/>
                  <a:pt x="443672" y="510701"/>
                </a:cubicBezTo>
                <a:lnTo>
                  <a:pt x="284875" y="510701"/>
                </a:lnTo>
                <a:cubicBezTo>
                  <a:pt x="271629" y="510701"/>
                  <a:pt x="260936" y="500008"/>
                  <a:pt x="260936" y="486762"/>
                </a:cubicBezTo>
                <a:cubicBezTo>
                  <a:pt x="260936" y="473516"/>
                  <a:pt x="271629" y="462823"/>
                  <a:pt x="284875" y="462823"/>
                </a:cubicBezTo>
                <a:close/>
                <a:moveTo>
                  <a:pt x="293813" y="318709"/>
                </a:moveTo>
                <a:cubicBezTo>
                  <a:pt x="139166" y="442554"/>
                  <a:pt x="47878" y="631195"/>
                  <a:pt x="47878" y="829890"/>
                </a:cubicBezTo>
                <a:lnTo>
                  <a:pt x="52790" y="909687"/>
                </a:lnTo>
                <a:lnTo>
                  <a:pt x="1351640" y="909687"/>
                </a:lnTo>
                <a:lnTo>
                  <a:pt x="1356551" y="829890"/>
                </a:lnTo>
                <a:cubicBezTo>
                  <a:pt x="1356551" y="631514"/>
                  <a:pt x="1265582" y="443193"/>
                  <a:pt x="1111414" y="319348"/>
                </a:cubicBezTo>
                <a:close/>
                <a:moveTo>
                  <a:pt x="229337" y="206994"/>
                </a:moveTo>
                <a:lnTo>
                  <a:pt x="229337" y="270831"/>
                </a:lnTo>
                <a:lnTo>
                  <a:pt x="277215" y="270831"/>
                </a:lnTo>
                <a:lnTo>
                  <a:pt x="1128171" y="271469"/>
                </a:lnTo>
                <a:lnTo>
                  <a:pt x="1247867" y="271629"/>
                </a:lnTo>
                <a:cubicBezTo>
                  <a:pt x="1312662" y="271629"/>
                  <a:pt x="1373308" y="296845"/>
                  <a:pt x="1419112" y="342648"/>
                </a:cubicBezTo>
                <a:cubicBezTo>
                  <a:pt x="1464755" y="388452"/>
                  <a:pt x="1489971" y="449257"/>
                  <a:pt x="1489812" y="513893"/>
                </a:cubicBezTo>
                <a:lnTo>
                  <a:pt x="1489493" y="926125"/>
                </a:lnTo>
                <a:lnTo>
                  <a:pt x="1553330" y="926125"/>
                </a:lnTo>
                <a:lnTo>
                  <a:pt x="1553649" y="503200"/>
                </a:lnTo>
                <a:cubicBezTo>
                  <a:pt x="1553809" y="458673"/>
                  <a:pt x="1545191" y="373769"/>
                  <a:pt x="1487577" y="305144"/>
                </a:cubicBezTo>
                <a:cubicBezTo>
                  <a:pt x="1433635" y="240508"/>
                  <a:pt x="1351124" y="207791"/>
                  <a:pt x="1242760" y="207791"/>
                </a:cubicBezTo>
                <a:lnTo>
                  <a:pt x="1137108" y="207632"/>
                </a:lnTo>
                <a:close/>
                <a:moveTo>
                  <a:pt x="119216" y="47878"/>
                </a:moveTo>
                <a:cubicBezTo>
                  <a:pt x="127036" y="96874"/>
                  <a:pt x="158317" y="138049"/>
                  <a:pt x="201088" y="159594"/>
                </a:cubicBezTo>
                <a:lnTo>
                  <a:pt x="201089" y="159594"/>
                </a:lnTo>
                <a:lnTo>
                  <a:pt x="201089" y="159594"/>
                </a:lnTo>
                <a:cubicBezTo>
                  <a:pt x="202525" y="159275"/>
                  <a:pt x="203961" y="159115"/>
                  <a:pt x="205397" y="159115"/>
                </a:cubicBezTo>
                <a:lnTo>
                  <a:pt x="1090826" y="159753"/>
                </a:lnTo>
                <a:lnTo>
                  <a:pt x="1090826" y="47878"/>
                </a:lnTo>
                <a:close/>
                <a:moveTo>
                  <a:pt x="93362" y="0"/>
                </a:moveTo>
                <a:lnTo>
                  <a:pt x="1114765" y="0"/>
                </a:lnTo>
                <a:cubicBezTo>
                  <a:pt x="1128011" y="0"/>
                  <a:pt x="1138704" y="10693"/>
                  <a:pt x="1138704" y="23939"/>
                </a:cubicBezTo>
                <a:lnTo>
                  <a:pt x="1138704" y="159753"/>
                </a:lnTo>
                <a:lnTo>
                  <a:pt x="1242760" y="159913"/>
                </a:lnTo>
                <a:cubicBezTo>
                  <a:pt x="1364371" y="159913"/>
                  <a:pt x="1461723" y="199492"/>
                  <a:pt x="1524284" y="274342"/>
                </a:cubicBezTo>
                <a:cubicBezTo>
                  <a:pt x="1574237" y="333871"/>
                  <a:pt x="1601687" y="415264"/>
                  <a:pt x="1601528" y="503200"/>
                </a:cubicBezTo>
                <a:lnTo>
                  <a:pt x="1601209" y="950064"/>
                </a:lnTo>
                <a:cubicBezTo>
                  <a:pt x="1601209" y="963310"/>
                  <a:pt x="1590516" y="974003"/>
                  <a:pt x="1577270" y="974003"/>
                </a:cubicBezTo>
                <a:lnTo>
                  <a:pt x="1465554" y="974003"/>
                </a:lnTo>
                <a:cubicBezTo>
                  <a:pt x="1459329" y="974003"/>
                  <a:pt x="1453105" y="971450"/>
                  <a:pt x="1448637" y="966981"/>
                </a:cubicBezTo>
                <a:cubicBezTo>
                  <a:pt x="1444168" y="962353"/>
                  <a:pt x="1441614" y="956288"/>
                  <a:pt x="1441614" y="950064"/>
                </a:cubicBezTo>
                <a:lnTo>
                  <a:pt x="1441933" y="513893"/>
                </a:lnTo>
                <a:cubicBezTo>
                  <a:pt x="1442093" y="462025"/>
                  <a:pt x="1421824" y="413189"/>
                  <a:pt x="1385118" y="376482"/>
                </a:cubicBezTo>
                <a:cubicBezTo>
                  <a:pt x="1348571" y="339776"/>
                  <a:pt x="1299735" y="319507"/>
                  <a:pt x="1247867" y="319507"/>
                </a:cubicBezTo>
                <a:lnTo>
                  <a:pt x="1184348" y="319507"/>
                </a:lnTo>
                <a:cubicBezTo>
                  <a:pt x="1323515" y="451332"/>
                  <a:pt x="1404429" y="636142"/>
                  <a:pt x="1404429" y="829890"/>
                </a:cubicBezTo>
                <a:cubicBezTo>
                  <a:pt x="1404429" y="1036983"/>
                  <a:pt x="1314009" y="1230758"/>
                  <a:pt x="1158829" y="1363423"/>
                </a:cubicBezTo>
                <a:lnTo>
                  <a:pt x="1091456" y="1414123"/>
                </a:lnTo>
                <a:lnTo>
                  <a:pt x="1081091" y="1422782"/>
                </a:lnTo>
                <a:cubicBezTo>
                  <a:pt x="1077261" y="1425495"/>
                  <a:pt x="1072632" y="1426772"/>
                  <a:pt x="1067845" y="1426772"/>
                </a:cubicBezTo>
                <a:lnTo>
                  <a:pt x="331796" y="1426772"/>
                </a:lnTo>
                <a:cubicBezTo>
                  <a:pt x="327009" y="1426772"/>
                  <a:pt x="322380" y="1425336"/>
                  <a:pt x="318550" y="1422782"/>
                </a:cubicBezTo>
                <a:lnTo>
                  <a:pt x="262897" y="1376323"/>
                </a:lnTo>
                <a:lnTo>
                  <a:pt x="245753" y="1363423"/>
                </a:lnTo>
                <a:lnTo>
                  <a:pt x="235121" y="1353135"/>
                </a:lnTo>
                <a:lnTo>
                  <a:pt x="204986" y="1327978"/>
                </a:lnTo>
                <a:lnTo>
                  <a:pt x="192036" y="1311447"/>
                </a:lnTo>
                <a:lnTo>
                  <a:pt x="183269" y="1302964"/>
                </a:lnTo>
                <a:cubicBezTo>
                  <a:pt x="163811" y="1281657"/>
                  <a:pt x="145748" y="1259242"/>
                  <a:pt x="129156" y="1235859"/>
                </a:cubicBezTo>
                <a:lnTo>
                  <a:pt x="115120" y="1213261"/>
                </a:lnTo>
                <a:lnTo>
                  <a:pt x="114568" y="1212557"/>
                </a:lnTo>
                <a:lnTo>
                  <a:pt x="114140" y="1211683"/>
                </a:lnTo>
                <a:lnTo>
                  <a:pt x="83867" y="1162943"/>
                </a:lnTo>
                <a:cubicBezTo>
                  <a:pt x="29565" y="1062219"/>
                  <a:pt x="0" y="948229"/>
                  <a:pt x="0" y="829890"/>
                </a:cubicBezTo>
                <a:cubicBezTo>
                  <a:pt x="0" y="635823"/>
                  <a:pt x="81233" y="450534"/>
                  <a:pt x="220878" y="318709"/>
                </a:cubicBezTo>
                <a:lnTo>
                  <a:pt x="205238" y="318709"/>
                </a:lnTo>
                <a:cubicBezTo>
                  <a:pt x="192151" y="318709"/>
                  <a:pt x="181299" y="308016"/>
                  <a:pt x="181299" y="294770"/>
                </a:cubicBezTo>
                <a:lnTo>
                  <a:pt x="181458" y="203163"/>
                </a:lnTo>
                <a:cubicBezTo>
                  <a:pt x="115226" y="170606"/>
                  <a:pt x="69423" y="102460"/>
                  <a:pt x="69423" y="23939"/>
                </a:cubicBezTo>
                <a:cubicBezTo>
                  <a:pt x="69423" y="10693"/>
                  <a:pt x="80116" y="0"/>
                  <a:pt x="93362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;p3"/>
          <p:cNvSpPr/>
          <p:nvPr/>
        </p:nvSpPr>
        <p:spPr>
          <a:xfrm>
            <a:off x="1987004" y="2468880"/>
            <a:ext cx="1007199" cy="1871754"/>
          </a:xfrm>
          <a:custGeom>
            <a:rect b="b" l="l" r="r" t="t"/>
            <a:pathLst>
              <a:path extrusionOk="0" h="1871754" w="1007199">
                <a:moveTo>
                  <a:pt x="606491" y="1234073"/>
                </a:moveTo>
                <a:lnTo>
                  <a:pt x="548545" y="1250573"/>
                </a:lnTo>
                <a:cubicBezTo>
                  <a:pt x="533124" y="1258353"/>
                  <a:pt x="521873" y="1268328"/>
                  <a:pt x="514850" y="1280457"/>
                </a:cubicBezTo>
                <a:cubicBezTo>
                  <a:pt x="506392" y="1295139"/>
                  <a:pt x="506392" y="1309184"/>
                  <a:pt x="506552" y="1326899"/>
                </a:cubicBezTo>
                <a:cubicBezTo>
                  <a:pt x="506552" y="1339507"/>
                  <a:pt x="506711" y="1354029"/>
                  <a:pt x="503519" y="1369829"/>
                </a:cubicBezTo>
                <a:cubicBezTo>
                  <a:pt x="499370" y="1390497"/>
                  <a:pt x="490472" y="1409927"/>
                  <a:pt x="476907" y="1427942"/>
                </a:cubicBezTo>
                <a:lnTo>
                  <a:pt x="457212" y="1445831"/>
                </a:lnTo>
                <a:lnTo>
                  <a:pt x="485645" y="1444680"/>
                </a:lnTo>
                <a:cubicBezTo>
                  <a:pt x="519160" y="1436860"/>
                  <a:pt x="551557" y="1415633"/>
                  <a:pt x="576773" y="1385311"/>
                </a:cubicBezTo>
                <a:cubicBezTo>
                  <a:pt x="601989" y="1354828"/>
                  <a:pt x="616672" y="1319239"/>
                  <a:pt x="618108" y="1284766"/>
                </a:cubicBezTo>
                <a:cubicBezTo>
                  <a:pt x="618826" y="1268807"/>
                  <a:pt x="616592" y="1254124"/>
                  <a:pt x="611644" y="1241337"/>
                </a:cubicBezTo>
                <a:close/>
                <a:moveTo>
                  <a:pt x="535917" y="1191244"/>
                </a:moveTo>
                <a:cubicBezTo>
                  <a:pt x="496657" y="1191244"/>
                  <a:pt x="451811" y="1213747"/>
                  <a:pt x="418296" y="1254124"/>
                </a:cubicBezTo>
                <a:cubicBezTo>
                  <a:pt x="393080" y="1284607"/>
                  <a:pt x="378397" y="1320356"/>
                  <a:pt x="376961" y="1354669"/>
                </a:cubicBezTo>
                <a:cubicBezTo>
                  <a:pt x="376243" y="1370628"/>
                  <a:pt x="378477" y="1385311"/>
                  <a:pt x="383425" y="1398098"/>
                </a:cubicBezTo>
                <a:lnTo>
                  <a:pt x="405441" y="1429133"/>
                </a:lnTo>
                <a:lnTo>
                  <a:pt x="437068" y="1401190"/>
                </a:lnTo>
                <a:cubicBezTo>
                  <a:pt x="447143" y="1388382"/>
                  <a:pt x="453567" y="1374857"/>
                  <a:pt x="456439" y="1360413"/>
                </a:cubicBezTo>
                <a:cubicBezTo>
                  <a:pt x="458673" y="1349242"/>
                  <a:pt x="458673" y="1338549"/>
                  <a:pt x="458673" y="1327058"/>
                </a:cubicBezTo>
                <a:cubicBezTo>
                  <a:pt x="458673" y="1306151"/>
                  <a:pt x="458514" y="1282372"/>
                  <a:pt x="473356" y="1256517"/>
                </a:cubicBezTo>
                <a:cubicBezTo>
                  <a:pt x="484209" y="1237685"/>
                  <a:pt x="500328" y="1222364"/>
                  <a:pt x="521574" y="1210634"/>
                </a:cubicBezTo>
                <a:lnTo>
                  <a:pt x="553614" y="1197267"/>
                </a:lnTo>
                <a:close/>
                <a:moveTo>
                  <a:pt x="517912" y="1144847"/>
                </a:moveTo>
                <a:cubicBezTo>
                  <a:pt x="533983" y="1142955"/>
                  <a:pt x="549820" y="1143460"/>
                  <a:pt x="564881" y="1146480"/>
                </a:cubicBezTo>
                <a:cubicBezTo>
                  <a:pt x="584962" y="1150508"/>
                  <a:pt x="603665" y="1159006"/>
                  <a:pt x="619704" y="1172252"/>
                </a:cubicBezTo>
                <a:cubicBezTo>
                  <a:pt x="651623" y="1198745"/>
                  <a:pt x="668221" y="1239442"/>
                  <a:pt x="666146" y="1286681"/>
                </a:cubicBezTo>
                <a:cubicBezTo>
                  <a:pt x="664231" y="1331527"/>
                  <a:pt x="645558" y="1377331"/>
                  <a:pt x="613799" y="1415793"/>
                </a:cubicBezTo>
                <a:cubicBezTo>
                  <a:pt x="582040" y="1454255"/>
                  <a:pt x="540386" y="1481067"/>
                  <a:pt x="496816" y="1491281"/>
                </a:cubicBezTo>
                <a:cubicBezTo>
                  <a:pt x="483570" y="1494314"/>
                  <a:pt x="470962" y="1495909"/>
                  <a:pt x="458673" y="1495909"/>
                </a:cubicBezTo>
                <a:cubicBezTo>
                  <a:pt x="427233" y="1495909"/>
                  <a:pt x="398666" y="1486174"/>
                  <a:pt x="375684" y="1467023"/>
                </a:cubicBezTo>
                <a:cubicBezTo>
                  <a:pt x="343766" y="1440530"/>
                  <a:pt x="327168" y="1399993"/>
                  <a:pt x="329242" y="1352594"/>
                </a:cubicBezTo>
                <a:cubicBezTo>
                  <a:pt x="331158" y="1307748"/>
                  <a:pt x="349830" y="1261944"/>
                  <a:pt x="381589" y="1223482"/>
                </a:cubicBezTo>
                <a:cubicBezTo>
                  <a:pt x="419383" y="1177789"/>
                  <a:pt x="469700" y="1150526"/>
                  <a:pt x="517912" y="1144847"/>
                </a:cubicBezTo>
                <a:close/>
                <a:moveTo>
                  <a:pt x="109801" y="925200"/>
                </a:moveTo>
                <a:lnTo>
                  <a:pt x="205717" y="1823875"/>
                </a:lnTo>
                <a:lnTo>
                  <a:pt x="809143" y="1823875"/>
                </a:lnTo>
                <a:lnTo>
                  <a:pt x="898037" y="925200"/>
                </a:lnTo>
                <a:lnTo>
                  <a:pt x="380472" y="925200"/>
                </a:lnTo>
                <a:lnTo>
                  <a:pt x="300037" y="925200"/>
                </a:lnTo>
                <a:close/>
                <a:moveTo>
                  <a:pt x="47878" y="771670"/>
                </a:moveTo>
                <a:lnTo>
                  <a:pt x="47878" y="877322"/>
                </a:lnTo>
                <a:lnTo>
                  <a:pt x="56656" y="877322"/>
                </a:lnTo>
                <a:lnTo>
                  <a:pt x="104694" y="877322"/>
                </a:lnTo>
                <a:lnTo>
                  <a:pt x="311528" y="877322"/>
                </a:lnTo>
                <a:lnTo>
                  <a:pt x="391963" y="877322"/>
                </a:lnTo>
                <a:lnTo>
                  <a:pt x="902824" y="877322"/>
                </a:lnTo>
                <a:lnTo>
                  <a:pt x="951022" y="877322"/>
                </a:lnTo>
                <a:lnTo>
                  <a:pt x="959321" y="877322"/>
                </a:lnTo>
                <a:lnTo>
                  <a:pt x="959321" y="771670"/>
                </a:lnTo>
                <a:lnTo>
                  <a:pt x="951344" y="771670"/>
                </a:lnTo>
                <a:lnTo>
                  <a:pt x="951341" y="771671"/>
                </a:lnTo>
                <a:lnTo>
                  <a:pt x="55858" y="771671"/>
                </a:lnTo>
                <a:lnTo>
                  <a:pt x="55856" y="771670"/>
                </a:lnTo>
                <a:close/>
                <a:moveTo>
                  <a:pt x="108558" y="585987"/>
                </a:moveTo>
                <a:lnTo>
                  <a:pt x="95940" y="629285"/>
                </a:lnTo>
                <a:lnTo>
                  <a:pt x="110888" y="619064"/>
                </a:lnTo>
                <a:lnTo>
                  <a:pt x="119196" y="617671"/>
                </a:lnTo>
                <a:lnTo>
                  <a:pt x="115015" y="612520"/>
                </a:lnTo>
                <a:close/>
                <a:moveTo>
                  <a:pt x="444470" y="345714"/>
                </a:moveTo>
                <a:cubicBezTo>
                  <a:pt x="411753" y="357205"/>
                  <a:pt x="374887" y="375239"/>
                  <a:pt x="342808" y="402849"/>
                </a:cubicBezTo>
                <a:cubicBezTo>
                  <a:pt x="331796" y="412265"/>
                  <a:pt x="303867" y="438757"/>
                  <a:pt x="283120" y="478337"/>
                </a:cubicBezTo>
                <a:lnTo>
                  <a:pt x="273727" y="503233"/>
                </a:lnTo>
                <a:lnTo>
                  <a:pt x="379356" y="503233"/>
                </a:lnTo>
                <a:cubicBezTo>
                  <a:pt x="392602" y="503233"/>
                  <a:pt x="403295" y="513926"/>
                  <a:pt x="403295" y="527172"/>
                </a:cubicBezTo>
                <a:cubicBezTo>
                  <a:pt x="403295" y="540418"/>
                  <a:pt x="392602" y="551111"/>
                  <a:pt x="379356" y="551111"/>
                </a:cubicBezTo>
                <a:lnTo>
                  <a:pt x="202206" y="551111"/>
                </a:lnTo>
                <a:cubicBezTo>
                  <a:pt x="177310" y="551111"/>
                  <a:pt x="155445" y="565475"/>
                  <a:pt x="155445" y="581913"/>
                </a:cubicBezTo>
                <a:cubicBezTo>
                  <a:pt x="155445" y="598351"/>
                  <a:pt x="177310" y="612715"/>
                  <a:pt x="202206" y="612715"/>
                </a:cubicBezTo>
                <a:lnTo>
                  <a:pt x="527938" y="612715"/>
                </a:lnTo>
                <a:cubicBezTo>
                  <a:pt x="541184" y="612715"/>
                  <a:pt x="551877" y="623407"/>
                  <a:pt x="551877" y="636654"/>
                </a:cubicBezTo>
                <a:lnTo>
                  <a:pt x="551844" y="636734"/>
                </a:lnTo>
                <a:lnTo>
                  <a:pt x="551877" y="636814"/>
                </a:lnTo>
                <a:cubicBezTo>
                  <a:pt x="551877" y="650060"/>
                  <a:pt x="541184" y="660753"/>
                  <a:pt x="527937" y="660753"/>
                </a:cubicBezTo>
                <a:lnTo>
                  <a:pt x="147784" y="660753"/>
                </a:lnTo>
                <a:cubicBezTo>
                  <a:pt x="122887" y="660753"/>
                  <a:pt x="100863" y="675117"/>
                  <a:pt x="100863" y="691555"/>
                </a:cubicBezTo>
                <a:cubicBezTo>
                  <a:pt x="100863" y="707993"/>
                  <a:pt x="122728" y="722357"/>
                  <a:pt x="147784" y="722357"/>
                </a:cubicBezTo>
                <a:lnTo>
                  <a:pt x="855584" y="722357"/>
                </a:lnTo>
                <a:cubicBezTo>
                  <a:pt x="880481" y="722357"/>
                  <a:pt x="902505" y="707993"/>
                  <a:pt x="902505" y="691555"/>
                </a:cubicBezTo>
                <a:cubicBezTo>
                  <a:pt x="902505" y="675117"/>
                  <a:pt x="880641" y="660753"/>
                  <a:pt x="855584" y="660753"/>
                </a:cubicBezTo>
                <a:lnTo>
                  <a:pt x="681307" y="660753"/>
                </a:lnTo>
                <a:lnTo>
                  <a:pt x="680920" y="660593"/>
                </a:lnTo>
                <a:lnTo>
                  <a:pt x="677318" y="660593"/>
                </a:lnTo>
                <a:cubicBezTo>
                  <a:pt x="664072" y="660593"/>
                  <a:pt x="653379" y="649900"/>
                  <a:pt x="653379" y="636654"/>
                </a:cubicBezTo>
                <a:cubicBezTo>
                  <a:pt x="653379" y="623407"/>
                  <a:pt x="664072" y="612715"/>
                  <a:pt x="677318" y="612715"/>
                </a:cubicBezTo>
                <a:lnTo>
                  <a:pt x="790311" y="612715"/>
                </a:lnTo>
                <a:cubicBezTo>
                  <a:pt x="815208" y="612715"/>
                  <a:pt x="837232" y="598351"/>
                  <a:pt x="837232" y="581913"/>
                </a:cubicBezTo>
                <a:cubicBezTo>
                  <a:pt x="837232" y="565475"/>
                  <a:pt x="815367" y="551111"/>
                  <a:pt x="790311" y="551111"/>
                </a:cubicBezTo>
                <a:lnTo>
                  <a:pt x="619545" y="551111"/>
                </a:lnTo>
                <a:cubicBezTo>
                  <a:pt x="606299" y="551111"/>
                  <a:pt x="595606" y="540418"/>
                  <a:pt x="595606" y="527172"/>
                </a:cubicBezTo>
                <a:cubicBezTo>
                  <a:pt x="595606" y="513926"/>
                  <a:pt x="606299" y="503233"/>
                  <a:pt x="619545" y="503233"/>
                </a:cubicBezTo>
                <a:lnTo>
                  <a:pt x="707257" y="503233"/>
                </a:lnTo>
                <a:lnTo>
                  <a:pt x="708698" y="478795"/>
                </a:lnTo>
                <a:cubicBezTo>
                  <a:pt x="706883" y="472192"/>
                  <a:pt x="703651" y="468921"/>
                  <a:pt x="702055" y="467325"/>
                </a:cubicBezTo>
                <a:cubicBezTo>
                  <a:pt x="694554" y="459824"/>
                  <a:pt x="668700" y="451365"/>
                  <a:pt x="562569" y="432852"/>
                </a:cubicBezTo>
                <a:lnTo>
                  <a:pt x="551238" y="430937"/>
                </a:lnTo>
                <a:cubicBezTo>
                  <a:pt x="504637" y="422957"/>
                  <a:pt x="478942" y="418489"/>
                  <a:pt x="462344" y="401093"/>
                </a:cubicBezTo>
                <a:cubicBezTo>
                  <a:pt x="451652" y="389922"/>
                  <a:pt x="441916" y="372366"/>
                  <a:pt x="444470" y="345714"/>
                </a:cubicBezTo>
                <a:close/>
                <a:moveTo>
                  <a:pt x="599276" y="283791"/>
                </a:moveTo>
                <a:cubicBezTo>
                  <a:pt x="587626" y="319221"/>
                  <a:pt x="556824" y="345714"/>
                  <a:pt x="519320" y="351619"/>
                </a:cubicBezTo>
                <a:cubicBezTo>
                  <a:pt x="514213" y="352257"/>
                  <a:pt x="508946" y="352736"/>
                  <a:pt x="503679" y="352736"/>
                </a:cubicBezTo>
                <a:lnTo>
                  <a:pt x="499713" y="352093"/>
                </a:lnTo>
                <a:lnTo>
                  <a:pt x="493903" y="352458"/>
                </a:lnTo>
                <a:lnTo>
                  <a:pt x="496976" y="367897"/>
                </a:lnTo>
                <a:cubicBezTo>
                  <a:pt x="502722" y="373962"/>
                  <a:pt x="527778" y="378271"/>
                  <a:pt x="559537" y="383697"/>
                </a:cubicBezTo>
                <a:lnTo>
                  <a:pt x="570868" y="385612"/>
                </a:lnTo>
                <a:cubicBezTo>
                  <a:pt x="700459" y="408115"/>
                  <a:pt x="719929" y="417052"/>
                  <a:pt x="736208" y="433650"/>
                </a:cubicBezTo>
                <a:cubicBezTo>
                  <a:pt x="747220" y="444902"/>
                  <a:pt x="758322" y="463155"/>
                  <a:pt x="757866" y="491239"/>
                </a:cubicBezTo>
                <a:lnTo>
                  <a:pt x="756059" y="503233"/>
                </a:lnTo>
                <a:lnTo>
                  <a:pt x="790311" y="503233"/>
                </a:lnTo>
                <a:cubicBezTo>
                  <a:pt x="842498" y="503233"/>
                  <a:pt x="885110" y="538503"/>
                  <a:pt x="885110" y="581913"/>
                </a:cubicBezTo>
                <a:cubicBezTo>
                  <a:pt x="885110" y="592766"/>
                  <a:pt x="882447" y="603109"/>
                  <a:pt x="877637" y="612520"/>
                </a:cubicBezTo>
                <a:lnTo>
                  <a:pt x="874729" y="616093"/>
                </a:lnTo>
                <a:lnTo>
                  <a:pt x="892413" y="619064"/>
                </a:lnTo>
                <a:lnTo>
                  <a:pt x="912228" y="632605"/>
                </a:lnTo>
                <a:lnTo>
                  <a:pt x="895523" y="575280"/>
                </a:lnTo>
                <a:cubicBezTo>
                  <a:pt x="842558" y="433141"/>
                  <a:pt x="729266" y="316588"/>
                  <a:pt x="599276" y="283791"/>
                </a:cubicBezTo>
                <a:close/>
                <a:moveTo>
                  <a:pt x="408083" y="283791"/>
                </a:moveTo>
                <a:cubicBezTo>
                  <a:pt x="299659" y="311122"/>
                  <a:pt x="202892" y="396617"/>
                  <a:pt x="142993" y="506612"/>
                </a:cubicBezTo>
                <a:lnTo>
                  <a:pt x="132352" y="529947"/>
                </a:lnTo>
                <a:lnTo>
                  <a:pt x="135316" y="526294"/>
                </a:lnTo>
                <a:cubicBezTo>
                  <a:pt x="152453" y="512051"/>
                  <a:pt x="176112" y="503233"/>
                  <a:pt x="202206" y="503233"/>
                </a:cubicBezTo>
                <a:lnTo>
                  <a:pt x="223078" y="503233"/>
                </a:lnTo>
                <a:lnTo>
                  <a:pt x="240987" y="455834"/>
                </a:lnTo>
                <a:cubicBezTo>
                  <a:pt x="265565" y="408913"/>
                  <a:pt x="298760" y="377633"/>
                  <a:pt x="311847" y="366301"/>
                </a:cubicBezTo>
                <a:cubicBezTo>
                  <a:pt x="338818" y="343160"/>
                  <a:pt x="368343" y="326004"/>
                  <a:pt x="396671" y="313296"/>
                </a:cubicBezTo>
                <a:lnTo>
                  <a:pt x="419187" y="305666"/>
                </a:lnTo>
                <a:close/>
                <a:moveTo>
                  <a:pt x="551963" y="413"/>
                </a:moveTo>
                <a:lnTo>
                  <a:pt x="581129" y="6640"/>
                </a:lnTo>
                <a:cubicBezTo>
                  <a:pt x="584912" y="7391"/>
                  <a:pt x="588207" y="9645"/>
                  <a:pt x="590404" y="12543"/>
                </a:cubicBezTo>
                <a:cubicBezTo>
                  <a:pt x="592478" y="15549"/>
                  <a:pt x="593088" y="19199"/>
                  <a:pt x="592112" y="22527"/>
                </a:cubicBezTo>
                <a:lnTo>
                  <a:pt x="515353" y="301330"/>
                </a:lnTo>
                <a:lnTo>
                  <a:pt x="532726" y="296080"/>
                </a:lnTo>
                <a:cubicBezTo>
                  <a:pt x="546451" y="287302"/>
                  <a:pt x="555707" y="271981"/>
                  <a:pt x="556346" y="254426"/>
                </a:cubicBezTo>
                <a:cubicBezTo>
                  <a:pt x="556665" y="247404"/>
                  <a:pt x="559857" y="241020"/>
                  <a:pt x="565283" y="236711"/>
                </a:cubicBezTo>
                <a:cubicBezTo>
                  <a:pt x="570549" y="232402"/>
                  <a:pt x="577572" y="230487"/>
                  <a:pt x="584275" y="231764"/>
                </a:cubicBezTo>
                <a:cubicBezTo>
                  <a:pt x="769723" y="263743"/>
                  <a:pt x="930000" y="448580"/>
                  <a:pt x="967172" y="657229"/>
                </a:cubicBezTo>
                <a:lnTo>
                  <a:pt x="973135" y="723792"/>
                </a:lnTo>
                <a:lnTo>
                  <a:pt x="983260" y="723792"/>
                </a:lnTo>
                <a:cubicBezTo>
                  <a:pt x="996506" y="723792"/>
                  <a:pt x="1007199" y="734485"/>
                  <a:pt x="1007199" y="747731"/>
                </a:cubicBezTo>
                <a:lnTo>
                  <a:pt x="1007199" y="901261"/>
                </a:lnTo>
                <a:cubicBezTo>
                  <a:pt x="1007199" y="914348"/>
                  <a:pt x="996506" y="925200"/>
                  <a:pt x="983260" y="925200"/>
                </a:cubicBezTo>
                <a:lnTo>
                  <a:pt x="946234" y="925200"/>
                </a:lnTo>
                <a:lnTo>
                  <a:pt x="854787" y="1850208"/>
                </a:lnTo>
                <a:cubicBezTo>
                  <a:pt x="853510" y="1862497"/>
                  <a:pt x="843136" y="1871754"/>
                  <a:pt x="830848" y="1871754"/>
                </a:cubicBezTo>
                <a:lnTo>
                  <a:pt x="184172" y="1871754"/>
                </a:lnTo>
                <a:cubicBezTo>
                  <a:pt x="171883" y="1871754"/>
                  <a:pt x="161669" y="1862497"/>
                  <a:pt x="160392" y="1850368"/>
                </a:cubicBezTo>
                <a:lnTo>
                  <a:pt x="61763" y="925200"/>
                </a:lnTo>
                <a:lnTo>
                  <a:pt x="23939" y="925200"/>
                </a:lnTo>
                <a:cubicBezTo>
                  <a:pt x="10693" y="925200"/>
                  <a:pt x="0" y="914348"/>
                  <a:pt x="0" y="901261"/>
                </a:cubicBezTo>
                <a:lnTo>
                  <a:pt x="0" y="747731"/>
                </a:lnTo>
                <a:cubicBezTo>
                  <a:pt x="0" y="734485"/>
                  <a:pt x="10693" y="723792"/>
                  <a:pt x="23939" y="723792"/>
                </a:cubicBezTo>
                <a:lnTo>
                  <a:pt x="34064" y="723792"/>
                </a:lnTo>
                <a:lnTo>
                  <a:pt x="40027" y="657229"/>
                </a:lnTo>
                <a:cubicBezTo>
                  <a:pt x="77199" y="448580"/>
                  <a:pt x="237477" y="263743"/>
                  <a:pt x="422925" y="231764"/>
                </a:cubicBezTo>
                <a:cubicBezTo>
                  <a:pt x="429628" y="230487"/>
                  <a:pt x="436650" y="232402"/>
                  <a:pt x="442076" y="236711"/>
                </a:cubicBezTo>
                <a:cubicBezTo>
                  <a:pt x="447343" y="241020"/>
                  <a:pt x="450694" y="247404"/>
                  <a:pt x="450854" y="254426"/>
                </a:cubicBezTo>
                <a:cubicBezTo>
                  <a:pt x="451173" y="262565"/>
                  <a:pt x="453407" y="270066"/>
                  <a:pt x="456918" y="276769"/>
                </a:cubicBezTo>
                <a:lnTo>
                  <a:pt x="459740" y="279768"/>
                </a:lnTo>
                <a:lnTo>
                  <a:pt x="533902" y="10075"/>
                </a:lnTo>
                <a:cubicBezTo>
                  <a:pt x="535733" y="2989"/>
                  <a:pt x="543909" y="-1412"/>
                  <a:pt x="551963" y="413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3"/>
          <p:cNvSpPr/>
          <p:nvPr/>
        </p:nvSpPr>
        <p:spPr>
          <a:xfrm>
            <a:off x="4091322" y="2553655"/>
            <a:ext cx="1471005" cy="1683754"/>
          </a:xfrm>
          <a:custGeom>
            <a:rect b="b" l="l" r="r" t="t"/>
            <a:pathLst>
              <a:path extrusionOk="0" h="1683754" w="1471005">
                <a:moveTo>
                  <a:pt x="47878" y="1548897"/>
                </a:moveTo>
                <a:lnTo>
                  <a:pt x="47878" y="1635876"/>
                </a:lnTo>
                <a:lnTo>
                  <a:pt x="1399322" y="1635876"/>
                </a:lnTo>
                <a:lnTo>
                  <a:pt x="1399322" y="1548897"/>
                </a:lnTo>
                <a:close/>
                <a:moveTo>
                  <a:pt x="720089" y="1180713"/>
                </a:moveTo>
                <a:lnTo>
                  <a:pt x="727271" y="1180713"/>
                </a:lnTo>
                <a:cubicBezTo>
                  <a:pt x="775628" y="1180713"/>
                  <a:pt x="815047" y="1220133"/>
                  <a:pt x="815047" y="1268490"/>
                </a:cubicBezTo>
                <a:lnTo>
                  <a:pt x="815047" y="1275672"/>
                </a:lnTo>
                <a:cubicBezTo>
                  <a:pt x="815047" y="1324188"/>
                  <a:pt x="775628" y="1363448"/>
                  <a:pt x="727271" y="1363448"/>
                </a:cubicBezTo>
                <a:lnTo>
                  <a:pt x="720089" y="1363448"/>
                </a:lnTo>
                <a:cubicBezTo>
                  <a:pt x="671732" y="1363448"/>
                  <a:pt x="632312" y="1324029"/>
                  <a:pt x="632312" y="1275672"/>
                </a:cubicBezTo>
                <a:lnTo>
                  <a:pt x="632312" y="1268490"/>
                </a:lnTo>
                <a:cubicBezTo>
                  <a:pt x="632312" y="1220133"/>
                  <a:pt x="671732" y="1180713"/>
                  <a:pt x="720089" y="1180713"/>
                </a:cubicBezTo>
                <a:close/>
                <a:moveTo>
                  <a:pt x="283918" y="1144325"/>
                </a:moveTo>
                <a:lnTo>
                  <a:pt x="283918" y="1383078"/>
                </a:lnTo>
                <a:lnTo>
                  <a:pt x="1163282" y="1383078"/>
                </a:lnTo>
                <a:lnTo>
                  <a:pt x="1163282" y="1144325"/>
                </a:lnTo>
                <a:close/>
                <a:moveTo>
                  <a:pt x="259979" y="1096447"/>
                </a:moveTo>
                <a:lnTo>
                  <a:pt x="1187222" y="1096447"/>
                </a:lnTo>
                <a:cubicBezTo>
                  <a:pt x="1200468" y="1096447"/>
                  <a:pt x="1211161" y="1107140"/>
                  <a:pt x="1211161" y="1120386"/>
                </a:cubicBezTo>
                <a:lnTo>
                  <a:pt x="1211161" y="1407017"/>
                </a:lnTo>
                <a:cubicBezTo>
                  <a:pt x="1211161" y="1420264"/>
                  <a:pt x="1200468" y="1430957"/>
                  <a:pt x="1187222" y="1430957"/>
                </a:cubicBezTo>
                <a:lnTo>
                  <a:pt x="259979" y="1430957"/>
                </a:lnTo>
                <a:cubicBezTo>
                  <a:pt x="246733" y="1430957"/>
                  <a:pt x="236040" y="1420264"/>
                  <a:pt x="236040" y="1407017"/>
                </a:cubicBezTo>
                <a:lnTo>
                  <a:pt x="236040" y="1120386"/>
                </a:lnTo>
                <a:cubicBezTo>
                  <a:pt x="236040" y="1107140"/>
                  <a:pt x="246733" y="1096447"/>
                  <a:pt x="259979" y="1096447"/>
                </a:cubicBezTo>
                <a:close/>
                <a:moveTo>
                  <a:pt x="115386" y="1026385"/>
                </a:moveTo>
                <a:lnTo>
                  <a:pt x="115386" y="1501018"/>
                </a:lnTo>
                <a:lnTo>
                  <a:pt x="1331973" y="1501018"/>
                </a:lnTo>
                <a:lnTo>
                  <a:pt x="1331973" y="1026385"/>
                </a:lnTo>
                <a:close/>
                <a:moveTo>
                  <a:pt x="119057" y="891368"/>
                </a:moveTo>
                <a:cubicBezTo>
                  <a:pt x="79797" y="891368"/>
                  <a:pt x="47719" y="923287"/>
                  <a:pt x="47719" y="962707"/>
                </a:cubicBezTo>
                <a:lnTo>
                  <a:pt x="47719" y="978507"/>
                </a:lnTo>
                <a:lnTo>
                  <a:pt x="47878" y="978507"/>
                </a:lnTo>
                <a:lnTo>
                  <a:pt x="91060" y="978507"/>
                </a:lnTo>
                <a:lnTo>
                  <a:pt x="91447" y="978347"/>
                </a:lnTo>
                <a:lnTo>
                  <a:pt x="1355912" y="978347"/>
                </a:lnTo>
                <a:lnTo>
                  <a:pt x="1356299" y="978507"/>
                </a:lnTo>
                <a:lnTo>
                  <a:pt x="1399322" y="978507"/>
                </a:lnTo>
                <a:lnTo>
                  <a:pt x="1399322" y="962707"/>
                </a:lnTo>
                <a:cubicBezTo>
                  <a:pt x="1399322" y="923447"/>
                  <a:pt x="1367403" y="891368"/>
                  <a:pt x="1327983" y="891368"/>
                </a:cubicBezTo>
                <a:close/>
                <a:moveTo>
                  <a:pt x="462026" y="587980"/>
                </a:moveTo>
                <a:cubicBezTo>
                  <a:pt x="474155" y="721720"/>
                  <a:pt x="586828" y="826733"/>
                  <a:pt x="723600" y="826733"/>
                </a:cubicBezTo>
                <a:cubicBezTo>
                  <a:pt x="860373" y="826733"/>
                  <a:pt x="973046" y="721720"/>
                  <a:pt x="985175" y="587980"/>
                </a:cubicBezTo>
                <a:close/>
                <a:moveTo>
                  <a:pt x="414626" y="492702"/>
                </a:moveTo>
                <a:cubicBezTo>
                  <a:pt x="402975" y="492702"/>
                  <a:pt x="393559" y="502278"/>
                  <a:pt x="393559" y="513928"/>
                </a:cubicBezTo>
                <a:lnTo>
                  <a:pt x="393559" y="518876"/>
                </a:lnTo>
                <a:cubicBezTo>
                  <a:pt x="393559" y="530526"/>
                  <a:pt x="402975" y="540102"/>
                  <a:pt x="414626" y="540102"/>
                </a:cubicBezTo>
                <a:lnTo>
                  <a:pt x="436969" y="540102"/>
                </a:lnTo>
                <a:lnTo>
                  <a:pt x="1010231" y="540102"/>
                </a:lnTo>
                <a:lnTo>
                  <a:pt x="1032734" y="540102"/>
                </a:lnTo>
                <a:cubicBezTo>
                  <a:pt x="1044384" y="540102"/>
                  <a:pt x="1053801" y="530526"/>
                  <a:pt x="1053801" y="518876"/>
                </a:cubicBezTo>
                <a:lnTo>
                  <a:pt x="1053801" y="513928"/>
                </a:lnTo>
                <a:cubicBezTo>
                  <a:pt x="1053801" y="502278"/>
                  <a:pt x="1044384" y="492702"/>
                  <a:pt x="1032734" y="492702"/>
                </a:cubicBezTo>
                <a:lnTo>
                  <a:pt x="716419" y="492702"/>
                </a:lnTo>
                <a:lnTo>
                  <a:pt x="666625" y="492702"/>
                </a:lnTo>
                <a:close/>
                <a:moveTo>
                  <a:pt x="1383682" y="35"/>
                </a:moveTo>
                <a:lnTo>
                  <a:pt x="1390385" y="194"/>
                </a:lnTo>
                <a:cubicBezTo>
                  <a:pt x="1435869" y="1312"/>
                  <a:pt x="1472097" y="39135"/>
                  <a:pt x="1470980" y="84779"/>
                </a:cubicBezTo>
                <a:lnTo>
                  <a:pt x="1466990" y="253949"/>
                </a:lnTo>
                <a:cubicBezTo>
                  <a:pt x="1466512" y="275973"/>
                  <a:pt x="1457415" y="296561"/>
                  <a:pt x="1441296" y="311722"/>
                </a:cubicBezTo>
                <a:cubicBezTo>
                  <a:pt x="1425815" y="326565"/>
                  <a:pt x="1405547" y="334544"/>
                  <a:pt x="1384320" y="334544"/>
                </a:cubicBezTo>
                <a:cubicBezTo>
                  <a:pt x="1383682" y="334544"/>
                  <a:pt x="1383044" y="334544"/>
                  <a:pt x="1382405" y="334544"/>
                </a:cubicBezTo>
                <a:lnTo>
                  <a:pt x="1381237" y="334516"/>
                </a:lnTo>
                <a:lnTo>
                  <a:pt x="1380011" y="335023"/>
                </a:lnTo>
                <a:lnTo>
                  <a:pt x="973685" y="335023"/>
                </a:lnTo>
                <a:cubicBezTo>
                  <a:pt x="959481" y="335023"/>
                  <a:pt x="944958" y="334704"/>
                  <a:pt x="930275" y="334225"/>
                </a:cubicBezTo>
                <a:cubicBezTo>
                  <a:pt x="855585" y="332310"/>
                  <a:pt x="778182" y="330076"/>
                  <a:pt x="736528" y="382742"/>
                </a:cubicBezTo>
                <a:cubicBezTo>
                  <a:pt x="721526" y="401414"/>
                  <a:pt x="712908" y="422960"/>
                  <a:pt x="710673" y="444824"/>
                </a:cubicBezTo>
                <a:lnTo>
                  <a:pt x="1032734" y="444824"/>
                </a:lnTo>
                <a:cubicBezTo>
                  <a:pt x="1070717" y="444824"/>
                  <a:pt x="1101679" y="475785"/>
                  <a:pt x="1101679" y="513928"/>
                </a:cubicBezTo>
                <a:lnTo>
                  <a:pt x="1101679" y="518876"/>
                </a:lnTo>
                <a:cubicBezTo>
                  <a:pt x="1101679" y="557019"/>
                  <a:pt x="1070717" y="587980"/>
                  <a:pt x="1032734" y="587980"/>
                </a:cubicBezTo>
                <a:lnTo>
                  <a:pt x="1031146" y="587980"/>
                </a:lnTo>
                <a:lnTo>
                  <a:pt x="1024376" y="641565"/>
                </a:lnTo>
                <a:cubicBezTo>
                  <a:pt x="1005196" y="715931"/>
                  <a:pt x="959090" y="779596"/>
                  <a:pt x="897121" y="821498"/>
                </a:cubicBezTo>
                <a:lnTo>
                  <a:pt x="856655" y="843490"/>
                </a:lnTo>
                <a:lnTo>
                  <a:pt x="1328143" y="843490"/>
                </a:lnTo>
                <a:cubicBezTo>
                  <a:pt x="1393896" y="843490"/>
                  <a:pt x="1447360" y="896954"/>
                  <a:pt x="1447360" y="962707"/>
                </a:cubicBezTo>
                <a:lnTo>
                  <a:pt x="1447360" y="1002446"/>
                </a:lnTo>
                <a:cubicBezTo>
                  <a:pt x="1447200" y="1015533"/>
                  <a:pt x="1436507" y="1026385"/>
                  <a:pt x="1423261" y="1026385"/>
                </a:cubicBezTo>
                <a:lnTo>
                  <a:pt x="1379851" y="1026385"/>
                </a:lnTo>
                <a:lnTo>
                  <a:pt x="1379851" y="1501019"/>
                </a:lnTo>
                <a:lnTo>
                  <a:pt x="1423261" y="1501019"/>
                </a:lnTo>
                <a:cubicBezTo>
                  <a:pt x="1436507" y="1501019"/>
                  <a:pt x="1447200" y="1511712"/>
                  <a:pt x="1447200" y="1524958"/>
                </a:cubicBezTo>
                <a:lnTo>
                  <a:pt x="1447200" y="1659815"/>
                </a:lnTo>
                <a:cubicBezTo>
                  <a:pt x="1447200" y="1673062"/>
                  <a:pt x="1436507" y="1683754"/>
                  <a:pt x="1423261" y="1683754"/>
                </a:cubicBezTo>
                <a:lnTo>
                  <a:pt x="23939" y="1683754"/>
                </a:lnTo>
                <a:cubicBezTo>
                  <a:pt x="10693" y="1683754"/>
                  <a:pt x="0" y="1673062"/>
                  <a:pt x="0" y="1659815"/>
                </a:cubicBezTo>
                <a:lnTo>
                  <a:pt x="0" y="1524958"/>
                </a:lnTo>
                <a:cubicBezTo>
                  <a:pt x="0" y="1511712"/>
                  <a:pt x="10693" y="1501019"/>
                  <a:pt x="23939" y="1501019"/>
                </a:cubicBezTo>
                <a:lnTo>
                  <a:pt x="67508" y="1501019"/>
                </a:lnTo>
                <a:lnTo>
                  <a:pt x="67508" y="1026385"/>
                </a:lnTo>
                <a:lnTo>
                  <a:pt x="23939" y="1026385"/>
                </a:lnTo>
                <a:cubicBezTo>
                  <a:pt x="10693" y="1026385"/>
                  <a:pt x="0" y="1015692"/>
                  <a:pt x="0" y="1002446"/>
                </a:cubicBezTo>
                <a:lnTo>
                  <a:pt x="0" y="962707"/>
                </a:lnTo>
                <a:cubicBezTo>
                  <a:pt x="0" y="896954"/>
                  <a:pt x="53464" y="843490"/>
                  <a:pt x="119217" y="843490"/>
                </a:cubicBezTo>
                <a:lnTo>
                  <a:pt x="590545" y="843490"/>
                </a:lnTo>
                <a:lnTo>
                  <a:pt x="550080" y="821498"/>
                </a:lnTo>
                <a:cubicBezTo>
                  <a:pt x="488110" y="779596"/>
                  <a:pt x="442004" y="715931"/>
                  <a:pt x="422825" y="641565"/>
                </a:cubicBezTo>
                <a:lnTo>
                  <a:pt x="416054" y="587980"/>
                </a:lnTo>
                <a:lnTo>
                  <a:pt x="414626" y="587980"/>
                </a:lnTo>
                <a:cubicBezTo>
                  <a:pt x="376642" y="587980"/>
                  <a:pt x="345681" y="557019"/>
                  <a:pt x="345681" y="518876"/>
                </a:cubicBezTo>
                <a:lnTo>
                  <a:pt x="345681" y="513928"/>
                </a:lnTo>
                <a:cubicBezTo>
                  <a:pt x="345681" y="475785"/>
                  <a:pt x="376642" y="444824"/>
                  <a:pt x="414626" y="444824"/>
                </a:cubicBezTo>
                <a:lnTo>
                  <a:pt x="662635" y="444824"/>
                </a:lnTo>
                <a:cubicBezTo>
                  <a:pt x="664870" y="412586"/>
                  <a:pt x="677158" y="380508"/>
                  <a:pt x="698863" y="353057"/>
                </a:cubicBezTo>
                <a:cubicBezTo>
                  <a:pt x="755519" y="281559"/>
                  <a:pt x="849041" y="284113"/>
                  <a:pt x="931552" y="286347"/>
                </a:cubicBezTo>
                <a:cubicBezTo>
                  <a:pt x="945915" y="286826"/>
                  <a:pt x="959959" y="287145"/>
                  <a:pt x="973685" y="287145"/>
                </a:cubicBezTo>
                <a:lnTo>
                  <a:pt x="1304183" y="287145"/>
                </a:lnTo>
                <a:lnTo>
                  <a:pt x="1300594" y="281520"/>
                </a:lnTo>
                <a:cubicBezTo>
                  <a:pt x="1296743" y="271545"/>
                  <a:pt x="1294868" y="260812"/>
                  <a:pt x="1295107" y="249800"/>
                </a:cubicBezTo>
                <a:lnTo>
                  <a:pt x="1299097" y="80630"/>
                </a:lnTo>
                <a:cubicBezTo>
                  <a:pt x="1299576" y="58606"/>
                  <a:pt x="1308673" y="38018"/>
                  <a:pt x="1324792" y="22857"/>
                </a:cubicBezTo>
                <a:cubicBezTo>
                  <a:pt x="1340751" y="7536"/>
                  <a:pt x="1361658" y="-604"/>
                  <a:pt x="1383682" y="35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3"/>
          <p:cNvSpPr/>
          <p:nvPr/>
        </p:nvSpPr>
        <p:spPr>
          <a:xfrm>
            <a:off x="6658475" y="2655656"/>
            <a:ext cx="1430863" cy="1595943"/>
          </a:xfrm>
          <a:custGeom>
            <a:rect b="b" l="l" r="r" t="t"/>
            <a:pathLst>
              <a:path extrusionOk="0" h="1595943" w="1430863">
                <a:moveTo>
                  <a:pt x="834548" y="1037362"/>
                </a:moveTo>
                <a:lnTo>
                  <a:pt x="837173" y="1041671"/>
                </a:lnTo>
                <a:lnTo>
                  <a:pt x="913899" y="1548064"/>
                </a:lnTo>
                <a:lnTo>
                  <a:pt x="1043369" y="1548064"/>
                </a:lnTo>
                <a:lnTo>
                  <a:pt x="941229" y="1037362"/>
                </a:lnTo>
                <a:close/>
                <a:moveTo>
                  <a:pt x="515100" y="1037362"/>
                </a:moveTo>
                <a:lnTo>
                  <a:pt x="518144" y="1048215"/>
                </a:lnTo>
                <a:lnTo>
                  <a:pt x="457556" y="1548064"/>
                </a:lnTo>
                <a:lnTo>
                  <a:pt x="865411" y="1548064"/>
                </a:lnTo>
                <a:lnTo>
                  <a:pt x="789773" y="1048853"/>
                </a:lnTo>
                <a:lnTo>
                  <a:pt x="792636" y="1037362"/>
                </a:lnTo>
                <a:close/>
                <a:moveTo>
                  <a:pt x="389511" y="1037362"/>
                </a:moveTo>
                <a:lnTo>
                  <a:pt x="272688" y="1548064"/>
                </a:lnTo>
                <a:lnTo>
                  <a:pt x="409301" y="1548064"/>
                </a:lnTo>
                <a:lnTo>
                  <a:pt x="470585" y="1042470"/>
                </a:lnTo>
                <a:lnTo>
                  <a:pt x="473482" y="1037362"/>
                </a:lnTo>
                <a:close/>
                <a:moveTo>
                  <a:pt x="898126" y="335148"/>
                </a:moveTo>
                <a:lnTo>
                  <a:pt x="901170" y="346000"/>
                </a:lnTo>
                <a:lnTo>
                  <a:pt x="840583" y="845850"/>
                </a:lnTo>
                <a:lnTo>
                  <a:pt x="941228" y="845850"/>
                </a:lnTo>
                <a:lnTo>
                  <a:pt x="1017833" y="462824"/>
                </a:lnTo>
                <a:lnTo>
                  <a:pt x="1027409" y="414945"/>
                </a:lnTo>
                <a:lnTo>
                  <a:pt x="1040177" y="351107"/>
                </a:lnTo>
                <a:lnTo>
                  <a:pt x="1043369" y="335148"/>
                </a:lnTo>
                <a:lnTo>
                  <a:pt x="944101" y="335148"/>
                </a:lnTo>
                <a:lnTo>
                  <a:pt x="920162" y="335148"/>
                </a:lnTo>
                <a:close/>
                <a:moveTo>
                  <a:pt x="455913" y="335148"/>
                </a:moveTo>
                <a:lnTo>
                  <a:pt x="533292" y="845850"/>
                </a:lnTo>
                <a:lnTo>
                  <a:pt x="792327" y="845850"/>
                </a:lnTo>
                <a:lnTo>
                  <a:pt x="853611" y="340255"/>
                </a:lnTo>
                <a:lnTo>
                  <a:pt x="856508" y="335148"/>
                </a:lnTo>
                <a:close/>
                <a:moveTo>
                  <a:pt x="272688" y="335148"/>
                </a:moveTo>
                <a:lnTo>
                  <a:pt x="389352" y="845850"/>
                </a:lnTo>
                <a:lnTo>
                  <a:pt x="484803" y="845850"/>
                </a:lnTo>
                <a:lnTo>
                  <a:pt x="407424" y="335148"/>
                </a:lnTo>
                <a:close/>
                <a:moveTo>
                  <a:pt x="66333" y="335148"/>
                </a:moveTo>
                <a:lnTo>
                  <a:pt x="314342" y="747380"/>
                </a:lnTo>
                <a:lnTo>
                  <a:pt x="222735" y="335148"/>
                </a:lnTo>
                <a:close/>
                <a:moveTo>
                  <a:pt x="643106" y="138209"/>
                </a:moveTo>
                <a:lnTo>
                  <a:pt x="632892" y="143157"/>
                </a:lnTo>
                <a:lnTo>
                  <a:pt x="585014" y="166298"/>
                </a:lnTo>
                <a:lnTo>
                  <a:pt x="334771" y="287270"/>
                </a:lnTo>
                <a:lnTo>
                  <a:pt x="969636" y="287270"/>
                </a:lnTo>
                <a:lnTo>
                  <a:pt x="712690" y="169968"/>
                </a:lnTo>
                <a:lnTo>
                  <a:pt x="712689" y="169968"/>
                </a:lnTo>
                <a:lnTo>
                  <a:pt x="712689" y="169968"/>
                </a:lnTo>
                <a:lnTo>
                  <a:pt x="697653" y="163101"/>
                </a:lnTo>
                <a:lnTo>
                  <a:pt x="664811" y="148104"/>
                </a:lnTo>
                <a:close/>
                <a:moveTo>
                  <a:pt x="648852" y="47878"/>
                </a:moveTo>
                <a:cubicBezTo>
                  <a:pt x="640074" y="47878"/>
                  <a:pt x="632892" y="55060"/>
                  <a:pt x="632892" y="63838"/>
                </a:cubicBezTo>
                <a:lnTo>
                  <a:pt x="632892" y="90012"/>
                </a:lnTo>
                <a:cubicBezTo>
                  <a:pt x="639276" y="87139"/>
                  <a:pt x="646298" y="87139"/>
                  <a:pt x="652682" y="90012"/>
                </a:cubicBezTo>
                <a:lnTo>
                  <a:pt x="664811" y="95597"/>
                </a:lnTo>
                <a:lnTo>
                  <a:pt x="664811" y="63838"/>
                </a:lnTo>
                <a:cubicBezTo>
                  <a:pt x="664811" y="55060"/>
                  <a:pt x="657629" y="47878"/>
                  <a:pt x="648852" y="47878"/>
                </a:cubicBezTo>
                <a:close/>
                <a:moveTo>
                  <a:pt x="648852" y="0"/>
                </a:moveTo>
                <a:cubicBezTo>
                  <a:pt x="684122" y="0"/>
                  <a:pt x="712689" y="28567"/>
                  <a:pt x="712689" y="63838"/>
                </a:cubicBezTo>
                <a:lnTo>
                  <a:pt x="712689" y="117462"/>
                </a:lnTo>
                <a:lnTo>
                  <a:pt x="712690" y="117462"/>
                </a:lnTo>
                <a:lnTo>
                  <a:pt x="1089651" y="289504"/>
                </a:lnTo>
                <a:cubicBezTo>
                  <a:pt x="1094838" y="291819"/>
                  <a:pt x="1098828" y="295769"/>
                  <a:pt x="1101222" y="300517"/>
                </a:cubicBezTo>
                <a:lnTo>
                  <a:pt x="1101564" y="303229"/>
                </a:lnTo>
                <a:lnTo>
                  <a:pt x="1295208" y="303229"/>
                </a:lnTo>
                <a:cubicBezTo>
                  <a:pt x="1370058" y="303229"/>
                  <a:pt x="1430863" y="364034"/>
                  <a:pt x="1430863" y="438884"/>
                </a:cubicBezTo>
                <a:lnTo>
                  <a:pt x="1430863" y="742113"/>
                </a:lnTo>
                <a:cubicBezTo>
                  <a:pt x="1430863" y="866437"/>
                  <a:pt x="1275738" y="973525"/>
                  <a:pt x="1199452" y="973525"/>
                </a:cubicBezTo>
                <a:lnTo>
                  <a:pt x="1127634" y="973525"/>
                </a:lnTo>
                <a:cubicBezTo>
                  <a:pt x="1083586" y="973525"/>
                  <a:pt x="1047837" y="937776"/>
                  <a:pt x="1047837" y="893728"/>
                </a:cubicBezTo>
                <a:cubicBezTo>
                  <a:pt x="1047837" y="849679"/>
                  <a:pt x="1083586" y="813930"/>
                  <a:pt x="1127634" y="813930"/>
                </a:cubicBezTo>
                <a:lnTo>
                  <a:pt x="1167214" y="813930"/>
                </a:lnTo>
                <a:cubicBezTo>
                  <a:pt x="1224668" y="813930"/>
                  <a:pt x="1271269" y="767169"/>
                  <a:pt x="1271269" y="709875"/>
                </a:cubicBezTo>
                <a:lnTo>
                  <a:pt x="1271269" y="462823"/>
                </a:lnTo>
                <a:lnTo>
                  <a:pt x="1066669" y="462823"/>
                </a:lnTo>
                <a:lnTo>
                  <a:pt x="1066669" y="462824"/>
                </a:lnTo>
                <a:lnTo>
                  <a:pt x="984319" y="874417"/>
                </a:lnTo>
                <a:cubicBezTo>
                  <a:pt x="982084" y="885748"/>
                  <a:pt x="972190" y="893728"/>
                  <a:pt x="960858" y="893728"/>
                </a:cubicBezTo>
                <a:lnTo>
                  <a:pt x="960858" y="989324"/>
                </a:lnTo>
                <a:cubicBezTo>
                  <a:pt x="972190" y="989324"/>
                  <a:pt x="982085" y="997304"/>
                  <a:pt x="984319" y="1008635"/>
                </a:cubicBezTo>
                <a:lnTo>
                  <a:pt x="1096035" y="1567215"/>
                </a:lnTo>
                <a:cubicBezTo>
                  <a:pt x="1097471" y="1574237"/>
                  <a:pt x="1095556" y="1581578"/>
                  <a:pt x="1091087" y="1587164"/>
                </a:cubicBezTo>
                <a:cubicBezTo>
                  <a:pt x="1086619" y="1592750"/>
                  <a:pt x="1079756" y="1595942"/>
                  <a:pt x="1072574" y="1595942"/>
                </a:cubicBezTo>
                <a:lnTo>
                  <a:pt x="893190" y="1595942"/>
                </a:lnTo>
                <a:lnTo>
                  <a:pt x="430530" y="1595942"/>
                </a:lnTo>
                <a:lnTo>
                  <a:pt x="430527" y="1595943"/>
                </a:lnTo>
                <a:lnTo>
                  <a:pt x="430509" y="1595942"/>
                </a:lnTo>
                <a:lnTo>
                  <a:pt x="242685" y="1595942"/>
                </a:lnTo>
                <a:cubicBezTo>
                  <a:pt x="235343" y="1595942"/>
                  <a:pt x="228481" y="1592590"/>
                  <a:pt x="224012" y="1586845"/>
                </a:cubicBezTo>
                <a:cubicBezTo>
                  <a:pt x="219544" y="1581099"/>
                  <a:pt x="217788" y="1573758"/>
                  <a:pt x="219384" y="1566577"/>
                </a:cubicBezTo>
                <a:lnTo>
                  <a:pt x="347059" y="1007997"/>
                </a:lnTo>
                <a:lnTo>
                  <a:pt x="354400" y="996307"/>
                </a:lnTo>
                <a:lnTo>
                  <a:pt x="354400" y="901108"/>
                </a:lnTo>
                <a:lnTo>
                  <a:pt x="348974" y="898037"/>
                </a:lnTo>
                <a:lnTo>
                  <a:pt x="3453" y="323498"/>
                </a:lnTo>
                <a:cubicBezTo>
                  <a:pt x="-1016" y="316157"/>
                  <a:pt x="-1175" y="306900"/>
                  <a:pt x="3133" y="299399"/>
                </a:cubicBezTo>
                <a:cubicBezTo>
                  <a:pt x="7442" y="291898"/>
                  <a:pt x="15263" y="287270"/>
                  <a:pt x="24040" y="287270"/>
                </a:cubicBezTo>
                <a:lnTo>
                  <a:pt x="224811" y="287270"/>
                </a:lnTo>
                <a:lnTo>
                  <a:pt x="585014" y="112993"/>
                </a:lnTo>
                <a:lnTo>
                  <a:pt x="585014" y="63838"/>
                </a:lnTo>
                <a:cubicBezTo>
                  <a:pt x="585014" y="28567"/>
                  <a:pt x="613741" y="0"/>
                  <a:pt x="648852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3"/>
          <p:cNvSpPr/>
          <p:nvPr/>
        </p:nvSpPr>
        <p:spPr>
          <a:xfrm>
            <a:off x="9241251" y="2715784"/>
            <a:ext cx="995567" cy="1469385"/>
          </a:xfrm>
          <a:custGeom>
            <a:rect b="b" l="l" r="r" t="t"/>
            <a:pathLst>
              <a:path extrusionOk="0" h="1469385" w="995567">
                <a:moveTo>
                  <a:pt x="175719" y="1387034"/>
                </a:moveTo>
                <a:cubicBezTo>
                  <a:pt x="174921" y="1389587"/>
                  <a:pt x="174442" y="1392301"/>
                  <a:pt x="174442" y="1395014"/>
                </a:cubicBezTo>
                <a:cubicBezTo>
                  <a:pt x="174442" y="1409537"/>
                  <a:pt x="186412" y="1421506"/>
                  <a:pt x="200935" y="1421506"/>
                </a:cubicBezTo>
                <a:lnTo>
                  <a:pt x="794466" y="1421506"/>
                </a:lnTo>
                <a:cubicBezTo>
                  <a:pt x="809149" y="1421506"/>
                  <a:pt x="820959" y="1409537"/>
                  <a:pt x="820959" y="1395014"/>
                </a:cubicBezTo>
                <a:cubicBezTo>
                  <a:pt x="820959" y="1392301"/>
                  <a:pt x="820480" y="1389587"/>
                  <a:pt x="819682" y="1387034"/>
                </a:cubicBezTo>
                <a:close/>
                <a:moveTo>
                  <a:pt x="152259" y="921497"/>
                </a:moveTo>
                <a:lnTo>
                  <a:pt x="55864" y="1174773"/>
                </a:lnTo>
                <a:cubicBezTo>
                  <a:pt x="50598" y="1188498"/>
                  <a:pt x="48044" y="1202862"/>
                  <a:pt x="47884" y="1217225"/>
                </a:cubicBezTo>
                <a:lnTo>
                  <a:pt x="47890" y="1217270"/>
                </a:lnTo>
                <a:lnTo>
                  <a:pt x="52991" y="1250900"/>
                </a:lnTo>
                <a:cubicBezTo>
                  <a:pt x="56222" y="1261832"/>
                  <a:pt x="60970" y="1272365"/>
                  <a:pt x="67194" y="1282180"/>
                </a:cubicBezTo>
                <a:cubicBezTo>
                  <a:pt x="86346" y="1312662"/>
                  <a:pt x="116988" y="1331654"/>
                  <a:pt x="151300" y="1334527"/>
                </a:cubicBezTo>
                <a:cubicBezTo>
                  <a:pt x="153375" y="1334687"/>
                  <a:pt x="155290" y="1334846"/>
                  <a:pt x="157365" y="1334846"/>
                </a:cubicBezTo>
                <a:lnTo>
                  <a:pt x="161196" y="1335000"/>
                </a:lnTo>
                <a:lnTo>
                  <a:pt x="161356" y="1335006"/>
                </a:lnTo>
                <a:lnTo>
                  <a:pt x="832767" y="1335006"/>
                </a:lnTo>
                <a:cubicBezTo>
                  <a:pt x="834523" y="1335006"/>
                  <a:pt x="836279" y="1335006"/>
                  <a:pt x="838034" y="1334687"/>
                </a:cubicBezTo>
                <a:cubicBezTo>
                  <a:pt x="849525" y="1334367"/>
                  <a:pt x="860537" y="1332293"/>
                  <a:pt x="871389" y="1328622"/>
                </a:cubicBezTo>
                <a:cubicBezTo>
                  <a:pt x="899318" y="1319046"/>
                  <a:pt x="921981" y="1298618"/>
                  <a:pt x="935387" y="1270849"/>
                </a:cubicBezTo>
                <a:cubicBezTo>
                  <a:pt x="943047" y="1254730"/>
                  <a:pt x="947197" y="1237015"/>
                  <a:pt x="947675" y="1219300"/>
                </a:cubicBezTo>
                <a:lnTo>
                  <a:pt x="947665" y="1219239"/>
                </a:lnTo>
                <a:lnTo>
                  <a:pt x="940175" y="1177646"/>
                </a:lnTo>
                <a:lnTo>
                  <a:pt x="847611" y="921497"/>
                </a:lnTo>
                <a:close/>
                <a:moveTo>
                  <a:pt x="238439" y="690883"/>
                </a:moveTo>
                <a:lnTo>
                  <a:pt x="238439" y="690884"/>
                </a:lnTo>
                <a:lnTo>
                  <a:pt x="169015" y="873619"/>
                </a:lnTo>
                <a:lnTo>
                  <a:pt x="831810" y="873619"/>
                </a:lnTo>
                <a:lnTo>
                  <a:pt x="765738" y="690884"/>
                </a:lnTo>
                <a:lnTo>
                  <a:pt x="765738" y="690883"/>
                </a:lnTo>
                <a:lnTo>
                  <a:pt x="758593" y="690883"/>
                </a:lnTo>
                <a:lnTo>
                  <a:pt x="749141" y="741156"/>
                </a:lnTo>
                <a:cubicBezTo>
                  <a:pt x="747066" y="749136"/>
                  <a:pt x="740044" y="754083"/>
                  <a:pt x="732543" y="754083"/>
                </a:cubicBezTo>
                <a:cubicBezTo>
                  <a:pt x="730947" y="754083"/>
                  <a:pt x="729351" y="753924"/>
                  <a:pt x="727915" y="753445"/>
                </a:cubicBezTo>
                <a:cubicBezTo>
                  <a:pt x="718658" y="750891"/>
                  <a:pt x="713232" y="741316"/>
                  <a:pt x="715786" y="732059"/>
                </a:cubicBezTo>
                <a:lnTo>
                  <a:pt x="723506" y="690883"/>
                </a:lnTo>
                <a:close/>
                <a:moveTo>
                  <a:pt x="762869" y="633637"/>
                </a:moveTo>
                <a:lnTo>
                  <a:pt x="762738" y="643005"/>
                </a:lnTo>
                <a:lnTo>
                  <a:pt x="767174" y="643005"/>
                </a:lnTo>
                <a:close/>
                <a:moveTo>
                  <a:pt x="696906" y="490097"/>
                </a:moveTo>
                <a:lnTo>
                  <a:pt x="681792" y="535918"/>
                </a:lnTo>
                <a:cubicBezTo>
                  <a:pt x="676844" y="565443"/>
                  <a:pt x="676844" y="595446"/>
                  <a:pt x="681792" y="625131"/>
                </a:cubicBezTo>
                <a:cubicBezTo>
                  <a:pt x="682590" y="629839"/>
                  <a:pt x="681393" y="634427"/>
                  <a:pt x="678820" y="638058"/>
                </a:cubicBezTo>
                <a:lnTo>
                  <a:pt x="671083" y="643005"/>
                </a:lnTo>
                <a:lnTo>
                  <a:pt x="728190" y="643005"/>
                </a:lnTo>
                <a:lnTo>
                  <a:pt x="728713" y="602150"/>
                </a:lnTo>
                <a:lnTo>
                  <a:pt x="717123" y="534090"/>
                </a:lnTo>
                <a:close/>
                <a:moveTo>
                  <a:pt x="253601" y="489156"/>
                </a:moveTo>
                <a:lnTo>
                  <a:pt x="194072" y="643005"/>
                </a:lnTo>
                <a:lnTo>
                  <a:pt x="205403" y="643005"/>
                </a:lnTo>
                <a:lnTo>
                  <a:pt x="256633" y="643005"/>
                </a:lnTo>
                <a:lnTo>
                  <a:pt x="658225" y="643005"/>
                </a:lnTo>
                <a:lnTo>
                  <a:pt x="653683" y="641330"/>
                </a:lnTo>
                <a:cubicBezTo>
                  <a:pt x="650671" y="638776"/>
                  <a:pt x="648516" y="635186"/>
                  <a:pt x="647798" y="631036"/>
                </a:cubicBezTo>
                <a:cubicBezTo>
                  <a:pt x="642053" y="597521"/>
                  <a:pt x="642053" y="563687"/>
                  <a:pt x="647798" y="530172"/>
                </a:cubicBezTo>
                <a:lnTo>
                  <a:pt x="661344" y="489156"/>
                </a:lnTo>
                <a:lnTo>
                  <a:pt x="655345" y="489156"/>
                </a:lnTo>
                <a:lnTo>
                  <a:pt x="654382" y="490114"/>
                </a:lnTo>
                <a:cubicBezTo>
                  <a:pt x="633435" y="507351"/>
                  <a:pt x="604628" y="523071"/>
                  <a:pt x="569118" y="523310"/>
                </a:cubicBezTo>
                <a:cubicBezTo>
                  <a:pt x="568958" y="523310"/>
                  <a:pt x="568639" y="523310"/>
                  <a:pt x="568320" y="523310"/>
                </a:cubicBezTo>
                <a:cubicBezTo>
                  <a:pt x="541987" y="523310"/>
                  <a:pt x="504792" y="515230"/>
                  <a:pt x="484271" y="494291"/>
                </a:cubicBezTo>
                <a:lnTo>
                  <a:pt x="481453" y="489156"/>
                </a:lnTo>
                <a:lnTo>
                  <a:pt x="315204" y="489156"/>
                </a:lnTo>
                <a:lnTo>
                  <a:pt x="263974" y="489156"/>
                </a:lnTo>
                <a:close/>
                <a:moveTo>
                  <a:pt x="873305" y="421329"/>
                </a:moveTo>
                <a:cubicBezTo>
                  <a:pt x="830334" y="419054"/>
                  <a:pt x="788530" y="428092"/>
                  <a:pt x="763514" y="437196"/>
                </a:cubicBezTo>
                <a:lnTo>
                  <a:pt x="753211" y="441959"/>
                </a:lnTo>
                <a:lnTo>
                  <a:pt x="751307" y="452192"/>
                </a:lnTo>
                <a:lnTo>
                  <a:pt x="763963" y="464180"/>
                </a:lnTo>
                <a:cubicBezTo>
                  <a:pt x="773997" y="471880"/>
                  <a:pt x="788002" y="480858"/>
                  <a:pt x="807073" y="490114"/>
                </a:cubicBezTo>
                <a:cubicBezTo>
                  <a:pt x="849046" y="510382"/>
                  <a:pt x="876816" y="517245"/>
                  <a:pt x="892296" y="511021"/>
                </a:cubicBezTo>
                <a:cubicBezTo>
                  <a:pt x="893892" y="508148"/>
                  <a:pt x="896126" y="500487"/>
                  <a:pt x="898361" y="493784"/>
                </a:cubicBezTo>
                <a:cubicBezTo>
                  <a:pt x="903149" y="478464"/>
                  <a:pt x="914161" y="442714"/>
                  <a:pt x="902032" y="429149"/>
                </a:cubicBezTo>
                <a:cubicBezTo>
                  <a:pt x="898521" y="425159"/>
                  <a:pt x="892296" y="422286"/>
                  <a:pt x="873305" y="421329"/>
                </a:cubicBezTo>
                <a:close/>
                <a:moveTo>
                  <a:pt x="576140" y="408561"/>
                </a:moveTo>
                <a:cubicBezTo>
                  <a:pt x="566405" y="408561"/>
                  <a:pt x="556989" y="410157"/>
                  <a:pt x="548371" y="413668"/>
                </a:cubicBezTo>
                <a:cubicBezTo>
                  <a:pt x="537119" y="418137"/>
                  <a:pt x="525309" y="426237"/>
                  <a:pt x="516731" y="435174"/>
                </a:cubicBezTo>
                <a:lnTo>
                  <a:pt x="512284" y="441278"/>
                </a:lnTo>
                <a:lnTo>
                  <a:pt x="651034" y="441278"/>
                </a:lnTo>
                <a:lnTo>
                  <a:pt x="650236" y="437807"/>
                </a:lnTo>
                <a:lnTo>
                  <a:pt x="615460" y="416800"/>
                </a:lnTo>
                <a:cubicBezTo>
                  <a:pt x="602154" y="411394"/>
                  <a:pt x="588828" y="408561"/>
                  <a:pt x="576140" y="408561"/>
                </a:cubicBezTo>
                <a:close/>
                <a:moveTo>
                  <a:pt x="194072" y="287269"/>
                </a:moveTo>
                <a:lnTo>
                  <a:pt x="253601" y="441278"/>
                </a:lnTo>
                <a:lnTo>
                  <a:pt x="262059" y="441278"/>
                </a:lnTo>
                <a:lnTo>
                  <a:pt x="313927" y="441278"/>
                </a:lnTo>
                <a:lnTo>
                  <a:pt x="472506" y="441278"/>
                </a:lnTo>
                <a:lnTo>
                  <a:pt x="472556" y="440640"/>
                </a:lnTo>
                <a:cubicBezTo>
                  <a:pt x="482199" y="413649"/>
                  <a:pt x="511345" y="391325"/>
                  <a:pt x="535284" y="381749"/>
                </a:cubicBezTo>
                <a:cubicBezTo>
                  <a:pt x="571313" y="367266"/>
                  <a:pt x="613625" y="373251"/>
                  <a:pt x="652593" y="396809"/>
                </a:cubicBezTo>
                <a:lnTo>
                  <a:pt x="661655" y="403892"/>
                </a:lnTo>
                <a:lnTo>
                  <a:pt x="665054" y="399066"/>
                </a:lnTo>
                <a:cubicBezTo>
                  <a:pt x="674889" y="389610"/>
                  <a:pt x="688335" y="383665"/>
                  <a:pt x="702060" y="383665"/>
                </a:cubicBezTo>
                <a:lnTo>
                  <a:pt x="719548" y="391015"/>
                </a:lnTo>
                <a:lnTo>
                  <a:pt x="767174" y="287270"/>
                </a:lnTo>
                <a:lnTo>
                  <a:pt x="753769" y="287270"/>
                </a:lnTo>
                <a:lnTo>
                  <a:pt x="753769" y="287269"/>
                </a:lnTo>
                <a:lnTo>
                  <a:pt x="249291" y="287269"/>
                </a:lnTo>
                <a:lnTo>
                  <a:pt x="249291" y="287270"/>
                </a:lnTo>
                <a:lnTo>
                  <a:pt x="197423" y="287270"/>
                </a:lnTo>
                <a:lnTo>
                  <a:pt x="197423" y="287269"/>
                </a:lnTo>
                <a:close/>
                <a:moveTo>
                  <a:pt x="148907" y="47878"/>
                </a:moveTo>
                <a:lnTo>
                  <a:pt x="229183" y="239391"/>
                </a:lnTo>
                <a:lnTo>
                  <a:pt x="772441" y="239391"/>
                </a:lnTo>
                <a:lnTo>
                  <a:pt x="847610" y="47878"/>
                </a:lnTo>
                <a:close/>
                <a:moveTo>
                  <a:pt x="112838" y="0"/>
                </a:moveTo>
                <a:lnTo>
                  <a:pt x="882720" y="0"/>
                </a:lnTo>
                <a:cubicBezTo>
                  <a:pt x="890541" y="0"/>
                  <a:pt x="898042" y="3990"/>
                  <a:pt x="902351" y="10533"/>
                </a:cubicBezTo>
                <a:cubicBezTo>
                  <a:pt x="906819" y="17077"/>
                  <a:pt x="907777" y="25376"/>
                  <a:pt x="904904" y="32717"/>
                </a:cubicBezTo>
                <a:lnTo>
                  <a:pt x="821277" y="246254"/>
                </a:lnTo>
                <a:cubicBezTo>
                  <a:pt x="822554" y="247530"/>
                  <a:pt x="823672" y="248807"/>
                  <a:pt x="824629" y="250403"/>
                </a:cubicBezTo>
                <a:cubicBezTo>
                  <a:pt x="828938" y="257266"/>
                  <a:pt x="829577" y="265884"/>
                  <a:pt x="826225" y="273385"/>
                </a:cubicBezTo>
                <a:lnTo>
                  <a:pt x="768256" y="399844"/>
                </a:lnTo>
                <a:lnTo>
                  <a:pt x="780500" y="395814"/>
                </a:lnTo>
                <a:cubicBezTo>
                  <a:pt x="809906" y="388692"/>
                  <a:pt x="844258" y="384942"/>
                  <a:pt x="875060" y="386697"/>
                </a:cubicBezTo>
                <a:cubicBezTo>
                  <a:pt x="894371" y="387814"/>
                  <a:pt x="914001" y="390846"/>
                  <a:pt x="927726" y="406008"/>
                </a:cubicBezTo>
                <a:cubicBezTo>
                  <a:pt x="953102" y="434256"/>
                  <a:pt x="938898" y="479581"/>
                  <a:pt x="931397" y="503998"/>
                </a:cubicBezTo>
                <a:cubicBezTo>
                  <a:pt x="925651" y="522990"/>
                  <a:pt x="921662" y="535279"/>
                  <a:pt x="908894" y="541503"/>
                </a:cubicBezTo>
                <a:cubicBezTo>
                  <a:pt x="900116" y="545812"/>
                  <a:pt x="890381" y="547887"/>
                  <a:pt x="879369" y="547887"/>
                </a:cubicBezTo>
                <a:cubicBezTo>
                  <a:pt x="857185" y="547887"/>
                  <a:pt x="829256" y="539269"/>
                  <a:pt x="792071" y="521235"/>
                </a:cubicBezTo>
                <a:cubicBezTo>
                  <a:pt x="779942" y="515370"/>
                  <a:pt x="768780" y="509136"/>
                  <a:pt x="758818" y="502744"/>
                </a:cubicBezTo>
                <a:lnTo>
                  <a:pt x="753690" y="498919"/>
                </a:lnTo>
                <a:lnTo>
                  <a:pt x="826225" y="657049"/>
                </a:lnTo>
                <a:cubicBezTo>
                  <a:pt x="829577" y="664391"/>
                  <a:pt x="828938" y="673009"/>
                  <a:pt x="824629" y="679871"/>
                </a:cubicBezTo>
                <a:cubicBezTo>
                  <a:pt x="822395" y="683382"/>
                  <a:pt x="819203" y="686255"/>
                  <a:pt x="815692" y="688170"/>
                </a:cubicBezTo>
                <a:lnTo>
                  <a:pt x="815691" y="688170"/>
                </a:lnTo>
                <a:lnTo>
                  <a:pt x="985180" y="1157218"/>
                </a:lnTo>
                <a:cubicBezTo>
                  <a:pt x="992043" y="1176369"/>
                  <a:pt x="995554" y="1196478"/>
                  <a:pt x="995554" y="1216427"/>
                </a:cubicBezTo>
                <a:lnTo>
                  <a:pt x="995554" y="1218018"/>
                </a:lnTo>
                <a:lnTo>
                  <a:pt x="995555" y="1218023"/>
                </a:lnTo>
                <a:cubicBezTo>
                  <a:pt x="995874" y="1244835"/>
                  <a:pt x="990129" y="1271647"/>
                  <a:pt x="978478" y="1295905"/>
                </a:cubicBezTo>
                <a:cubicBezTo>
                  <a:pt x="959486" y="1335325"/>
                  <a:pt x="927089" y="1364531"/>
                  <a:pt x="886871" y="1378096"/>
                </a:cubicBezTo>
                <a:cubicBezTo>
                  <a:pt x="880647" y="1380171"/>
                  <a:pt x="874423" y="1381927"/>
                  <a:pt x="867879" y="1383203"/>
                </a:cubicBezTo>
                <a:lnTo>
                  <a:pt x="867879" y="1383204"/>
                </a:lnTo>
                <a:cubicBezTo>
                  <a:pt x="868518" y="1387034"/>
                  <a:pt x="868837" y="1391024"/>
                  <a:pt x="868837" y="1395014"/>
                </a:cubicBezTo>
                <a:cubicBezTo>
                  <a:pt x="868837" y="1436029"/>
                  <a:pt x="835482" y="1469385"/>
                  <a:pt x="794466" y="1469385"/>
                </a:cubicBezTo>
                <a:lnTo>
                  <a:pt x="200935" y="1469385"/>
                </a:lnTo>
                <a:cubicBezTo>
                  <a:pt x="159920" y="1469385"/>
                  <a:pt x="126564" y="1436029"/>
                  <a:pt x="126564" y="1395014"/>
                </a:cubicBezTo>
                <a:cubicBezTo>
                  <a:pt x="126564" y="1391024"/>
                  <a:pt x="126884" y="1387193"/>
                  <a:pt x="127522" y="1383523"/>
                </a:cubicBezTo>
                <a:lnTo>
                  <a:pt x="127522" y="1383522"/>
                </a:lnTo>
                <a:cubicBezTo>
                  <a:pt x="86346" y="1374585"/>
                  <a:pt x="50278" y="1349369"/>
                  <a:pt x="26818" y="1312024"/>
                </a:cubicBezTo>
                <a:cubicBezTo>
                  <a:pt x="17721" y="1297581"/>
                  <a:pt x="10858" y="1281981"/>
                  <a:pt x="6350" y="1265802"/>
                </a:cubicBezTo>
                <a:lnTo>
                  <a:pt x="13" y="1216159"/>
                </a:lnTo>
                <a:lnTo>
                  <a:pt x="5" y="1216108"/>
                </a:lnTo>
                <a:cubicBezTo>
                  <a:pt x="-155" y="1194882"/>
                  <a:pt x="3516" y="1173656"/>
                  <a:pt x="11177" y="1153387"/>
                </a:cubicBezTo>
                <a:lnTo>
                  <a:pt x="187209" y="690884"/>
                </a:lnTo>
                <a:lnTo>
                  <a:pt x="187209" y="690883"/>
                </a:lnTo>
                <a:lnTo>
                  <a:pt x="159121" y="690883"/>
                </a:lnTo>
                <a:cubicBezTo>
                  <a:pt x="151301" y="690883"/>
                  <a:pt x="143800" y="687053"/>
                  <a:pt x="139332" y="680510"/>
                </a:cubicBezTo>
                <a:cubicBezTo>
                  <a:pt x="134863" y="673966"/>
                  <a:pt x="133905" y="665667"/>
                  <a:pt x="136778" y="658326"/>
                </a:cubicBezTo>
                <a:lnTo>
                  <a:pt x="211486" y="465214"/>
                </a:lnTo>
                <a:lnTo>
                  <a:pt x="136778" y="271948"/>
                </a:lnTo>
                <a:cubicBezTo>
                  <a:pt x="133905" y="264607"/>
                  <a:pt x="134863" y="256308"/>
                  <a:pt x="139332" y="249924"/>
                </a:cubicBezTo>
                <a:cubicBezTo>
                  <a:pt x="143800" y="243381"/>
                  <a:pt x="151301" y="239391"/>
                  <a:pt x="159121" y="239391"/>
                </a:cubicBezTo>
                <a:lnTo>
                  <a:pt x="177314" y="239391"/>
                </a:lnTo>
                <a:lnTo>
                  <a:pt x="90814" y="33196"/>
                </a:lnTo>
                <a:cubicBezTo>
                  <a:pt x="87622" y="25854"/>
                  <a:pt x="88420" y="17396"/>
                  <a:pt x="92889" y="10693"/>
                </a:cubicBezTo>
                <a:cubicBezTo>
                  <a:pt x="97358" y="3990"/>
                  <a:pt x="104859" y="0"/>
                  <a:pt x="112838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3"/>
          <p:cNvSpPr/>
          <p:nvPr/>
        </p:nvSpPr>
        <p:spPr>
          <a:xfrm>
            <a:off x="1876726" y="4577865"/>
            <a:ext cx="1276753" cy="1645895"/>
          </a:xfrm>
          <a:custGeom>
            <a:rect b="b" l="l" r="r" t="t"/>
            <a:pathLst>
              <a:path extrusionOk="0" h="1645895" w="1276753">
                <a:moveTo>
                  <a:pt x="143634" y="1037362"/>
                </a:moveTo>
                <a:lnTo>
                  <a:pt x="143634" y="1428368"/>
                </a:lnTo>
                <a:cubicBezTo>
                  <a:pt x="143634" y="1520774"/>
                  <a:pt x="218803" y="1595942"/>
                  <a:pt x="311208" y="1595942"/>
                </a:cubicBezTo>
                <a:lnTo>
                  <a:pt x="805950" y="1595942"/>
                </a:lnTo>
                <a:cubicBezTo>
                  <a:pt x="831166" y="1595942"/>
                  <a:pt x="855105" y="1590357"/>
                  <a:pt x="876650" y="1580302"/>
                </a:cubicBezTo>
                <a:cubicBezTo>
                  <a:pt x="911442" y="1562747"/>
                  <a:pt x="939371" y="1533541"/>
                  <a:pt x="955011" y="1497632"/>
                </a:cubicBezTo>
                <a:cubicBezTo>
                  <a:pt x="964108" y="1477204"/>
                  <a:pt x="969215" y="1454382"/>
                  <a:pt x="969215" y="1430443"/>
                </a:cubicBezTo>
                <a:lnTo>
                  <a:pt x="969215" y="1324632"/>
                </a:lnTo>
                <a:lnTo>
                  <a:pt x="969215" y="1037362"/>
                </a:lnTo>
                <a:close/>
                <a:moveTo>
                  <a:pt x="1021402" y="670296"/>
                </a:moveTo>
                <a:lnTo>
                  <a:pt x="1021402" y="1324632"/>
                </a:lnTo>
                <a:lnTo>
                  <a:pt x="1059864" y="1324632"/>
                </a:lnTo>
                <a:cubicBezTo>
                  <a:pt x="1071275" y="1324632"/>
                  <a:pt x="1081609" y="1320004"/>
                  <a:pt x="1089090" y="1312523"/>
                </a:cubicBezTo>
                <a:cubicBezTo>
                  <a:pt x="1096571" y="1305042"/>
                  <a:pt x="1101199" y="1294708"/>
                  <a:pt x="1101199" y="1283297"/>
                </a:cubicBezTo>
                <a:lnTo>
                  <a:pt x="1101199" y="727431"/>
                </a:lnTo>
                <a:cubicBezTo>
                  <a:pt x="1101199" y="719531"/>
                  <a:pt x="1099603" y="712010"/>
                  <a:pt x="1096716" y="705173"/>
                </a:cubicBezTo>
                <a:cubicBezTo>
                  <a:pt x="1093828" y="698335"/>
                  <a:pt x="1089649" y="692181"/>
                  <a:pt x="1084482" y="687014"/>
                </a:cubicBezTo>
                <a:cubicBezTo>
                  <a:pt x="1074148" y="676680"/>
                  <a:pt x="1059865" y="670296"/>
                  <a:pt x="1044065" y="670296"/>
                </a:cubicBezTo>
                <a:close/>
                <a:moveTo>
                  <a:pt x="1021402" y="542620"/>
                </a:moveTo>
                <a:lnTo>
                  <a:pt x="1021402" y="622417"/>
                </a:lnTo>
                <a:lnTo>
                  <a:pt x="1044065" y="622417"/>
                </a:lnTo>
                <a:cubicBezTo>
                  <a:pt x="1058548" y="622417"/>
                  <a:pt x="1072353" y="625360"/>
                  <a:pt x="1084913" y="630679"/>
                </a:cubicBezTo>
                <a:cubicBezTo>
                  <a:pt x="1097474" y="635998"/>
                  <a:pt x="1108790" y="643693"/>
                  <a:pt x="1118296" y="653199"/>
                </a:cubicBezTo>
                <a:cubicBezTo>
                  <a:pt x="1127802" y="662705"/>
                  <a:pt x="1135497" y="674022"/>
                  <a:pt x="1140817" y="686582"/>
                </a:cubicBezTo>
                <a:cubicBezTo>
                  <a:pt x="1146136" y="699143"/>
                  <a:pt x="1149078" y="712948"/>
                  <a:pt x="1149078" y="727431"/>
                </a:cubicBezTo>
                <a:lnTo>
                  <a:pt x="1149078" y="1283297"/>
                </a:lnTo>
                <a:cubicBezTo>
                  <a:pt x="1149078" y="1307875"/>
                  <a:pt x="1139063" y="1330178"/>
                  <a:pt x="1122904" y="1346337"/>
                </a:cubicBezTo>
                <a:cubicBezTo>
                  <a:pt x="1114825" y="1354416"/>
                  <a:pt x="1105209" y="1360960"/>
                  <a:pt x="1094541" y="1365483"/>
                </a:cubicBezTo>
                <a:cubicBezTo>
                  <a:pt x="1083873" y="1370007"/>
                  <a:pt x="1072153" y="1372510"/>
                  <a:pt x="1059864" y="1372510"/>
                </a:cubicBezTo>
                <a:lnTo>
                  <a:pt x="1021402" y="1372510"/>
                </a:lnTo>
                <a:lnTo>
                  <a:pt x="1021402" y="1428368"/>
                </a:lnTo>
                <a:lnTo>
                  <a:pt x="1019966" y="1452307"/>
                </a:lnTo>
                <a:lnTo>
                  <a:pt x="1061301" y="1452307"/>
                </a:lnTo>
                <a:cubicBezTo>
                  <a:pt x="1153706" y="1452307"/>
                  <a:pt x="1228875" y="1377139"/>
                  <a:pt x="1228875" y="1284733"/>
                </a:cubicBezTo>
                <a:lnTo>
                  <a:pt x="1228875" y="710194"/>
                </a:lnTo>
                <a:cubicBezTo>
                  <a:pt x="1228875" y="617789"/>
                  <a:pt x="1153706" y="542620"/>
                  <a:pt x="1061301" y="542620"/>
                </a:cubicBezTo>
                <a:close/>
                <a:moveTo>
                  <a:pt x="582518" y="494742"/>
                </a:moveTo>
                <a:lnTo>
                  <a:pt x="582518" y="989484"/>
                </a:lnTo>
                <a:lnTo>
                  <a:pt x="973524" y="989484"/>
                </a:lnTo>
                <a:lnTo>
                  <a:pt x="973524" y="670296"/>
                </a:lnTo>
                <a:lnTo>
                  <a:pt x="973524" y="494742"/>
                </a:lnTo>
                <a:close/>
                <a:moveTo>
                  <a:pt x="143634" y="494742"/>
                </a:moveTo>
                <a:lnTo>
                  <a:pt x="143634" y="989484"/>
                </a:lnTo>
                <a:lnTo>
                  <a:pt x="534640" y="989484"/>
                </a:lnTo>
                <a:lnTo>
                  <a:pt x="534640" y="494742"/>
                </a:lnTo>
                <a:close/>
                <a:moveTo>
                  <a:pt x="47878" y="351107"/>
                </a:moveTo>
                <a:lnTo>
                  <a:pt x="47878" y="364514"/>
                </a:lnTo>
                <a:cubicBezTo>
                  <a:pt x="47878" y="409998"/>
                  <a:pt x="84904" y="446864"/>
                  <a:pt x="130229" y="446864"/>
                </a:cubicBezTo>
                <a:lnTo>
                  <a:pt x="558579" y="446864"/>
                </a:lnTo>
                <a:lnTo>
                  <a:pt x="973525" y="446864"/>
                </a:lnTo>
                <a:lnTo>
                  <a:pt x="973525" y="351107"/>
                </a:lnTo>
                <a:lnTo>
                  <a:pt x="119695" y="351107"/>
                </a:lnTo>
                <a:close/>
                <a:moveTo>
                  <a:pt x="246253" y="191513"/>
                </a:moveTo>
                <a:cubicBezTo>
                  <a:pt x="189597" y="191513"/>
                  <a:pt x="143634" y="237476"/>
                  <a:pt x="143634" y="294133"/>
                </a:cubicBezTo>
                <a:lnTo>
                  <a:pt x="143634" y="303229"/>
                </a:lnTo>
                <a:lnTo>
                  <a:pt x="973524" y="303229"/>
                </a:lnTo>
                <a:lnTo>
                  <a:pt x="973524" y="294133"/>
                </a:lnTo>
                <a:cubicBezTo>
                  <a:pt x="973524" y="237476"/>
                  <a:pt x="927561" y="191513"/>
                  <a:pt x="870905" y="191513"/>
                </a:cubicBezTo>
                <a:lnTo>
                  <a:pt x="542620" y="191513"/>
                </a:lnTo>
                <a:close/>
                <a:moveTo>
                  <a:pt x="542620" y="0"/>
                </a:moveTo>
                <a:cubicBezTo>
                  <a:pt x="595445" y="0"/>
                  <a:pt x="638376" y="42931"/>
                  <a:pt x="638376" y="95757"/>
                </a:cubicBezTo>
                <a:cubicBezTo>
                  <a:pt x="638376" y="108963"/>
                  <a:pt x="635693" y="121551"/>
                  <a:pt x="630843" y="133004"/>
                </a:cubicBezTo>
                <a:lnTo>
                  <a:pt x="623671" y="143635"/>
                </a:lnTo>
                <a:lnTo>
                  <a:pt x="870905" y="143635"/>
                </a:lnTo>
                <a:cubicBezTo>
                  <a:pt x="953894" y="143635"/>
                  <a:pt x="1021402" y="211144"/>
                  <a:pt x="1021402" y="294133"/>
                </a:cubicBezTo>
                <a:lnTo>
                  <a:pt x="1021402" y="327165"/>
                </a:lnTo>
                <a:lnTo>
                  <a:pt x="1021403" y="327168"/>
                </a:lnTo>
                <a:lnTo>
                  <a:pt x="1021403" y="470803"/>
                </a:lnTo>
                <a:lnTo>
                  <a:pt x="1021402" y="470806"/>
                </a:lnTo>
                <a:lnTo>
                  <a:pt x="1021402" y="494742"/>
                </a:lnTo>
                <a:lnTo>
                  <a:pt x="1061301" y="494742"/>
                </a:lnTo>
                <a:cubicBezTo>
                  <a:pt x="1180198" y="494742"/>
                  <a:pt x="1276753" y="591456"/>
                  <a:pt x="1276753" y="710194"/>
                </a:cubicBezTo>
                <a:lnTo>
                  <a:pt x="1276753" y="1284733"/>
                </a:lnTo>
                <a:cubicBezTo>
                  <a:pt x="1276753" y="1403472"/>
                  <a:pt x="1180198" y="1500186"/>
                  <a:pt x="1061301" y="1500186"/>
                </a:cubicBezTo>
                <a:lnTo>
                  <a:pt x="1008954" y="1500186"/>
                </a:lnTo>
                <a:cubicBezTo>
                  <a:pt x="989484" y="1555406"/>
                  <a:pt x="947989" y="1600411"/>
                  <a:pt x="895004" y="1624510"/>
                </a:cubicBezTo>
                <a:cubicBezTo>
                  <a:pt x="893248" y="1625467"/>
                  <a:pt x="891493" y="1626266"/>
                  <a:pt x="889737" y="1626904"/>
                </a:cubicBezTo>
                <a:lnTo>
                  <a:pt x="889729" y="1626906"/>
                </a:lnTo>
                <a:lnTo>
                  <a:pt x="847305" y="1641008"/>
                </a:lnTo>
                <a:cubicBezTo>
                  <a:pt x="832563" y="1644219"/>
                  <a:pt x="817282" y="1645895"/>
                  <a:pt x="801641" y="1645895"/>
                </a:cubicBezTo>
                <a:lnTo>
                  <a:pt x="306899" y="1645895"/>
                </a:lnTo>
                <a:cubicBezTo>
                  <a:pt x="188161" y="1645895"/>
                  <a:pt x="91447" y="1549181"/>
                  <a:pt x="91447" y="1430443"/>
                </a:cubicBezTo>
                <a:lnTo>
                  <a:pt x="91447" y="1013423"/>
                </a:lnTo>
                <a:cubicBezTo>
                  <a:pt x="91447" y="1008316"/>
                  <a:pt x="93043" y="1003688"/>
                  <a:pt x="95756" y="999858"/>
                </a:cubicBezTo>
                <a:lnTo>
                  <a:pt x="95756" y="487766"/>
                </a:lnTo>
                <a:lnTo>
                  <a:pt x="79582" y="484493"/>
                </a:lnTo>
                <a:cubicBezTo>
                  <a:pt x="32856" y="464699"/>
                  <a:pt x="0" y="418377"/>
                  <a:pt x="0" y="364514"/>
                </a:cubicBezTo>
                <a:lnTo>
                  <a:pt x="0" y="327168"/>
                </a:lnTo>
                <a:cubicBezTo>
                  <a:pt x="0" y="313922"/>
                  <a:pt x="10693" y="303229"/>
                  <a:pt x="23939" y="303229"/>
                </a:cubicBezTo>
                <a:lnTo>
                  <a:pt x="95756" y="303229"/>
                </a:lnTo>
                <a:lnTo>
                  <a:pt x="95756" y="294133"/>
                </a:lnTo>
                <a:cubicBezTo>
                  <a:pt x="95756" y="211144"/>
                  <a:pt x="163264" y="143635"/>
                  <a:pt x="246253" y="143635"/>
                </a:cubicBezTo>
                <a:lnTo>
                  <a:pt x="461568" y="143635"/>
                </a:lnTo>
                <a:lnTo>
                  <a:pt x="454396" y="133004"/>
                </a:lnTo>
                <a:cubicBezTo>
                  <a:pt x="449546" y="121551"/>
                  <a:pt x="446863" y="108963"/>
                  <a:pt x="446863" y="95757"/>
                </a:cubicBezTo>
                <a:cubicBezTo>
                  <a:pt x="446863" y="42931"/>
                  <a:pt x="489794" y="0"/>
                  <a:pt x="54262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3"/>
          <p:cNvSpPr/>
          <p:nvPr/>
        </p:nvSpPr>
        <p:spPr>
          <a:xfrm>
            <a:off x="6670348" y="4781669"/>
            <a:ext cx="1433674" cy="1268779"/>
          </a:xfrm>
          <a:custGeom>
            <a:rect b="b" l="l" r="r" t="t"/>
            <a:pathLst>
              <a:path extrusionOk="0" h="1268779" w="1433674">
                <a:moveTo>
                  <a:pt x="276098" y="1129134"/>
                </a:moveTo>
                <a:cubicBezTo>
                  <a:pt x="295887" y="1160255"/>
                  <a:pt x="316954" y="1190898"/>
                  <a:pt x="339137" y="1220901"/>
                </a:cubicBezTo>
                <a:lnTo>
                  <a:pt x="941765" y="1220901"/>
                </a:lnTo>
                <a:cubicBezTo>
                  <a:pt x="949426" y="1210527"/>
                  <a:pt x="956926" y="1200154"/>
                  <a:pt x="964268" y="1189780"/>
                </a:cubicBezTo>
                <a:cubicBezTo>
                  <a:pt x="964587" y="1189302"/>
                  <a:pt x="964906" y="1188823"/>
                  <a:pt x="965065" y="1188503"/>
                </a:cubicBezTo>
                <a:cubicBezTo>
                  <a:pt x="978152" y="1169033"/>
                  <a:pt x="990760" y="1149084"/>
                  <a:pt x="1002729" y="1129134"/>
                </a:cubicBezTo>
                <a:close/>
                <a:moveTo>
                  <a:pt x="1252655" y="660406"/>
                </a:moveTo>
                <a:lnTo>
                  <a:pt x="1232067" y="740682"/>
                </a:lnTo>
                <a:cubicBezTo>
                  <a:pt x="1215310" y="799892"/>
                  <a:pt x="1194882" y="857984"/>
                  <a:pt x="1171102" y="914639"/>
                </a:cubicBezTo>
                <a:lnTo>
                  <a:pt x="1171101" y="914641"/>
                </a:lnTo>
                <a:lnTo>
                  <a:pt x="1171102" y="914640"/>
                </a:lnTo>
                <a:cubicBezTo>
                  <a:pt x="1266698" y="808510"/>
                  <a:pt x="1300213" y="706210"/>
                  <a:pt x="1267816" y="670620"/>
                </a:cubicBezTo>
                <a:close/>
                <a:moveTo>
                  <a:pt x="1273083" y="553957"/>
                </a:moveTo>
                <a:lnTo>
                  <a:pt x="1262549" y="613166"/>
                </a:lnTo>
                <a:cubicBezTo>
                  <a:pt x="1278828" y="618274"/>
                  <a:pt x="1292393" y="626732"/>
                  <a:pt x="1303086" y="638382"/>
                </a:cubicBezTo>
                <a:cubicBezTo>
                  <a:pt x="1366923" y="708284"/>
                  <a:pt x="1301969" y="864527"/>
                  <a:pt x="1151791" y="1001938"/>
                </a:cubicBezTo>
                <a:lnTo>
                  <a:pt x="1115884" y="1032578"/>
                </a:lnTo>
                <a:lnTo>
                  <a:pt x="1115883" y="1032580"/>
                </a:lnTo>
                <a:lnTo>
                  <a:pt x="1051248" y="1145252"/>
                </a:lnTo>
                <a:lnTo>
                  <a:pt x="1122405" y="1099949"/>
                </a:lnTo>
                <a:cubicBezTo>
                  <a:pt x="1145726" y="1083052"/>
                  <a:pt x="1168548" y="1064419"/>
                  <a:pt x="1190572" y="1044231"/>
                </a:cubicBezTo>
                <a:cubicBezTo>
                  <a:pt x="1359582" y="889584"/>
                  <a:pt x="1433474" y="683228"/>
                  <a:pt x="1351603" y="593856"/>
                </a:cubicBezTo>
                <a:cubicBezTo>
                  <a:pt x="1342187" y="583482"/>
                  <a:pt x="1330776" y="574904"/>
                  <a:pt x="1317609" y="568221"/>
                </a:cubicBezTo>
                <a:close/>
                <a:moveTo>
                  <a:pt x="51070" y="518686"/>
                </a:moveTo>
                <a:cubicBezTo>
                  <a:pt x="60805" y="589387"/>
                  <a:pt x="75488" y="659448"/>
                  <a:pt x="94799" y="727596"/>
                </a:cubicBezTo>
                <a:cubicBezTo>
                  <a:pt x="130069" y="851121"/>
                  <a:pt x="180820" y="969540"/>
                  <a:pt x="246733" y="1081256"/>
                </a:cubicBezTo>
                <a:lnTo>
                  <a:pt x="1029382" y="1081256"/>
                </a:lnTo>
                <a:cubicBezTo>
                  <a:pt x="1029701" y="1081256"/>
                  <a:pt x="1030180" y="1081256"/>
                  <a:pt x="1030499" y="1081416"/>
                </a:cubicBezTo>
                <a:lnTo>
                  <a:pt x="1033850" y="1081735"/>
                </a:lnTo>
                <a:lnTo>
                  <a:pt x="1077739" y="1001938"/>
                </a:lnTo>
                <a:cubicBezTo>
                  <a:pt x="1122904" y="914001"/>
                  <a:pt x="1159133" y="822235"/>
                  <a:pt x="1186104" y="727596"/>
                </a:cubicBezTo>
                <a:lnTo>
                  <a:pt x="1205575" y="651309"/>
                </a:lnTo>
                <a:lnTo>
                  <a:pt x="1205574" y="651309"/>
                </a:lnTo>
                <a:cubicBezTo>
                  <a:pt x="1215628" y="607581"/>
                  <a:pt x="1223767" y="563213"/>
                  <a:pt x="1229832" y="518686"/>
                </a:cubicBezTo>
                <a:lnTo>
                  <a:pt x="1212596" y="518686"/>
                </a:lnTo>
                <a:lnTo>
                  <a:pt x="1189773" y="518686"/>
                </a:lnTo>
                <a:lnTo>
                  <a:pt x="100224" y="518686"/>
                </a:lnTo>
                <a:close/>
                <a:moveTo>
                  <a:pt x="251798" y="346168"/>
                </a:moveTo>
                <a:lnTo>
                  <a:pt x="221835" y="368668"/>
                </a:lnTo>
                <a:cubicBezTo>
                  <a:pt x="189118" y="399789"/>
                  <a:pt x="170286" y="436495"/>
                  <a:pt x="159434" y="470808"/>
                </a:cubicBezTo>
                <a:lnTo>
                  <a:pt x="394602" y="470808"/>
                </a:lnTo>
                <a:lnTo>
                  <a:pt x="371735" y="457781"/>
                </a:lnTo>
                <a:cubicBezTo>
                  <a:pt x="348673" y="442321"/>
                  <a:pt x="326849" y="425244"/>
                  <a:pt x="306420" y="406651"/>
                </a:cubicBezTo>
                <a:close/>
                <a:moveTo>
                  <a:pt x="365426" y="158123"/>
                </a:moveTo>
                <a:lnTo>
                  <a:pt x="357490" y="161674"/>
                </a:lnTo>
                <a:cubicBezTo>
                  <a:pt x="318230" y="184177"/>
                  <a:pt x="287109" y="204286"/>
                  <a:pt x="274820" y="241791"/>
                </a:cubicBezTo>
                <a:cubicBezTo>
                  <a:pt x="267957" y="262538"/>
                  <a:pt x="268117" y="285360"/>
                  <a:pt x="275139" y="309618"/>
                </a:cubicBezTo>
                <a:lnTo>
                  <a:pt x="275083" y="310665"/>
                </a:lnTo>
                <a:lnTo>
                  <a:pt x="335147" y="377126"/>
                </a:lnTo>
                <a:cubicBezTo>
                  <a:pt x="373131" y="411599"/>
                  <a:pt x="416221" y="440326"/>
                  <a:pt x="463142" y="462988"/>
                </a:cubicBezTo>
                <a:lnTo>
                  <a:pt x="470253" y="470808"/>
                </a:lnTo>
                <a:lnTo>
                  <a:pt x="1142693" y="470808"/>
                </a:lnTo>
                <a:cubicBezTo>
                  <a:pt x="1140778" y="458519"/>
                  <a:pt x="1137267" y="445273"/>
                  <a:pt x="1130724" y="431867"/>
                </a:cubicBezTo>
                <a:cubicBezTo>
                  <a:pt x="1113608" y="396437"/>
                  <a:pt x="1084642" y="377435"/>
                  <a:pt x="1065774" y="368331"/>
                </a:cubicBezTo>
                <a:lnTo>
                  <a:pt x="1053550" y="363298"/>
                </a:lnTo>
                <a:lnTo>
                  <a:pt x="730462" y="342495"/>
                </a:lnTo>
                <a:cubicBezTo>
                  <a:pt x="610288" y="332281"/>
                  <a:pt x="549802" y="325737"/>
                  <a:pt x="486922" y="286637"/>
                </a:cubicBezTo>
                <a:cubicBezTo>
                  <a:pt x="435692" y="254917"/>
                  <a:pt x="401788" y="216285"/>
                  <a:pt x="379824" y="182860"/>
                </a:cubicBezTo>
                <a:close/>
                <a:moveTo>
                  <a:pt x="694393" y="50437"/>
                </a:moveTo>
                <a:cubicBezTo>
                  <a:pt x="622257" y="77887"/>
                  <a:pt x="550120" y="100390"/>
                  <a:pt x="479739" y="117307"/>
                </a:cubicBezTo>
                <a:lnTo>
                  <a:pt x="473674" y="118903"/>
                </a:lnTo>
                <a:cubicBezTo>
                  <a:pt x="457875" y="122653"/>
                  <a:pt x="440120" y="126883"/>
                  <a:pt x="420670" y="133406"/>
                </a:cubicBezTo>
                <a:lnTo>
                  <a:pt x="409395" y="138450"/>
                </a:lnTo>
                <a:lnTo>
                  <a:pt x="420054" y="156707"/>
                </a:lnTo>
                <a:cubicBezTo>
                  <a:pt x="438944" y="185374"/>
                  <a:pt x="468090" y="218530"/>
                  <a:pt x="512137" y="245940"/>
                </a:cubicBezTo>
                <a:cubicBezTo>
                  <a:pt x="563367" y="277700"/>
                  <a:pt x="613799" y="284562"/>
                  <a:pt x="734612" y="294776"/>
                </a:cubicBezTo>
                <a:lnTo>
                  <a:pt x="1041618" y="314510"/>
                </a:lnTo>
                <a:lnTo>
                  <a:pt x="1053420" y="275265"/>
                </a:lnTo>
                <a:cubicBezTo>
                  <a:pt x="1055316" y="258947"/>
                  <a:pt x="1053640" y="244503"/>
                  <a:pt x="1048373" y="232055"/>
                </a:cubicBezTo>
                <a:cubicBezTo>
                  <a:pt x="1035606" y="201732"/>
                  <a:pt x="1003687" y="188326"/>
                  <a:pt x="932986" y="161036"/>
                </a:cubicBezTo>
                <a:cubicBezTo>
                  <a:pt x="908888" y="151620"/>
                  <a:pt x="881757" y="141087"/>
                  <a:pt x="850636" y="127840"/>
                </a:cubicBezTo>
                <a:cubicBezTo>
                  <a:pt x="797172" y="104859"/>
                  <a:pt x="744665" y="78845"/>
                  <a:pt x="694393" y="50437"/>
                </a:cubicBezTo>
                <a:close/>
                <a:moveTo>
                  <a:pt x="687690" y="1601"/>
                </a:moveTo>
                <a:cubicBezTo>
                  <a:pt x="694393" y="-953"/>
                  <a:pt x="702054" y="-474"/>
                  <a:pt x="708278" y="3197"/>
                </a:cubicBezTo>
                <a:cubicBezTo>
                  <a:pt x="759986" y="33041"/>
                  <a:pt x="814248" y="60013"/>
                  <a:pt x="869468" y="83792"/>
                </a:cubicBezTo>
                <a:cubicBezTo>
                  <a:pt x="899791" y="96879"/>
                  <a:pt x="926603" y="107252"/>
                  <a:pt x="950223" y="116349"/>
                </a:cubicBezTo>
                <a:cubicBezTo>
                  <a:pt x="1022998" y="144438"/>
                  <a:pt x="1071195" y="163110"/>
                  <a:pt x="1092421" y="213383"/>
                </a:cubicBezTo>
                <a:cubicBezTo>
                  <a:pt x="1106146" y="245621"/>
                  <a:pt x="1105189" y="283604"/>
                  <a:pt x="1089868" y="326854"/>
                </a:cubicBezTo>
                <a:cubicBezTo>
                  <a:pt x="1116041" y="339941"/>
                  <a:pt x="1151631" y="365157"/>
                  <a:pt x="1173814" y="410960"/>
                </a:cubicBezTo>
                <a:cubicBezTo>
                  <a:pt x="1183869" y="431867"/>
                  <a:pt x="1188816" y="452295"/>
                  <a:pt x="1190891" y="470808"/>
                </a:cubicBezTo>
                <a:lnTo>
                  <a:pt x="1256964" y="470808"/>
                </a:lnTo>
                <a:cubicBezTo>
                  <a:pt x="1263826" y="470808"/>
                  <a:pt x="1270370" y="473681"/>
                  <a:pt x="1274838" y="478788"/>
                </a:cubicBezTo>
                <a:cubicBezTo>
                  <a:pt x="1279467" y="483895"/>
                  <a:pt x="1281541" y="490757"/>
                  <a:pt x="1280743" y="497620"/>
                </a:cubicBezTo>
                <a:cubicBezTo>
                  <a:pt x="1280424" y="500493"/>
                  <a:pt x="1280105" y="503525"/>
                  <a:pt x="1279626" y="506398"/>
                </a:cubicBezTo>
                <a:lnTo>
                  <a:pt x="1279626" y="506398"/>
                </a:lnTo>
                <a:lnTo>
                  <a:pt x="1339912" y="525808"/>
                </a:lnTo>
                <a:cubicBezTo>
                  <a:pt x="1357907" y="535045"/>
                  <a:pt x="1373707" y="547014"/>
                  <a:pt x="1387033" y="561617"/>
                </a:cubicBezTo>
                <a:cubicBezTo>
                  <a:pt x="1489651" y="673972"/>
                  <a:pt x="1417674" y="901394"/>
                  <a:pt x="1222810" y="1079660"/>
                </a:cubicBezTo>
                <a:cubicBezTo>
                  <a:pt x="1153706" y="1142860"/>
                  <a:pt x="1076622" y="1192334"/>
                  <a:pt x="999538" y="1222657"/>
                </a:cubicBezTo>
                <a:cubicBezTo>
                  <a:pt x="990920" y="1234945"/>
                  <a:pt x="981983" y="1247075"/>
                  <a:pt x="972886" y="1259204"/>
                </a:cubicBezTo>
                <a:cubicBezTo>
                  <a:pt x="968417" y="1265268"/>
                  <a:pt x="961236" y="1268779"/>
                  <a:pt x="953735" y="1268779"/>
                </a:cubicBezTo>
                <a:lnTo>
                  <a:pt x="327168" y="1268779"/>
                </a:lnTo>
                <a:cubicBezTo>
                  <a:pt x="319667" y="1268779"/>
                  <a:pt x="312645" y="1265268"/>
                  <a:pt x="308017" y="1259204"/>
                </a:cubicBezTo>
                <a:cubicBezTo>
                  <a:pt x="188959" y="1100886"/>
                  <a:pt x="101661" y="926450"/>
                  <a:pt x="48836" y="740682"/>
                </a:cubicBezTo>
                <a:cubicBezTo>
                  <a:pt x="26333" y="661523"/>
                  <a:pt x="9895" y="579811"/>
                  <a:pt x="159" y="497620"/>
                </a:cubicBezTo>
                <a:cubicBezTo>
                  <a:pt x="-638" y="490757"/>
                  <a:pt x="1596" y="483895"/>
                  <a:pt x="6064" y="478788"/>
                </a:cubicBezTo>
                <a:cubicBezTo>
                  <a:pt x="10533" y="473681"/>
                  <a:pt x="17076" y="470808"/>
                  <a:pt x="23939" y="470808"/>
                </a:cubicBezTo>
                <a:lnTo>
                  <a:pt x="109480" y="470808"/>
                </a:lnTo>
                <a:cubicBezTo>
                  <a:pt x="121450" y="426282"/>
                  <a:pt x="144591" y="376169"/>
                  <a:pt x="188799" y="334036"/>
                </a:cubicBezTo>
                <a:cubicBezTo>
                  <a:pt x="199970" y="323343"/>
                  <a:pt x="211940" y="313608"/>
                  <a:pt x="224867" y="304990"/>
                </a:cubicBezTo>
                <a:cubicBezTo>
                  <a:pt x="219920" y="277859"/>
                  <a:pt x="221356" y="251207"/>
                  <a:pt x="229336" y="226948"/>
                </a:cubicBezTo>
                <a:cubicBezTo>
                  <a:pt x="248327" y="168856"/>
                  <a:pt x="297642" y="140607"/>
                  <a:pt x="333710" y="120020"/>
                </a:cubicBezTo>
                <a:cubicBezTo>
                  <a:pt x="384940" y="90814"/>
                  <a:pt x="429786" y="80122"/>
                  <a:pt x="462503" y="72301"/>
                </a:cubicBezTo>
                <a:lnTo>
                  <a:pt x="468567" y="70865"/>
                </a:lnTo>
                <a:cubicBezTo>
                  <a:pt x="540385" y="53629"/>
                  <a:pt x="614117" y="30328"/>
                  <a:pt x="687690" y="160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3"/>
          <p:cNvSpPr/>
          <p:nvPr/>
        </p:nvSpPr>
        <p:spPr>
          <a:xfrm>
            <a:off x="9121133" y="4683860"/>
            <a:ext cx="1180040" cy="1454860"/>
          </a:xfrm>
          <a:custGeom>
            <a:rect b="b" l="l" r="r" t="t"/>
            <a:pathLst>
              <a:path extrusionOk="0" h="1454860" w="1180040">
                <a:moveTo>
                  <a:pt x="162786" y="1323833"/>
                </a:moveTo>
                <a:lnTo>
                  <a:pt x="162786" y="1406982"/>
                </a:lnTo>
                <a:lnTo>
                  <a:pt x="1017413" y="1406982"/>
                </a:lnTo>
                <a:lnTo>
                  <a:pt x="1017413" y="1323833"/>
                </a:lnTo>
                <a:close/>
                <a:moveTo>
                  <a:pt x="943520" y="1052364"/>
                </a:moveTo>
                <a:cubicBezTo>
                  <a:pt x="956288" y="1049173"/>
                  <a:pt x="969374" y="1056833"/>
                  <a:pt x="972566" y="1069761"/>
                </a:cubicBezTo>
                <a:cubicBezTo>
                  <a:pt x="980067" y="1099605"/>
                  <a:pt x="988686" y="1129449"/>
                  <a:pt x="998261" y="1158654"/>
                </a:cubicBezTo>
                <a:cubicBezTo>
                  <a:pt x="1002410" y="1171262"/>
                  <a:pt x="995548" y="1184668"/>
                  <a:pt x="982940" y="1188818"/>
                </a:cubicBezTo>
                <a:cubicBezTo>
                  <a:pt x="980546" y="1189456"/>
                  <a:pt x="978152" y="1189935"/>
                  <a:pt x="975599" y="1189935"/>
                </a:cubicBezTo>
                <a:cubicBezTo>
                  <a:pt x="965544" y="1189935"/>
                  <a:pt x="956128" y="1183551"/>
                  <a:pt x="952777" y="1173497"/>
                </a:cubicBezTo>
                <a:cubicBezTo>
                  <a:pt x="942882" y="1143173"/>
                  <a:pt x="933944" y="1112212"/>
                  <a:pt x="926124" y="1081411"/>
                </a:cubicBezTo>
                <a:cubicBezTo>
                  <a:pt x="922933" y="1068643"/>
                  <a:pt x="930593" y="1055556"/>
                  <a:pt x="943520" y="1052364"/>
                </a:cubicBezTo>
                <a:close/>
                <a:moveTo>
                  <a:pt x="237476" y="1052364"/>
                </a:moveTo>
                <a:cubicBezTo>
                  <a:pt x="250243" y="1055556"/>
                  <a:pt x="258064" y="1068643"/>
                  <a:pt x="254872" y="1081411"/>
                </a:cubicBezTo>
                <a:cubicBezTo>
                  <a:pt x="247052" y="1112372"/>
                  <a:pt x="238115" y="1143333"/>
                  <a:pt x="228219" y="1173497"/>
                </a:cubicBezTo>
                <a:cubicBezTo>
                  <a:pt x="224868" y="1183551"/>
                  <a:pt x="215452" y="1189935"/>
                  <a:pt x="205397" y="1189935"/>
                </a:cubicBezTo>
                <a:cubicBezTo>
                  <a:pt x="203004" y="1189935"/>
                  <a:pt x="200450" y="1189615"/>
                  <a:pt x="197896" y="1188818"/>
                </a:cubicBezTo>
                <a:cubicBezTo>
                  <a:pt x="185289" y="1184668"/>
                  <a:pt x="178426" y="1171102"/>
                  <a:pt x="182576" y="1158654"/>
                </a:cubicBezTo>
                <a:cubicBezTo>
                  <a:pt x="192151" y="1129608"/>
                  <a:pt x="200770" y="1099605"/>
                  <a:pt x="208430" y="1069761"/>
                </a:cubicBezTo>
                <a:cubicBezTo>
                  <a:pt x="211622" y="1056993"/>
                  <a:pt x="224709" y="1049173"/>
                  <a:pt x="237476" y="1052364"/>
                </a:cubicBezTo>
                <a:close/>
                <a:moveTo>
                  <a:pt x="913197" y="866278"/>
                </a:moveTo>
                <a:cubicBezTo>
                  <a:pt x="926284" y="864682"/>
                  <a:pt x="938254" y="874258"/>
                  <a:pt x="939690" y="887344"/>
                </a:cubicBezTo>
                <a:cubicBezTo>
                  <a:pt x="943201" y="917986"/>
                  <a:pt x="947670" y="948948"/>
                  <a:pt x="953096" y="978951"/>
                </a:cubicBezTo>
                <a:cubicBezTo>
                  <a:pt x="955490" y="991878"/>
                  <a:pt x="946872" y="1004486"/>
                  <a:pt x="933785" y="1006721"/>
                </a:cubicBezTo>
                <a:cubicBezTo>
                  <a:pt x="932349" y="1007199"/>
                  <a:pt x="930912" y="1007199"/>
                  <a:pt x="929476" y="1007199"/>
                </a:cubicBezTo>
                <a:cubicBezTo>
                  <a:pt x="918145" y="1007199"/>
                  <a:pt x="908090" y="999060"/>
                  <a:pt x="906015" y="987569"/>
                </a:cubicBezTo>
                <a:cubicBezTo>
                  <a:pt x="900430" y="956449"/>
                  <a:pt x="895642" y="924530"/>
                  <a:pt x="892131" y="892770"/>
                </a:cubicBezTo>
                <a:cubicBezTo>
                  <a:pt x="890694" y="879684"/>
                  <a:pt x="900110" y="867714"/>
                  <a:pt x="913197" y="866278"/>
                </a:cubicBezTo>
                <a:close/>
                <a:moveTo>
                  <a:pt x="268118" y="866278"/>
                </a:moveTo>
                <a:cubicBezTo>
                  <a:pt x="281205" y="867714"/>
                  <a:pt x="290780" y="879684"/>
                  <a:pt x="289184" y="892770"/>
                </a:cubicBezTo>
                <a:cubicBezTo>
                  <a:pt x="285673" y="924370"/>
                  <a:pt x="280886" y="956289"/>
                  <a:pt x="275140" y="987569"/>
                </a:cubicBezTo>
                <a:cubicBezTo>
                  <a:pt x="273066" y="999220"/>
                  <a:pt x="263011" y="1007199"/>
                  <a:pt x="251680" y="1007199"/>
                </a:cubicBezTo>
                <a:cubicBezTo>
                  <a:pt x="250243" y="1007199"/>
                  <a:pt x="248807" y="1007040"/>
                  <a:pt x="247371" y="1006880"/>
                </a:cubicBezTo>
                <a:cubicBezTo>
                  <a:pt x="234284" y="1004486"/>
                  <a:pt x="225666" y="992038"/>
                  <a:pt x="228060" y="979111"/>
                </a:cubicBezTo>
                <a:cubicBezTo>
                  <a:pt x="233486" y="948788"/>
                  <a:pt x="238115" y="917986"/>
                  <a:pt x="241626" y="887344"/>
                </a:cubicBezTo>
                <a:cubicBezTo>
                  <a:pt x="243062" y="874258"/>
                  <a:pt x="254872" y="864682"/>
                  <a:pt x="268118" y="866278"/>
                </a:cubicBezTo>
                <a:close/>
                <a:moveTo>
                  <a:pt x="716325" y="666078"/>
                </a:moveTo>
                <a:lnTo>
                  <a:pt x="658725" y="669478"/>
                </a:lnTo>
                <a:cubicBezTo>
                  <a:pt x="642486" y="673568"/>
                  <a:pt x="629758" y="680590"/>
                  <a:pt x="620662" y="690564"/>
                </a:cubicBezTo>
                <a:cubicBezTo>
                  <a:pt x="609650" y="702534"/>
                  <a:pt x="606777" y="715301"/>
                  <a:pt x="602946" y="732857"/>
                </a:cubicBezTo>
                <a:cubicBezTo>
                  <a:pt x="600234" y="744986"/>
                  <a:pt x="597361" y="758711"/>
                  <a:pt x="590817" y="773074"/>
                </a:cubicBezTo>
                <a:cubicBezTo>
                  <a:pt x="582439" y="791987"/>
                  <a:pt x="569791" y="808625"/>
                  <a:pt x="553014" y="822928"/>
                </a:cubicBezTo>
                <a:lnTo>
                  <a:pt x="531513" y="835245"/>
                </a:lnTo>
                <a:lnTo>
                  <a:pt x="555866" y="839944"/>
                </a:lnTo>
                <a:cubicBezTo>
                  <a:pt x="556345" y="839944"/>
                  <a:pt x="556824" y="839944"/>
                  <a:pt x="557462" y="839944"/>
                </a:cubicBezTo>
                <a:cubicBezTo>
                  <a:pt x="590977" y="839465"/>
                  <a:pt x="626088" y="826379"/>
                  <a:pt x="656410" y="802758"/>
                </a:cubicBezTo>
                <a:cubicBezTo>
                  <a:pt x="701894" y="767448"/>
                  <a:pt x="725564" y="717236"/>
                  <a:pt x="720350" y="676023"/>
                </a:cubicBezTo>
                <a:close/>
                <a:moveTo>
                  <a:pt x="271788" y="632631"/>
                </a:moveTo>
                <a:cubicBezTo>
                  <a:pt x="284875" y="631833"/>
                  <a:pt x="296206" y="642207"/>
                  <a:pt x="296845" y="655453"/>
                </a:cubicBezTo>
                <a:cubicBezTo>
                  <a:pt x="297642" y="670934"/>
                  <a:pt x="298121" y="686414"/>
                  <a:pt x="298281" y="702055"/>
                </a:cubicBezTo>
                <a:cubicBezTo>
                  <a:pt x="298281" y="702852"/>
                  <a:pt x="298441" y="703491"/>
                  <a:pt x="298441" y="704289"/>
                </a:cubicBezTo>
                <a:cubicBezTo>
                  <a:pt x="298441" y="711630"/>
                  <a:pt x="298600" y="719131"/>
                  <a:pt x="298600" y="726313"/>
                </a:cubicBezTo>
                <a:cubicBezTo>
                  <a:pt x="298600" y="733654"/>
                  <a:pt x="298600" y="741155"/>
                  <a:pt x="298441" y="748337"/>
                </a:cubicBezTo>
                <a:cubicBezTo>
                  <a:pt x="298441" y="749135"/>
                  <a:pt x="298441" y="749773"/>
                  <a:pt x="298281" y="750571"/>
                </a:cubicBezTo>
                <a:cubicBezTo>
                  <a:pt x="297962" y="766211"/>
                  <a:pt x="297483" y="781692"/>
                  <a:pt x="296845" y="797173"/>
                </a:cubicBezTo>
                <a:cubicBezTo>
                  <a:pt x="296206" y="809941"/>
                  <a:pt x="285673" y="819995"/>
                  <a:pt x="272906" y="819995"/>
                </a:cubicBezTo>
                <a:cubicBezTo>
                  <a:pt x="272586" y="819995"/>
                  <a:pt x="272107" y="819995"/>
                  <a:pt x="271788" y="819995"/>
                </a:cubicBezTo>
                <a:cubicBezTo>
                  <a:pt x="258542" y="819357"/>
                  <a:pt x="248328" y="808185"/>
                  <a:pt x="248966" y="794939"/>
                </a:cubicBezTo>
                <a:cubicBezTo>
                  <a:pt x="249764" y="779298"/>
                  <a:pt x="250243" y="763658"/>
                  <a:pt x="250403" y="747858"/>
                </a:cubicBezTo>
                <a:cubicBezTo>
                  <a:pt x="250403" y="747220"/>
                  <a:pt x="250403" y="746422"/>
                  <a:pt x="250562" y="745783"/>
                </a:cubicBezTo>
                <a:cubicBezTo>
                  <a:pt x="250562" y="739400"/>
                  <a:pt x="250722" y="732856"/>
                  <a:pt x="250722" y="726313"/>
                </a:cubicBezTo>
                <a:cubicBezTo>
                  <a:pt x="250722" y="719929"/>
                  <a:pt x="250722" y="713386"/>
                  <a:pt x="250562" y="706842"/>
                </a:cubicBezTo>
                <a:cubicBezTo>
                  <a:pt x="250562" y="706204"/>
                  <a:pt x="250403" y="705566"/>
                  <a:pt x="250403" y="704768"/>
                </a:cubicBezTo>
                <a:cubicBezTo>
                  <a:pt x="250243" y="688968"/>
                  <a:pt x="249764" y="673327"/>
                  <a:pt x="248966" y="657688"/>
                </a:cubicBezTo>
                <a:cubicBezTo>
                  <a:pt x="248328" y="644441"/>
                  <a:pt x="258542" y="633270"/>
                  <a:pt x="271788" y="632631"/>
                </a:cubicBezTo>
                <a:close/>
                <a:moveTo>
                  <a:pt x="909208" y="632471"/>
                </a:moveTo>
                <a:cubicBezTo>
                  <a:pt x="922454" y="633110"/>
                  <a:pt x="932668" y="644282"/>
                  <a:pt x="932030" y="657528"/>
                </a:cubicBezTo>
                <a:cubicBezTo>
                  <a:pt x="931232" y="673168"/>
                  <a:pt x="930753" y="688808"/>
                  <a:pt x="930593" y="704608"/>
                </a:cubicBezTo>
                <a:cubicBezTo>
                  <a:pt x="930593" y="705566"/>
                  <a:pt x="930593" y="706523"/>
                  <a:pt x="930434" y="707321"/>
                </a:cubicBezTo>
                <a:cubicBezTo>
                  <a:pt x="930434" y="713545"/>
                  <a:pt x="930274" y="719769"/>
                  <a:pt x="930274" y="725994"/>
                </a:cubicBezTo>
                <a:cubicBezTo>
                  <a:pt x="930274" y="732218"/>
                  <a:pt x="930274" y="738442"/>
                  <a:pt x="930434" y="744666"/>
                </a:cubicBezTo>
                <a:cubicBezTo>
                  <a:pt x="930593" y="745624"/>
                  <a:pt x="930593" y="746422"/>
                  <a:pt x="930593" y="747379"/>
                </a:cubicBezTo>
                <a:cubicBezTo>
                  <a:pt x="930753" y="763179"/>
                  <a:pt x="931232" y="778819"/>
                  <a:pt x="932030" y="794460"/>
                </a:cubicBezTo>
                <a:cubicBezTo>
                  <a:pt x="932668" y="807706"/>
                  <a:pt x="922454" y="818878"/>
                  <a:pt x="909208" y="819516"/>
                </a:cubicBezTo>
                <a:cubicBezTo>
                  <a:pt x="908889" y="819995"/>
                  <a:pt x="908569" y="819995"/>
                  <a:pt x="908090" y="819995"/>
                </a:cubicBezTo>
                <a:cubicBezTo>
                  <a:pt x="895323" y="819995"/>
                  <a:pt x="884790" y="809941"/>
                  <a:pt x="884151" y="797173"/>
                </a:cubicBezTo>
                <a:cubicBezTo>
                  <a:pt x="883513" y="782012"/>
                  <a:pt x="882875" y="766690"/>
                  <a:pt x="882715" y="751369"/>
                </a:cubicBezTo>
                <a:cubicBezTo>
                  <a:pt x="882555" y="750412"/>
                  <a:pt x="882555" y="749454"/>
                  <a:pt x="882555" y="748337"/>
                </a:cubicBezTo>
                <a:lnTo>
                  <a:pt x="882555" y="745464"/>
                </a:lnTo>
                <a:cubicBezTo>
                  <a:pt x="882555" y="739081"/>
                  <a:pt x="882396" y="732696"/>
                  <a:pt x="882396" y="726313"/>
                </a:cubicBezTo>
                <a:cubicBezTo>
                  <a:pt x="882396" y="719929"/>
                  <a:pt x="882396" y="713386"/>
                  <a:pt x="882555" y="707002"/>
                </a:cubicBezTo>
                <a:lnTo>
                  <a:pt x="882555" y="704129"/>
                </a:lnTo>
                <a:cubicBezTo>
                  <a:pt x="882555" y="703172"/>
                  <a:pt x="882715" y="702055"/>
                  <a:pt x="882715" y="701097"/>
                </a:cubicBezTo>
                <a:cubicBezTo>
                  <a:pt x="883035" y="685776"/>
                  <a:pt x="883513" y="670455"/>
                  <a:pt x="884151" y="655294"/>
                </a:cubicBezTo>
                <a:cubicBezTo>
                  <a:pt x="884790" y="642047"/>
                  <a:pt x="896281" y="631833"/>
                  <a:pt x="909208" y="632471"/>
                </a:cubicBezTo>
                <a:close/>
                <a:moveTo>
                  <a:pt x="633110" y="608213"/>
                </a:moveTo>
                <a:cubicBezTo>
                  <a:pt x="599595" y="608692"/>
                  <a:pt x="564484" y="621779"/>
                  <a:pt x="534161" y="645398"/>
                </a:cubicBezTo>
                <a:cubicBezTo>
                  <a:pt x="503838" y="668859"/>
                  <a:pt x="482453" y="699661"/>
                  <a:pt x="473675" y="732058"/>
                </a:cubicBezTo>
                <a:cubicBezTo>
                  <a:pt x="469685" y="746980"/>
                  <a:pt x="468728" y="761344"/>
                  <a:pt x="470703" y="774470"/>
                </a:cubicBezTo>
                <a:lnTo>
                  <a:pt x="484649" y="807844"/>
                </a:lnTo>
                <a:lnTo>
                  <a:pt x="520097" y="788236"/>
                </a:lnTo>
                <a:cubicBezTo>
                  <a:pt x="532326" y="778222"/>
                  <a:pt x="541263" y="766771"/>
                  <a:pt x="547088" y="753764"/>
                </a:cubicBezTo>
                <a:cubicBezTo>
                  <a:pt x="551557" y="743709"/>
                  <a:pt x="553792" y="733495"/>
                  <a:pt x="556185" y="722643"/>
                </a:cubicBezTo>
                <a:cubicBezTo>
                  <a:pt x="560654" y="702534"/>
                  <a:pt x="565601" y="679871"/>
                  <a:pt x="585232" y="658327"/>
                </a:cubicBezTo>
                <a:cubicBezTo>
                  <a:pt x="599595" y="642687"/>
                  <a:pt x="618268" y="631475"/>
                  <a:pt x="641050" y="624772"/>
                </a:cubicBezTo>
                <a:lnTo>
                  <a:pt x="682623" y="621412"/>
                </a:lnTo>
                <a:lnTo>
                  <a:pt x="675662" y="616093"/>
                </a:lnTo>
                <a:cubicBezTo>
                  <a:pt x="663712" y="610926"/>
                  <a:pt x="649867" y="608213"/>
                  <a:pt x="634705" y="608213"/>
                </a:cubicBezTo>
                <a:cubicBezTo>
                  <a:pt x="634227" y="608213"/>
                  <a:pt x="633748" y="608213"/>
                  <a:pt x="633110" y="608213"/>
                </a:cubicBezTo>
                <a:close/>
                <a:moveTo>
                  <a:pt x="632471" y="560175"/>
                </a:moveTo>
                <a:cubicBezTo>
                  <a:pt x="633110" y="560175"/>
                  <a:pt x="633908" y="560175"/>
                  <a:pt x="634546" y="560175"/>
                </a:cubicBezTo>
                <a:cubicBezTo>
                  <a:pt x="679871" y="560175"/>
                  <a:pt x="718333" y="577571"/>
                  <a:pt x="742910" y="609171"/>
                </a:cubicBezTo>
                <a:cubicBezTo>
                  <a:pt x="792704" y="673327"/>
                  <a:pt x="767169" y="777063"/>
                  <a:pt x="685616" y="840422"/>
                </a:cubicBezTo>
                <a:cubicBezTo>
                  <a:pt x="647154" y="870267"/>
                  <a:pt x="601829" y="887024"/>
                  <a:pt x="557941" y="887663"/>
                </a:cubicBezTo>
                <a:cubicBezTo>
                  <a:pt x="557462" y="887663"/>
                  <a:pt x="556824" y="887663"/>
                  <a:pt x="556026" y="887663"/>
                </a:cubicBezTo>
                <a:cubicBezTo>
                  <a:pt x="533364" y="887663"/>
                  <a:pt x="512417" y="883314"/>
                  <a:pt x="494063" y="875015"/>
                </a:cubicBezTo>
                <a:lnTo>
                  <a:pt x="471184" y="857093"/>
                </a:lnTo>
                <a:lnTo>
                  <a:pt x="468429" y="856243"/>
                </a:lnTo>
                <a:lnTo>
                  <a:pt x="465621" y="852736"/>
                </a:lnTo>
                <a:lnTo>
                  <a:pt x="447661" y="838667"/>
                </a:lnTo>
                <a:cubicBezTo>
                  <a:pt x="422764" y="806589"/>
                  <a:pt x="415583" y="764296"/>
                  <a:pt x="427552" y="719450"/>
                </a:cubicBezTo>
                <a:cubicBezTo>
                  <a:pt x="438883" y="677158"/>
                  <a:pt x="466334" y="637259"/>
                  <a:pt x="504796" y="607415"/>
                </a:cubicBezTo>
                <a:cubicBezTo>
                  <a:pt x="543258" y="577571"/>
                  <a:pt x="588583" y="560814"/>
                  <a:pt x="632471" y="560175"/>
                </a:cubicBezTo>
                <a:close/>
                <a:moveTo>
                  <a:pt x="933626" y="445906"/>
                </a:moveTo>
                <a:cubicBezTo>
                  <a:pt x="946713" y="448300"/>
                  <a:pt x="955331" y="460748"/>
                  <a:pt x="952937" y="473675"/>
                </a:cubicBezTo>
                <a:cubicBezTo>
                  <a:pt x="947510" y="503998"/>
                  <a:pt x="942883" y="534960"/>
                  <a:pt x="939531" y="565442"/>
                </a:cubicBezTo>
                <a:cubicBezTo>
                  <a:pt x="938094" y="577571"/>
                  <a:pt x="927721" y="586668"/>
                  <a:pt x="915751" y="586668"/>
                </a:cubicBezTo>
                <a:cubicBezTo>
                  <a:pt x="914794" y="586668"/>
                  <a:pt x="913996" y="586668"/>
                  <a:pt x="913038" y="586509"/>
                </a:cubicBezTo>
                <a:cubicBezTo>
                  <a:pt x="899952" y="585072"/>
                  <a:pt x="890376" y="573102"/>
                  <a:pt x="891972" y="560016"/>
                </a:cubicBezTo>
                <a:cubicBezTo>
                  <a:pt x="895483" y="528576"/>
                  <a:pt x="900271" y="496657"/>
                  <a:pt x="905857" y="465217"/>
                </a:cubicBezTo>
                <a:cubicBezTo>
                  <a:pt x="908250" y="452130"/>
                  <a:pt x="920699" y="443512"/>
                  <a:pt x="933626" y="445906"/>
                </a:cubicBezTo>
                <a:close/>
                <a:moveTo>
                  <a:pt x="247211" y="445906"/>
                </a:moveTo>
                <a:cubicBezTo>
                  <a:pt x="260138" y="443512"/>
                  <a:pt x="272746" y="452131"/>
                  <a:pt x="274981" y="465217"/>
                </a:cubicBezTo>
                <a:cubicBezTo>
                  <a:pt x="280726" y="496498"/>
                  <a:pt x="285354" y="528417"/>
                  <a:pt x="289025" y="560016"/>
                </a:cubicBezTo>
                <a:cubicBezTo>
                  <a:pt x="290461" y="573103"/>
                  <a:pt x="281045" y="585072"/>
                  <a:pt x="267959" y="586509"/>
                </a:cubicBezTo>
                <a:cubicBezTo>
                  <a:pt x="267160" y="586509"/>
                  <a:pt x="266203" y="586509"/>
                  <a:pt x="265245" y="586509"/>
                </a:cubicBezTo>
                <a:cubicBezTo>
                  <a:pt x="253276" y="586509"/>
                  <a:pt x="242902" y="577412"/>
                  <a:pt x="241466" y="565283"/>
                </a:cubicBezTo>
                <a:cubicBezTo>
                  <a:pt x="237955" y="534800"/>
                  <a:pt x="233486" y="503839"/>
                  <a:pt x="227900" y="473676"/>
                </a:cubicBezTo>
                <a:cubicBezTo>
                  <a:pt x="225506" y="460749"/>
                  <a:pt x="234125" y="448141"/>
                  <a:pt x="247211" y="445906"/>
                </a:cubicBezTo>
                <a:close/>
                <a:moveTo>
                  <a:pt x="197896" y="264129"/>
                </a:moveTo>
                <a:cubicBezTo>
                  <a:pt x="210505" y="259979"/>
                  <a:pt x="223910" y="266841"/>
                  <a:pt x="228060" y="279450"/>
                </a:cubicBezTo>
                <a:cubicBezTo>
                  <a:pt x="237955" y="309613"/>
                  <a:pt x="246892" y="340574"/>
                  <a:pt x="254712" y="371536"/>
                </a:cubicBezTo>
                <a:cubicBezTo>
                  <a:pt x="257904" y="384303"/>
                  <a:pt x="250243" y="397390"/>
                  <a:pt x="237316" y="400581"/>
                </a:cubicBezTo>
                <a:cubicBezTo>
                  <a:pt x="235561" y="401060"/>
                  <a:pt x="233486" y="401220"/>
                  <a:pt x="231571" y="401220"/>
                </a:cubicBezTo>
                <a:cubicBezTo>
                  <a:pt x="220878" y="401220"/>
                  <a:pt x="211143" y="394038"/>
                  <a:pt x="208430" y="383186"/>
                </a:cubicBezTo>
                <a:cubicBezTo>
                  <a:pt x="200929" y="353342"/>
                  <a:pt x="192151" y="323338"/>
                  <a:pt x="182576" y="294292"/>
                </a:cubicBezTo>
                <a:cubicBezTo>
                  <a:pt x="178426" y="281684"/>
                  <a:pt x="185289" y="268278"/>
                  <a:pt x="197896" y="264129"/>
                </a:cubicBezTo>
                <a:close/>
                <a:moveTo>
                  <a:pt x="982940" y="263968"/>
                </a:moveTo>
                <a:cubicBezTo>
                  <a:pt x="995548" y="268118"/>
                  <a:pt x="1002411" y="281684"/>
                  <a:pt x="998261" y="294132"/>
                </a:cubicBezTo>
                <a:cubicBezTo>
                  <a:pt x="988686" y="323018"/>
                  <a:pt x="980068" y="353022"/>
                  <a:pt x="972567" y="383026"/>
                </a:cubicBezTo>
                <a:cubicBezTo>
                  <a:pt x="969853" y="394038"/>
                  <a:pt x="960118" y="401219"/>
                  <a:pt x="949425" y="401219"/>
                </a:cubicBezTo>
                <a:cubicBezTo>
                  <a:pt x="947510" y="401219"/>
                  <a:pt x="945436" y="401060"/>
                  <a:pt x="943521" y="400422"/>
                </a:cubicBezTo>
                <a:cubicBezTo>
                  <a:pt x="930753" y="397230"/>
                  <a:pt x="922933" y="384143"/>
                  <a:pt x="926125" y="371375"/>
                </a:cubicBezTo>
                <a:cubicBezTo>
                  <a:pt x="933945" y="340254"/>
                  <a:pt x="942883" y="309293"/>
                  <a:pt x="952777" y="279290"/>
                </a:cubicBezTo>
                <a:cubicBezTo>
                  <a:pt x="956926" y="266682"/>
                  <a:pt x="970332" y="259819"/>
                  <a:pt x="982940" y="263968"/>
                </a:cubicBezTo>
                <a:close/>
                <a:moveTo>
                  <a:pt x="190712" y="178905"/>
                </a:moveTo>
                <a:lnTo>
                  <a:pt x="195184" y="189278"/>
                </a:lnTo>
                <a:cubicBezTo>
                  <a:pt x="200131" y="201567"/>
                  <a:pt x="194385" y="215452"/>
                  <a:pt x="182097" y="220559"/>
                </a:cubicBezTo>
                <a:cubicBezTo>
                  <a:pt x="179065" y="221676"/>
                  <a:pt x="175872" y="222315"/>
                  <a:pt x="173000" y="222315"/>
                </a:cubicBezTo>
                <a:cubicBezTo>
                  <a:pt x="163584" y="222315"/>
                  <a:pt x="154647" y="216729"/>
                  <a:pt x="150817" y="207472"/>
                </a:cubicBezTo>
                <a:lnTo>
                  <a:pt x="150043" y="205664"/>
                </a:lnTo>
                <a:lnTo>
                  <a:pt x="113305" y="303294"/>
                </a:lnTo>
                <a:cubicBezTo>
                  <a:pt x="72526" y="431174"/>
                  <a:pt x="50352" y="567716"/>
                  <a:pt x="48197" y="705247"/>
                </a:cubicBezTo>
                <a:cubicBezTo>
                  <a:pt x="48197" y="706205"/>
                  <a:pt x="48197" y="707162"/>
                  <a:pt x="48038" y="707960"/>
                </a:cubicBezTo>
                <a:cubicBezTo>
                  <a:pt x="48038" y="714184"/>
                  <a:pt x="47878" y="720408"/>
                  <a:pt x="47878" y="726633"/>
                </a:cubicBezTo>
                <a:cubicBezTo>
                  <a:pt x="47878" y="732857"/>
                  <a:pt x="47878" y="739081"/>
                  <a:pt x="48038" y="745305"/>
                </a:cubicBezTo>
                <a:cubicBezTo>
                  <a:pt x="48197" y="746263"/>
                  <a:pt x="48197" y="747061"/>
                  <a:pt x="48197" y="748018"/>
                </a:cubicBezTo>
                <a:cubicBezTo>
                  <a:pt x="50233" y="886027"/>
                  <a:pt x="72466" y="1022690"/>
                  <a:pt x="113282" y="1150465"/>
                </a:cubicBezTo>
                <a:lnTo>
                  <a:pt x="149905" y="1247604"/>
                </a:lnTo>
                <a:lnTo>
                  <a:pt x="150817" y="1245473"/>
                </a:lnTo>
                <a:cubicBezTo>
                  <a:pt x="155764" y="1233185"/>
                  <a:pt x="169808" y="1227280"/>
                  <a:pt x="182097" y="1232387"/>
                </a:cubicBezTo>
                <a:cubicBezTo>
                  <a:pt x="194385" y="1237334"/>
                  <a:pt x="200290" y="1251378"/>
                  <a:pt x="195184" y="1263667"/>
                </a:cubicBezTo>
                <a:lnTo>
                  <a:pt x="190305" y="1274998"/>
                </a:lnTo>
                <a:lnTo>
                  <a:pt x="990710" y="1274998"/>
                </a:lnTo>
                <a:lnTo>
                  <a:pt x="985813" y="1263667"/>
                </a:lnTo>
                <a:cubicBezTo>
                  <a:pt x="980866" y="1251378"/>
                  <a:pt x="986611" y="1237493"/>
                  <a:pt x="998900" y="1232386"/>
                </a:cubicBezTo>
                <a:cubicBezTo>
                  <a:pt x="1011189" y="1227279"/>
                  <a:pt x="1025073" y="1233344"/>
                  <a:pt x="1030180" y="1245473"/>
                </a:cubicBezTo>
                <a:lnTo>
                  <a:pt x="1030660" y="1246612"/>
                </a:lnTo>
                <a:lnTo>
                  <a:pt x="1066850" y="1150537"/>
                </a:lnTo>
                <a:cubicBezTo>
                  <a:pt x="1107644" y="1022800"/>
                  <a:pt x="1129967" y="886107"/>
                  <a:pt x="1132002" y="748337"/>
                </a:cubicBezTo>
                <a:cubicBezTo>
                  <a:pt x="1132002" y="747699"/>
                  <a:pt x="1132002" y="747061"/>
                  <a:pt x="1132161" y="746422"/>
                </a:cubicBezTo>
                <a:cubicBezTo>
                  <a:pt x="1132161" y="739879"/>
                  <a:pt x="1132321" y="733335"/>
                  <a:pt x="1132321" y="726792"/>
                </a:cubicBezTo>
                <a:cubicBezTo>
                  <a:pt x="1132321" y="720249"/>
                  <a:pt x="1132321" y="713705"/>
                  <a:pt x="1132161" y="707162"/>
                </a:cubicBezTo>
                <a:cubicBezTo>
                  <a:pt x="1132161" y="706524"/>
                  <a:pt x="1132002" y="705885"/>
                  <a:pt x="1132002" y="705247"/>
                </a:cubicBezTo>
                <a:cubicBezTo>
                  <a:pt x="1129847" y="567596"/>
                  <a:pt x="1107584" y="430934"/>
                  <a:pt x="1066828" y="303137"/>
                </a:cubicBezTo>
                <a:lnTo>
                  <a:pt x="1030710" y="207140"/>
                </a:lnTo>
                <a:lnTo>
                  <a:pt x="1030500" y="207631"/>
                </a:lnTo>
                <a:cubicBezTo>
                  <a:pt x="1026510" y="216728"/>
                  <a:pt x="1017573" y="222314"/>
                  <a:pt x="1008157" y="222314"/>
                </a:cubicBezTo>
                <a:cubicBezTo>
                  <a:pt x="1005124" y="222314"/>
                  <a:pt x="1002092" y="221676"/>
                  <a:pt x="999060" y="220559"/>
                </a:cubicBezTo>
                <a:cubicBezTo>
                  <a:pt x="986771" y="215611"/>
                  <a:pt x="981026" y="201567"/>
                  <a:pt x="985973" y="189278"/>
                </a:cubicBezTo>
                <a:lnTo>
                  <a:pt x="990445" y="178905"/>
                </a:lnTo>
                <a:close/>
                <a:moveTo>
                  <a:pt x="162786" y="47878"/>
                </a:moveTo>
                <a:lnTo>
                  <a:pt x="162786" y="131027"/>
                </a:lnTo>
                <a:lnTo>
                  <a:pt x="1017413" y="131027"/>
                </a:lnTo>
                <a:lnTo>
                  <a:pt x="1017413" y="47878"/>
                </a:lnTo>
                <a:close/>
                <a:moveTo>
                  <a:pt x="138687" y="0"/>
                </a:moveTo>
                <a:lnTo>
                  <a:pt x="1041192" y="0"/>
                </a:lnTo>
                <a:cubicBezTo>
                  <a:pt x="1054439" y="0"/>
                  <a:pt x="1065131" y="10693"/>
                  <a:pt x="1065131" y="23939"/>
                </a:cubicBezTo>
                <a:lnTo>
                  <a:pt x="1065131" y="154966"/>
                </a:lnTo>
                <a:lnTo>
                  <a:pt x="1063046" y="160008"/>
                </a:lnTo>
                <a:lnTo>
                  <a:pt x="1108644" y="277716"/>
                </a:lnTo>
                <a:cubicBezTo>
                  <a:pt x="1153029" y="412830"/>
                  <a:pt x="1177327" y="557303"/>
                  <a:pt x="1179721" y="702853"/>
                </a:cubicBezTo>
                <a:cubicBezTo>
                  <a:pt x="1179721" y="703491"/>
                  <a:pt x="1179880" y="704130"/>
                  <a:pt x="1179880" y="704928"/>
                </a:cubicBezTo>
                <a:cubicBezTo>
                  <a:pt x="1180040" y="712269"/>
                  <a:pt x="1180040" y="719770"/>
                  <a:pt x="1180040" y="727112"/>
                </a:cubicBezTo>
                <a:cubicBezTo>
                  <a:pt x="1180040" y="734453"/>
                  <a:pt x="1180040" y="741954"/>
                  <a:pt x="1179880" y="749295"/>
                </a:cubicBezTo>
                <a:cubicBezTo>
                  <a:pt x="1179880" y="749933"/>
                  <a:pt x="1179880" y="750572"/>
                  <a:pt x="1179721" y="751370"/>
                </a:cubicBezTo>
                <a:cubicBezTo>
                  <a:pt x="1177327" y="897279"/>
                  <a:pt x="1152939" y="1042111"/>
                  <a:pt x="1108509" y="1177112"/>
                </a:cubicBezTo>
                <a:lnTo>
                  <a:pt x="1062908" y="1294516"/>
                </a:lnTo>
                <a:lnTo>
                  <a:pt x="1065131" y="1299894"/>
                </a:lnTo>
                <a:lnTo>
                  <a:pt x="1065131" y="1430921"/>
                </a:lnTo>
                <a:cubicBezTo>
                  <a:pt x="1065131" y="1444167"/>
                  <a:pt x="1054439" y="1454860"/>
                  <a:pt x="1041192" y="1454860"/>
                </a:cubicBezTo>
                <a:lnTo>
                  <a:pt x="138687" y="1454860"/>
                </a:lnTo>
                <a:cubicBezTo>
                  <a:pt x="125441" y="1454860"/>
                  <a:pt x="114748" y="1444167"/>
                  <a:pt x="114748" y="1430921"/>
                </a:cubicBezTo>
                <a:lnTo>
                  <a:pt x="114748" y="1299894"/>
                </a:lnTo>
                <a:lnTo>
                  <a:pt x="117064" y="1294293"/>
                </a:lnTo>
                <a:lnTo>
                  <a:pt x="71351" y="1176561"/>
                </a:lnTo>
                <a:cubicBezTo>
                  <a:pt x="27161" y="1042181"/>
                  <a:pt x="2833" y="897678"/>
                  <a:pt x="319" y="752008"/>
                </a:cubicBezTo>
                <a:cubicBezTo>
                  <a:pt x="160" y="751051"/>
                  <a:pt x="160" y="750093"/>
                  <a:pt x="160" y="748976"/>
                </a:cubicBezTo>
                <a:cubicBezTo>
                  <a:pt x="160" y="741634"/>
                  <a:pt x="0" y="734134"/>
                  <a:pt x="0" y="726952"/>
                </a:cubicBezTo>
                <a:cubicBezTo>
                  <a:pt x="0" y="719770"/>
                  <a:pt x="0" y="712110"/>
                  <a:pt x="160" y="704928"/>
                </a:cubicBezTo>
                <a:cubicBezTo>
                  <a:pt x="160" y="703970"/>
                  <a:pt x="319" y="702853"/>
                  <a:pt x="319" y="701895"/>
                </a:cubicBezTo>
                <a:cubicBezTo>
                  <a:pt x="2833" y="556585"/>
                  <a:pt x="27071" y="412351"/>
                  <a:pt x="71217" y="277814"/>
                </a:cubicBezTo>
                <a:lnTo>
                  <a:pt x="116830" y="160001"/>
                </a:lnTo>
                <a:lnTo>
                  <a:pt x="114748" y="154966"/>
                </a:lnTo>
                <a:lnTo>
                  <a:pt x="114748" y="23939"/>
                </a:lnTo>
                <a:cubicBezTo>
                  <a:pt x="114748" y="10693"/>
                  <a:pt x="125441" y="0"/>
                  <a:pt x="138687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3"/>
          <p:cNvSpPr/>
          <p:nvPr/>
        </p:nvSpPr>
        <p:spPr>
          <a:xfrm>
            <a:off x="4192437" y="4738546"/>
            <a:ext cx="1287976" cy="1276692"/>
          </a:xfrm>
          <a:custGeom>
            <a:rect b="b" l="l" r="r" t="t"/>
            <a:pathLst>
              <a:path extrusionOk="0" h="1276692" w="1287976">
                <a:moveTo>
                  <a:pt x="161560" y="1040065"/>
                </a:moveTo>
                <a:lnTo>
                  <a:pt x="161524" y="1040173"/>
                </a:lnTo>
                <a:cubicBezTo>
                  <a:pt x="151629" y="1093956"/>
                  <a:pt x="191687" y="1158273"/>
                  <a:pt x="260632" y="1192585"/>
                </a:cubicBezTo>
                <a:cubicBezTo>
                  <a:pt x="339631" y="1231845"/>
                  <a:pt x="427089" y="1217322"/>
                  <a:pt x="455497" y="1160188"/>
                </a:cubicBezTo>
                <a:cubicBezTo>
                  <a:pt x="455975" y="1159230"/>
                  <a:pt x="456454" y="1158432"/>
                  <a:pt x="456773" y="1157474"/>
                </a:cubicBezTo>
                <a:lnTo>
                  <a:pt x="456808" y="1157348"/>
                </a:lnTo>
                <a:lnTo>
                  <a:pt x="456773" y="1157316"/>
                </a:lnTo>
                <a:cubicBezTo>
                  <a:pt x="425811" y="1130344"/>
                  <a:pt x="395967" y="1117896"/>
                  <a:pt x="365644" y="1118694"/>
                </a:cubicBezTo>
                <a:cubicBezTo>
                  <a:pt x="352877" y="1119013"/>
                  <a:pt x="341227" y="1121886"/>
                  <a:pt x="328938" y="1124758"/>
                </a:cubicBezTo>
                <a:cubicBezTo>
                  <a:pt x="307233" y="1129865"/>
                  <a:pt x="282496" y="1135770"/>
                  <a:pt x="252333" y="1126673"/>
                </a:cubicBezTo>
                <a:cubicBezTo>
                  <a:pt x="233820" y="1121088"/>
                  <a:pt x="216943" y="1111034"/>
                  <a:pt x="201782" y="1096570"/>
                </a:cubicBezTo>
                <a:close/>
                <a:moveTo>
                  <a:pt x="274357" y="963089"/>
                </a:moveTo>
                <a:cubicBezTo>
                  <a:pt x="264143" y="963089"/>
                  <a:pt x="254089" y="963887"/>
                  <a:pt x="244513" y="965802"/>
                </a:cubicBezTo>
                <a:lnTo>
                  <a:pt x="188738" y="991778"/>
                </a:lnTo>
                <a:lnTo>
                  <a:pt x="188814" y="991816"/>
                </a:lnTo>
                <a:cubicBezTo>
                  <a:pt x="189453" y="992933"/>
                  <a:pt x="190091" y="994051"/>
                  <a:pt x="190570" y="995328"/>
                </a:cubicBezTo>
                <a:cubicBezTo>
                  <a:pt x="209881" y="1044961"/>
                  <a:pt x="235096" y="1074805"/>
                  <a:pt x="265419" y="1084062"/>
                </a:cubicBezTo>
                <a:cubicBezTo>
                  <a:pt x="284092" y="1089807"/>
                  <a:pt x="299413" y="1086136"/>
                  <a:pt x="318724" y="1081508"/>
                </a:cubicBezTo>
                <a:cubicBezTo>
                  <a:pt x="331970" y="1078476"/>
                  <a:pt x="346972" y="1074805"/>
                  <a:pt x="364208" y="1074326"/>
                </a:cubicBezTo>
                <a:cubicBezTo>
                  <a:pt x="397723" y="1072890"/>
                  <a:pt x="430918" y="1083742"/>
                  <a:pt x="463156" y="1106085"/>
                </a:cubicBezTo>
                <a:lnTo>
                  <a:pt x="463160" y="1106088"/>
                </a:lnTo>
                <a:lnTo>
                  <a:pt x="463157" y="1105926"/>
                </a:lnTo>
                <a:cubicBezTo>
                  <a:pt x="461402" y="1093797"/>
                  <a:pt x="457412" y="1081188"/>
                  <a:pt x="451188" y="1068740"/>
                </a:cubicBezTo>
                <a:cubicBezTo>
                  <a:pt x="434111" y="1034268"/>
                  <a:pt x="403150" y="1004583"/>
                  <a:pt x="363889" y="985113"/>
                </a:cubicBezTo>
                <a:cubicBezTo>
                  <a:pt x="349207" y="977772"/>
                  <a:pt x="334205" y="972346"/>
                  <a:pt x="319203" y="968675"/>
                </a:cubicBezTo>
                <a:cubicBezTo>
                  <a:pt x="304201" y="965004"/>
                  <a:pt x="289040" y="963089"/>
                  <a:pt x="274357" y="963089"/>
                </a:cubicBezTo>
                <a:close/>
                <a:moveTo>
                  <a:pt x="1235752" y="942023"/>
                </a:moveTo>
                <a:cubicBezTo>
                  <a:pt x="1232719" y="943300"/>
                  <a:pt x="1229368" y="943779"/>
                  <a:pt x="1225857" y="943460"/>
                </a:cubicBezTo>
                <a:cubicBezTo>
                  <a:pt x="1151805" y="937714"/>
                  <a:pt x="1098820" y="951599"/>
                  <a:pt x="1068337" y="984954"/>
                </a:cubicBezTo>
                <a:cubicBezTo>
                  <a:pt x="1049186" y="1005701"/>
                  <a:pt x="1044239" y="1028523"/>
                  <a:pt x="1038493" y="1054697"/>
                </a:cubicBezTo>
                <a:cubicBezTo>
                  <a:pt x="1034663" y="1072252"/>
                  <a:pt x="1030354" y="1092042"/>
                  <a:pt x="1021257" y="1112629"/>
                </a:cubicBezTo>
                <a:cubicBezTo>
                  <a:pt x="1001787" y="1156677"/>
                  <a:pt x="965399" y="1192267"/>
                  <a:pt x="913212" y="1218600"/>
                </a:cubicBezTo>
                <a:lnTo>
                  <a:pt x="913164" y="1218622"/>
                </a:lnTo>
                <a:lnTo>
                  <a:pt x="981519" y="1232166"/>
                </a:lnTo>
                <a:lnTo>
                  <a:pt x="984072" y="1232166"/>
                </a:lnTo>
                <a:cubicBezTo>
                  <a:pt x="1037377" y="1231527"/>
                  <a:pt x="1093075" y="1210620"/>
                  <a:pt x="1141113" y="1173594"/>
                </a:cubicBezTo>
                <a:cubicBezTo>
                  <a:pt x="1165052" y="1154922"/>
                  <a:pt x="1185480" y="1133377"/>
                  <a:pt x="1201759" y="1110076"/>
                </a:cubicBezTo>
                <a:cubicBezTo>
                  <a:pt x="1218037" y="1086775"/>
                  <a:pt x="1230007" y="1061559"/>
                  <a:pt x="1236869" y="1035864"/>
                </a:cubicBezTo>
                <a:cubicBezTo>
                  <a:pt x="1246126" y="1002031"/>
                  <a:pt x="1245488" y="969793"/>
                  <a:pt x="1235752" y="942023"/>
                </a:cubicBezTo>
                <a:close/>
                <a:moveTo>
                  <a:pt x="309708" y="921295"/>
                </a:moveTo>
                <a:cubicBezTo>
                  <a:pt x="334684" y="925225"/>
                  <a:pt x="359740" y="933244"/>
                  <a:pt x="383679" y="945214"/>
                </a:cubicBezTo>
                <a:cubicBezTo>
                  <a:pt x="407618" y="957184"/>
                  <a:pt x="429164" y="972346"/>
                  <a:pt x="447357" y="989901"/>
                </a:cubicBezTo>
                <a:cubicBezTo>
                  <a:pt x="465551" y="1007456"/>
                  <a:pt x="480393" y="1027405"/>
                  <a:pt x="491086" y="1048951"/>
                </a:cubicBezTo>
                <a:cubicBezTo>
                  <a:pt x="513429" y="1094116"/>
                  <a:pt x="515025" y="1140717"/>
                  <a:pt x="495236" y="1179818"/>
                </a:cubicBezTo>
                <a:cubicBezTo>
                  <a:pt x="469860" y="1230729"/>
                  <a:pt x="413523" y="1258658"/>
                  <a:pt x="349686" y="1258658"/>
                </a:cubicBezTo>
                <a:cubicBezTo>
                  <a:pt x="314256" y="1258658"/>
                  <a:pt x="276751" y="1250039"/>
                  <a:pt x="240683" y="1232165"/>
                </a:cubicBezTo>
                <a:cubicBezTo>
                  <a:pt x="139819" y="1181892"/>
                  <a:pt x="89707" y="1076561"/>
                  <a:pt x="129126" y="997402"/>
                </a:cubicBezTo>
                <a:cubicBezTo>
                  <a:pt x="148597" y="958141"/>
                  <a:pt x="186740" y="931170"/>
                  <a:pt x="236214" y="921914"/>
                </a:cubicBezTo>
                <a:cubicBezTo>
                  <a:pt x="259834" y="917525"/>
                  <a:pt x="284731" y="917365"/>
                  <a:pt x="309708" y="921295"/>
                </a:cubicBezTo>
                <a:close/>
                <a:moveTo>
                  <a:pt x="1097544" y="856481"/>
                </a:moveTo>
                <a:cubicBezTo>
                  <a:pt x="1044239" y="857119"/>
                  <a:pt x="988381" y="878026"/>
                  <a:pt x="940503" y="915211"/>
                </a:cubicBezTo>
                <a:cubicBezTo>
                  <a:pt x="892465" y="952397"/>
                  <a:pt x="858472" y="1001233"/>
                  <a:pt x="844747" y="1052781"/>
                </a:cubicBezTo>
                <a:cubicBezTo>
                  <a:pt x="831660" y="1101937"/>
                  <a:pt x="838682" y="1147580"/>
                  <a:pt x="864696" y="1181095"/>
                </a:cubicBezTo>
                <a:lnTo>
                  <a:pt x="871077" y="1188567"/>
                </a:lnTo>
                <a:lnTo>
                  <a:pt x="871398" y="1188436"/>
                </a:lnTo>
                <a:cubicBezTo>
                  <a:pt x="926937" y="1165614"/>
                  <a:pt x="962527" y="1134653"/>
                  <a:pt x="980561" y="1094276"/>
                </a:cubicBezTo>
                <a:cubicBezTo>
                  <a:pt x="987743" y="1077838"/>
                  <a:pt x="991253" y="1061878"/>
                  <a:pt x="995084" y="1044961"/>
                </a:cubicBezTo>
                <a:cubicBezTo>
                  <a:pt x="1001627" y="1015117"/>
                  <a:pt x="1008330" y="984156"/>
                  <a:pt x="1035621" y="954471"/>
                </a:cubicBezTo>
                <a:cubicBezTo>
                  <a:pt x="1063390" y="924188"/>
                  <a:pt x="1103009" y="905845"/>
                  <a:pt x="1153940" y="899711"/>
                </a:cubicBezTo>
                <a:lnTo>
                  <a:pt x="1208010" y="897679"/>
                </a:lnTo>
                <a:lnTo>
                  <a:pt x="1161322" y="867114"/>
                </a:lnTo>
                <a:cubicBezTo>
                  <a:pt x="1142989" y="860112"/>
                  <a:pt x="1122281" y="856481"/>
                  <a:pt x="1099938" y="856481"/>
                </a:cubicBezTo>
                <a:cubicBezTo>
                  <a:pt x="1099140" y="856481"/>
                  <a:pt x="1098342" y="856481"/>
                  <a:pt x="1097544" y="856481"/>
                </a:cubicBezTo>
                <a:close/>
                <a:moveTo>
                  <a:pt x="1096905" y="811794"/>
                </a:moveTo>
                <a:cubicBezTo>
                  <a:pt x="1162020" y="810677"/>
                  <a:pt x="1217399" y="835255"/>
                  <a:pt x="1252191" y="880101"/>
                </a:cubicBezTo>
                <a:cubicBezTo>
                  <a:pt x="1286982" y="924947"/>
                  <a:pt x="1296877" y="984316"/>
                  <a:pt x="1279800" y="1047355"/>
                </a:cubicBezTo>
                <a:cubicBezTo>
                  <a:pt x="1263362" y="1108161"/>
                  <a:pt x="1223783" y="1165455"/>
                  <a:pt x="1168244" y="1208545"/>
                </a:cubicBezTo>
                <a:cubicBezTo>
                  <a:pt x="1140475" y="1230251"/>
                  <a:pt x="1110311" y="1247008"/>
                  <a:pt x="1079191" y="1258499"/>
                </a:cubicBezTo>
                <a:cubicBezTo>
                  <a:pt x="1048070" y="1270149"/>
                  <a:pt x="1015991" y="1276373"/>
                  <a:pt x="984551" y="1276692"/>
                </a:cubicBezTo>
                <a:lnTo>
                  <a:pt x="981519" y="1276692"/>
                </a:lnTo>
                <a:cubicBezTo>
                  <a:pt x="917522" y="1276692"/>
                  <a:pt x="863579" y="1252594"/>
                  <a:pt x="829266" y="1208386"/>
                </a:cubicBezTo>
                <a:cubicBezTo>
                  <a:pt x="794475" y="1163540"/>
                  <a:pt x="784580" y="1104171"/>
                  <a:pt x="801496" y="1041131"/>
                </a:cubicBezTo>
                <a:cubicBezTo>
                  <a:pt x="817935" y="980326"/>
                  <a:pt x="857514" y="923032"/>
                  <a:pt x="913053" y="879941"/>
                </a:cubicBezTo>
                <a:cubicBezTo>
                  <a:pt x="968592" y="836691"/>
                  <a:pt x="1034025" y="812592"/>
                  <a:pt x="1096905" y="811794"/>
                </a:cubicBezTo>
                <a:close/>
                <a:moveTo>
                  <a:pt x="63714" y="548588"/>
                </a:moveTo>
                <a:lnTo>
                  <a:pt x="49229" y="578527"/>
                </a:lnTo>
                <a:cubicBezTo>
                  <a:pt x="45978" y="589798"/>
                  <a:pt x="44382" y="602166"/>
                  <a:pt x="44542" y="615333"/>
                </a:cubicBezTo>
                <a:cubicBezTo>
                  <a:pt x="45020" y="653795"/>
                  <a:pt x="60022" y="694014"/>
                  <a:pt x="86994" y="728645"/>
                </a:cubicBezTo>
                <a:cubicBezTo>
                  <a:pt x="113805" y="763277"/>
                  <a:pt x="149076" y="787695"/>
                  <a:pt x="186101" y="797750"/>
                </a:cubicBezTo>
                <a:cubicBezTo>
                  <a:pt x="220893" y="807166"/>
                  <a:pt x="253131" y="802218"/>
                  <a:pt x="276591" y="784024"/>
                </a:cubicBezTo>
                <a:lnTo>
                  <a:pt x="278865" y="782205"/>
                </a:lnTo>
                <a:lnTo>
                  <a:pt x="278826" y="782110"/>
                </a:lnTo>
                <a:cubicBezTo>
                  <a:pt x="262547" y="744446"/>
                  <a:pt x="241161" y="720028"/>
                  <a:pt x="213392" y="707739"/>
                </a:cubicBezTo>
                <a:cubicBezTo>
                  <a:pt x="201742" y="702632"/>
                  <a:pt x="190091" y="700078"/>
                  <a:pt x="177803" y="697365"/>
                </a:cubicBezTo>
                <a:cubicBezTo>
                  <a:pt x="155938" y="692578"/>
                  <a:pt x="131201" y="687151"/>
                  <a:pt x="107900" y="665925"/>
                </a:cubicBezTo>
                <a:cubicBezTo>
                  <a:pt x="93616" y="652838"/>
                  <a:pt x="82804" y="636480"/>
                  <a:pt x="75443" y="616890"/>
                </a:cubicBezTo>
                <a:close/>
                <a:moveTo>
                  <a:pt x="137425" y="512714"/>
                </a:moveTo>
                <a:cubicBezTo>
                  <a:pt x="127690" y="512714"/>
                  <a:pt x="118114" y="513991"/>
                  <a:pt x="109177" y="516545"/>
                </a:cubicBezTo>
                <a:lnTo>
                  <a:pt x="108974" y="516648"/>
                </a:lnTo>
                <a:lnTo>
                  <a:pt x="109017" y="516704"/>
                </a:lnTo>
                <a:cubicBezTo>
                  <a:pt x="109177" y="517981"/>
                  <a:pt x="109177" y="519258"/>
                  <a:pt x="109017" y="520694"/>
                </a:cubicBezTo>
                <a:cubicBezTo>
                  <a:pt x="104868" y="573839"/>
                  <a:pt x="114603" y="611663"/>
                  <a:pt x="137904" y="633049"/>
                </a:cubicBezTo>
                <a:cubicBezTo>
                  <a:pt x="152268" y="646136"/>
                  <a:pt x="167748" y="649647"/>
                  <a:pt x="187219" y="653956"/>
                </a:cubicBezTo>
                <a:cubicBezTo>
                  <a:pt x="200465" y="656828"/>
                  <a:pt x="215626" y="660180"/>
                  <a:pt x="231426" y="667202"/>
                </a:cubicBezTo>
                <a:cubicBezTo>
                  <a:pt x="262068" y="680767"/>
                  <a:pt x="287284" y="704706"/>
                  <a:pt x="306914" y="738700"/>
                </a:cubicBezTo>
                <a:lnTo>
                  <a:pt x="306939" y="738750"/>
                </a:lnTo>
                <a:lnTo>
                  <a:pt x="307074" y="738540"/>
                </a:lnTo>
                <a:cubicBezTo>
                  <a:pt x="310745" y="726730"/>
                  <a:pt x="312500" y="713643"/>
                  <a:pt x="312341" y="699759"/>
                </a:cubicBezTo>
                <a:cubicBezTo>
                  <a:pt x="311862" y="661456"/>
                  <a:pt x="296860" y="621239"/>
                  <a:pt x="269888" y="586606"/>
                </a:cubicBezTo>
                <a:cubicBezTo>
                  <a:pt x="251535" y="562827"/>
                  <a:pt x="229671" y="544474"/>
                  <a:pt x="206689" y="531866"/>
                </a:cubicBezTo>
                <a:cubicBezTo>
                  <a:pt x="183708" y="519417"/>
                  <a:pt x="159769" y="512714"/>
                  <a:pt x="137425" y="512714"/>
                </a:cubicBezTo>
                <a:close/>
                <a:moveTo>
                  <a:pt x="162272" y="470524"/>
                </a:moveTo>
                <a:cubicBezTo>
                  <a:pt x="213480" y="478319"/>
                  <a:pt x="266288" y="509223"/>
                  <a:pt x="305159" y="559316"/>
                </a:cubicBezTo>
                <a:cubicBezTo>
                  <a:pt x="338035" y="601608"/>
                  <a:pt x="356388" y="651402"/>
                  <a:pt x="357027" y="699280"/>
                </a:cubicBezTo>
                <a:cubicBezTo>
                  <a:pt x="357346" y="724496"/>
                  <a:pt x="352798" y="747757"/>
                  <a:pt x="343821" y="768085"/>
                </a:cubicBezTo>
                <a:lnTo>
                  <a:pt x="324409" y="793075"/>
                </a:lnTo>
                <a:lnTo>
                  <a:pt x="324390" y="793899"/>
                </a:lnTo>
                <a:lnTo>
                  <a:pt x="322064" y="796094"/>
                </a:lnTo>
                <a:lnTo>
                  <a:pt x="304042" y="819295"/>
                </a:lnTo>
                <a:cubicBezTo>
                  <a:pt x="280422" y="837648"/>
                  <a:pt x="251535" y="847064"/>
                  <a:pt x="220095" y="847064"/>
                </a:cubicBezTo>
                <a:cubicBezTo>
                  <a:pt x="205412" y="847064"/>
                  <a:pt x="190251" y="844990"/>
                  <a:pt x="174770" y="840840"/>
                </a:cubicBezTo>
                <a:cubicBezTo>
                  <a:pt x="128328" y="828551"/>
                  <a:pt x="84600" y="798388"/>
                  <a:pt x="51883" y="756095"/>
                </a:cubicBezTo>
                <a:cubicBezTo>
                  <a:pt x="19006" y="713803"/>
                  <a:pt x="653" y="664169"/>
                  <a:pt x="15" y="616131"/>
                </a:cubicBezTo>
                <a:cubicBezTo>
                  <a:pt x="-624" y="565700"/>
                  <a:pt x="18208" y="523088"/>
                  <a:pt x="53000" y="496117"/>
                </a:cubicBezTo>
                <a:cubicBezTo>
                  <a:pt x="70475" y="482551"/>
                  <a:pt x="90654" y="474152"/>
                  <a:pt x="112172" y="470576"/>
                </a:cubicBezTo>
                <a:cubicBezTo>
                  <a:pt x="128310" y="467894"/>
                  <a:pt x="145202" y="467925"/>
                  <a:pt x="162272" y="470524"/>
                </a:cubicBezTo>
                <a:close/>
                <a:moveTo>
                  <a:pt x="670823" y="440318"/>
                </a:moveTo>
                <a:lnTo>
                  <a:pt x="666001" y="448717"/>
                </a:lnTo>
                <a:cubicBezTo>
                  <a:pt x="616048" y="503617"/>
                  <a:pt x="594503" y="554049"/>
                  <a:pt x="602164" y="598576"/>
                </a:cubicBezTo>
                <a:cubicBezTo>
                  <a:pt x="606951" y="626345"/>
                  <a:pt x="621794" y="644220"/>
                  <a:pt x="639030" y="664967"/>
                </a:cubicBezTo>
                <a:cubicBezTo>
                  <a:pt x="650521" y="678852"/>
                  <a:pt x="663607" y="694492"/>
                  <a:pt x="674140" y="714282"/>
                </a:cubicBezTo>
                <a:cubicBezTo>
                  <a:pt x="697441" y="756734"/>
                  <a:pt x="703346" y="807166"/>
                  <a:pt x="692175" y="864620"/>
                </a:cubicBezTo>
                <a:cubicBezTo>
                  <a:pt x="752980" y="832222"/>
                  <a:pt x="796230" y="751308"/>
                  <a:pt x="796230" y="657147"/>
                </a:cubicBezTo>
                <a:cubicBezTo>
                  <a:pt x="796230" y="552294"/>
                  <a:pt x="742925" y="464198"/>
                  <a:pt x="671427" y="440418"/>
                </a:cubicBezTo>
                <a:close/>
                <a:moveTo>
                  <a:pt x="619501" y="434755"/>
                </a:moveTo>
                <a:lnTo>
                  <a:pt x="560629" y="456796"/>
                </a:lnTo>
                <a:cubicBezTo>
                  <a:pt x="506407" y="493183"/>
                  <a:pt x="469062" y="569250"/>
                  <a:pt x="469062" y="656987"/>
                </a:cubicBezTo>
                <a:cubicBezTo>
                  <a:pt x="469062" y="779875"/>
                  <a:pt x="542475" y="879940"/>
                  <a:pt x="632646" y="879940"/>
                </a:cubicBezTo>
                <a:lnTo>
                  <a:pt x="642698" y="879469"/>
                </a:lnTo>
                <a:lnTo>
                  <a:pt x="642700" y="879462"/>
                </a:lnTo>
                <a:cubicBezTo>
                  <a:pt x="658660" y="821689"/>
                  <a:pt x="656106" y="774449"/>
                  <a:pt x="635199" y="735508"/>
                </a:cubicBezTo>
                <a:cubicBezTo>
                  <a:pt x="626741" y="719708"/>
                  <a:pt x="616208" y="707100"/>
                  <a:pt x="605036" y="693694"/>
                </a:cubicBezTo>
                <a:cubicBezTo>
                  <a:pt x="585566" y="670234"/>
                  <a:pt x="565297" y="645976"/>
                  <a:pt x="558435" y="606237"/>
                </a:cubicBezTo>
                <a:cubicBezTo>
                  <a:pt x="551493" y="565780"/>
                  <a:pt x="561338" y="523168"/>
                  <a:pt x="587700" y="479142"/>
                </a:cubicBezTo>
                <a:close/>
                <a:moveTo>
                  <a:pt x="632646" y="389348"/>
                </a:moveTo>
                <a:cubicBezTo>
                  <a:pt x="747394" y="389348"/>
                  <a:pt x="840916" y="509363"/>
                  <a:pt x="840757" y="656987"/>
                </a:cubicBezTo>
                <a:cubicBezTo>
                  <a:pt x="840757" y="804612"/>
                  <a:pt x="747394" y="924627"/>
                  <a:pt x="632646" y="924627"/>
                </a:cubicBezTo>
                <a:cubicBezTo>
                  <a:pt x="517898" y="924627"/>
                  <a:pt x="424535" y="804612"/>
                  <a:pt x="424535" y="656987"/>
                </a:cubicBezTo>
                <a:cubicBezTo>
                  <a:pt x="424535" y="509363"/>
                  <a:pt x="517898" y="389348"/>
                  <a:pt x="632646" y="389348"/>
                </a:cubicBezTo>
                <a:close/>
                <a:moveTo>
                  <a:pt x="1156274" y="164161"/>
                </a:moveTo>
                <a:cubicBezTo>
                  <a:pt x="1155317" y="165119"/>
                  <a:pt x="1154200" y="165917"/>
                  <a:pt x="1153082" y="166555"/>
                </a:cubicBezTo>
                <a:cubicBezTo>
                  <a:pt x="1107119" y="193686"/>
                  <a:pt x="1081744" y="223370"/>
                  <a:pt x="1077594" y="254810"/>
                </a:cubicBezTo>
                <a:cubicBezTo>
                  <a:pt x="1075041" y="274122"/>
                  <a:pt x="1081105" y="288645"/>
                  <a:pt x="1088766" y="306998"/>
                </a:cubicBezTo>
                <a:cubicBezTo>
                  <a:pt x="1094033" y="319606"/>
                  <a:pt x="1099938" y="333810"/>
                  <a:pt x="1103289" y="350727"/>
                </a:cubicBezTo>
                <a:cubicBezTo>
                  <a:pt x="1109832" y="383763"/>
                  <a:pt x="1104566" y="418235"/>
                  <a:pt x="1087808" y="453824"/>
                </a:cubicBezTo>
                <a:lnTo>
                  <a:pt x="1087791" y="453855"/>
                </a:lnTo>
                <a:lnTo>
                  <a:pt x="1087968" y="453824"/>
                </a:lnTo>
                <a:cubicBezTo>
                  <a:pt x="1131856" y="439940"/>
                  <a:pt x="1172713" y="395732"/>
                  <a:pt x="1191226" y="336044"/>
                </a:cubicBezTo>
                <a:cubicBezTo>
                  <a:pt x="1197769" y="314818"/>
                  <a:pt x="1200961" y="293592"/>
                  <a:pt x="1200961" y="273483"/>
                </a:cubicBezTo>
                <a:cubicBezTo>
                  <a:pt x="1200961" y="227360"/>
                  <a:pt x="1184682" y="186824"/>
                  <a:pt x="1156274" y="164161"/>
                </a:cubicBezTo>
                <a:close/>
                <a:moveTo>
                  <a:pt x="1102651" y="145329"/>
                </a:moveTo>
                <a:cubicBezTo>
                  <a:pt x="1048388" y="145329"/>
                  <a:pt x="992531" y="194963"/>
                  <a:pt x="970028" y="267897"/>
                </a:cubicBezTo>
                <a:cubicBezTo>
                  <a:pt x="957101" y="309711"/>
                  <a:pt x="957260" y="352642"/>
                  <a:pt x="970347" y="388710"/>
                </a:cubicBezTo>
                <a:cubicBezTo>
                  <a:pt x="982636" y="422544"/>
                  <a:pt x="1005139" y="446005"/>
                  <a:pt x="1033546" y="454782"/>
                </a:cubicBezTo>
                <a:lnTo>
                  <a:pt x="1036277" y="455540"/>
                </a:lnTo>
                <a:lnTo>
                  <a:pt x="1058204" y="405467"/>
                </a:lnTo>
                <a:cubicBezTo>
                  <a:pt x="1062074" y="389468"/>
                  <a:pt x="1062513" y="374107"/>
                  <a:pt x="1059560" y="359185"/>
                </a:cubicBezTo>
                <a:cubicBezTo>
                  <a:pt x="1057166" y="346737"/>
                  <a:pt x="1052538" y="335725"/>
                  <a:pt x="1047591" y="324074"/>
                </a:cubicBezTo>
                <a:cubicBezTo>
                  <a:pt x="1038973" y="303487"/>
                  <a:pt x="1029237" y="280027"/>
                  <a:pt x="1033227" y="248906"/>
                </a:cubicBezTo>
                <a:cubicBezTo>
                  <a:pt x="1038175" y="210603"/>
                  <a:pt x="1061954" y="175812"/>
                  <a:pt x="1103928" y="145329"/>
                </a:cubicBezTo>
                <a:close/>
                <a:moveTo>
                  <a:pt x="1108900" y="100864"/>
                </a:moveTo>
                <a:cubicBezTo>
                  <a:pt x="1119667" y="101328"/>
                  <a:pt x="1130400" y="103136"/>
                  <a:pt x="1140953" y="106388"/>
                </a:cubicBezTo>
                <a:cubicBezTo>
                  <a:pt x="1225538" y="132402"/>
                  <a:pt x="1267192" y="241405"/>
                  <a:pt x="1233997" y="349131"/>
                </a:cubicBezTo>
                <a:cubicBezTo>
                  <a:pt x="1219793" y="395094"/>
                  <a:pt x="1194258" y="433556"/>
                  <a:pt x="1162977" y="460528"/>
                </a:cubicBezTo>
                <a:cubicBezTo>
                  <a:pt x="1131856" y="487499"/>
                  <a:pt x="1094990" y="502980"/>
                  <a:pt x="1058124" y="502980"/>
                </a:cubicBezTo>
                <a:cubicBezTo>
                  <a:pt x="1045356" y="502980"/>
                  <a:pt x="1032748" y="501065"/>
                  <a:pt x="1020300" y="497234"/>
                </a:cubicBezTo>
                <a:cubicBezTo>
                  <a:pt x="978167" y="484148"/>
                  <a:pt x="945610" y="450952"/>
                  <a:pt x="928374" y="403712"/>
                </a:cubicBezTo>
                <a:cubicBezTo>
                  <a:pt x="911936" y="358706"/>
                  <a:pt x="911616" y="305721"/>
                  <a:pt x="927416" y="254491"/>
                </a:cubicBezTo>
                <a:cubicBezTo>
                  <a:pt x="956463" y="160231"/>
                  <a:pt x="1033529" y="97617"/>
                  <a:pt x="1108900" y="100864"/>
                </a:cubicBezTo>
                <a:close/>
                <a:moveTo>
                  <a:pt x="468688" y="73378"/>
                </a:moveTo>
                <a:lnTo>
                  <a:pt x="465232" y="75107"/>
                </a:lnTo>
                <a:cubicBezTo>
                  <a:pt x="415438" y="94418"/>
                  <a:pt x="385594" y="119634"/>
                  <a:pt x="376497" y="149957"/>
                </a:cubicBezTo>
                <a:cubicBezTo>
                  <a:pt x="370911" y="168629"/>
                  <a:pt x="374423" y="183950"/>
                  <a:pt x="379051" y="203261"/>
                </a:cubicBezTo>
                <a:cubicBezTo>
                  <a:pt x="382243" y="216507"/>
                  <a:pt x="385754" y="231509"/>
                  <a:pt x="386233" y="248746"/>
                </a:cubicBezTo>
                <a:cubicBezTo>
                  <a:pt x="387190" y="282420"/>
                  <a:pt x="376497" y="315615"/>
                  <a:pt x="354154" y="348013"/>
                </a:cubicBezTo>
                <a:lnTo>
                  <a:pt x="354153" y="348015"/>
                </a:lnTo>
                <a:lnTo>
                  <a:pt x="354313" y="348013"/>
                </a:lnTo>
                <a:cubicBezTo>
                  <a:pt x="399957" y="341310"/>
                  <a:pt x="447516" y="304444"/>
                  <a:pt x="475126" y="248267"/>
                </a:cubicBezTo>
                <a:cubicBezTo>
                  <a:pt x="490128" y="218263"/>
                  <a:pt x="497309" y="186983"/>
                  <a:pt x="497309" y="158256"/>
                </a:cubicBezTo>
                <a:cubicBezTo>
                  <a:pt x="497309" y="141339"/>
                  <a:pt x="494836" y="125300"/>
                  <a:pt x="490008" y="110876"/>
                </a:cubicBezTo>
                <a:close/>
                <a:moveTo>
                  <a:pt x="403947" y="44625"/>
                </a:moveTo>
                <a:cubicBezTo>
                  <a:pt x="387190" y="44625"/>
                  <a:pt x="369315" y="49093"/>
                  <a:pt x="351600" y="57871"/>
                </a:cubicBezTo>
                <a:cubicBezTo>
                  <a:pt x="317287" y="74948"/>
                  <a:pt x="287603" y="105909"/>
                  <a:pt x="267973" y="145169"/>
                </a:cubicBezTo>
                <a:cubicBezTo>
                  <a:pt x="228712" y="224168"/>
                  <a:pt x="243235" y="311626"/>
                  <a:pt x="300370" y="340033"/>
                </a:cubicBezTo>
                <a:lnTo>
                  <a:pt x="302962" y="341252"/>
                </a:lnTo>
                <a:lnTo>
                  <a:pt x="332709" y="295507"/>
                </a:lnTo>
                <a:cubicBezTo>
                  <a:pt x="339113" y="280385"/>
                  <a:pt x="342025" y="265343"/>
                  <a:pt x="341546" y="250182"/>
                </a:cubicBezTo>
                <a:cubicBezTo>
                  <a:pt x="341067" y="237414"/>
                  <a:pt x="338354" y="225923"/>
                  <a:pt x="335482" y="213635"/>
                </a:cubicBezTo>
                <a:cubicBezTo>
                  <a:pt x="330375" y="191930"/>
                  <a:pt x="324469" y="167193"/>
                  <a:pt x="333566" y="137030"/>
                </a:cubicBezTo>
                <a:cubicBezTo>
                  <a:pt x="344738" y="100004"/>
                  <a:pt x="373784" y="69521"/>
                  <a:pt x="420226" y="46221"/>
                </a:cubicBezTo>
                <a:lnTo>
                  <a:pt x="420432" y="46129"/>
                </a:lnTo>
                <a:lnTo>
                  <a:pt x="420225" y="46061"/>
                </a:lnTo>
                <a:cubicBezTo>
                  <a:pt x="414959" y="45104"/>
                  <a:pt x="409533" y="44625"/>
                  <a:pt x="403947" y="44625"/>
                </a:cubicBezTo>
                <a:close/>
                <a:moveTo>
                  <a:pt x="399579" y="77"/>
                </a:moveTo>
                <a:cubicBezTo>
                  <a:pt x="421782" y="-661"/>
                  <a:pt x="443287" y="3848"/>
                  <a:pt x="462997" y="13663"/>
                </a:cubicBezTo>
                <a:cubicBezTo>
                  <a:pt x="542155" y="53083"/>
                  <a:pt x="565616" y="167353"/>
                  <a:pt x="515344" y="268376"/>
                </a:cubicBezTo>
                <a:cubicBezTo>
                  <a:pt x="476722" y="345939"/>
                  <a:pt x="405543" y="393497"/>
                  <a:pt x="338833" y="393497"/>
                </a:cubicBezTo>
                <a:lnTo>
                  <a:pt x="311869" y="387292"/>
                </a:lnTo>
                <a:lnTo>
                  <a:pt x="311542" y="387433"/>
                </a:lnTo>
                <a:lnTo>
                  <a:pt x="310238" y="386917"/>
                </a:lnTo>
                <a:lnTo>
                  <a:pt x="280580" y="380092"/>
                </a:lnTo>
                <a:cubicBezTo>
                  <a:pt x="201422" y="340513"/>
                  <a:pt x="177962" y="226402"/>
                  <a:pt x="228234" y="125379"/>
                </a:cubicBezTo>
                <a:cubicBezTo>
                  <a:pt x="252013" y="77501"/>
                  <a:pt x="288879" y="39358"/>
                  <a:pt x="331970" y="17972"/>
                </a:cubicBezTo>
                <a:cubicBezTo>
                  <a:pt x="354473" y="6800"/>
                  <a:pt x="377375" y="816"/>
                  <a:pt x="399579" y="77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3"/>
          <p:cNvSpPr/>
          <p:nvPr/>
        </p:nvSpPr>
        <p:spPr>
          <a:xfrm>
            <a:off x="1993909" y="560536"/>
            <a:ext cx="1019490" cy="1806991"/>
          </a:xfrm>
          <a:custGeom>
            <a:rect b="b" l="l" r="r" t="t"/>
            <a:pathLst>
              <a:path extrusionOk="0" h="1806991" w="1019490">
                <a:moveTo>
                  <a:pt x="607195" y="1215114"/>
                </a:moveTo>
                <a:lnTo>
                  <a:pt x="549249" y="1231614"/>
                </a:lnTo>
                <a:cubicBezTo>
                  <a:pt x="533828" y="1239394"/>
                  <a:pt x="522577" y="1249369"/>
                  <a:pt x="515554" y="1261498"/>
                </a:cubicBezTo>
                <a:cubicBezTo>
                  <a:pt x="507096" y="1276180"/>
                  <a:pt x="507096" y="1290225"/>
                  <a:pt x="507256" y="1307940"/>
                </a:cubicBezTo>
                <a:cubicBezTo>
                  <a:pt x="507256" y="1320547"/>
                  <a:pt x="507415" y="1335071"/>
                  <a:pt x="504223" y="1350870"/>
                </a:cubicBezTo>
                <a:cubicBezTo>
                  <a:pt x="500074" y="1371538"/>
                  <a:pt x="491176" y="1390968"/>
                  <a:pt x="477611" y="1408983"/>
                </a:cubicBezTo>
                <a:lnTo>
                  <a:pt x="457917" y="1426872"/>
                </a:lnTo>
                <a:lnTo>
                  <a:pt x="486349" y="1425721"/>
                </a:lnTo>
                <a:cubicBezTo>
                  <a:pt x="519864" y="1417901"/>
                  <a:pt x="552261" y="1396675"/>
                  <a:pt x="577477" y="1366352"/>
                </a:cubicBezTo>
                <a:cubicBezTo>
                  <a:pt x="602693" y="1335869"/>
                  <a:pt x="617376" y="1300280"/>
                  <a:pt x="618812" y="1265807"/>
                </a:cubicBezTo>
                <a:cubicBezTo>
                  <a:pt x="619530" y="1249848"/>
                  <a:pt x="617296" y="1235165"/>
                  <a:pt x="612349" y="1222378"/>
                </a:cubicBezTo>
                <a:close/>
                <a:moveTo>
                  <a:pt x="536621" y="1172285"/>
                </a:moveTo>
                <a:cubicBezTo>
                  <a:pt x="497361" y="1172285"/>
                  <a:pt x="452515" y="1194788"/>
                  <a:pt x="419000" y="1235165"/>
                </a:cubicBezTo>
                <a:cubicBezTo>
                  <a:pt x="393784" y="1265648"/>
                  <a:pt x="379101" y="1301397"/>
                  <a:pt x="377665" y="1335710"/>
                </a:cubicBezTo>
                <a:cubicBezTo>
                  <a:pt x="376947" y="1351669"/>
                  <a:pt x="379181" y="1366352"/>
                  <a:pt x="384129" y="1379139"/>
                </a:cubicBezTo>
                <a:lnTo>
                  <a:pt x="406145" y="1410174"/>
                </a:lnTo>
                <a:lnTo>
                  <a:pt x="437772" y="1382231"/>
                </a:lnTo>
                <a:cubicBezTo>
                  <a:pt x="447847" y="1369423"/>
                  <a:pt x="454271" y="1355898"/>
                  <a:pt x="457143" y="1341454"/>
                </a:cubicBezTo>
                <a:cubicBezTo>
                  <a:pt x="459377" y="1330283"/>
                  <a:pt x="459377" y="1319590"/>
                  <a:pt x="459377" y="1308099"/>
                </a:cubicBezTo>
                <a:cubicBezTo>
                  <a:pt x="459377" y="1287192"/>
                  <a:pt x="459218" y="1263413"/>
                  <a:pt x="474060" y="1237559"/>
                </a:cubicBezTo>
                <a:cubicBezTo>
                  <a:pt x="484913" y="1218727"/>
                  <a:pt x="501032" y="1203405"/>
                  <a:pt x="522278" y="1191675"/>
                </a:cubicBezTo>
                <a:lnTo>
                  <a:pt x="554318" y="1178308"/>
                </a:lnTo>
                <a:close/>
                <a:moveTo>
                  <a:pt x="518616" y="1125888"/>
                </a:moveTo>
                <a:cubicBezTo>
                  <a:pt x="534687" y="1123996"/>
                  <a:pt x="550524" y="1124501"/>
                  <a:pt x="565585" y="1127521"/>
                </a:cubicBezTo>
                <a:cubicBezTo>
                  <a:pt x="585666" y="1131548"/>
                  <a:pt x="604369" y="1140047"/>
                  <a:pt x="620408" y="1153293"/>
                </a:cubicBezTo>
                <a:cubicBezTo>
                  <a:pt x="652327" y="1179786"/>
                  <a:pt x="668925" y="1220483"/>
                  <a:pt x="666850" y="1267722"/>
                </a:cubicBezTo>
                <a:cubicBezTo>
                  <a:pt x="664935" y="1312568"/>
                  <a:pt x="646262" y="1358372"/>
                  <a:pt x="614503" y="1396834"/>
                </a:cubicBezTo>
                <a:cubicBezTo>
                  <a:pt x="582744" y="1435296"/>
                  <a:pt x="541090" y="1462108"/>
                  <a:pt x="497520" y="1472322"/>
                </a:cubicBezTo>
                <a:cubicBezTo>
                  <a:pt x="484274" y="1475355"/>
                  <a:pt x="471666" y="1476950"/>
                  <a:pt x="459377" y="1476950"/>
                </a:cubicBezTo>
                <a:cubicBezTo>
                  <a:pt x="427937" y="1476950"/>
                  <a:pt x="399370" y="1467215"/>
                  <a:pt x="376388" y="1448064"/>
                </a:cubicBezTo>
                <a:cubicBezTo>
                  <a:pt x="344470" y="1421571"/>
                  <a:pt x="327872" y="1381034"/>
                  <a:pt x="329946" y="1333635"/>
                </a:cubicBezTo>
                <a:cubicBezTo>
                  <a:pt x="331862" y="1288789"/>
                  <a:pt x="350534" y="1242985"/>
                  <a:pt x="382293" y="1204523"/>
                </a:cubicBezTo>
                <a:cubicBezTo>
                  <a:pt x="420087" y="1158829"/>
                  <a:pt x="470404" y="1131567"/>
                  <a:pt x="518616" y="1125888"/>
                </a:cubicBezTo>
                <a:close/>
                <a:moveTo>
                  <a:pt x="175676" y="1118342"/>
                </a:moveTo>
                <a:lnTo>
                  <a:pt x="232115" y="1719533"/>
                </a:lnTo>
                <a:cubicBezTo>
                  <a:pt x="234349" y="1741557"/>
                  <a:pt x="252543" y="1758155"/>
                  <a:pt x="274886" y="1758155"/>
                </a:cubicBezTo>
                <a:lnTo>
                  <a:pt x="729411" y="1758155"/>
                </a:lnTo>
                <a:cubicBezTo>
                  <a:pt x="755265" y="1758155"/>
                  <a:pt x="776331" y="1738844"/>
                  <a:pt x="778885" y="1713309"/>
                </a:cubicBezTo>
                <a:lnTo>
                  <a:pt x="834008" y="1118342"/>
                </a:lnTo>
                <a:close/>
                <a:moveTo>
                  <a:pt x="551144" y="782237"/>
                </a:moveTo>
                <a:lnTo>
                  <a:pt x="450950" y="1070464"/>
                </a:lnTo>
                <a:lnTo>
                  <a:pt x="838444" y="1070464"/>
                </a:lnTo>
                <a:lnTo>
                  <a:pt x="843042" y="1020830"/>
                </a:lnTo>
                <a:lnTo>
                  <a:pt x="865225" y="782237"/>
                </a:lnTo>
                <a:close/>
                <a:moveTo>
                  <a:pt x="144179" y="782237"/>
                </a:moveTo>
                <a:lnTo>
                  <a:pt x="166522" y="1020830"/>
                </a:lnTo>
                <a:lnTo>
                  <a:pt x="171182" y="1070464"/>
                </a:lnTo>
                <a:lnTo>
                  <a:pt x="350443" y="1070464"/>
                </a:lnTo>
                <a:lnTo>
                  <a:pt x="450600" y="782237"/>
                </a:lnTo>
                <a:close/>
                <a:moveTo>
                  <a:pt x="939915" y="651369"/>
                </a:moveTo>
                <a:lnTo>
                  <a:pt x="939915" y="651370"/>
                </a:lnTo>
                <a:lnTo>
                  <a:pt x="82416" y="656636"/>
                </a:lnTo>
                <a:lnTo>
                  <a:pt x="57838" y="733241"/>
                </a:lnTo>
                <a:lnTo>
                  <a:pt x="92630" y="733241"/>
                </a:lnTo>
                <a:lnTo>
                  <a:pt x="467517" y="733241"/>
                </a:lnTo>
                <a:lnTo>
                  <a:pt x="568221" y="733241"/>
                </a:lnTo>
                <a:lnTo>
                  <a:pt x="916455" y="733241"/>
                </a:lnTo>
                <a:lnTo>
                  <a:pt x="964493" y="733241"/>
                </a:lnTo>
                <a:lnTo>
                  <a:pt x="946618" y="651369"/>
                </a:lnTo>
                <a:close/>
                <a:moveTo>
                  <a:pt x="707074" y="333640"/>
                </a:moveTo>
                <a:lnTo>
                  <a:pt x="613705" y="602374"/>
                </a:lnTo>
                <a:lnTo>
                  <a:pt x="887728" y="602374"/>
                </a:lnTo>
                <a:cubicBezTo>
                  <a:pt x="871849" y="506936"/>
                  <a:pt x="821816" y="423389"/>
                  <a:pt x="751614" y="364678"/>
                </a:cubicBezTo>
                <a:close/>
                <a:moveTo>
                  <a:pt x="494488" y="276004"/>
                </a:moveTo>
                <a:cubicBezTo>
                  <a:pt x="313349" y="283186"/>
                  <a:pt x="161415" y="423150"/>
                  <a:pt x="131730" y="602374"/>
                </a:cubicBezTo>
                <a:lnTo>
                  <a:pt x="513001" y="602374"/>
                </a:lnTo>
                <a:lnTo>
                  <a:pt x="620247" y="293677"/>
                </a:lnTo>
                <a:lnTo>
                  <a:pt x="565526" y="279954"/>
                </a:lnTo>
                <a:cubicBezTo>
                  <a:pt x="542379" y="276411"/>
                  <a:pt x="518627" y="275027"/>
                  <a:pt x="494488" y="276004"/>
                </a:cubicBezTo>
                <a:close/>
                <a:moveTo>
                  <a:pt x="747285" y="544"/>
                </a:moveTo>
                <a:lnTo>
                  <a:pt x="794844" y="8524"/>
                </a:lnTo>
                <a:cubicBezTo>
                  <a:pt x="801228" y="9641"/>
                  <a:pt x="806495" y="12354"/>
                  <a:pt x="810006" y="16344"/>
                </a:cubicBezTo>
                <a:cubicBezTo>
                  <a:pt x="813357" y="20174"/>
                  <a:pt x="814315" y="24803"/>
                  <a:pt x="812878" y="29112"/>
                </a:cubicBezTo>
                <a:lnTo>
                  <a:pt x="723679" y="285845"/>
                </a:lnTo>
                <a:lnTo>
                  <a:pt x="785588" y="329608"/>
                </a:lnTo>
                <a:cubicBezTo>
                  <a:pt x="865066" y="397136"/>
                  <a:pt x="920924" y="493052"/>
                  <a:pt x="937043" y="602374"/>
                </a:cubicBezTo>
                <a:lnTo>
                  <a:pt x="966408" y="602374"/>
                </a:lnTo>
                <a:cubicBezTo>
                  <a:pt x="977899" y="602374"/>
                  <a:pt x="987794" y="610354"/>
                  <a:pt x="990188" y="621685"/>
                </a:cubicBezTo>
                <a:lnTo>
                  <a:pt x="1018914" y="752552"/>
                </a:lnTo>
                <a:cubicBezTo>
                  <a:pt x="1020510" y="759734"/>
                  <a:pt x="1018755" y="767394"/>
                  <a:pt x="1014127" y="773140"/>
                </a:cubicBezTo>
                <a:cubicBezTo>
                  <a:pt x="1009339" y="778885"/>
                  <a:pt x="1002476" y="782237"/>
                  <a:pt x="994975" y="782237"/>
                </a:cubicBezTo>
                <a:lnTo>
                  <a:pt x="914221" y="782237"/>
                </a:lnTo>
                <a:lnTo>
                  <a:pt x="892037" y="1020830"/>
                </a:lnTo>
                <a:lnTo>
                  <a:pt x="827242" y="1717937"/>
                </a:lnTo>
                <a:cubicBezTo>
                  <a:pt x="822773" y="1768848"/>
                  <a:pt x="780481" y="1806991"/>
                  <a:pt x="729251" y="1806991"/>
                </a:cubicBezTo>
                <a:lnTo>
                  <a:pt x="274727" y="1806991"/>
                </a:lnTo>
                <a:cubicBezTo>
                  <a:pt x="227168" y="1806991"/>
                  <a:pt x="187908" y="1771401"/>
                  <a:pt x="183439" y="1724002"/>
                </a:cubicBezTo>
                <a:lnTo>
                  <a:pt x="117367" y="1020830"/>
                </a:lnTo>
                <a:lnTo>
                  <a:pt x="95024" y="782237"/>
                </a:lnTo>
                <a:lnTo>
                  <a:pt x="24323" y="782237"/>
                </a:lnTo>
                <a:cubicBezTo>
                  <a:pt x="16503" y="782237"/>
                  <a:pt x="9162" y="778566"/>
                  <a:pt x="4693" y="772182"/>
                </a:cubicBezTo>
                <a:cubicBezTo>
                  <a:pt x="65" y="765798"/>
                  <a:pt x="-1212" y="757500"/>
                  <a:pt x="1182" y="750158"/>
                </a:cubicBezTo>
                <a:lnTo>
                  <a:pt x="43156" y="619291"/>
                </a:lnTo>
                <a:cubicBezTo>
                  <a:pt x="46507" y="609236"/>
                  <a:pt x="55923" y="602374"/>
                  <a:pt x="66456" y="602374"/>
                </a:cubicBezTo>
                <a:lnTo>
                  <a:pt x="82256" y="602374"/>
                </a:lnTo>
                <a:cubicBezTo>
                  <a:pt x="112419" y="396817"/>
                  <a:pt x="285898" y="235307"/>
                  <a:pt x="492413" y="227168"/>
                </a:cubicBezTo>
                <a:cubicBezTo>
                  <a:pt x="520063" y="226111"/>
                  <a:pt x="547244" y="227764"/>
                  <a:pt x="573704" y="231894"/>
                </a:cubicBezTo>
                <a:lnTo>
                  <a:pt x="636187" y="247793"/>
                </a:lnTo>
                <a:lnTo>
                  <a:pt x="717760" y="12993"/>
                </a:lnTo>
                <a:cubicBezTo>
                  <a:pt x="720952" y="3896"/>
                  <a:pt x="734039" y="-1850"/>
                  <a:pt x="747285" y="544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