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01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F8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005AB9C-709F-45C3-AF78-11BE454DF3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DE5E511-ADFA-4E83-997D-9A35E995F4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2D7A2527-AF5E-444D-8C02-AE9CC34904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2019-09-16T19:45:55Z</dcterms:modified>
</cp:coreProperties>
</file>