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8288000" cy="10287000"/>
  <p:notesSz cx="6858000" cy="9144000"/>
  <p:embeddedFontLst>
    <p:embeddedFont>
      <p:font typeface="Hobo" charset="1" panose="04040505020C02020802"/>
      <p:regular r:id="rId26"/>
    </p:embeddedFont>
    <p:embeddedFont>
      <p:font typeface="Cooper BT Bold" charset="1" panose="0208080404030B020404"/>
      <p:regular r:id="rId27"/>
    </p:embeddedFont>
    <p:embeddedFont>
      <p:font typeface="Gladiola" charset="1" panose="00000500000000000000"/>
      <p:regular r:id="rId28"/>
    </p:embeddedFont>
    <p:embeddedFont>
      <p:font typeface="ITC Franklin Gothic LT Semi-Bold" charset="1" panose="020B0704030502020204"/>
      <p:regular r:id="rId29"/>
    </p:embeddedFont>
    <p:embeddedFont>
      <p:font typeface="ITC Franklin Gothic LT" charset="1" panose="020B0504030503020204"/>
      <p:regular r:id="rId30"/>
    </p:embeddedFont>
    <p:embeddedFont>
      <p:font typeface="Cooper BT Light" charset="1" panose="0208050304030B0204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svg" Type="http://schemas.openxmlformats.org/officeDocument/2006/relationships/image"/><Relationship Id="rId12" Target="../media/image55.png" Type="http://schemas.openxmlformats.org/officeDocument/2006/relationships/image"/><Relationship Id="rId13" Target="../media/image56.svg" Type="http://schemas.openxmlformats.org/officeDocument/2006/relationships/image"/><Relationship Id="rId14" Target="../media/image5.png" Type="http://schemas.openxmlformats.org/officeDocument/2006/relationships/image"/><Relationship Id="rId15" Target="../media/image6.svg" Type="http://schemas.openxmlformats.org/officeDocument/2006/relationships/image"/><Relationship Id="rId16" Target="../media/image13.png" Type="http://schemas.openxmlformats.org/officeDocument/2006/relationships/image"/><Relationship Id="rId17" Target="../media/image14.svg" Type="http://schemas.openxmlformats.org/officeDocument/2006/relationships/image"/><Relationship Id="rId18" Target="../media/image41.png" Type="http://schemas.openxmlformats.org/officeDocument/2006/relationships/image"/><Relationship Id="rId19" Target="../media/image42.svg" Type="http://schemas.openxmlformats.org/officeDocument/2006/relationships/image"/><Relationship Id="rId2" Target="../media/image9.png" Type="http://schemas.openxmlformats.org/officeDocument/2006/relationships/image"/><Relationship Id="rId20" Target="../media/image39.png" Type="http://schemas.openxmlformats.org/officeDocument/2006/relationships/image"/><Relationship Id="rId21" Target="../media/image40.svg" Type="http://schemas.openxmlformats.org/officeDocument/2006/relationships/image"/><Relationship Id="rId22" Target="../media/image57.png" Type="http://schemas.openxmlformats.org/officeDocument/2006/relationships/image"/><Relationship Id="rId23" Target="../media/image58.svg" Type="http://schemas.openxmlformats.org/officeDocument/2006/relationships/image"/><Relationship Id="rId24" Target="../media/image59.png" Type="http://schemas.openxmlformats.org/officeDocument/2006/relationships/image"/><Relationship Id="rId25" Target="../media/image60.svg" Type="http://schemas.openxmlformats.org/officeDocument/2006/relationships/image"/><Relationship Id="rId26" Target="../media/image61.png" Type="http://schemas.openxmlformats.org/officeDocument/2006/relationships/image"/><Relationship Id="rId27" Target="../media/image62.svg" Type="http://schemas.openxmlformats.org/officeDocument/2006/relationships/image"/><Relationship Id="rId28" Target="../media/image63.png" Type="http://schemas.openxmlformats.org/officeDocument/2006/relationships/image"/><Relationship Id="rId29" Target="../media/image64.svg" Type="http://schemas.openxmlformats.org/officeDocument/2006/relationships/image"/><Relationship Id="rId3" Target="../media/image10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27.png" Type="http://schemas.openxmlformats.org/officeDocument/2006/relationships/image"/><Relationship Id="rId9" Target="../media/image2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55.png" Type="http://schemas.openxmlformats.org/officeDocument/2006/relationships/image"/><Relationship Id="rId13" Target="../media/image56.svg" Type="http://schemas.openxmlformats.org/officeDocument/2006/relationships/image"/><Relationship Id="rId2" Target="../media/image65.jpeg" Type="http://schemas.openxmlformats.org/officeDocument/2006/relationships/image"/><Relationship Id="rId3" Target="../media/image66.jpeg" Type="http://schemas.openxmlformats.org/officeDocument/2006/relationships/image"/><Relationship Id="rId4" Target="../media/image67.jpeg" Type="http://schemas.openxmlformats.org/officeDocument/2006/relationships/image"/><Relationship Id="rId5" Target="../media/image68.jpeg" Type="http://schemas.openxmlformats.org/officeDocument/2006/relationships/image"/><Relationship Id="rId6" Target="../media/image69.jpeg" Type="http://schemas.openxmlformats.org/officeDocument/2006/relationships/image"/><Relationship Id="rId7" Target="../media/image70.jpe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2" Target="../media/image45.png" Type="http://schemas.openxmlformats.org/officeDocument/2006/relationships/image"/><Relationship Id="rId3" Target="../media/image46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71.jpeg" Type="http://schemas.openxmlformats.org/officeDocument/2006/relationships/image"/><Relationship Id="rId7" Target="../media/VAFsUXDZ1hc.mp4" Type="http://schemas.openxmlformats.org/officeDocument/2006/relationships/video"/><Relationship Id="rId8" Target="../media/VAFsUXDZ1hc.mp4" Type="http://schemas.microsoft.com/office/2007/relationships/media"/><Relationship Id="rId9" Target="../media/image4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6.jpeg" Type="http://schemas.openxmlformats.org/officeDocument/2006/relationships/image"/><Relationship Id="rId11" Target="../media/image1.png" Type="http://schemas.openxmlformats.org/officeDocument/2006/relationships/image"/><Relationship Id="rId12" Target="../media/image2.svg" Type="http://schemas.openxmlformats.org/officeDocument/2006/relationships/image"/><Relationship Id="rId13" Target="../media/image77.png" Type="http://schemas.openxmlformats.org/officeDocument/2006/relationships/image"/><Relationship Id="rId14" Target="../media/image78.svg" Type="http://schemas.openxmlformats.org/officeDocument/2006/relationships/image"/><Relationship Id="rId15" Target="../media/image79.png" Type="http://schemas.openxmlformats.org/officeDocument/2006/relationships/image"/><Relationship Id="rId16" Target="../media/image80.svg" Type="http://schemas.openxmlformats.org/officeDocument/2006/relationships/image"/><Relationship Id="rId17" Target="../media/image81.png" Type="http://schemas.openxmlformats.org/officeDocument/2006/relationships/image"/><Relationship Id="rId18" Target="../media/image82.svg" Type="http://schemas.openxmlformats.org/officeDocument/2006/relationships/image"/><Relationship Id="rId19" Target="../media/image83.png" Type="http://schemas.openxmlformats.org/officeDocument/2006/relationships/image"/><Relationship Id="rId2" Target="../media/image72.jpeg" Type="http://schemas.openxmlformats.org/officeDocument/2006/relationships/image"/><Relationship Id="rId20" Target="../media/image84.svg" Type="http://schemas.openxmlformats.org/officeDocument/2006/relationships/image"/><Relationship Id="rId21" Target="../media/image85.png" Type="http://schemas.openxmlformats.org/officeDocument/2006/relationships/image"/><Relationship Id="rId22" Target="../media/image86.png" Type="http://schemas.openxmlformats.org/officeDocument/2006/relationships/image"/><Relationship Id="rId23" Target="../media/image87.svg" Type="http://schemas.openxmlformats.org/officeDocument/2006/relationships/image"/><Relationship Id="rId24" Target="../media/image88.png" Type="http://schemas.openxmlformats.org/officeDocument/2006/relationships/image"/><Relationship Id="rId25" Target="../media/image89.svg" Type="http://schemas.openxmlformats.org/officeDocument/2006/relationships/image"/><Relationship Id="rId26" Target="../media/image3.png" Type="http://schemas.openxmlformats.org/officeDocument/2006/relationships/image"/><Relationship Id="rId27" Target="../media/image4.svg" Type="http://schemas.openxmlformats.org/officeDocument/2006/relationships/image"/><Relationship Id="rId28" Target="../media/image90.png" Type="http://schemas.openxmlformats.org/officeDocument/2006/relationships/image"/><Relationship Id="rId29" Target="../media/image91.svg" Type="http://schemas.openxmlformats.org/officeDocument/2006/relationships/image"/><Relationship Id="rId3" Target="../media/image51.png" Type="http://schemas.openxmlformats.org/officeDocument/2006/relationships/image"/><Relationship Id="rId4" Target="../media/image52.svg" Type="http://schemas.openxmlformats.org/officeDocument/2006/relationships/image"/><Relationship Id="rId5" Target="../media/image73.jpeg" Type="http://schemas.openxmlformats.org/officeDocument/2006/relationships/image"/><Relationship Id="rId6" Target="../media/image74.png" Type="http://schemas.openxmlformats.org/officeDocument/2006/relationships/image"/><Relationship Id="rId7" Target="../media/image75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92.png" Type="http://schemas.openxmlformats.org/officeDocument/2006/relationships/image"/><Relationship Id="rId5" Target="../media/image93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5.png" Type="http://schemas.openxmlformats.org/officeDocument/2006/relationships/image"/><Relationship Id="rId11" Target="../media/image56.sv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14" Target="../media/image9.png" Type="http://schemas.openxmlformats.org/officeDocument/2006/relationships/image"/><Relationship Id="rId15" Target="../media/image10.svg" Type="http://schemas.openxmlformats.org/officeDocument/2006/relationships/image"/><Relationship Id="rId16" Target="../media/image59.png" Type="http://schemas.openxmlformats.org/officeDocument/2006/relationships/image"/><Relationship Id="rId17" Target="../media/image60.svg" Type="http://schemas.openxmlformats.org/officeDocument/2006/relationships/image"/><Relationship Id="rId2" Target="../media/image94.png" Type="http://schemas.openxmlformats.org/officeDocument/2006/relationships/image"/><Relationship Id="rId3" Target="../media/image95.svg" Type="http://schemas.openxmlformats.org/officeDocument/2006/relationships/image"/><Relationship Id="rId4" Target="../media/image96.png" Type="http://schemas.openxmlformats.org/officeDocument/2006/relationships/image"/><Relationship Id="rId5" Target="../media/image97.svg" Type="http://schemas.openxmlformats.org/officeDocument/2006/relationships/image"/><Relationship Id="rId6" Target="../media/image98.png" Type="http://schemas.openxmlformats.org/officeDocument/2006/relationships/image"/><Relationship Id="rId7" Target="../media/image99.svg" Type="http://schemas.openxmlformats.org/officeDocument/2006/relationships/image"/><Relationship Id="rId8" Target="../media/image100.png" Type="http://schemas.openxmlformats.org/officeDocument/2006/relationships/image"/><Relationship Id="rId9" Target="../media/image101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svg" Type="http://schemas.openxmlformats.org/officeDocument/2006/relationships/image"/><Relationship Id="rId12" Target="../media/image59.png" Type="http://schemas.openxmlformats.org/officeDocument/2006/relationships/image"/><Relationship Id="rId13" Target="../media/image60.svg" Type="http://schemas.openxmlformats.org/officeDocument/2006/relationships/image"/><Relationship Id="rId14" Target="../media/image61.png" Type="http://schemas.openxmlformats.org/officeDocument/2006/relationships/image"/><Relationship Id="rId15" Target="../media/image62.svg" Type="http://schemas.openxmlformats.org/officeDocument/2006/relationships/image"/><Relationship Id="rId16" Target="../media/image63.png" Type="http://schemas.openxmlformats.org/officeDocument/2006/relationships/image"/><Relationship Id="rId17" Target="../media/image64.svg" Type="http://schemas.openxmlformats.org/officeDocument/2006/relationships/image"/><Relationship Id="rId18" Target="../media/image102.png" Type="http://schemas.openxmlformats.org/officeDocument/2006/relationships/image"/><Relationship Id="rId19" Target="../media/image103.svg" Type="http://schemas.openxmlformats.org/officeDocument/2006/relationships/image"/><Relationship Id="rId2" Target="../media/image5.png" Type="http://schemas.openxmlformats.org/officeDocument/2006/relationships/image"/><Relationship Id="rId20" Target="../media/image31.png" Type="http://schemas.openxmlformats.org/officeDocument/2006/relationships/image"/><Relationship Id="rId21" Target="../media/image32.svg" Type="http://schemas.openxmlformats.org/officeDocument/2006/relationships/image"/><Relationship Id="rId22" Target="../media/image35.png" Type="http://schemas.openxmlformats.org/officeDocument/2006/relationships/image"/><Relationship Id="rId23" Target="../media/image36.svg" Type="http://schemas.openxmlformats.org/officeDocument/2006/relationships/image"/><Relationship Id="rId24" Target="../media/image88.png" Type="http://schemas.openxmlformats.org/officeDocument/2006/relationships/image"/><Relationship Id="rId25" Target="../media/image89.svg" Type="http://schemas.openxmlformats.org/officeDocument/2006/relationships/image"/><Relationship Id="rId26" Target="../media/image104.png" Type="http://schemas.openxmlformats.org/officeDocument/2006/relationships/image"/><Relationship Id="rId27" Target="../media/image105.svg" Type="http://schemas.openxmlformats.org/officeDocument/2006/relationships/image"/><Relationship Id="rId28" Target="../media/image106.png" Type="http://schemas.openxmlformats.org/officeDocument/2006/relationships/image"/><Relationship Id="rId29" Target="../media/image107.svg" Type="http://schemas.openxmlformats.org/officeDocument/2006/relationships/image"/><Relationship Id="rId3" Target="../media/image6.svg" Type="http://schemas.openxmlformats.org/officeDocument/2006/relationships/image"/><Relationship Id="rId30" Target="../media/image79.png" Type="http://schemas.openxmlformats.org/officeDocument/2006/relationships/image"/><Relationship Id="rId31" Target="../media/image80.svg" Type="http://schemas.openxmlformats.org/officeDocument/2006/relationships/image"/><Relationship Id="rId32" Target="../media/image108.png" Type="http://schemas.openxmlformats.org/officeDocument/2006/relationships/image"/><Relationship Id="rId33" Target="../media/image109.svg" Type="http://schemas.openxmlformats.org/officeDocument/2006/relationships/image"/><Relationship Id="rId34" Target="../media/image110.png" Type="http://schemas.openxmlformats.org/officeDocument/2006/relationships/image"/><Relationship Id="rId35" Target="../media/image111.svg" Type="http://schemas.openxmlformats.org/officeDocument/2006/relationships/image"/><Relationship Id="rId36" Target="../media/image112.png" Type="http://schemas.openxmlformats.org/officeDocument/2006/relationships/image"/><Relationship Id="rId37" Target="../media/image113.svg" Type="http://schemas.openxmlformats.org/officeDocument/2006/relationships/image"/><Relationship Id="rId38" Target="../media/image43.png" Type="http://schemas.openxmlformats.org/officeDocument/2006/relationships/image"/><Relationship Id="rId39" Target="../media/image44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39.png" Type="http://schemas.openxmlformats.org/officeDocument/2006/relationships/image"/><Relationship Id="rId9" Target="../media/image40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0.png" Type="http://schemas.openxmlformats.org/officeDocument/2006/relationships/image"/><Relationship Id="rId11" Target="../media/image121.svg" Type="http://schemas.openxmlformats.org/officeDocument/2006/relationships/image"/><Relationship Id="rId12" Target="../media/image122.png" Type="http://schemas.openxmlformats.org/officeDocument/2006/relationships/image"/><Relationship Id="rId13" Target="../media/image123.svg" Type="http://schemas.openxmlformats.org/officeDocument/2006/relationships/image"/><Relationship Id="rId14" Target="../media/image124.png" Type="http://schemas.openxmlformats.org/officeDocument/2006/relationships/image"/><Relationship Id="rId15" Target="../media/image125.svg" Type="http://schemas.openxmlformats.org/officeDocument/2006/relationships/image"/><Relationship Id="rId16" Target="../media/image126.png" Type="http://schemas.openxmlformats.org/officeDocument/2006/relationships/image"/><Relationship Id="rId17" Target="../media/image127.svg" Type="http://schemas.openxmlformats.org/officeDocument/2006/relationships/image"/><Relationship Id="rId18" Target="../media/image128.png" Type="http://schemas.openxmlformats.org/officeDocument/2006/relationships/image"/><Relationship Id="rId19" Target="../media/image129.svg" Type="http://schemas.openxmlformats.org/officeDocument/2006/relationships/image"/><Relationship Id="rId2" Target="../media/image43.png" Type="http://schemas.openxmlformats.org/officeDocument/2006/relationships/image"/><Relationship Id="rId20" Target="../media/image130.png" Type="http://schemas.openxmlformats.org/officeDocument/2006/relationships/image"/><Relationship Id="rId21" Target="../media/image131.svg" Type="http://schemas.openxmlformats.org/officeDocument/2006/relationships/image"/><Relationship Id="rId22" Target="../media/image132.png" Type="http://schemas.openxmlformats.org/officeDocument/2006/relationships/image"/><Relationship Id="rId23" Target="../media/image133.svg" Type="http://schemas.openxmlformats.org/officeDocument/2006/relationships/image"/><Relationship Id="rId24" Target="../media/image134.png" Type="http://schemas.openxmlformats.org/officeDocument/2006/relationships/image"/><Relationship Id="rId25" Target="../media/image135.svg" Type="http://schemas.openxmlformats.org/officeDocument/2006/relationships/image"/><Relationship Id="rId26" Target="../media/image136.png" Type="http://schemas.openxmlformats.org/officeDocument/2006/relationships/image"/><Relationship Id="rId27" Target="../media/image137.svg" Type="http://schemas.openxmlformats.org/officeDocument/2006/relationships/image"/><Relationship Id="rId3" Target="../media/image44.svg" Type="http://schemas.openxmlformats.org/officeDocument/2006/relationships/image"/><Relationship Id="rId4" Target="../media/image114.png" Type="http://schemas.openxmlformats.org/officeDocument/2006/relationships/image"/><Relationship Id="rId5" Target="../media/image115.svg" Type="http://schemas.openxmlformats.org/officeDocument/2006/relationships/image"/><Relationship Id="rId6" Target="../media/image116.png" Type="http://schemas.openxmlformats.org/officeDocument/2006/relationships/image"/><Relationship Id="rId7" Target="../media/image117.svg" Type="http://schemas.openxmlformats.org/officeDocument/2006/relationships/image"/><Relationship Id="rId8" Target="../media/image118.png" Type="http://schemas.openxmlformats.org/officeDocument/2006/relationships/image"/><Relationship Id="rId9" Target="../media/image119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4.png" Type="http://schemas.openxmlformats.org/officeDocument/2006/relationships/image"/><Relationship Id="rId11" Target="../media/image145.svg" Type="http://schemas.openxmlformats.org/officeDocument/2006/relationships/image"/><Relationship Id="rId12" Target="../media/image146.png" Type="http://schemas.openxmlformats.org/officeDocument/2006/relationships/image"/><Relationship Id="rId13" Target="../media/image147.svg" Type="http://schemas.openxmlformats.org/officeDocument/2006/relationships/image"/><Relationship Id="rId14" Target="../media/image148.png" Type="http://schemas.openxmlformats.org/officeDocument/2006/relationships/image"/><Relationship Id="rId15" Target="../media/image149.svg" Type="http://schemas.openxmlformats.org/officeDocument/2006/relationships/image"/><Relationship Id="rId16" Target="../media/image150.png" Type="http://schemas.openxmlformats.org/officeDocument/2006/relationships/image"/><Relationship Id="rId17" Target="../media/image151.svg" Type="http://schemas.openxmlformats.org/officeDocument/2006/relationships/image"/><Relationship Id="rId18" Target="../media/image152.png" Type="http://schemas.openxmlformats.org/officeDocument/2006/relationships/image"/><Relationship Id="rId19" Target="../media/image153.svg" Type="http://schemas.openxmlformats.org/officeDocument/2006/relationships/image"/><Relationship Id="rId2" Target="../media/image138.png" Type="http://schemas.openxmlformats.org/officeDocument/2006/relationships/image"/><Relationship Id="rId20" Target="../media/image98.png" Type="http://schemas.openxmlformats.org/officeDocument/2006/relationships/image"/><Relationship Id="rId21" Target="../media/image99.svg" Type="http://schemas.openxmlformats.org/officeDocument/2006/relationships/image"/><Relationship Id="rId22" Target="../media/image154.png" Type="http://schemas.openxmlformats.org/officeDocument/2006/relationships/image"/><Relationship Id="rId23" Target="../media/image155.svg" Type="http://schemas.openxmlformats.org/officeDocument/2006/relationships/image"/><Relationship Id="rId24" Target="../media/image100.png" Type="http://schemas.openxmlformats.org/officeDocument/2006/relationships/image"/><Relationship Id="rId25" Target="../media/image101.svg" Type="http://schemas.openxmlformats.org/officeDocument/2006/relationships/image"/><Relationship Id="rId26" Target="../media/image156.png" Type="http://schemas.openxmlformats.org/officeDocument/2006/relationships/image"/><Relationship Id="rId27" Target="../media/image157.svg" Type="http://schemas.openxmlformats.org/officeDocument/2006/relationships/image"/><Relationship Id="rId28" Target="../media/image158.png" Type="http://schemas.openxmlformats.org/officeDocument/2006/relationships/image"/><Relationship Id="rId29" Target="../media/image159.svg" Type="http://schemas.openxmlformats.org/officeDocument/2006/relationships/image"/><Relationship Id="rId3" Target="../media/image139.svg" Type="http://schemas.openxmlformats.org/officeDocument/2006/relationships/image"/><Relationship Id="rId30" Target="../media/image160.png" Type="http://schemas.openxmlformats.org/officeDocument/2006/relationships/image"/><Relationship Id="rId31" Target="../media/image161.svg" Type="http://schemas.openxmlformats.org/officeDocument/2006/relationships/image"/><Relationship Id="rId32" Target="../media/image162.png" Type="http://schemas.openxmlformats.org/officeDocument/2006/relationships/image"/><Relationship Id="rId33" Target="../media/image163.svg" Type="http://schemas.openxmlformats.org/officeDocument/2006/relationships/image"/><Relationship Id="rId34" Target="../media/image164.png" Type="http://schemas.openxmlformats.org/officeDocument/2006/relationships/image"/><Relationship Id="rId35" Target="../media/image165.svg" Type="http://schemas.openxmlformats.org/officeDocument/2006/relationships/image"/><Relationship Id="rId36" Target="../media/image166.png" Type="http://schemas.openxmlformats.org/officeDocument/2006/relationships/image"/><Relationship Id="rId37" Target="../media/image167.svg" Type="http://schemas.openxmlformats.org/officeDocument/2006/relationships/image"/><Relationship Id="rId38" Target="../media/image168.png" Type="http://schemas.openxmlformats.org/officeDocument/2006/relationships/image"/><Relationship Id="rId39" Target="../media/image169.svg" Type="http://schemas.openxmlformats.org/officeDocument/2006/relationships/image"/><Relationship Id="rId4" Target="../media/image96.png" Type="http://schemas.openxmlformats.org/officeDocument/2006/relationships/image"/><Relationship Id="rId40" Target="../media/image170.png" Type="http://schemas.openxmlformats.org/officeDocument/2006/relationships/image"/><Relationship Id="rId41" Target="../media/image171.svg" Type="http://schemas.openxmlformats.org/officeDocument/2006/relationships/image"/><Relationship Id="rId42" Target="../media/image172.png" Type="http://schemas.openxmlformats.org/officeDocument/2006/relationships/image"/><Relationship Id="rId43" Target="../media/image173.svg" Type="http://schemas.openxmlformats.org/officeDocument/2006/relationships/image"/><Relationship Id="rId44" Target="../media/image174.png" Type="http://schemas.openxmlformats.org/officeDocument/2006/relationships/image"/><Relationship Id="rId45" Target="../media/image175.svg" Type="http://schemas.openxmlformats.org/officeDocument/2006/relationships/image"/><Relationship Id="rId46" Target="../media/image176.png" Type="http://schemas.openxmlformats.org/officeDocument/2006/relationships/image"/><Relationship Id="rId47" Target="../media/image177.svg" Type="http://schemas.openxmlformats.org/officeDocument/2006/relationships/image"/><Relationship Id="rId48" Target="../media/image178.png" Type="http://schemas.openxmlformats.org/officeDocument/2006/relationships/image"/><Relationship Id="rId49" Target="../media/image179.svg" Type="http://schemas.openxmlformats.org/officeDocument/2006/relationships/image"/><Relationship Id="rId5" Target="../media/image97.svg" Type="http://schemas.openxmlformats.org/officeDocument/2006/relationships/image"/><Relationship Id="rId50" Target="../media/image43.png" Type="http://schemas.openxmlformats.org/officeDocument/2006/relationships/image"/><Relationship Id="rId51" Target="../media/image44.svg" Type="http://schemas.openxmlformats.org/officeDocument/2006/relationships/image"/><Relationship Id="rId6" Target="../media/image140.png" Type="http://schemas.openxmlformats.org/officeDocument/2006/relationships/image"/><Relationship Id="rId7" Target="../media/image141.svg" Type="http://schemas.openxmlformats.org/officeDocument/2006/relationships/image"/><Relationship Id="rId8" Target="../media/image142.png" Type="http://schemas.openxmlformats.org/officeDocument/2006/relationships/image"/><Relationship Id="rId9" Target="../media/image143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0.png" Type="http://schemas.openxmlformats.org/officeDocument/2006/relationships/image"/><Relationship Id="rId3" Target="../media/image181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slide15.xml" Type="http://schemas.openxmlformats.org/officeDocument/2006/relationships/slide"/><Relationship Id="rId11" Target="../media/image13.png" Type="http://schemas.openxmlformats.org/officeDocument/2006/relationships/image"/><Relationship Id="rId12" Target="../media/image14.svg" Type="http://schemas.openxmlformats.org/officeDocument/2006/relationships/image"/><Relationship Id="rId13" Target="../media/image9.png" Type="http://schemas.openxmlformats.org/officeDocument/2006/relationships/image"/><Relationship Id="rId14" Target="../media/image10.svg" Type="http://schemas.openxmlformats.org/officeDocument/2006/relationships/image"/><Relationship Id="rId15" Target="../media/image7.png" Type="http://schemas.openxmlformats.org/officeDocument/2006/relationships/image"/><Relationship Id="rId16" Target="../media/image8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slide3.xml" Type="http://schemas.openxmlformats.org/officeDocument/2006/relationships/slide"/><Relationship Id="rId5" Target="slide6.xml" Type="http://schemas.openxmlformats.org/officeDocument/2006/relationships/slide"/><Relationship Id="rId6" Target="slide7.xml" Type="http://schemas.openxmlformats.org/officeDocument/2006/relationships/slide"/><Relationship Id="rId7" Target="slide10.xml" Type="http://schemas.openxmlformats.org/officeDocument/2006/relationships/slide"/><Relationship Id="rId8" Target="slide11.xml" Type="http://schemas.openxmlformats.org/officeDocument/2006/relationships/slide"/><Relationship Id="rId9" Target="slide13.xml" Type="http://schemas.openxmlformats.org/officeDocument/2006/relationships/slid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0.png" Type="http://schemas.openxmlformats.org/officeDocument/2006/relationships/image"/><Relationship Id="rId3" Target="../media/image181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png" Type="http://schemas.openxmlformats.org/officeDocument/2006/relationships/image"/><Relationship Id="rId11" Target="../media/image22.svg" Type="http://schemas.openxmlformats.org/officeDocument/2006/relationships/image"/><Relationship Id="rId12" Target="../media/image23.png" Type="http://schemas.openxmlformats.org/officeDocument/2006/relationships/image"/><Relationship Id="rId13" Target="../media/image24.svg" Type="http://schemas.openxmlformats.org/officeDocument/2006/relationships/image"/><Relationship Id="rId14" Target="../media/image25.png" Type="http://schemas.openxmlformats.org/officeDocument/2006/relationships/image"/><Relationship Id="rId15" Target="../media/image26.svg" Type="http://schemas.openxmlformats.org/officeDocument/2006/relationships/image"/><Relationship Id="rId16" Target="../media/image7.png" Type="http://schemas.openxmlformats.org/officeDocument/2006/relationships/image"/><Relationship Id="rId17" Target="../media/image8.svg" Type="http://schemas.openxmlformats.org/officeDocument/2006/relationships/image"/><Relationship Id="rId18" Target="../media/image9.png" Type="http://schemas.openxmlformats.org/officeDocument/2006/relationships/image"/><Relationship Id="rId19" Target="../media/image10.svg" Type="http://schemas.openxmlformats.org/officeDocument/2006/relationships/image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Relationship Id="rId8" Target="../media/image19.png" Type="http://schemas.openxmlformats.org/officeDocument/2006/relationships/image"/><Relationship Id="rId9" Target="../media/image20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Relationship Id="rId6" Target="../media/image27.png" Type="http://schemas.openxmlformats.org/officeDocument/2006/relationships/image"/><Relationship Id="rId7" Target="../media/image2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sv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.png" Type="http://schemas.openxmlformats.org/officeDocument/2006/relationships/image"/><Relationship Id="rId11" Target="../media/image8.svg" Type="http://schemas.openxmlformats.org/officeDocument/2006/relationships/image"/><Relationship Id="rId12" Target="../media/image9.png" Type="http://schemas.openxmlformats.org/officeDocument/2006/relationships/image"/><Relationship Id="rId13" Target="../media/image10.sv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33.png" Type="http://schemas.openxmlformats.org/officeDocument/2006/relationships/image"/><Relationship Id="rId7" Target="../media/image34.svg" Type="http://schemas.openxmlformats.org/officeDocument/2006/relationships/image"/><Relationship Id="rId8" Target="../media/image35.png" Type="http://schemas.openxmlformats.org/officeDocument/2006/relationships/image"/><Relationship Id="rId9" Target="../media/image3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.png" Type="http://schemas.openxmlformats.org/officeDocument/2006/relationships/image"/><Relationship Id="rId11" Target="../media/image2.svg" Type="http://schemas.openxmlformats.org/officeDocument/2006/relationships/image"/><Relationship Id="rId2" Target="../media/image37.png" Type="http://schemas.openxmlformats.org/officeDocument/2006/relationships/image"/><Relationship Id="rId3" Target="../media/image38.svg" Type="http://schemas.openxmlformats.org/officeDocument/2006/relationships/image"/><Relationship Id="rId4" Target="../media/image39.png" Type="http://schemas.openxmlformats.org/officeDocument/2006/relationships/image"/><Relationship Id="rId5" Target="../media/image40.svg" Type="http://schemas.openxmlformats.org/officeDocument/2006/relationships/image"/><Relationship Id="rId6" Target="../media/image9.png" Type="http://schemas.openxmlformats.org/officeDocument/2006/relationships/image"/><Relationship Id="rId7" Target="../media/image10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51.png" Type="http://schemas.openxmlformats.org/officeDocument/2006/relationships/image"/><Relationship Id="rId13" Target="../media/image52.svg" Type="http://schemas.openxmlformats.org/officeDocument/2006/relationships/image"/><Relationship Id="rId2" Target="../media/image41.png" Type="http://schemas.openxmlformats.org/officeDocument/2006/relationships/image"/><Relationship Id="rId3" Target="../media/image42.svg" Type="http://schemas.openxmlformats.org/officeDocument/2006/relationships/image"/><Relationship Id="rId4" Target="../media/image43.png" Type="http://schemas.openxmlformats.org/officeDocument/2006/relationships/image"/><Relationship Id="rId5" Target="../media/image44.sv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47.png" Type="http://schemas.openxmlformats.org/officeDocument/2006/relationships/image"/><Relationship Id="rId9" Target="../media/image4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7D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8942" y="375067"/>
            <a:ext cx="17490116" cy="9536866"/>
            <a:chOff x="0" y="0"/>
            <a:chExt cx="4606450" cy="25117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6450" cy="2511767"/>
            </a:xfrm>
            <a:custGeom>
              <a:avLst/>
              <a:gdLst/>
              <a:ahLst/>
              <a:cxnLst/>
              <a:rect r="r" b="b" t="t" l="l"/>
              <a:pathLst>
                <a:path h="2511767" w="4606450">
                  <a:moveTo>
                    <a:pt x="22132" y="0"/>
                  </a:moveTo>
                  <a:lnTo>
                    <a:pt x="4584318" y="0"/>
                  </a:lnTo>
                  <a:cubicBezTo>
                    <a:pt x="4590188" y="0"/>
                    <a:pt x="4595817" y="2332"/>
                    <a:pt x="4599968" y="6482"/>
                  </a:cubicBezTo>
                  <a:cubicBezTo>
                    <a:pt x="4604119" y="10633"/>
                    <a:pt x="4606450" y="16262"/>
                    <a:pt x="4606450" y="22132"/>
                  </a:cubicBezTo>
                  <a:lnTo>
                    <a:pt x="4606450" y="2489635"/>
                  </a:lnTo>
                  <a:cubicBezTo>
                    <a:pt x="4606450" y="2501858"/>
                    <a:pt x="4596541" y="2511767"/>
                    <a:pt x="4584318" y="2511767"/>
                  </a:cubicBezTo>
                  <a:lnTo>
                    <a:pt x="22132" y="2511767"/>
                  </a:lnTo>
                  <a:cubicBezTo>
                    <a:pt x="16262" y="2511767"/>
                    <a:pt x="10633" y="2509435"/>
                    <a:pt x="6482" y="2505285"/>
                  </a:cubicBezTo>
                  <a:cubicBezTo>
                    <a:pt x="2332" y="2501134"/>
                    <a:pt x="0" y="2495505"/>
                    <a:pt x="0" y="2489635"/>
                  </a:cubicBezTo>
                  <a:lnTo>
                    <a:pt x="0" y="22132"/>
                  </a:lnTo>
                  <a:cubicBezTo>
                    <a:pt x="0" y="16262"/>
                    <a:pt x="2332" y="10633"/>
                    <a:pt x="6482" y="6482"/>
                  </a:cubicBezTo>
                  <a:cubicBezTo>
                    <a:pt x="10633" y="2332"/>
                    <a:pt x="16262" y="0"/>
                    <a:pt x="22132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606450" cy="25974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1028700"/>
            <a:ext cx="4944604" cy="641891"/>
            <a:chOff x="0" y="0"/>
            <a:chExt cx="6592806" cy="85585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85725"/>
              <a:ext cx="6508974" cy="7701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4242"/>
                </a:lnSpc>
              </a:pPr>
              <a:r>
                <a:rPr lang="en-US" sz="4242" spc="-233">
                  <a:solidFill>
                    <a:srgbClr val="097D4C"/>
                  </a:solidFill>
                  <a:latin typeface="Hobo"/>
                  <a:ea typeface="Hobo"/>
                  <a:cs typeface="Hobo"/>
                  <a:sym typeface="Hobo"/>
                </a:rPr>
                <a:t>LES GRILLADES VÉGÉ</a:t>
              </a:r>
            </a:p>
          </p:txBody>
        </p:sp>
        <p:sp>
          <p:nvSpPr>
            <p:cNvPr name="Freeform 7" id="7"/>
            <p:cNvSpPr/>
            <p:nvPr/>
          </p:nvSpPr>
          <p:spPr>
            <a:xfrm flipH="true" flipV="false" rot="0">
              <a:off x="6324730" y="427928"/>
              <a:ext cx="268075" cy="267405"/>
            </a:xfrm>
            <a:custGeom>
              <a:avLst/>
              <a:gdLst/>
              <a:ahLst/>
              <a:cxnLst/>
              <a:rect r="r" b="b" t="t" l="l"/>
              <a:pathLst>
                <a:path h="267405" w="268075">
                  <a:moveTo>
                    <a:pt x="268076" y="0"/>
                  </a:moveTo>
                  <a:lnTo>
                    <a:pt x="0" y="0"/>
                  </a:lnTo>
                  <a:lnTo>
                    <a:pt x="0" y="267405"/>
                  </a:lnTo>
                  <a:lnTo>
                    <a:pt x="268076" y="267405"/>
                  </a:lnTo>
                  <a:lnTo>
                    <a:pt x="268076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28700" y="8243887"/>
            <a:ext cx="16230600" cy="1014413"/>
            <a:chOff x="0" y="0"/>
            <a:chExt cx="21640800" cy="1352550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676275" cy="676275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676275" y="676275"/>
              <a:ext cx="676275" cy="676275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1352550" y="0"/>
              <a:ext cx="676275" cy="676275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028825" y="676275"/>
              <a:ext cx="676275" cy="676275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2705100" y="0"/>
              <a:ext cx="676275" cy="676275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0">
              <a:off x="3381375" y="676275"/>
              <a:ext cx="676275" cy="676275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0">
              <a:off x="4057650" y="0"/>
              <a:ext cx="676275" cy="676275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4733925" y="676275"/>
              <a:ext cx="676275" cy="676275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0">
              <a:off x="5410200" y="0"/>
              <a:ext cx="676275" cy="676275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6086475" y="676275"/>
              <a:ext cx="676275" cy="676275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0">
              <a:off x="6762750" y="0"/>
              <a:ext cx="676275" cy="676275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7439025" y="676275"/>
              <a:ext cx="676275" cy="676275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0">
              <a:off x="8115300" y="0"/>
              <a:ext cx="676275" cy="676275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0">
              <a:off x="8791575" y="676275"/>
              <a:ext cx="676275" cy="676275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9467850" y="0"/>
              <a:ext cx="676275" cy="676275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0">
              <a:off x="10144125" y="676275"/>
              <a:ext cx="676275" cy="676275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10820400" y="0"/>
              <a:ext cx="676275" cy="676275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0">
              <a:off x="11496675" y="676275"/>
              <a:ext cx="676275" cy="676275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0">
              <a:off x="12172950" y="0"/>
              <a:ext cx="676275" cy="676275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0">
              <a:off x="12849225" y="676275"/>
              <a:ext cx="676275" cy="676275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0">
              <a:off x="13525500" y="0"/>
              <a:ext cx="676275" cy="676275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4201775" y="676275"/>
              <a:ext cx="676275" cy="676275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14878050" y="0"/>
              <a:ext cx="676275" cy="676275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15554325" y="676275"/>
              <a:ext cx="676275" cy="676275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16230600" y="0"/>
              <a:ext cx="676275" cy="676275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16906875" y="676275"/>
              <a:ext cx="676275" cy="676275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17583150" y="0"/>
              <a:ext cx="676275" cy="676275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0">
              <a:off x="18259425" y="676275"/>
              <a:ext cx="676275" cy="676275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0">
              <a:off x="18935700" y="0"/>
              <a:ext cx="676275" cy="676275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5" id="9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6" id="96"/>
            <p:cNvGrpSpPr/>
            <p:nvPr/>
          </p:nvGrpSpPr>
          <p:grpSpPr>
            <a:xfrm rot="0">
              <a:off x="19611975" y="676275"/>
              <a:ext cx="676275" cy="676275"/>
              <a:chOff x="0" y="0"/>
              <a:chExt cx="812800" cy="8128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8" id="9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9" id="99"/>
            <p:cNvGrpSpPr/>
            <p:nvPr/>
          </p:nvGrpSpPr>
          <p:grpSpPr>
            <a:xfrm rot="0">
              <a:off x="20288250" y="0"/>
              <a:ext cx="676275" cy="676275"/>
              <a:chOff x="0" y="0"/>
              <a:chExt cx="812800" cy="8128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1" id="10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20964525" y="676275"/>
              <a:ext cx="676275" cy="676275"/>
              <a:chOff x="0" y="0"/>
              <a:chExt cx="812800" cy="8128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4" id="10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1577" lIns="51577" bIns="51577" rIns="51577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sp>
        <p:nvSpPr>
          <p:cNvPr name="TextBox 105" id="105"/>
          <p:cNvSpPr txBox="true"/>
          <p:nvPr/>
        </p:nvSpPr>
        <p:spPr>
          <a:xfrm rot="0">
            <a:off x="1028700" y="2992539"/>
            <a:ext cx="11027744" cy="26365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50"/>
              </a:lnSpc>
            </a:pPr>
            <a:r>
              <a:rPr lang="en-US" sz="10950" b="true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Présentation </a:t>
            </a:r>
          </a:p>
          <a:p>
            <a:pPr algn="l">
              <a:lnSpc>
                <a:spcPts val="9150"/>
              </a:lnSpc>
            </a:pPr>
            <a:r>
              <a:rPr lang="en-US" sz="9150" b="true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Charte Graphique</a:t>
            </a:r>
          </a:p>
        </p:txBody>
      </p:sp>
      <p:sp>
        <p:nvSpPr>
          <p:cNvPr name="TextBox 106" id="106"/>
          <p:cNvSpPr txBox="true"/>
          <p:nvPr/>
        </p:nvSpPr>
        <p:spPr>
          <a:xfrm rot="0">
            <a:off x="1028700" y="6509175"/>
            <a:ext cx="11027744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19"/>
              </a:lnSpc>
            </a:pPr>
            <a:r>
              <a:rPr lang="en-US" sz="5799">
                <a:solidFill>
                  <a:srgbClr val="097D4C"/>
                </a:solidFill>
                <a:latin typeface="Gladiola"/>
                <a:ea typeface="Gladiola"/>
                <a:cs typeface="Gladiola"/>
                <a:sym typeface="Gladiola"/>
              </a:rPr>
              <a:t>Notre identité visuelle 2030</a:t>
            </a:r>
          </a:p>
        </p:txBody>
      </p:sp>
      <p:grpSp>
        <p:nvGrpSpPr>
          <p:cNvPr name="Group 107" id="107"/>
          <p:cNvGrpSpPr/>
          <p:nvPr/>
        </p:nvGrpSpPr>
        <p:grpSpPr>
          <a:xfrm rot="0">
            <a:off x="12857291" y="7160085"/>
            <a:ext cx="3999429" cy="344770"/>
            <a:chOff x="0" y="0"/>
            <a:chExt cx="351599" cy="30310"/>
          </a:xfrm>
        </p:grpSpPr>
        <p:sp>
          <p:nvSpPr>
            <p:cNvPr name="Freeform 108" id="108"/>
            <p:cNvSpPr/>
            <p:nvPr/>
          </p:nvSpPr>
          <p:spPr>
            <a:xfrm flipH="false" flipV="false" rot="0">
              <a:off x="0" y="0"/>
              <a:ext cx="351599" cy="30310"/>
            </a:xfrm>
            <a:custGeom>
              <a:avLst/>
              <a:gdLst/>
              <a:ahLst/>
              <a:cxnLst/>
              <a:rect r="r" b="b" t="t" l="l"/>
              <a:pathLst>
                <a:path h="30310" w="351599">
                  <a:moveTo>
                    <a:pt x="175800" y="0"/>
                  </a:moveTo>
                  <a:cubicBezTo>
                    <a:pt x="78708" y="0"/>
                    <a:pt x="0" y="6785"/>
                    <a:pt x="0" y="15155"/>
                  </a:cubicBezTo>
                  <a:cubicBezTo>
                    <a:pt x="0" y="23525"/>
                    <a:pt x="78708" y="30310"/>
                    <a:pt x="175800" y="30310"/>
                  </a:cubicBezTo>
                  <a:cubicBezTo>
                    <a:pt x="272891" y="30310"/>
                    <a:pt x="351599" y="23525"/>
                    <a:pt x="351599" y="15155"/>
                  </a:cubicBezTo>
                  <a:cubicBezTo>
                    <a:pt x="351599" y="6785"/>
                    <a:pt x="272891" y="0"/>
                    <a:pt x="175800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109" id="109"/>
            <p:cNvSpPr txBox="true"/>
            <p:nvPr/>
          </p:nvSpPr>
          <p:spPr>
            <a:xfrm>
              <a:off x="32962" y="-73358"/>
              <a:ext cx="285674" cy="100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sp>
        <p:nvSpPr>
          <p:cNvPr name="Freeform 110" id="110"/>
          <p:cNvSpPr/>
          <p:nvPr/>
        </p:nvSpPr>
        <p:spPr>
          <a:xfrm flipH="false" flipV="false" rot="3183200">
            <a:off x="13292875" y="730944"/>
            <a:ext cx="738914" cy="1492755"/>
          </a:xfrm>
          <a:custGeom>
            <a:avLst/>
            <a:gdLst/>
            <a:ahLst/>
            <a:cxnLst/>
            <a:rect r="r" b="b" t="t" l="l"/>
            <a:pathLst>
              <a:path h="1492755" w="738914">
                <a:moveTo>
                  <a:pt x="0" y="0"/>
                </a:moveTo>
                <a:lnTo>
                  <a:pt x="738913" y="0"/>
                </a:lnTo>
                <a:lnTo>
                  <a:pt x="738913" y="1492755"/>
                </a:lnTo>
                <a:lnTo>
                  <a:pt x="0" y="14927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1" id="111"/>
          <p:cNvSpPr/>
          <p:nvPr/>
        </p:nvSpPr>
        <p:spPr>
          <a:xfrm flipH="false" flipV="false" rot="0">
            <a:off x="12539169" y="1670591"/>
            <a:ext cx="5059897" cy="5834263"/>
          </a:xfrm>
          <a:custGeom>
            <a:avLst/>
            <a:gdLst/>
            <a:ahLst/>
            <a:cxnLst/>
            <a:rect r="r" b="b" t="t" l="l"/>
            <a:pathLst>
              <a:path h="5834263" w="5059897">
                <a:moveTo>
                  <a:pt x="0" y="0"/>
                </a:moveTo>
                <a:lnTo>
                  <a:pt x="5059897" y="0"/>
                </a:lnTo>
                <a:lnTo>
                  <a:pt x="5059897" y="5834264"/>
                </a:lnTo>
                <a:lnTo>
                  <a:pt x="0" y="58342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2" id="112"/>
          <p:cNvSpPr/>
          <p:nvPr/>
        </p:nvSpPr>
        <p:spPr>
          <a:xfrm flipH="false" flipV="false" rot="2997849">
            <a:off x="16528991" y="5669263"/>
            <a:ext cx="1027893" cy="995771"/>
          </a:xfrm>
          <a:custGeom>
            <a:avLst/>
            <a:gdLst/>
            <a:ahLst/>
            <a:cxnLst/>
            <a:rect r="r" b="b" t="t" l="l"/>
            <a:pathLst>
              <a:path h="995771" w="1027893">
                <a:moveTo>
                  <a:pt x="0" y="0"/>
                </a:moveTo>
                <a:lnTo>
                  <a:pt x="1027893" y="0"/>
                </a:lnTo>
                <a:lnTo>
                  <a:pt x="1027893" y="995772"/>
                </a:lnTo>
                <a:lnTo>
                  <a:pt x="0" y="995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3" id="113"/>
          <p:cNvSpPr/>
          <p:nvPr/>
        </p:nvSpPr>
        <p:spPr>
          <a:xfrm flipH="false" flipV="false" rot="-590439">
            <a:off x="11882743" y="2280317"/>
            <a:ext cx="754534" cy="730955"/>
          </a:xfrm>
          <a:custGeom>
            <a:avLst/>
            <a:gdLst/>
            <a:ahLst/>
            <a:cxnLst/>
            <a:rect r="r" b="b" t="t" l="l"/>
            <a:pathLst>
              <a:path h="730955" w="754534">
                <a:moveTo>
                  <a:pt x="0" y="0"/>
                </a:moveTo>
                <a:lnTo>
                  <a:pt x="754533" y="0"/>
                </a:lnTo>
                <a:lnTo>
                  <a:pt x="754533" y="730955"/>
                </a:lnTo>
                <a:lnTo>
                  <a:pt x="0" y="73095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4" id="114"/>
          <p:cNvSpPr/>
          <p:nvPr/>
        </p:nvSpPr>
        <p:spPr>
          <a:xfrm flipH="false" flipV="false" rot="-180610">
            <a:off x="16237500" y="987198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5" id="115"/>
          <p:cNvSpPr/>
          <p:nvPr/>
        </p:nvSpPr>
        <p:spPr>
          <a:xfrm flipH="false" flipV="false" rot="484340">
            <a:off x="11825830" y="7251084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6" id="116"/>
          <p:cNvSpPr/>
          <p:nvPr/>
        </p:nvSpPr>
        <p:spPr>
          <a:xfrm flipH="false" flipV="false" rot="356107">
            <a:off x="15711911" y="733427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2"/>
                </a:lnTo>
                <a:lnTo>
                  <a:pt x="0" y="507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E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8942" y="375067"/>
            <a:ext cx="17490116" cy="9536866"/>
            <a:chOff x="0" y="0"/>
            <a:chExt cx="4606450" cy="25117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6450" cy="2511767"/>
            </a:xfrm>
            <a:custGeom>
              <a:avLst/>
              <a:gdLst/>
              <a:ahLst/>
              <a:cxnLst/>
              <a:rect r="r" b="b" t="t" l="l"/>
              <a:pathLst>
                <a:path h="2511767" w="4606450">
                  <a:moveTo>
                    <a:pt x="22132" y="0"/>
                  </a:moveTo>
                  <a:lnTo>
                    <a:pt x="4584318" y="0"/>
                  </a:lnTo>
                  <a:cubicBezTo>
                    <a:pt x="4590188" y="0"/>
                    <a:pt x="4595817" y="2332"/>
                    <a:pt x="4599968" y="6482"/>
                  </a:cubicBezTo>
                  <a:cubicBezTo>
                    <a:pt x="4604119" y="10633"/>
                    <a:pt x="4606450" y="16262"/>
                    <a:pt x="4606450" y="22132"/>
                  </a:cubicBezTo>
                  <a:lnTo>
                    <a:pt x="4606450" y="2489635"/>
                  </a:lnTo>
                  <a:cubicBezTo>
                    <a:pt x="4606450" y="2501858"/>
                    <a:pt x="4596541" y="2511767"/>
                    <a:pt x="4584318" y="2511767"/>
                  </a:cubicBezTo>
                  <a:lnTo>
                    <a:pt x="22132" y="2511767"/>
                  </a:lnTo>
                  <a:cubicBezTo>
                    <a:pt x="16262" y="2511767"/>
                    <a:pt x="10633" y="2509435"/>
                    <a:pt x="6482" y="2505285"/>
                  </a:cubicBezTo>
                  <a:cubicBezTo>
                    <a:pt x="2332" y="2501134"/>
                    <a:pt x="0" y="2495505"/>
                    <a:pt x="0" y="2489635"/>
                  </a:cubicBezTo>
                  <a:lnTo>
                    <a:pt x="0" y="22132"/>
                  </a:lnTo>
                  <a:cubicBezTo>
                    <a:pt x="0" y="16262"/>
                    <a:pt x="2332" y="10633"/>
                    <a:pt x="6482" y="6482"/>
                  </a:cubicBezTo>
                  <a:cubicBezTo>
                    <a:pt x="10633" y="2332"/>
                    <a:pt x="16262" y="0"/>
                    <a:pt x="22132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606450" cy="25974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1028705" y="2914633"/>
            <a:ext cx="16221425" cy="0"/>
          </a:xfrm>
          <a:prstGeom prst="line">
            <a:avLst/>
          </a:prstGeom>
          <a:ln cap="flat" w="28575">
            <a:solidFill>
              <a:srgbClr val="097D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H="true" flipV="true">
            <a:off x="11362125" y="2924158"/>
            <a:ext cx="36488" cy="5885761"/>
          </a:xfrm>
          <a:prstGeom prst="line">
            <a:avLst/>
          </a:prstGeom>
          <a:ln cap="flat" w="28575">
            <a:solidFill>
              <a:srgbClr val="097D4C"/>
            </a:solidFill>
            <a:prstDash val="lgDash"/>
            <a:headEnd type="none" len="sm" w="sm"/>
            <a:tailEnd type="none" len="sm" w="sm"/>
          </a:ln>
        </p:spPr>
      </p:sp>
      <p:sp>
        <p:nvSpPr>
          <p:cNvPr name="AutoShape 7" id="7"/>
          <p:cNvSpPr/>
          <p:nvPr/>
        </p:nvSpPr>
        <p:spPr>
          <a:xfrm>
            <a:off x="1028705" y="8819444"/>
            <a:ext cx="16221425" cy="0"/>
          </a:xfrm>
          <a:prstGeom prst="line">
            <a:avLst/>
          </a:prstGeom>
          <a:ln cap="flat" w="28575">
            <a:solidFill>
              <a:srgbClr val="097D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3856210" y="4285150"/>
            <a:ext cx="978054" cy="1076263"/>
          </a:xfrm>
          <a:custGeom>
            <a:avLst/>
            <a:gdLst/>
            <a:ahLst/>
            <a:cxnLst/>
            <a:rect r="r" b="b" t="t" l="l"/>
            <a:pathLst>
              <a:path h="1076263" w="978054">
                <a:moveTo>
                  <a:pt x="0" y="0"/>
                </a:moveTo>
                <a:lnTo>
                  <a:pt x="978054" y="0"/>
                </a:lnTo>
                <a:lnTo>
                  <a:pt x="978054" y="1076263"/>
                </a:lnTo>
                <a:lnTo>
                  <a:pt x="0" y="1076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372401" y="4188744"/>
            <a:ext cx="628192" cy="1269074"/>
          </a:xfrm>
          <a:custGeom>
            <a:avLst/>
            <a:gdLst/>
            <a:ahLst/>
            <a:cxnLst/>
            <a:rect r="r" b="b" t="t" l="l"/>
            <a:pathLst>
              <a:path h="1269074" w="628192">
                <a:moveTo>
                  <a:pt x="0" y="0"/>
                </a:moveTo>
                <a:lnTo>
                  <a:pt x="628192" y="0"/>
                </a:lnTo>
                <a:lnTo>
                  <a:pt x="628192" y="1269075"/>
                </a:lnTo>
                <a:lnTo>
                  <a:pt x="0" y="126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689881" y="4211483"/>
            <a:ext cx="1187024" cy="1149930"/>
          </a:xfrm>
          <a:custGeom>
            <a:avLst/>
            <a:gdLst/>
            <a:ahLst/>
            <a:cxnLst/>
            <a:rect r="r" b="b" t="t" l="l"/>
            <a:pathLst>
              <a:path h="1149930" w="1187024">
                <a:moveTo>
                  <a:pt x="0" y="0"/>
                </a:moveTo>
                <a:lnTo>
                  <a:pt x="1187024" y="0"/>
                </a:lnTo>
                <a:lnTo>
                  <a:pt x="1187024" y="1149930"/>
                </a:lnTo>
                <a:lnTo>
                  <a:pt x="0" y="114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189189" y="6392053"/>
            <a:ext cx="994618" cy="1045590"/>
          </a:xfrm>
          <a:custGeom>
            <a:avLst/>
            <a:gdLst/>
            <a:ahLst/>
            <a:cxnLst/>
            <a:rect r="r" b="b" t="t" l="l"/>
            <a:pathLst>
              <a:path h="1045590" w="994618">
                <a:moveTo>
                  <a:pt x="0" y="0"/>
                </a:moveTo>
                <a:lnTo>
                  <a:pt x="994617" y="0"/>
                </a:lnTo>
                <a:lnTo>
                  <a:pt x="994617" y="1045590"/>
                </a:lnTo>
                <a:lnTo>
                  <a:pt x="0" y="10455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29676" y="6428213"/>
            <a:ext cx="1444779" cy="769345"/>
          </a:xfrm>
          <a:custGeom>
            <a:avLst/>
            <a:gdLst/>
            <a:ahLst/>
            <a:cxnLst/>
            <a:rect r="r" b="b" t="t" l="l"/>
            <a:pathLst>
              <a:path h="769345" w="1444779">
                <a:moveTo>
                  <a:pt x="0" y="0"/>
                </a:moveTo>
                <a:lnTo>
                  <a:pt x="1444779" y="0"/>
                </a:lnTo>
                <a:lnTo>
                  <a:pt x="1444779" y="769345"/>
                </a:lnTo>
                <a:lnTo>
                  <a:pt x="0" y="7693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720324" y="6080439"/>
            <a:ext cx="1126137" cy="1464894"/>
          </a:xfrm>
          <a:custGeom>
            <a:avLst/>
            <a:gdLst/>
            <a:ahLst/>
            <a:cxnLst/>
            <a:rect r="r" b="b" t="t" l="l"/>
            <a:pathLst>
              <a:path h="1464894" w="1126137">
                <a:moveTo>
                  <a:pt x="0" y="0"/>
                </a:moveTo>
                <a:lnTo>
                  <a:pt x="1126137" y="0"/>
                </a:lnTo>
                <a:lnTo>
                  <a:pt x="1126137" y="1464894"/>
                </a:lnTo>
                <a:lnTo>
                  <a:pt x="0" y="1464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028700" y="1174780"/>
            <a:ext cx="16221430" cy="1434941"/>
            <a:chOff x="0" y="0"/>
            <a:chExt cx="21628573" cy="1913255"/>
          </a:xfrm>
        </p:grpSpPr>
        <p:sp>
          <p:nvSpPr>
            <p:cNvPr name="TextBox 15" id="15"/>
            <p:cNvSpPr txBox="true"/>
            <p:nvPr/>
          </p:nvSpPr>
          <p:spPr>
            <a:xfrm rot="0">
              <a:off x="0" y="1318472"/>
              <a:ext cx="21628573" cy="5947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-17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Rédigez une description des éléments ici et de la manière dont ils sont généralement utilisés par l'entreprise.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0" y="-133350"/>
              <a:ext cx="21628573" cy="1449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100"/>
                </a:lnSpc>
                <a:spcBef>
                  <a:spcPct val="0"/>
                </a:spcBef>
              </a:pPr>
              <a:r>
                <a:rPr lang="en-US" b="true" sz="6500">
                  <a:solidFill>
                    <a:srgbClr val="097D4C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Éléments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28700" y="9182100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2030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023210" y="667385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KIT DE MARQUE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6045667" y="8221003"/>
            <a:ext cx="6196665" cy="1305901"/>
            <a:chOff x="0" y="0"/>
            <a:chExt cx="4674853" cy="985191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674853" cy="985191"/>
            </a:xfrm>
            <a:custGeom>
              <a:avLst/>
              <a:gdLst/>
              <a:ahLst/>
              <a:cxnLst/>
              <a:rect r="r" b="b" t="t" l="l"/>
              <a:pathLst>
                <a:path h="985191" w="4674853">
                  <a:moveTo>
                    <a:pt x="37481" y="0"/>
                  </a:moveTo>
                  <a:lnTo>
                    <a:pt x="4637372" y="0"/>
                  </a:lnTo>
                  <a:cubicBezTo>
                    <a:pt x="4647313" y="0"/>
                    <a:pt x="4656846" y="3949"/>
                    <a:pt x="4663875" y="10978"/>
                  </a:cubicBezTo>
                  <a:cubicBezTo>
                    <a:pt x="4670904" y="18007"/>
                    <a:pt x="4674853" y="27540"/>
                    <a:pt x="4674853" y="37481"/>
                  </a:cubicBezTo>
                  <a:lnTo>
                    <a:pt x="4674853" y="947710"/>
                  </a:lnTo>
                  <a:cubicBezTo>
                    <a:pt x="4674853" y="968410"/>
                    <a:pt x="4658073" y="985191"/>
                    <a:pt x="4637372" y="985191"/>
                  </a:cubicBezTo>
                  <a:lnTo>
                    <a:pt x="37481" y="985191"/>
                  </a:lnTo>
                  <a:cubicBezTo>
                    <a:pt x="27540" y="985191"/>
                    <a:pt x="18007" y="981242"/>
                    <a:pt x="10978" y="974213"/>
                  </a:cubicBezTo>
                  <a:cubicBezTo>
                    <a:pt x="3949" y="967184"/>
                    <a:pt x="0" y="957650"/>
                    <a:pt x="0" y="947710"/>
                  </a:cubicBezTo>
                  <a:lnTo>
                    <a:pt x="0" y="37481"/>
                  </a:lnTo>
                  <a:cubicBezTo>
                    <a:pt x="0" y="27540"/>
                    <a:pt x="3949" y="18007"/>
                    <a:pt x="10978" y="10978"/>
                  </a:cubicBezTo>
                  <a:cubicBezTo>
                    <a:pt x="18007" y="3949"/>
                    <a:pt x="27540" y="0"/>
                    <a:pt x="37481" y="0"/>
                  </a:cubicBezTo>
                  <a:close/>
                </a:path>
              </a:pathLst>
            </a:custGeom>
            <a:solidFill>
              <a:srgbClr val="D14938"/>
            </a:solidFill>
            <a:ln cap="rnd">
              <a:noFill/>
              <a:prstDash val="dash"/>
              <a:round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66675"/>
              <a:ext cx="4674853" cy="1051866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 marL="0" indent="0" lvl="0">
                <a:lnSpc>
                  <a:spcPts val="2379"/>
                </a:lnSpc>
                <a:spcBef>
                  <a:spcPct val="0"/>
                </a:spcBef>
              </a:pPr>
              <a:r>
                <a:rPr lang="en-US" b="true" sz="1699" strike="noStrike" u="none">
                  <a:solidFill>
                    <a:srgbClr val="F1EAD1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Conseil</a:t>
              </a:r>
              <a:r>
                <a:rPr lang="en-US" sz="1699" strike="noStrike" u="none">
                  <a:solidFill>
                    <a:srgbClr val="F1EAD1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 : visualisez le reste des éléments en recherchant la marque : BADeGZOX6Sc +nourriture +caractère +visages sur l'onglet Éléments du panneau d'objet côté gauche.</a:t>
              </a:r>
            </a:p>
          </p:txBody>
        </p:sp>
      </p:grpSp>
      <p:sp>
        <p:nvSpPr>
          <p:cNvPr name="Freeform 23" id="23"/>
          <p:cNvSpPr/>
          <p:nvPr/>
        </p:nvSpPr>
        <p:spPr>
          <a:xfrm flipH="false" flipV="false" rot="0">
            <a:off x="1208625" y="3649047"/>
            <a:ext cx="1688190" cy="1946550"/>
          </a:xfrm>
          <a:custGeom>
            <a:avLst/>
            <a:gdLst/>
            <a:ahLst/>
            <a:cxnLst/>
            <a:rect r="r" b="b" t="t" l="l"/>
            <a:pathLst>
              <a:path h="1946550" w="1688190">
                <a:moveTo>
                  <a:pt x="0" y="0"/>
                </a:moveTo>
                <a:lnTo>
                  <a:pt x="1688190" y="0"/>
                </a:lnTo>
                <a:lnTo>
                  <a:pt x="1688190" y="1946550"/>
                </a:lnTo>
                <a:lnTo>
                  <a:pt x="0" y="1946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3546406" y="3649047"/>
            <a:ext cx="1975281" cy="1946550"/>
          </a:xfrm>
          <a:custGeom>
            <a:avLst/>
            <a:gdLst/>
            <a:ahLst/>
            <a:cxnLst/>
            <a:rect r="r" b="b" t="t" l="l"/>
            <a:pathLst>
              <a:path h="1946550" w="1975281">
                <a:moveTo>
                  <a:pt x="0" y="0"/>
                </a:moveTo>
                <a:lnTo>
                  <a:pt x="1975282" y="0"/>
                </a:lnTo>
                <a:lnTo>
                  <a:pt x="1975282" y="1946550"/>
                </a:lnTo>
                <a:lnTo>
                  <a:pt x="0" y="19465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28705" y="6387589"/>
            <a:ext cx="2048031" cy="986778"/>
          </a:xfrm>
          <a:custGeom>
            <a:avLst/>
            <a:gdLst/>
            <a:ahLst/>
            <a:cxnLst/>
            <a:rect r="r" b="b" t="t" l="l"/>
            <a:pathLst>
              <a:path h="986778" w="2048031">
                <a:moveTo>
                  <a:pt x="0" y="0"/>
                </a:moveTo>
                <a:lnTo>
                  <a:pt x="2048030" y="0"/>
                </a:lnTo>
                <a:lnTo>
                  <a:pt x="2048030" y="986779"/>
                </a:lnTo>
                <a:lnTo>
                  <a:pt x="0" y="9867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715798" y="3649047"/>
            <a:ext cx="1663416" cy="1946550"/>
          </a:xfrm>
          <a:custGeom>
            <a:avLst/>
            <a:gdLst/>
            <a:ahLst/>
            <a:cxnLst/>
            <a:rect r="r" b="b" t="t" l="l"/>
            <a:pathLst>
              <a:path h="1946550" w="1663416">
                <a:moveTo>
                  <a:pt x="0" y="0"/>
                </a:moveTo>
                <a:lnTo>
                  <a:pt x="1663415" y="0"/>
                </a:lnTo>
                <a:lnTo>
                  <a:pt x="1663415" y="1946550"/>
                </a:lnTo>
                <a:lnTo>
                  <a:pt x="0" y="194655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6188348" y="3649047"/>
            <a:ext cx="1840375" cy="1946550"/>
          </a:xfrm>
          <a:custGeom>
            <a:avLst/>
            <a:gdLst/>
            <a:ahLst/>
            <a:cxnLst/>
            <a:rect r="r" b="b" t="t" l="l"/>
            <a:pathLst>
              <a:path h="1946550" w="1840375">
                <a:moveTo>
                  <a:pt x="0" y="0"/>
                </a:moveTo>
                <a:lnTo>
                  <a:pt x="1840375" y="0"/>
                </a:lnTo>
                <a:lnTo>
                  <a:pt x="1840375" y="1946550"/>
                </a:lnTo>
                <a:lnTo>
                  <a:pt x="0" y="194655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3626185" y="5969579"/>
            <a:ext cx="1977396" cy="1822800"/>
          </a:xfrm>
          <a:custGeom>
            <a:avLst/>
            <a:gdLst/>
            <a:ahLst/>
            <a:cxnLst/>
            <a:rect r="r" b="b" t="t" l="l"/>
            <a:pathLst>
              <a:path h="1822800" w="1977396">
                <a:moveTo>
                  <a:pt x="0" y="0"/>
                </a:moveTo>
                <a:lnTo>
                  <a:pt x="1977397" y="0"/>
                </a:lnTo>
                <a:lnTo>
                  <a:pt x="1977397" y="1822799"/>
                </a:lnTo>
                <a:lnTo>
                  <a:pt x="0" y="182279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153032" y="6154331"/>
            <a:ext cx="1829090" cy="1453295"/>
          </a:xfrm>
          <a:custGeom>
            <a:avLst/>
            <a:gdLst/>
            <a:ahLst/>
            <a:cxnLst/>
            <a:rect r="r" b="b" t="t" l="l"/>
            <a:pathLst>
              <a:path h="1453295" w="1829090">
                <a:moveTo>
                  <a:pt x="0" y="0"/>
                </a:moveTo>
                <a:lnTo>
                  <a:pt x="1829089" y="0"/>
                </a:lnTo>
                <a:lnTo>
                  <a:pt x="1829089" y="1453295"/>
                </a:lnTo>
                <a:lnTo>
                  <a:pt x="0" y="145329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8531571" y="6200797"/>
            <a:ext cx="1963779" cy="1360364"/>
          </a:xfrm>
          <a:custGeom>
            <a:avLst/>
            <a:gdLst/>
            <a:ahLst/>
            <a:cxnLst/>
            <a:rect r="r" b="b" t="t" l="l"/>
            <a:pathLst>
              <a:path h="1360364" w="1963779">
                <a:moveTo>
                  <a:pt x="0" y="0"/>
                </a:moveTo>
                <a:lnTo>
                  <a:pt x="1963780" y="0"/>
                </a:lnTo>
                <a:lnTo>
                  <a:pt x="1963780" y="1360363"/>
                </a:lnTo>
                <a:lnTo>
                  <a:pt x="0" y="136036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13460679" y="9211627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097D4C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slow">
    <p:cover dir="l"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-271514"/>
            <a:ext cx="9366019" cy="10830028"/>
            <a:chOff x="0" y="0"/>
            <a:chExt cx="2466770" cy="28523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66770" cy="2852353"/>
            </a:xfrm>
            <a:custGeom>
              <a:avLst/>
              <a:gdLst/>
              <a:ahLst/>
              <a:cxnLst/>
              <a:rect r="r" b="b" t="t" l="l"/>
              <a:pathLst>
                <a:path h="2852353" w="2466770">
                  <a:moveTo>
                    <a:pt x="0" y="0"/>
                  </a:moveTo>
                  <a:lnTo>
                    <a:pt x="2466770" y="0"/>
                  </a:lnTo>
                  <a:lnTo>
                    <a:pt x="2466770" y="2852353"/>
                  </a:lnTo>
                  <a:lnTo>
                    <a:pt x="0" y="2852353"/>
                  </a:lnTo>
                  <a:close/>
                </a:path>
              </a:pathLst>
            </a:custGeom>
            <a:solidFill>
              <a:srgbClr val="EFBD40"/>
            </a:solidFill>
            <a:ln w="28575" cap="sq">
              <a:solidFill>
                <a:srgbClr val="097D4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2466770" cy="29380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9637816" y="3224821"/>
            <a:ext cx="3819102" cy="3819102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097D4C"/>
            </a:solidFill>
          </p:spPr>
        </p:sp>
      </p:grpSp>
      <p:grpSp>
        <p:nvGrpSpPr>
          <p:cNvPr name="Group 8" id="8"/>
          <p:cNvGrpSpPr>
            <a:grpSpLocks noChangeAspect="true"/>
          </p:cNvGrpSpPr>
          <p:nvPr/>
        </p:nvGrpSpPr>
        <p:grpSpPr>
          <a:xfrm rot="0">
            <a:off x="13975082" y="3224821"/>
            <a:ext cx="3819102" cy="3819102"/>
            <a:chOff x="0" y="0"/>
            <a:chExt cx="6350000" cy="63500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3236" t="-45851" r="-19014" b="-37639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097D4C"/>
            </a:solid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9637816" y="7483051"/>
            <a:ext cx="3819102" cy="3819102"/>
            <a:chOff x="0" y="0"/>
            <a:chExt cx="6350000" cy="63500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37067" t="-15500" r="-3629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097D4C"/>
            </a:solid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9637816" y="-1032432"/>
            <a:ext cx="3819102" cy="3819102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38265" t="0" r="-39838" b="-12427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097D4C"/>
            </a:solid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3975082" y="7483051"/>
            <a:ext cx="3819102" cy="3819102"/>
            <a:chOff x="0" y="0"/>
            <a:chExt cx="6350000" cy="63500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12219" t="-58196" r="-15719" b="-33831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097D4C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13975082" y="-1032432"/>
            <a:ext cx="3819102" cy="3819102"/>
            <a:chOff x="0" y="0"/>
            <a:chExt cx="6350000" cy="63500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6350000"/>
                  </a:moveTo>
                  <a:lnTo>
                    <a:pt x="1270000" y="6350000"/>
                  </a:lnTo>
                  <a:cubicBezTo>
                    <a:pt x="568960" y="6350000"/>
                    <a:pt x="0" y="5781040"/>
                    <a:pt x="0" y="5080000"/>
                  </a:cubicBez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5080000"/>
                  </a:lnTo>
                  <a:cubicBezTo>
                    <a:pt x="6350000" y="5781040"/>
                    <a:pt x="5781040" y="6350000"/>
                    <a:pt x="5080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0" t="-13694" r="0" b="-13694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lnTo>
                    <a:pt x="6330950" y="5080000"/>
                  </a:lnTo>
                  <a:cubicBezTo>
                    <a:pt x="6330950" y="5769610"/>
                    <a:pt x="5769610" y="6330950"/>
                    <a:pt x="5080000" y="6330950"/>
                  </a:cubicBezTo>
                  <a:lnTo>
                    <a:pt x="1270000" y="6330950"/>
                  </a:lnTo>
                  <a:cubicBezTo>
                    <a:pt x="580390" y="6330950"/>
                    <a:pt x="19050" y="5769610"/>
                    <a:pt x="19050" y="5080000"/>
                  </a:cubicBezTo>
                  <a:lnTo>
                    <a:pt x="19050" y="1270000"/>
                  </a:ln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lnTo>
                    <a:pt x="0" y="5080000"/>
                  </a:lnTo>
                  <a:cubicBezTo>
                    <a:pt x="0" y="5781040"/>
                    <a:pt x="568960" y="6350000"/>
                    <a:pt x="1270000" y="6350000"/>
                  </a:cubicBezTo>
                  <a:lnTo>
                    <a:pt x="5080000" y="6350000"/>
                  </a:lnTo>
                  <a:cubicBezTo>
                    <a:pt x="5781040" y="6350000"/>
                    <a:pt x="6350000" y="5781040"/>
                    <a:pt x="6350000" y="5080000"/>
                  </a:cubicBezTo>
                  <a:lnTo>
                    <a:pt x="6350000" y="1270000"/>
                  </a:ln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097D4C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028700" y="1174047"/>
            <a:ext cx="5923196" cy="2387006"/>
            <a:chOff x="0" y="0"/>
            <a:chExt cx="7897594" cy="3182675"/>
          </a:xfrm>
        </p:grpSpPr>
        <p:sp>
          <p:nvSpPr>
            <p:cNvPr name="TextBox 24" id="24"/>
            <p:cNvSpPr txBox="true"/>
            <p:nvPr/>
          </p:nvSpPr>
          <p:spPr>
            <a:xfrm rot="0">
              <a:off x="0" y="1419492"/>
              <a:ext cx="7897594" cy="17631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499"/>
                </a:lnSpc>
                <a:spcBef>
                  <a:spcPct val="0"/>
                </a:spcBef>
              </a:pPr>
              <a:r>
                <a:rPr lang="en-US" sz="2499" spc="-17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Rédigez une description des éléments ici et de la manière dont ils sont généralement utilisés par l'entreprise.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0" y="-133350"/>
              <a:ext cx="7897594" cy="14562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100"/>
                </a:lnSpc>
                <a:spcBef>
                  <a:spcPct val="0"/>
                </a:spcBef>
              </a:pPr>
              <a:r>
                <a:rPr lang="en-US" b="true" sz="6500">
                  <a:solidFill>
                    <a:srgbClr val="097D4C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Photographie</a:t>
              </a: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2997849">
            <a:off x="-363798" y="5426453"/>
            <a:ext cx="1347212" cy="1305112"/>
          </a:xfrm>
          <a:custGeom>
            <a:avLst/>
            <a:gdLst/>
            <a:ahLst/>
            <a:cxnLst/>
            <a:rect r="r" b="b" t="t" l="l"/>
            <a:pathLst>
              <a:path h="1305112" w="1347212">
                <a:moveTo>
                  <a:pt x="0" y="0"/>
                </a:moveTo>
                <a:lnTo>
                  <a:pt x="1347212" y="0"/>
                </a:lnTo>
                <a:lnTo>
                  <a:pt x="1347212" y="1305111"/>
                </a:lnTo>
                <a:lnTo>
                  <a:pt x="0" y="1305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7514964" y="581728"/>
            <a:ext cx="538269" cy="592318"/>
          </a:xfrm>
          <a:custGeom>
            <a:avLst/>
            <a:gdLst/>
            <a:ahLst/>
            <a:cxnLst/>
            <a:rect r="r" b="b" t="t" l="l"/>
            <a:pathLst>
              <a:path h="592318" w="538269">
                <a:moveTo>
                  <a:pt x="0" y="0"/>
                </a:moveTo>
                <a:lnTo>
                  <a:pt x="538270" y="0"/>
                </a:lnTo>
                <a:lnTo>
                  <a:pt x="538270" y="592319"/>
                </a:lnTo>
                <a:lnTo>
                  <a:pt x="0" y="5923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4289051" y="7642382"/>
            <a:ext cx="538269" cy="592318"/>
          </a:xfrm>
          <a:custGeom>
            <a:avLst/>
            <a:gdLst/>
            <a:ahLst/>
            <a:cxnLst/>
            <a:rect r="r" b="b" t="t" l="l"/>
            <a:pathLst>
              <a:path h="592318" w="538269">
                <a:moveTo>
                  <a:pt x="0" y="0"/>
                </a:moveTo>
                <a:lnTo>
                  <a:pt x="538270" y="0"/>
                </a:lnTo>
                <a:lnTo>
                  <a:pt x="538270" y="592318"/>
                </a:lnTo>
                <a:lnTo>
                  <a:pt x="0" y="5923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951896" y="5134372"/>
            <a:ext cx="1126137" cy="1464894"/>
          </a:xfrm>
          <a:custGeom>
            <a:avLst/>
            <a:gdLst/>
            <a:ahLst/>
            <a:cxnLst/>
            <a:rect r="r" b="b" t="t" l="l"/>
            <a:pathLst>
              <a:path h="1464894" w="1126137">
                <a:moveTo>
                  <a:pt x="0" y="0"/>
                </a:moveTo>
                <a:lnTo>
                  <a:pt x="1126137" y="0"/>
                </a:lnTo>
                <a:lnTo>
                  <a:pt x="1126137" y="1464893"/>
                </a:lnTo>
                <a:lnTo>
                  <a:pt x="0" y="14648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8700" y="9191625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097D4C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med">
    <p:circl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7D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018669" y="969804"/>
            <a:ext cx="7240631" cy="1346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-17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Rédigez une description des éléments ici et de la manière dont ils sont généralement utilisés par l'entreprise.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895350"/>
            <a:ext cx="7240631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00"/>
              </a:lnSpc>
              <a:spcBef>
                <a:spcPct val="0"/>
              </a:spcBef>
            </a:pPr>
            <a:r>
              <a:rPr lang="en-US" b="true" sz="6500">
                <a:solidFill>
                  <a:srgbClr val="F1EAD1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Vidéographie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9562148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2030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658647" y="-131072"/>
            <a:ext cx="606142" cy="667007"/>
          </a:xfrm>
          <a:custGeom>
            <a:avLst/>
            <a:gdLst/>
            <a:ahLst/>
            <a:cxnLst/>
            <a:rect r="r" b="b" t="t" l="l"/>
            <a:pathLst>
              <a:path h="667007" w="606142">
                <a:moveTo>
                  <a:pt x="0" y="0"/>
                </a:moveTo>
                <a:lnTo>
                  <a:pt x="606143" y="0"/>
                </a:lnTo>
                <a:lnTo>
                  <a:pt x="606143" y="667007"/>
                </a:lnTo>
                <a:lnTo>
                  <a:pt x="0" y="6670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504348">
            <a:off x="17677445" y="1585373"/>
            <a:ext cx="824075" cy="798322"/>
          </a:xfrm>
          <a:custGeom>
            <a:avLst/>
            <a:gdLst/>
            <a:ahLst/>
            <a:cxnLst/>
            <a:rect r="r" b="b" t="t" l="l"/>
            <a:pathLst>
              <a:path h="798322" w="824075">
                <a:moveTo>
                  <a:pt x="0" y="0"/>
                </a:moveTo>
                <a:lnTo>
                  <a:pt x="824075" y="0"/>
                </a:lnTo>
                <a:lnTo>
                  <a:pt x="824075" y="798322"/>
                </a:lnTo>
                <a:lnTo>
                  <a:pt x="0" y="798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0508352">
            <a:off x="-82607" y="1927248"/>
            <a:ext cx="694954" cy="673237"/>
          </a:xfrm>
          <a:custGeom>
            <a:avLst/>
            <a:gdLst/>
            <a:ahLst/>
            <a:cxnLst/>
            <a:rect r="r" b="b" t="t" l="l"/>
            <a:pathLst>
              <a:path h="673237" w="694954">
                <a:moveTo>
                  <a:pt x="0" y="0"/>
                </a:moveTo>
                <a:lnTo>
                  <a:pt x="694954" y="0"/>
                </a:lnTo>
                <a:lnTo>
                  <a:pt x="694954" y="673237"/>
                </a:lnTo>
                <a:lnTo>
                  <a:pt x="0" y="6732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0508352">
            <a:off x="6755488" y="9385414"/>
            <a:ext cx="1076724" cy="1043077"/>
          </a:xfrm>
          <a:custGeom>
            <a:avLst/>
            <a:gdLst/>
            <a:ahLst/>
            <a:cxnLst/>
            <a:rect r="r" b="b" t="t" l="l"/>
            <a:pathLst>
              <a:path h="1043077" w="1076724">
                <a:moveTo>
                  <a:pt x="0" y="0"/>
                </a:moveTo>
                <a:lnTo>
                  <a:pt x="1076725" y="0"/>
                </a:lnTo>
                <a:lnTo>
                  <a:pt x="1076725" y="1043077"/>
                </a:lnTo>
                <a:lnTo>
                  <a:pt x="0" y="1043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0" y="2805635"/>
            <a:ext cx="18288000" cy="6452665"/>
            <a:chOff x="0" y="0"/>
            <a:chExt cx="24384000" cy="8603553"/>
          </a:xfrm>
        </p:grpSpPr>
        <p:pic>
          <p:nvPicPr>
            <p:cNvPr name="Picture 10" id="10">
              <a:hlinkClick action="ppaction://media"/>
            </p:cNvPr>
            <p:cNvPicPr>
              <a:picLocks noChangeAspect="true"/>
            </p:cNvPicPr>
            <p:nvPr>
              <a:videoFile r:link="rId7"/>
              <p:extLst>
                <p:ext uri="{DAA4B4D4-6D71-4841-9C94-3DE7FCFB9230}">
                  <p14:media xmlns:p14="http://schemas.microsoft.com/office/powerpoint/2010/main" r:embed="rId8"/>
                </p:ext>
              </p:extLst>
            </p:nvPr>
          </p:nvPicPr>
          <p:blipFill>
            <a:blip r:embed="rId6"/>
            <a:srcRect l="0" t="19049" r="0" b="19049"/>
            <a:stretch>
              <a:fillRect/>
            </a:stretch>
          </p:blipFill>
          <p:spPr>
            <a:xfrm flipH="false" flipV="false">
              <a:off x="0" y="0"/>
              <a:ext cx="24384000" cy="8603553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-1204160">
            <a:off x="8967513" y="2069658"/>
            <a:ext cx="352974" cy="388418"/>
          </a:xfrm>
          <a:custGeom>
            <a:avLst/>
            <a:gdLst/>
            <a:ahLst/>
            <a:cxnLst/>
            <a:rect r="r" b="b" t="t" l="l"/>
            <a:pathLst>
              <a:path h="388418" w="352974">
                <a:moveTo>
                  <a:pt x="0" y="0"/>
                </a:moveTo>
                <a:lnTo>
                  <a:pt x="352974" y="0"/>
                </a:lnTo>
                <a:lnTo>
                  <a:pt x="352974" y="388417"/>
                </a:lnTo>
                <a:lnTo>
                  <a:pt x="0" y="3884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4271851">
            <a:off x="13695455" y="-121366"/>
            <a:ext cx="423675" cy="422616"/>
          </a:xfrm>
          <a:custGeom>
            <a:avLst/>
            <a:gdLst/>
            <a:ahLst/>
            <a:cxnLst/>
            <a:rect r="r" b="b" t="t" l="l"/>
            <a:pathLst>
              <a:path h="422616" w="423675">
                <a:moveTo>
                  <a:pt x="423675" y="0"/>
                </a:moveTo>
                <a:lnTo>
                  <a:pt x="0" y="0"/>
                </a:lnTo>
                <a:lnTo>
                  <a:pt x="0" y="422615"/>
                </a:lnTo>
                <a:lnTo>
                  <a:pt x="423675" y="422615"/>
                </a:lnTo>
                <a:lnTo>
                  <a:pt x="42367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3460679" y="9571673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F1EAD1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slow">
    <p:cover dir="u"/>
  </p:transition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E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37924" y="1033067"/>
            <a:ext cx="7021376" cy="3908152"/>
            <a:chOff x="0" y="0"/>
            <a:chExt cx="1849251" cy="102930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49251" cy="1029308"/>
            </a:xfrm>
            <a:custGeom>
              <a:avLst/>
              <a:gdLst/>
              <a:ahLst/>
              <a:cxnLst/>
              <a:rect r="r" b="b" t="t" l="l"/>
              <a:pathLst>
                <a:path h="1029308" w="1849251">
                  <a:moveTo>
                    <a:pt x="38592" y="0"/>
                  </a:moveTo>
                  <a:lnTo>
                    <a:pt x="1810659" y="0"/>
                  </a:lnTo>
                  <a:cubicBezTo>
                    <a:pt x="1831973" y="0"/>
                    <a:pt x="1849251" y="17278"/>
                    <a:pt x="1849251" y="38592"/>
                  </a:cubicBezTo>
                  <a:lnTo>
                    <a:pt x="1849251" y="990716"/>
                  </a:lnTo>
                  <a:cubicBezTo>
                    <a:pt x="1849251" y="1012029"/>
                    <a:pt x="1831973" y="1029308"/>
                    <a:pt x="1810659" y="1029308"/>
                  </a:cubicBezTo>
                  <a:lnTo>
                    <a:pt x="38592" y="1029308"/>
                  </a:lnTo>
                  <a:cubicBezTo>
                    <a:pt x="17278" y="1029308"/>
                    <a:pt x="0" y="1012029"/>
                    <a:pt x="0" y="990716"/>
                  </a:cubicBezTo>
                  <a:lnTo>
                    <a:pt x="0" y="38592"/>
                  </a:lnTo>
                  <a:cubicBezTo>
                    <a:pt x="0" y="17278"/>
                    <a:pt x="17278" y="0"/>
                    <a:pt x="38592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1849251" cy="112455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0">
            <a:off x="13346781" y="5345781"/>
            <a:ext cx="3912519" cy="3912519"/>
            <a:chOff x="0" y="0"/>
            <a:chExt cx="6350000" cy="63500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028700" y="1028700"/>
            <a:ext cx="4557231" cy="8229600"/>
            <a:chOff x="0" y="0"/>
            <a:chExt cx="1200258" cy="21674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200258" cy="2167467"/>
            </a:xfrm>
            <a:custGeom>
              <a:avLst/>
              <a:gdLst/>
              <a:ahLst/>
              <a:cxnLst/>
              <a:rect r="r" b="b" t="t" l="l"/>
              <a:pathLst>
                <a:path h="2167467" w="1200258">
                  <a:moveTo>
                    <a:pt x="74748" y="0"/>
                  </a:moveTo>
                  <a:lnTo>
                    <a:pt x="1125510" y="0"/>
                  </a:lnTo>
                  <a:cubicBezTo>
                    <a:pt x="1166793" y="0"/>
                    <a:pt x="1200258" y="33466"/>
                    <a:pt x="1200258" y="74748"/>
                  </a:cubicBezTo>
                  <a:lnTo>
                    <a:pt x="1200258" y="2092719"/>
                  </a:lnTo>
                  <a:cubicBezTo>
                    <a:pt x="1200258" y="2134001"/>
                    <a:pt x="1166793" y="2167467"/>
                    <a:pt x="1125510" y="2167467"/>
                  </a:cubicBezTo>
                  <a:lnTo>
                    <a:pt x="74748" y="2167467"/>
                  </a:lnTo>
                  <a:cubicBezTo>
                    <a:pt x="54924" y="2167467"/>
                    <a:pt x="35911" y="2159591"/>
                    <a:pt x="21893" y="2145573"/>
                  </a:cubicBezTo>
                  <a:cubicBezTo>
                    <a:pt x="7875" y="2131556"/>
                    <a:pt x="0" y="2112543"/>
                    <a:pt x="0" y="2092719"/>
                  </a:cubicBezTo>
                  <a:lnTo>
                    <a:pt x="0" y="74748"/>
                  </a:lnTo>
                  <a:cubicBezTo>
                    <a:pt x="0" y="33466"/>
                    <a:pt x="33466" y="0"/>
                    <a:pt x="74748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95250"/>
              <a:ext cx="1200258" cy="2262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59"/>
                </a:lnSpc>
              </a:pPr>
            </a:p>
          </p:txBody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4046804" y="5561236"/>
            <a:ext cx="2512473" cy="3481608"/>
            <a:chOff x="0" y="0"/>
            <a:chExt cx="4734560" cy="65608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6830" y="50800"/>
              <a:ext cx="4645660" cy="6473190"/>
            </a:xfrm>
            <a:custGeom>
              <a:avLst/>
              <a:gdLst/>
              <a:ahLst/>
              <a:cxnLst/>
              <a:rect r="r" b="b" t="t" l="l"/>
              <a:pathLst>
                <a:path h="6473190" w="464566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6511"/>
              <a:ext cx="4716780" cy="6544310"/>
            </a:xfrm>
            <a:custGeom>
              <a:avLst/>
              <a:gdLst/>
              <a:ahLst/>
              <a:cxnLst/>
              <a:rect r="r" b="b" t="t" l="l"/>
              <a:pathLst>
                <a:path h="6544310" w="471678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256540" y="265430"/>
              <a:ext cx="4207510" cy="6043930"/>
            </a:xfrm>
            <a:custGeom>
              <a:avLst/>
              <a:gdLst/>
              <a:ahLst/>
              <a:cxnLst/>
              <a:rect r="r" b="b" t="t" l="l"/>
              <a:pathLst>
                <a:path h="6043930" w="420751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953089" y="120650"/>
              <a:ext cx="76541" cy="76201"/>
            </a:xfrm>
            <a:custGeom>
              <a:avLst/>
              <a:gdLst/>
              <a:ahLst/>
              <a:cxnLst/>
              <a:rect r="r" b="b" t="t" l="l"/>
              <a:pathLst>
                <a:path h="76201" w="76541">
                  <a:moveTo>
                    <a:pt x="38271" y="0"/>
                  </a:moveTo>
                  <a:cubicBezTo>
                    <a:pt x="24619" y="-61"/>
                    <a:pt x="11977" y="7187"/>
                    <a:pt x="5133" y="19001"/>
                  </a:cubicBezTo>
                  <a:cubicBezTo>
                    <a:pt x="-1711" y="30814"/>
                    <a:pt x="-1711" y="45386"/>
                    <a:pt x="5133" y="57199"/>
                  </a:cubicBezTo>
                  <a:cubicBezTo>
                    <a:pt x="11977" y="69013"/>
                    <a:pt x="24619" y="76261"/>
                    <a:pt x="38271" y="76200"/>
                  </a:cubicBezTo>
                  <a:cubicBezTo>
                    <a:pt x="51923" y="76261"/>
                    <a:pt x="64565" y="69013"/>
                    <a:pt x="71409" y="57199"/>
                  </a:cubicBezTo>
                  <a:cubicBezTo>
                    <a:pt x="78253" y="45386"/>
                    <a:pt x="78253" y="30814"/>
                    <a:pt x="71409" y="19001"/>
                  </a:cubicBezTo>
                  <a:cubicBezTo>
                    <a:pt x="64565" y="7187"/>
                    <a:pt x="51923" y="-61"/>
                    <a:pt x="38271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2121925" y="104139"/>
              <a:ext cx="109709" cy="109221"/>
            </a:xfrm>
            <a:custGeom>
              <a:avLst/>
              <a:gdLst/>
              <a:ahLst/>
              <a:cxnLst/>
              <a:rect r="r" b="b" t="t" l="l"/>
              <a:pathLst>
                <a:path h="109221" w="109709">
                  <a:moveTo>
                    <a:pt x="54855" y="1"/>
                  </a:moveTo>
                  <a:cubicBezTo>
                    <a:pt x="35287" y="-87"/>
                    <a:pt x="17167" y="10303"/>
                    <a:pt x="7357" y="27235"/>
                  </a:cubicBezTo>
                  <a:cubicBezTo>
                    <a:pt x="-2452" y="44168"/>
                    <a:pt x="-2452" y="65054"/>
                    <a:pt x="7357" y="81987"/>
                  </a:cubicBezTo>
                  <a:cubicBezTo>
                    <a:pt x="17167" y="98919"/>
                    <a:pt x="35287" y="109309"/>
                    <a:pt x="54855" y="109221"/>
                  </a:cubicBezTo>
                  <a:cubicBezTo>
                    <a:pt x="74423" y="109309"/>
                    <a:pt x="92543" y="98919"/>
                    <a:pt x="102352" y="81987"/>
                  </a:cubicBezTo>
                  <a:cubicBezTo>
                    <a:pt x="112162" y="65054"/>
                    <a:pt x="112162" y="44168"/>
                    <a:pt x="102352" y="27235"/>
                  </a:cubicBezTo>
                  <a:cubicBezTo>
                    <a:pt x="92543" y="10303"/>
                    <a:pt x="74423" y="-87"/>
                    <a:pt x="54855" y="1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2330313" y="128270"/>
              <a:ext cx="61233" cy="60961"/>
            </a:xfrm>
            <a:custGeom>
              <a:avLst/>
              <a:gdLst/>
              <a:ahLst/>
              <a:cxnLst/>
              <a:rect r="r" b="b" t="t" l="l"/>
              <a:pathLst>
                <a:path h="60961" w="61233">
                  <a:moveTo>
                    <a:pt x="30617" y="0"/>
                  </a:moveTo>
                  <a:cubicBezTo>
                    <a:pt x="19695" y="-49"/>
                    <a:pt x="9582" y="5750"/>
                    <a:pt x="4107" y="15201"/>
                  </a:cubicBezTo>
                  <a:cubicBezTo>
                    <a:pt x="-1369" y="24651"/>
                    <a:pt x="-1369" y="36309"/>
                    <a:pt x="4107" y="45759"/>
                  </a:cubicBezTo>
                  <a:cubicBezTo>
                    <a:pt x="9582" y="55210"/>
                    <a:pt x="19695" y="61009"/>
                    <a:pt x="30617" y="60960"/>
                  </a:cubicBezTo>
                  <a:cubicBezTo>
                    <a:pt x="41539" y="61009"/>
                    <a:pt x="51652" y="55210"/>
                    <a:pt x="57127" y="45759"/>
                  </a:cubicBezTo>
                  <a:cubicBezTo>
                    <a:pt x="62602" y="36309"/>
                    <a:pt x="62602" y="24651"/>
                    <a:pt x="57127" y="15201"/>
                  </a:cubicBezTo>
                  <a:cubicBezTo>
                    <a:pt x="51652" y="5750"/>
                    <a:pt x="41539" y="-49"/>
                    <a:pt x="30617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346897" y="144780"/>
              <a:ext cx="28065" cy="27940"/>
            </a:xfrm>
            <a:custGeom>
              <a:avLst/>
              <a:gdLst/>
              <a:ahLst/>
              <a:cxnLst/>
              <a:rect r="r" b="b" t="t" l="l"/>
              <a:pathLst>
                <a:path h="27940" w="28065">
                  <a:moveTo>
                    <a:pt x="14033" y="0"/>
                  </a:moveTo>
                  <a:cubicBezTo>
                    <a:pt x="9027" y="-22"/>
                    <a:pt x="4392" y="2635"/>
                    <a:pt x="1882" y="6967"/>
                  </a:cubicBezTo>
                  <a:cubicBezTo>
                    <a:pt x="-627" y="11298"/>
                    <a:pt x="-627" y="16642"/>
                    <a:pt x="1882" y="20973"/>
                  </a:cubicBezTo>
                  <a:cubicBezTo>
                    <a:pt x="4392" y="25305"/>
                    <a:pt x="9027" y="27962"/>
                    <a:pt x="14033" y="27940"/>
                  </a:cubicBezTo>
                  <a:cubicBezTo>
                    <a:pt x="19039" y="27962"/>
                    <a:pt x="23674" y="25305"/>
                    <a:pt x="26184" y="20973"/>
                  </a:cubicBezTo>
                  <a:cubicBezTo>
                    <a:pt x="28693" y="16642"/>
                    <a:pt x="28693" y="11298"/>
                    <a:pt x="26184" y="6967"/>
                  </a:cubicBezTo>
                  <a:cubicBezTo>
                    <a:pt x="23674" y="2635"/>
                    <a:pt x="19039" y="-22"/>
                    <a:pt x="14033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344386" y="144780"/>
              <a:ext cx="15308" cy="15240"/>
            </a:xfrm>
            <a:custGeom>
              <a:avLst/>
              <a:gdLst/>
              <a:ahLst/>
              <a:cxnLst/>
              <a:rect r="r" b="b" t="t" l="l"/>
              <a:pathLst>
                <a:path h="15240" w="15308">
                  <a:moveTo>
                    <a:pt x="7654" y="0"/>
                  </a:moveTo>
                  <a:cubicBezTo>
                    <a:pt x="4924" y="-12"/>
                    <a:pt x="2395" y="1437"/>
                    <a:pt x="1026" y="3800"/>
                  </a:cubicBezTo>
                  <a:cubicBezTo>
                    <a:pt x="-342" y="6163"/>
                    <a:pt x="-342" y="9077"/>
                    <a:pt x="1026" y="11440"/>
                  </a:cubicBezTo>
                  <a:cubicBezTo>
                    <a:pt x="2395" y="13803"/>
                    <a:pt x="4924" y="15252"/>
                    <a:pt x="7654" y="15240"/>
                  </a:cubicBezTo>
                  <a:cubicBezTo>
                    <a:pt x="10384" y="15252"/>
                    <a:pt x="12913" y="13803"/>
                    <a:pt x="14281" y="11440"/>
                  </a:cubicBezTo>
                  <a:cubicBezTo>
                    <a:pt x="15650" y="9077"/>
                    <a:pt x="15650" y="6163"/>
                    <a:pt x="14281" y="3800"/>
                  </a:cubicBezTo>
                  <a:cubicBezTo>
                    <a:pt x="12913" y="1437"/>
                    <a:pt x="10384" y="-12"/>
                    <a:pt x="7654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4716780" y="534670"/>
              <a:ext cx="16622" cy="278130"/>
            </a:xfrm>
            <a:custGeom>
              <a:avLst/>
              <a:gdLst/>
              <a:ahLst/>
              <a:cxnLst/>
              <a:rect r="r" b="b" t="t" l="l"/>
              <a:pathLst>
                <a:path h="278130" w="16622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4716780" y="861060"/>
              <a:ext cx="16622" cy="278130"/>
            </a:xfrm>
            <a:custGeom>
              <a:avLst/>
              <a:gdLst/>
              <a:ahLst/>
              <a:cxnLst/>
              <a:rect r="r" b="b" t="t" l="l"/>
              <a:pathLst>
                <a:path h="278130" w="16622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4064000" y="-113"/>
              <a:ext cx="320040" cy="16623"/>
            </a:xfrm>
            <a:custGeom>
              <a:avLst/>
              <a:gdLst/>
              <a:ahLst/>
              <a:cxnLst/>
              <a:rect r="r" b="b" t="t" l="l"/>
              <a:pathLst>
                <a:path h="16623" w="320040">
                  <a:moveTo>
                    <a:pt x="0" y="16623"/>
                  </a:moveTo>
                  <a:lnTo>
                    <a:pt x="320040" y="16623"/>
                  </a:lnTo>
                  <a:cubicBezTo>
                    <a:pt x="320040" y="-2427"/>
                    <a:pt x="304800" y="113"/>
                    <a:pt x="285750" y="113"/>
                  </a:cubicBezTo>
                  <a:lnTo>
                    <a:pt x="34290" y="113"/>
                  </a:lnTo>
                  <a:cubicBezTo>
                    <a:pt x="15240" y="113"/>
                    <a:pt x="0" y="-2427"/>
                    <a:pt x="0" y="16623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</p:grpSp>
      <p:grpSp>
        <p:nvGrpSpPr>
          <p:cNvPr name="Group 22" id="22"/>
          <p:cNvGrpSpPr/>
          <p:nvPr/>
        </p:nvGrpSpPr>
        <p:grpSpPr>
          <a:xfrm rot="0">
            <a:off x="14182706" y="7000729"/>
            <a:ext cx="2240669" cy="1911400"/>
            <a:chOff x="0" y="0"/>
            <a:chExt cx="2987558" cy="2548533"/>
          </a:xfrm>
        </p:grpSpPr>
        <p:pic>
          <p:nvPicPr>
            <p:cNvPr name="Picture 23" id="23"/>
            <p:cNvPicPr>
              <a:picLocks noChangeAspect="true"/>
            </p:cNvPicPr>
            <p:nvPr/>
          </p:nvPicPr>
          <p:blipFill>
            <a:blip r:embed="rId2"/>
            <a:srcRect l="18105" t="22124" r="21072" b="0"/>
            <a:stretch>
              <a:fillRect/>
            </a:stretch>
          </p:blipFill>
          <p:spPr>
            <a:xfrm flipH="false" flipV="false">
              <a:off x="0" y="0"/>
              <a:ext cx="2987558" cy="2548533"/>
            </a:xfrm>
            <a:prstGeom prst="rect">
              <a:avLst/>
            </a:prstGeom>
          </p:spPr>
        </p:pic>
      </p:grpSp>
      <p:grpSp>
        <p:nvGrpSpPr>
          <p:cNvPr name="Group 24" id="24"/>
          <p:cNvGrpSpPr>
            <a:grpSpLocks noChangeAspect="true"/>
          </p:cNvGrpSpPr>
          <p:nvPr/>
        </p:nvGrpSpPr>
        <p:grpSpPr>
          <a:xfrm rot="0">
            <a:off x="5948065" y="1033067"/>
            <a:ext cx="3912519" cy="3912519"/>
            <a:chOff x="0" y="0"/>
            <a:chExt cx="6350000" cy="63500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4304234" y="6428823"/>
            <a:ext cx="1995215" cy="367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8"/>
              </a:lnSpc>
            </a:pPr>
            <a:r>
              <a:rPr lang="en-US" sz="1313">
                <a:solidFill>
                  <a:srgbClr val="F1EAD1"/>
                </a:solidFill>
                <a:latin typeface="Gladiola"/>
                <a:ea typeface="Gladiola"/>
                <a:cs typeface="Gladiola"/>
                <a:sym typeface="Gladiola"/>
              </a:rPr>
              <a:t>Favoris de restauration rapide 100 % à base de plantes !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16052566" y="5940102"/>
            <a:ext cx="246883" cy="321148"/>
          </a:xfrm>
          <a:custGeom>
            <a:avLst/>
            <a:gdLst/>
            <a:ahLst/>
            <a:cxnLst/>
            <a:rect r="r" b="b" t="t" l="l"/>
            <a:pathLst>
              <a:path h="321148" w="246883">
                <a:moveTo>
                  <a:pt x="0" y="0"/>
                </a:moveTo>
                <a:lnTo>
                  <a:pt x="246882" y="0"/>
                </a:lnTo>
                <a:lnTo>
                  <a:pt x="246882" y="321148"/>
                </a:lnTo>
                <a:lnTo>
                  <a:pt x="0" y="3211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4304234" y="5881742"/>
            <a:ext cx="1156895" cy="1425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05"/>
              </a:lnSpc>
            </a:pPr>
            <a:r>
              <a:rPr lang="en-US" sz="1005" spc="-55">
                <a:solidFill>
                  <a:srgbClr val="F1EAD1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grpSp>
        <p:nvGrpSpPr>
          <p:cNvPr name="Group 29" id="29"/>
          <p:cNvGrpSpPr>
            <a:grpSpLocks noChangeAspect="true"/>
          </p:cNvGrpSpPr>
          <p:nvPr/>
        </p:nvGrpSpPr>
        <p:grpSpPr>
          <a:xfrm rot="0">
            <a:off x="5948065" y="5300273"/>
            <a:ext cx="7036581" cy="3958027"/>
            <a:chOff x="0" y="0"/>
            <a:chExt cx="11289030" cy="63500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287761" cy="6348735"/>
            </a:xfrm>
            <a:custGeom>
              <a:avLst/>
              <a:gdLst/>
              <a:ahLst/>
              <a:cxnLst/>
              <a:rect r="r" b="b" t="t" l="l"/>
              <a:pathLst>
                <a:path h="6348735" w="11287761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5"/>
              <a:stretch>
                <a:fillRect l="0" t="-83429" r="0" b="-83429"/>
              </a:stretch>
            </a:blipFill>
          </p:spPr>
        </p:sp>
      </p:grpSp>
      <p:sp>
        <p:nvSpPr>
          <p:cNvPr name="TextBox 31" id="31"/>
          <p:cNvSpPr txBox="true"/>
          <p:nvPr/>
        </p:nvSpPr>
        <p:spPr>
          <a:xfrm rot="0">
            <a:off x="10812369" y="2503273"/>
            <a:ext cx="5872486" cy="1024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0"/>
              </a:lnSpc>
            </a:pPr>
            <a:r>
              <a:rPr lang="en-US" sz="3800" b="true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Maquettes pour l'impression et le numérique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11028862" y="457017"/>
            <a:ext cx="6849512" cy="1771879"/>
            <a:chOff x="0" y="0"/>
            <a:chExt cx="5167370" cy="133673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167370" cy="1336731"/>
            </a:xfrm>
            <a:custGeom>
              <a:avLst/>
              <a:gdLst/>
              <a:ahLst/>
              <a:cxnLst/>
              <a:rect r="r" b="b" t="t" l="l"/>
              <a:pathLst>
                <a:path h="1336731" w="5167370">
                  <a:moveTo>
                    <a:pt x="33909" y="0"/>
                  </a:moveTo>
                  <a:lnTo>
                    <a:pt x="5133461" y="0"/>
                  </a:lnTo>
                  <a:cubicBezTo>
                    <a:pt x="5142455" y="0"/>
                    <a:pt x="5151079" y="3573"/>
                    <a:pt x="5157439" y="9932"/>
                  </a:cubicBezTo>
                  <a:cubicBezTo>
                    <a:pt x="5163798" y="16291"/>
                    <a:pt x="5167370" y="24916"/>
                    <a:pt x="5167370" y="33909"/>
                  </a:cubicBezTo>
                  <a:lnTo>
                    <a:pt x="5167370" y="1302822"/>
                  </a:lnTo>
                  <a:cubicBezTo>
                    <a:pt x="5167370" y="1321549"/>
                    <a:pt x="5152189" y="1336731"/>
                    <a:pt x="5133461" y="1336731"/>
                  </a:cubicBezTo>
                  <a:lnTo>
                    <a:pt x="33909" y="1336731"/>
                  </a:lnTo>
                  <a:cubicBezTo>
                    <a:pt x="24916" y="1336731"/>
                    <a:pt x="16291" y="1333158"/>
                    <a:pt x="9932" y="1326799"/>
                  </a:cubicBezTo>
                  <a:cubicBezTo>
                    <a:pt x="3573" y="1320440"/>
                    <a:pt x="0" y="1311815"/>
                    <a:pt x="0" y="1302822"/>
                  </a:cubicBezTo>
                  <a:lnTo>
                    <a:pt x="0" y="33909"/>
                  </a:lnTo>
                  <a:cubicBezTo>
                    <a:pt x="0" y="24916"/>
                    <a:pt x="3573" y="16291"/>
                    <a:pt x="9932" y="9932"/>
                  </a:cubicBezTo>
                  <a:cubicBezTo>
                    <a:pt x="16291" y="3573"/>
                    <a:pt x="24916" y="0"/>
                    <a:pt x="33909" y="0"/>
                  </a:cubicBezTo>
                  <a:close/>
                </a:path>
              </a:pathLst>
            </a:custGeom>
            <a:solidFill>
              <a:srgbClr val="D14938"/>
            </a:solidFill>
            <a:ln cap="rnd">
              <a:noFill/>
              <a:prstDash val="dash"/>
              <a:round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66675"/>
              <a:ext cx="5167370" cy="1403406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 marL="0" indent="0" lvl="0">
                <a:lnSpc>
                  <a:spcPts val="2239"/>
                </a:lnSpc>
                <a:spcBef>
                  <a:spcPct val="0"/>
                </a:spcBef>
              </a:pPr>
              <a:r>
                <a:rPr lang="en-US" sz="1599" strike="noStrike" u="none">
                  <a:solidFill>
                    <a:srgbClr val="F1EAD1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Outils Canva pour maquette Sélectionnez une image sur votre modèle. Cliquez ensuite sur « Modifier l'image » dans la barre d'outils et faites défiler nos maquettes intelligentes et nos cadres à votre disposition. Vous pouvez également utiliser notre outil de suppression de fond d'écran pour réaliser des découpes photographiques de vos produits.</a:t>
              </a: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2759800" y="4147519"/>
            <a:ext cx="2193007" cy="390754"/>
          </a:xfrm>
          <a:custGeom>
            <a:avLst/>
            <a:gdLst/>
            <a:ahLst/>
            <a:cxnLst/>
            <a:rect r="r" b="b" t="t" l="l"/>
            <a:pathLst>
              <a:path h="390754" w="2193007">
                <a:moveTo>
                  <a:pt x="0" y="0"/>
                </a:moveTo>
                <a:lnTo>
                  <a:pt x="2193007" y="0"/>
                </a:lnTo>
                <a:lnTo>
                  <a:pt x="2193007" y="390754"/>
                </a:lnTo>
                <a:lnTo>
                  <a:pt x="0" y="390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0774269" y="1837092"/>
            <a:ext cx="558526" cy="614609"/>
          </a:xfrm>
          <a:custGeom>
            <a:avLst/>
            <a:gdLst/>
            <a:ahLst/>
            <a:cxnLst/>
            <a:rect r="r" b="b" t="t" l="l"/>
            <a:pathLst>
              <a:path h="614609" w="558526">
                <a:moveTo>
                  <a:pt x="0" y="0"/>
                </a:moveTo>
                <a:lnTo>
                  <a:pt x="558525" y="0"/>
                </a:lnTo>
                <a:lnTo>
                  <a:pt x="558525" y="614609"/>
                </a:lnTo>
                <a:lnTo>
                  <a:pt x="0" y="614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7" id="37"/>
          <p:cNvGrpSpPr>
            <a:grpSpLocks noChangeAspect="true"/>
          </p:cNvGrpSpPr>
          <p:nvPr/>
        </p:nvGrpSpPr>
        <p:grpSpPr>
          <a:xfrm rot="0">
            <a:off x="1413465" y="1396191"/>
            <a:ext cx="3787701" cy="7494618"/>
            <a:chOff x="0" y="0"/>
            <a:chExt cx="2620010" cy="518414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10"/>
              <a:stretch>
                <a:fillRect l="-58169" t="-17121" r="-66968" b="-38716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41" id="41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43" id="43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44" id="44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45" id="45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82204"/>
            </a:solidFill>
          </p:spPr>
        </p:sp>
        <p:sp>
          <p:nvSpPr>
            <p:cNvPr name="Freeform 46" id="46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282204"/>
            </a:solidFill>
          </p:spPr>
        </p:sp>
      </p:grpSp>
      <p:sp>
        <p:nvSpPr>
          <p:cNvPr name="TextBox 47" id="47"/>
          <p:cNvSpPr txBox="true"/>
          <p:nvPr/>
        </p:nvSpPr>
        <p:spPr>
          <a:xfrm rot="0">
            <a:off x="2083159" y="8000077"/>
            <a:ext cx="2448314" cy="274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27"/>
              </a:lnSpc>
            </a:pPr>
            <a:r>
              <a:rPr lang="en-US" sz="2127" spc="-117">
                <a:solidFill>
                  <a:srgbClr val="097D4C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sp>
        <p:nvSpPr>
          <p:cNvPr name="Freeform 48" id="48"/>
          <p:cNvSpPr/>
          <p:nvPr/>
        </p:nvSpPr>
        <p:spPr>
          <a:xfrm flipH="true" flipV="false" rot="0">
            <a:off x="4379675" y="7965234"/>
            <a:ext cx="91148" cy="90920"/>
          </a:xfrm>
          <a:custGeom>
            <a:avLst/>
            <a:gdLst/>
            <a:ahLst/>
            <a:cxnLst/>
            <a:rect r="r" b="b" t="t" l="l"/>
            <a:pathLst>
              <a:path h="90920" w="91148">
                <a:moveTo>
                  <a:pt x="91148" y="0"/>
                </a:moveTo>
                <a:lnTo>
                  <a:pt x="0" y="0"/>
                </a:lnTo>
                <a:lnTo>
                  <a:pt x="0" y="90920"/>
                </a:lnTo>
                <a:lnTo>
                  <a:pt x="91148" y="90920"/>
                </a:lnTo>
                <a:lnTo>
                  <a:pt x="9114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-1105704">
            <a:off x="1861296" y="6256953"/>
            <a:ext cx="892569" cy="1191537"/>
          </a:xfrm>
          <a:custGeom>
            <a:avLst/>
            <a:gdLst/>
            <a:ahLst/>
            <a:cxnLst/>
            <a:rect r="r" b="b" t="t" l="l"/>
            <a:pathLst>
              <a:path h="1191537" w="892569">
                <a:moveTo>
                  <a:pt x="0" y="0"/>
                </a:moveTo>
                <a:lnTo>
                  <a:pt x="892569" y="0"/>
                </a:lnTo>
                <a:lnTo>
                  <a:pt x="892569" y="1191537"/>
                </a:lnTo>
                <a:lnTo>
                  <a:pt x="0" y="11915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-1105704">
            <a:off x="2002612" y="6581996"/>
            <a:ext cx="641247" cy="635418"/>
          </a:xfrm>
          <a:custGeom>
            <a:avLst/>
            <a:gdLst/>
            <a:ahLst/>
            <a:cxnLst/>
            <a:rect r="r" b="b" t="t" l="l"/>
            <a:pathLst>
              <a:path h="635418" w="641247">
                <a:moveTo>
                  <a:pt x="0" y="0"/>
                </a:moveTo>
                <a:lnTo>
                  <a:pt x="641247" y="0"/>
                </a:lnTo>
                <a:lnTo>
                  <a:pt x="641247" y="635418"/>
                </a:lnTo>
                <a:lnTo>
                  <a:pt x="0" y="63541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554343">
            <a:off x="2504878" y="6836769"/>
            <a:ext cx="1052493" cy="1001062"/>
          </a:xfrm>
          <a:custGeom>
            <a:avLst/>
            <a:gdLst/>
            <a:ahLst/>
            <a:cxnLst/>
            <a:rect r="r" b="b" t="t" l="l"/>
            <a:pathLst>
              <a:path h="1001062" w="1052493">
                <a:moveTo>
                  <a:pt x="0" y="0"/>
                </a:moveTo>
                <a:lnTo>
                  <a:pt x="1052493" y="0"/>
                </a:lnTo>
                <a:lnTo>
                  <a:pt x="1052493" y="1001062"/>
                </a:lnTo>
                <a:lnTo>
                  <a:pt x="0" y="100106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554343">
            <a:off x="2720473" y="7114229"/>
            <a:ext cx="635671" cy="357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"/>
              </a:lnSpc>
            </a:pPr>
            <a:r>
              <a:rPr lang="en-US" sz="1029" spc="-25">
                <a:solidFill>
                  <a:srgbClr val="F1EAD1"/>
                </a:solidFill>
                <a:latin typeface="Gladiola"/>
                <a:ea typeface="Gladiola"/>
                <a:cs typeface="Gladiola"/>
                <a:sym typeface="Gladiola"/>
              </a:rPr>
              <a:t>Commandez dès maintenant !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2243886" y="2391922"/>
            <a:ext cx="2126858" cy="2355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4"/>
              </a:lnSpc>
              <a:spcBef>
                <a:spcPct val="0"/>
              </a:spcBef>
            </a:pPr>
            <a:r>
              <a:rPr lang="en-US" b="true" sz="1224" spc="-8">
                <a:solidFill>
                  <a:srgbClr val="097D4C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ESSAYEZ NOTRE NOUVEAU</a:t>
            </a:r>
          </a:p>
        </p:txBody>
      </p:sp>
      <p:sp>
        <p:nvSpPr>
          <p:cNvPr name="Freeform 54" id="54"/>
          <p:cNvSpPr/>
          <p:nvPr/>
        </p:nvSpPr>
        <p:spPr>
          <a:xfrm flipH="false" flipV="false" rot="2636775">
            <a:off x="2402098" y="3123517"/>
            <a:ext cx="1033804" cy="1076879"/>
          </a:xfrm>
          <a:custGeom>
            <a:avLst/>
            <a:gdLst/>
            <a:ahLst/>
            <a:cxnLst/>
            <a:rect r="r" b="b" t="t" l="l"/>
            <a:pathLst>
              <a:path h="1076879" w="1033804">
                <a:moveTo>
                  <a:pt x="0" y="0"/>
                </a:moveTo>
                <a:lnTo>
                  <a:pt x="1033803" y="0"/>
                </a:lnTo>
                <a:lnTo>
                  <a:pt x="1033803" y="1076879"/>
                </a:lnTo>
                <a:lnTo>
                  <a:pt x="0" y="10768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688499" y="2742699"/>
            <a:ext cx="3237634" cy="8140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b="true" sz="3173" spc="-22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BURGER VÉGÉTALIEN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0">
            <a:off x="6271906" y="1246054"/>
            <a:ext cx="3264838" cy="3699533"/>
          </a:xfrm>
          <a:custGeom>
            <a:avLst/>
            <a:gdLst/>
            <a:ahLst/>
            <a:cxnLst/>
            <a:rect r="r" b="b" t="t" l="l"/>
            <a:pathLst>
              <a:path h="3699533" w="3264838">
                <a:moveTo>
                  <a:pt x="0" y="0"/>
                </a:moveTo>
                <a:lnTo>
                  <a:pt x="3264838" y="0"/>
                </a:lnTo>
                <a:lnTo>
                  <a:pt x="3264838" y="3699533"/>
                </a:lnTo>
                <a:lnTo>
                  <a:pt x="0" y="369953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57" id="57"/>
          <p:cNvSpPr txBox="true"/>
          <p:nvPr/>
        </p:nvSpPr>
        <p:spPr>
          <a:xfrm rot="0">
            <a:off x="7137063" y="3900411"/>
            <a:ext cx="1534523" cy="3410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33"/>
              </a:lnSpc>
            </a:pPr>
            <a:r>
              <a:rPr lang="en-US" sz="1333" spc="-73">
                <a:solidFill>
                  <a:srgbClr val="097D4C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sp>
        <p:nvSpPr>
          <p:cNvPr name="Freeform 58" id="58"/>
          <p:cNvSpPr/>
          <p:nvPr/>
        </p:nvSpPr>
        <p:spPr>
          <a:xfrm flipH="true" flipV="false" rot="0">
            <a:off x="8576445" y="4047746"/>
            <a:ext cx="57128" cy="56986"/>
          </a:xfrm>
          <a:custGeom>
            <a:avLst/>
            <a:gdLst/>
            <a:ahLst/>
            <a:cxnLst/>
            <a:rect r="r" b="b" t="t" l="l"/>
            <a:pathLst>
              <a:path h="56986" w="57128">
                <a:moveTo>
                  <a:pt x="57128" y="0"/>
                </a:moveTo>
                <a:lnTo>
                  <a:pt x="0" y="0"/>
                </a:lnTo>
                <a:lnTo>
                  <a:pt x="0" y="56986"/>
                </a:lnTo>
                <a:lnTo>
                  <a:pt x="57128" y="56986"/>
                </a:lnTo>
                <a:lnTo>
                  <a:pt x="57128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0">
            <a:off x="6953842" y="3181312"/>
            <a:ext cx="266906" cy="273367"/>
          </a:xfrm>
          <a:custGeom>
            <a:avLst/>
            <a:gdLst/>
            <a:ahLst/>
            <a:cxnLst/>
            <a:rect r="r" b="b" t="t" l="l"/>
            <a:pathLst>
              <a:path h="273367" w="266906">
                <a:moveTo>
                  <a:pt x="0" y="0"/>
                </a:moveTo>
                <a:lnTo>
                  <a:pt x="266906" y="0"/>
                </a:lnTo>
                <a:lnTo>
                  <a:pt x="266906" y="273367"/>
                </a:lnTo>
                <a:lnTo>
                  <a:pt x="0" y="2733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0">
            <a:off x="8587902" y="3181312"/>
            <a:ext cx="266906" cy="273367"/>
          </a:xfrm>
          <a:custGeom>
            <a:avLst/>
            <a:gdLst/>
            <a:ahLst/>
            <a:cxnLst/>
            <a:rect r="r" b="b" t="t" l="l"/>
            <a:pathLst>
              <a:path h="273367" w="266906">
                <a:moveTo>
                  <a:pt x="0" y="0"/>
                </a:moveTo>
                <a:lnTo>
                  <a:pt x="266906" y="0"/>
                </a:lnTo>
                <a:lnTo>
                  <a:pt x="266906" y="273367"/>
                </a:lnTo>
                <a:lnTo>
                  <a:pt x="0" y="27336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0">
            <a:off x="7420277" y="2878840"/>
            <a:ext cx="968095" cy="881847"/>
          </a:xfrm>
          <a:custGeom>
            <a:avLst/>
            <a:gdLst/>
            <a:ahLst/>
            <a:cxnLst/>
            <a:rect r="r" b="b" t="t" l="l"/>
            <a:pathLst>
              <a:path h="881847" w="968095">
                <a:moveTo>
                  <a:pt x="0" y="0"/>
                </a:moveTo>
                <a:lnTo>
                  <a:pt x="968096" y="0"/>
                </a:lnTo>
                <a:lnTo>
                  <a:pt x="968096" y="881847"/>
                </a:lnTo>
                <a:lnTo>
                  <a:pt x="0" y="88184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2" id="62"/>
          <p:cNvSpPr txBox="true"/>
          <p:nvPr/>
        </p:nvSpPr>
        <p:spPr>
          <a:xfrm rot="0">
            <a:off x="7016344" y="3205948"/>
            <a:ext cx="141901" cy="195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2"/>
              </a:lnSpc>
              <a:spcBef>
                <a:spcPct val="0"/>
              </a:spcBef>
            </a:pPr>
            <a:r>
              <a:rPr lang="en-US" sz="1108" spc="-55">
                <a:solidFill>
                  <a:srgbClr val="F1EAD1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20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8650404" y="3205948"/>
            <a:ext cx="141901" cy="195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52"/>
              </a:lnSpc>
              <a:spcBef>
                <a:spcPct val="0"/>
              </a:spcBef>
            </a:pPr>
            <a:r>
              <a:rPr lang="en-US" sz="1108" spc="-55">
                <a:solidFill>
                  <a:srgbClr val="F1EAD1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20</a:t>
            </a:r>
          </a:p>
        </p:txBody>
      </p:sp>
      <p:sp>
        <p:nvSpPr>
          <p:cNvPr name="TextBox 64" id="64"/>
          <p:cNvSpPr txBox="true"/>
          <p:nvPr/>
        </p:nvSpPr>
        <p:spPr>
          <a:xfrm rot="-192565">
            <a:off x="7334844" y="4419775"/>
            <a:ext cx="1135903" cy="1962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78"/>
              </a:lnSpc>
              <a:spcBef>
                <a:spcPct val="0"/>
              </a:spcBef>
            </a:pPr>
            <a:r>
              <a:rPr lang="en-US" sz="1199" spc="-8">
                <a:solidFill>
                  <a:srgbClr val="097D4C"/>
                </a:solidFill>
                <a:latin typeface="Gladiola"/>
                <a:ea typeface="Gladiola"/>
                <a:cs typeface="Gladiola"/>
                <a:sym typeface="Gladiola"/>
              </a:rPr>
              <a:t>100 % végétalien !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6970830" y="4222457"/>
            <a:ext cx="1866990" cy="173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8"/>
              </a:lnSpc>
              <a:spcBef>
                <a:spcPct val="0"/>
              </a:spcBef>
            </a:pPr>
            <a:r>
              <a:rPr lang="en-US" b="true" sz="1056" spc="-7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TACOS À BASE DE PLANTES</a:t>
            </a:r>
          </a:p>
        </p:txBody>
      </p:sp>
      <p:grpSp>
        <p:nvGrpSpPr>
          <p:cNvPr name="Group 66" id="66"/>
          <p:cNvGrpSpPr/>
          <p:nvPr/>
        </p:nvGrpSpPr>
        <p:grpSpPr>
          <a:xfrm rot="0">
            <a:off x="7800141" y="7279286"/>
            <a:ext cx="2703054" cy="1606281"/>
            <a:chOff x="0" y="0"/>
            <a:chExt cx="3604073" cy="2141708"/>
          </a:xfrm>
        </p:grpSpPr>
        <p:sp>
          <p:nvSpPr>
            <p:cNvPr name="TextBox 67" id="67"/>
            <p:cNvSpPr txBox="true"/>
            <p:nvPr/>
          </p:nvSpPr>
          <p:spPr>
            <a:xfrm rot="0">
              <a:off x="11617" y="1443198"/>
              <a:ext cx="3580839" cy="4232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2333"/>
                </a:lnSpc>
              </a:pPr>
              <a:r>
                <a:rPr lang="en-US" sz="2333" spc="-128">
                  <a:solidFill>
                    <a:srgbClr val="097D4C"/>
                  </a:solidFill>
                  <a:latin typeface="Hobo"/>
                  <a:ea typeface="Hobo"/>
                  <a:cs typeface="Hobo"/>
                  <a:sym typeface="Hobo"/>
                </a:rPr>
                <a:t>LES GRILLADES VÉGÉ</a:t>
              </a:r>
            </a:p>
          </p:txBody>
        </p:sp>
        <p:sp>
          <p:nvSpPr>
            <p:cNvPr name="Freeform 68" id="68"/>
            <p:cNvSpPr/>
            <p:nvPr/>
          </p:nvSpPr>
          <p:spPr>
            <a:xfrm flipH="true" flipV="false" rot="0">
              <a:off x="3370441" y="1414267"/>
              <a:ext cx="133310" cy="132977"/>
            </a:xfrm>
            <a:custGeom>
              <a:avLst/>
              <a:gdLst/>
              <a:ahLst/>
              <a:cxnLst/>
              <a:rect r="r" b="b" t="t" l="l"/>
              <a:pathLst>
                <a:path h="132977" w="133310">
                  <a:moveTo>
                    <a:pt x="133310" y="0"/>
                  </a:moveTo>
                  <a:lnTo>
                    <a:pt x="0" y="0"/>
                  </a:lnTo>
                  <a:lnTo>
                    <a:pt x="0" y="132977"/>
                  </a:lnTo>
                  <a:lnTo>
                    <a:pt x="133310" y="132977"/>
                  </a:lnTo>
                  <a:lnTo>
                    <a:pt x="13331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69" id="69"/>
            <p:cNvGrpSpPr/>
            <p:nvPr/>
          </p:nvGrpSpPr>
          <p:grpSpPr>
            <a:xfrm rot="0">
              <a:off x="0" y="1916454"/>
              <a:ext cx="112627" cy="112627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0">
              <a:off x="112627" y="2029081"/>
              <a:ext cx="112627" cy="112627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0">
              <a:off x="225255" y="1916454"/>
              <a:ext cx="112627" cy="112627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0">
              <a:off x="337882" y="2029081"/>
              <a:ext cx="112627" cy="112627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0">
              <a:off x="450509" y="1916454"/>
              <a:ext cx="112627" cy="112627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0">
              <a:off x="563136" y="2029081"/>
              <a:ext cx="112627" cy="112627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0">
              <a:off x="675764" y="1916454"/>
              <a:ext cx="112627" cy="112627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0">
              <a:off x="788391" y="2029081"/>
              <a:ext cx="112627" cy="112627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0">
              <a:off x="901018" y="1916454"/>
              <a:ext cx="112627" cy="112627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5" id="9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6" id="96"/>
            <p:cNvGrpSpPr/>
            <p:nvPr/>
          </p:nvGrpSpPr>
          <p:grpSpPr>
            <a:xfrm rot="0">
              <a:off x="1013645" y="2029081"/>
              <a:ext cx="112627" cy="112627"/>
              <a:chOff x="0" y="0"/>
              <a:chExt cx="812800" cy="8128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8" id="9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9" id="99"/>
            <p:cNvGrpSpPr/>
            <p:nvPr/>
          </p:nvGrpSpPr>
          <p:grpSpPr>
            <a:xfrm rot="0">
              <a:off x="1126273" y="1916454"/>
              <a:ext cx="112627" cy="112627"/>
              <a:chOff x="0" y="0"/>
              <a:chExt cx="812800" cy="8128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1" id="10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2" id="102"/>
            <p:cNvGrpSpPr/>
            <p:nvPr/>
          </p:nvGrpSpPr>
          <p:grpSpPr>
            <a:xfrm rot="0">
              <a:off x="1238900" y="2029081"/>
              <a:ext cx="112627" cy="112627"/>
              <a:chOff x="0" y="0"/>
              <a:chExt cx="812800" cy="8128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4" id="10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5" id="105"/>
            <p:cNvGrpSpPr/>
            <p:nvPr/>
          </p:nvGrpSpPr>
          <p:grpSpPr>
            <a:xfrm rot="0">
              <a:off x="1351527" y="1916454"/>
              <a:ext cx="112627" cy="112627"/>
              <a:chOff x="0" y="0"/>
              <a:chExt cx="812800" cy="81280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7" id="10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8" id="108"/>
            <p:cNvGrpSpPr/>
            <p:nvPr/>
          </p:nvGrpSpPr>
          <p:grpSpPr>
            <a:xfrm rot="0">
              <a:off x="1464155" y="2029081"/>
              <a:ext cx="112627" cy="112627"/>
              <a:chOff x="0" y="0"/>
              <a:chExt cx="812800" cy="812800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0" id="11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1" id="111"/>
            <p:cNvGrpSpPr/>
            <p:nvPr/>
          </p:nvGrpSpPr>
          <p:grpSpPr>
            <a:xfrm rot="0">
              <a:off x="1576782" y="1916454"/>
              <a:ext cx="112627" cy="112627"/>
              <a:chOff x="0" y="0"/>
              <a:chExt cx="812800" cy="812800"/>
            </a:xfrm>
          </p:grpSpPr>
          <p:sp>
            <p:nvSpPr>
              <p:cNvPr name="Freeform 112" id="1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3" id="11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4" id="114"/>
            <p:cNvGrpSpPr/>
            <p:nvPr/>
          </p:nvGrpSpPr>
          <p:grpSpPr>
            <a:xfrm rot="0">
              <a:off x="1689409" y="2029081"/>
              <a:ext cx="112627" cy="112627"/>
              <a:chOff x="0" y="0"/>
              <a:chExt cx="812800" cy="812800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6" id="11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7" id="117"/>
            <p:cNvGrpSpPr/>
            <p:nvPr/>
          </p:nvGrpSpPr>
          <p:grpSpPr>
            <a:xfrm rot="0">
              <a:off x="1802036" y="1916454"/>
              <a:ext cx="112627" cy="112627"/>
              <a:chOff x="0" y="0"/>
              <a:chExt cx="812800" cy="812800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9" id="11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0" id="120"/>
            <p:cNvGrpSpPr/>
            <p:nvPr/>
          </p:nvGrpSpPr>
          <p:grpSpPr>
            <a:xfrm rot="0">
              <a:off x="1914664" y="2029081"/>
              <a:ext cx="112627" cy="112627"/>
              <a:chOff x="0" y="0"/>
              <a:chExt cx="812800" cy="812800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2" id="12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3" id="123"/>
            <p:cNvGrpSpPr/>
            <p:nvPr/>
          </p:nvGrpSpPr>
          <p:grpSpPr>
            <a:xfrm rot="0">
              <a:off x="2027291" y="1916454"/>
              <a:ext cx="112627" cy="112627"/>
              <a:chOff x="0" y="0"/>
              <a:chExt cx="812800" cy="812800"/>
            </a:xfrm>
          </p:grpSpPr>
          <p:sp>
            <p:nvSpPr>
              <p:cNvPr name="Freeform 124" id="1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5" id="12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6" id="126"/>
            <p:cNvGrpSpPr/>
            <p:nvPr/>
          </p:nvGrpSpPr>
          <p:grpSpPr>
            <a:xfrm rot="0">
              <a:off x="2139918" y="2029081"/>
              <a:ext cx="112627" cy="112627"/>
              <a:chOff x="0" y="0"/>
              <a:chExt cx="812800" cy="812800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8" id="12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9" id="129"/>
            <p:cNvGrpSpPr/>
            <p:nvPr/>
          </p:nvGrpSpPr>
          <p:grpSpPr>
            <a:xfrm rot="0">
              <a:off x="2252545" y="1916454"/>
              <a:ext cx="112627" cy="112627"/>
              <a:chOff x="0" y="0"/>
              <a:chExt cx="812800" cy="812800"/>
            </a:xfrm>
          </p:grpSpPr>
          <p:sp>
            <p:nvSpPr>
              <p:cNvPr name="Freeform 130" id="1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1" id="13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2" id="132"/>
            <p:cNvGrpSpPr/>
            <p:nvPr/>
          </p:nvGrpSpPr>
          <p:grpSpPr>
            <a:xfrm rot="0">
              <a:off x="2365173" y="2029081"/>
              <a:ext cx="112627" cy="112627"/>
              <a:chOff x="0" y="0"/>
              <a:chExt cx="812800" cy="812800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4" id="13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5" id="135"/>
            <p:cNvGrpSpPr/>
            <p:nvPr/>
          </p:nvGrpSpPr>
          <p:grpSpPr>
            <a:xfrm rot="0">
              <a:off x="2477800" y="1916454"/>
              <a:ext cx="112627" cy="112627"/>
              <a:chOff x="0" y="0"/>
              <a:chExt cx="812800" cy="812800"/>
            </a:xfrm>
          </p:grpSpPr>
          <p:sp>
            <p:nvSpPr>
              <p:cNvPr name="Freeform 136" id="1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7" id="13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8" id="138"/>
            <p:cNvGrpSpPr/>
            <p:nvPr/>
          </p:nvGrpSpPr>
          <p:grpSpPr>
            <a:xfrm rot="0">
              <a:off x="2590427" y="2029081"/>
              <a:ext cx="112627" cy="112627"/>
              <a:chOff x="0" y="0"/>
              <a:chExt cx="812800" cy="812800"/>
            </a:xfrm>
          </p:grpSpPr>
          <p:sp>
            <p:nvSpPr>
              <p:cNvPr name="Freeform 139" id="1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0" id="14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1" id="141"/>
            <p:cNvGrpSpPr/>
            <p:nvPr/>
          </p:nvGrpSpPr>
          <p:grpSpPr>
            <a:xfrm rot="0">
              <a:off x="2703054" y="1916454"/>
              <a:ext cx="112627" cy="112627"/>
              <a:chOff x="0" y="0"/>
              <a:chExt cx="812800" cy="812800"/>
            </a:xfrm>
          </p:grpSpPr>
          <p:sp>
            <p:nvSpPr>
              <p:cNvPr name="Freeform 142" id="1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3" id="14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4" id="144"/>
            <p:cNvGrpSpPr/>
            <p:nvPr/>
          </p:nvGrpSpPr>
          <p:grpSpPr>
            <a:xfrm rot="0">
              <a:off x="2815682" y="2029081"/>
              <a:ext cx="112627" cy="112627"/>
              <a:chOff x="0" y="0"/>
              <a:chExt cx="812800" cy="812800"/>
            </a:xfrm>
          </p:grpSpPr>
          <p:sp>
            <p:nvSpPr>
              <p:cNvPr name="Freeform 145" id="14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6" id="14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7" id="147"/>
            <p:cNvGrpSpPr/>
            <p:nvPr/>
          </p:nvGrpSpPr>
          <p:grpSpPr>
            <a:xfrm rot="0">
              <a:off x="2928309" y="1916454"/>
              <a:ext cx="112627" cy="112627"/>
              <a:chOff x="0" y="0"/>
              <a:chExt cx="812800" cy="812800"/>
            </a:xfrm>
          </p:grpSpPr>
          <p:sp>
            <p:nvSpPr>
              <p:cNvPr name="Freeform 148" id="14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9" id="14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0" id="150"/>
            <p:cNvGrpSpPr/>
            <p:nvPr/>
          </p:nvGrpSpPr>
          <p:grpSpPr>
            <a:xfrm rot="0">
              <a:off x="3040936" y="2029081"/>
              <a:ext cx="112627" cy="112627"/>
              <a:chOff x="0" y="0"/>
              <a:chExt cx="812800" cy="812800"/>
            </a:xfrm>
          </p:grpSpPr>
          <p:sp>
            <p:nvSpPr>
              <p:cNvPr name="Freeform 151" id="15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2" id="15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3" id="153"/>
            <p:cNvGrpSpPr/>
            <p:nvPr/>
          </p:nvGrpSpPr>
          <p:grpSpPr>
            <a:xfrm rot="0">
              <a:off x="3153564" y="1916454"/>
              <a:ext cx="112627" cy="112627"/>
              <a:chOff x="0" y="0"/>
              <a:chExt cx="812800" cy="812800"/>
            </a:xfrm>
          </p:grpSpPr>
          <p:sp>
            <p:nvSpPr>
              <p:cNvPr name="Freeform 154" id="15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5" id="15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6" id="156"/>
            <p:cNvGrpSpPr/>
            <p:nvPr/>
          </p:nvGrpSpPr>
          <p:grpSpPr>
            <a:xfrm rot="0">
              <a:off x="3266191" y="2029081"/>
              <a:ext cx="112627" cy="112627"/>
              <a:chOff x="0" y="0"/>
              <a:chExt cx="812800" cy="812800"/>
            </a:xfrm>
          </p:grpSpPr>
          <p:sp>
            <p:nvSpPr>
              <p:cNvPr name="Freeform 157" id="15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8" id="15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9" id="159"/>
            <p:cNvGrpSpPr/>
            <p:nvPr/>
          </p:nvGrpSpPr>
          <p:grpSpPr>
            <a:xfrm rot="0">
              <a:off x="3378818" y="1916454"/>
              <a:ext cx="112627" cy="112627"/>
              <a:chOff x="0" y="0"/>
              <a:chExt cx="812800" cy="812800"/>
            </a:xfrm>
          </p:grpSpPr>
          <p:sp>
            <p:nvSpPr>
              <p:cNvPr name="Freeform 160" id="16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1" id="16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2" id="162"/>
            <p:cNvGrpSpPr/>
            <p:nvPr/>
          </p:nvGrpSpPr>
          <p:grpSpPr>
            <a:xfrm rot="0">
              <a:off x="3491445" y="2029081"/>
              <a:ext cx="112627" cy="112627"/>
              <a:chOff x="0" y="0"/>
              <a:chExt cx="812800" cy="812800"/>
            </a:xfrm>
          </p:grpSpPr>
          <p:sp>
            <p:nvSpPr>
              <p:cNvPr name="Freeform 163" id="16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4" id="16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13280" lIns="13280" bIns="13280" rIns="13280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sp>
          <p:nvSpPr>
            <p:cNvPr name="Freeform 165" id="165"/>
            <p:cNvSpPr/>
            <p:nvPr/>
          </p:nvSpPr>
          <p:spPr>
            <a:xfrm flipH="false" flipV="false" rot="-1930684">
              <a:off x="920790" y="810208"/>
              <a:ext cx="209905" cy="424051"/>
            </a:xfrm>
            <a:custGeom>
              <a:avLst/>
              <a:gdLst/>
              <a:ahLst/>
              <a:cxnLst/>
              <a:rect r="r" b="b" t="t" l="l"/>
              <a:pathLst>
                <a:path h="424051" w="209905">
                  <a:moveTo>
                    <a:pt x="0" y="0"/>
                  </a:moveTo>
                  <a:lnTo>
                    <a:pt x="209906" y="0"/>
                  </a:lnTo>
                  <a:lnTo>
                    <a:pt x="209906" y="424052"/>
                  </a:lnTo>
                  <a:lnTo>
                    <a:pt x="0" y="424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6" id="166"/>
            <p:cNvSpPr/>
            <p:nvPr/>
          </p:nvSpPr>
          <p:spPr>
            <a:xfrm flipH="false" flipV="false" rot="8852753">
              <a:off x="2490766" y="23206"/>
              <a:ext cx="209905" cy="424051"/>
            </a:xfrm>
            <a:custGeom>
              <a:avLst/>
              <a:gdLst/>
              <a:ahLst/>
              <a:cxnLst/>
              <a:rect r="r" b="b" t="t" l="l"/>
              <a:pathLst>
                <a:path h="424051" w="209905">
                  <a:moveTo>
                    <a:pt x="0" y="0"/>
                  </a:moveTo>
                  <a:lnTo>
                    <a:pt x="209905" y="0"/>
                  </a:lnTo>
                  <a:lnTo>
                    <a:pt x="209905" y="424052"/>
                  </a:lnTo>
                  <a:lnTo>
                    <a:pt x="0" y="4240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7" id="167"/>
            <p:cNvSpPr/>
            <p:nvPr/>
          </p:nvSpPr>
          <p:spPr>
            <a:xfrm flipH="false" flipV="false" rot="0">
              <a:off x="1228675" y="37916"/>
              <a:ext cx="1126273" cy="1306856"/>
            </a:xfrm>
            <a:custGeom>
              <a:avLst/>
              <a:gdLst/>
              <a:ahLst/>
              <a:cxnLst/>
              <a:rect r="r" b="b" t="t" l="l"/>
              <a:pathLst>
                <a:path h="1306856" w="1126273">
                  <a:moveTo>
                    <a:pt x="0" y="0"/>
                  </a:moveTo>
                  <a:lnTo>
                    <a:pt x="1126273" y="0"/>
                  </a:lnTo>
                  <a:lnTo>
                    <a:pt x="1126273" y="1306857"/>
                  </a:lnTo>
                  <a:lnTo>
                    <a:pt x="0" y="1306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8" id="168"/>
            <p:cNvSpPr txBox="true"/>
            <p:nvPr/>
          </p:nvSpPr>
          <p:spPr>
            <a:xfrm rot="0">
              <a:off x="518269" y="344400"/>
              <a:ext cx="831898" cy="262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15"/>
                </a:lnSpc>
              </a:pPr>
              <a:r>
                <a:rPr lang="en-US" sz="1153">
                  <a:solidFill>
                    <a:srgbClr val="097D4C"/>
                  </a:solidFill>
                  <a:latin typeface="Gladiola"/>
                  <a:ea typeface="Gladiola"/>
                  <a:cs typeface="Gladiola"/>
                  <a:sym typeface="Gladiola"/>
                </a:rPr>
                <a:t>100 %</a:t>
              </a:r>
            </a:p>
          </p:txBody>
        </p:sp>
        <p:sp>
          <p:nvSpPr>
            <p:cNvPr name="TextBox 169" id="169"/>
            <p:cNvSpPr txBox="true"/>
            <p:nvPr/>
          </p:nvSpPr>
          <p:spPr>
            <a:xfrm rot="0">
              <a:off x="2059024" y="640481"/>
              <a:ext cx="831898" cy="2623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615"/>
                </a:lnSpc>
              </a:pPr>
              <a:r>
                <a:rPr lang="en-US" sz="1153">
                  <a:solidFill>
                    <a:srgbClr val="097D4C"/>
                  </a:solidFill>
                  <a:latin typeface="Gladiola"/>
                  <a:ea typeface="Gladiola"/>
                  <a:cs typeface="Gladiola"/>
                  <a:sym typeface="Gladiola"/>
                </a:rPr>
                <a:t>Végan</a:t>
              </a:r>
            </a:p>
          </p:txBody>
        </p:sp>
      </p:grpSp>
      <p:sp>
        <p:nvSpPr>
          <p:cNvPr name="TextBox 170" id="170"/>
          <p:cNvSpPr txBox="true"/>
          <p:nvPr/>
        </p:nvSpPr>
        <p:spPr>
          <a:xfrm rot="0">
            <a:off x="1028700" y="9554012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KIT DE MARQUE</a:t>
            </a:r>
          </a:p>
        </p:txBody>
      </p:sp>
      <p:sp>
        <p:nvSpPr>
          <p:cNvPr name="TextBox 171" id="171"/>
          <p:cNvSpPr txBox="true"/>
          <p:nvPr/>
        </p:nvSpPr>
        <p:spPr>
          <a:xfrm rot="0">
            <a:off x="13460679" y="9571673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F1EAD1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fast">
    <p:circl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39334" y="-29824"/>
            <a:ext cx="478823" cy="10316824"/>
            <a:chOff x="0" y="0"/>
            <a:chExt cx="638431" cy="13755765"/>
          </a:xfrm>
        </p:grpSpPr>
        <p:grpSp>
          <p:nvGrpSpPr>
            <p:cNvPr name="Group 3" id="3"/>
            <p:cNvGrpSpPr/>
            <p:nvPr/>
          </p:nvGrpSpPr>
          <p:grpSpPr>
            <a:xfrm rot="-5400000">
              <a:off x="0" y="13436549"/>
              <a:ext cx="319215" cy="319215"/>
              <a:chOff x="0" y="0"/>
              <a:chExt cx="812800" cy="8128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" id="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" id="6"/>
            <p:cNvGrpSpPr/>
            <p:nvPr/>
          </p:nvGrpSpPr>
          <p:grpSpPr>
            <a:xfrm rot="-5400000">
              <a:off x="319215" y="13117334"/>
              <a:ext cx="319215" cy="319215"/>
              <a:chOff x="0" y="0"/>
              <a:chExt cx="812800" cy="81280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-5400000">
              <a:off x="0" y="12798119"/>
              <a:ext cx="319215" cy="319215"/>
              <a:chOff x="0" y="0"/>
              <a:chExt cx="812800" cy="8128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-5400000">
              <a:off x="319215" y="12478903"/>
              <a:ext cx="319215" cy="319215"/>
              <a:chOff x="0" y="0"/>
              <a:chExt cx="812800" cy="812800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-5400000">
              <a:off x="0" y="12159688"/>
              <a:ext cx="319215" cy="319215"/>
              <a:chOff x="0" y="0"/>
              <a:chExt cx="812800" cy="8128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-5400000">
              <a:off x="319215" y="11840472"/>
              <a:ext cx="319215" cy="319215"/>
              <a:chOff x="0" y="0"/>
              <a:chExt cx="812800" cy="8128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-5400000">
              <a:off x="0" y="11521257"/>
              <a:ext cx="319215" cy="319215"/>
              <a:chOff x="0" y="0"/>
              <a:chExt cx="812800" cy="8128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" id="24"/>
            <p:cNvGrpSpPr/>
            <p:nvPr/>
          </p:nvGrpSpPr>
          <p:grpSpPr>
            <a:xfrm rot="-5400000">
              <a:off x="319215" y="11202041"/>
              <a:ext cx="319215" cy="319215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7" id="27"/>
            <p:cNvGrpSpPr/>
            <p:nvPr/>
          </p:nvGrpSpPr>
          <p:grpSpPr>
            <a:xfrm rot="-5400000">
              <a:off x="0" y="10882826"/>
              <a:ext cx="319215" cy="319215"/>
              <a:chOff x="0" y="0"/>
              <a:chExt cx="812800" cy="812800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-5400000">
              <a:off x="319215" y="10563611"/>
              <a:ext cx="319215" cy="319215"/>
              <a:chOff x="0" y="0"/>
              <a:chExt cx="812800" cy="812800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3" id="33"/>
            <p:cNvGrpSpPr/>
            <p:nvPr/>
          </p:nvGrpSpPr>
          <p:grpSpPr>
            <a:xfrm rot="-5400000">
              <a:off x="0" y="10244395"/>
              <a:ext cx="319215" cy="319215"/>
              <a:chOff x="0" y="0"/>
              <a:chExt cx="812800" cy="81280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-5400000">
              <a:off x="319215" y="9925180"/>
              <a:ext cx="319215" cy="319215"/>
              <a:chOff x="0" y="0"/>
              <a:chExt cx="812800" cy="812800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9" id="39"/>
            <p:cNvGrpSpPr/>
            <p:nvPr/>
          </p:nvGrpSpPr>
          <p:grpSpPr>
            <a:xfrm rot="-5400000">
              <a:off x="0" y="9605964"/>
              <a:ext cx="319215" cy="319215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-5400000">
              <a:off x="319215" y="9286749"/>
              <a:ext cx="319215" cy="319215"/>
              <a:chOff x="0" y="0"/>
              <a:chExt cx="812800" cy="812800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5" id="45"/>
            <p:cNvGrpSpPr/>
            <p:nvPr/>
          </p:nvGrpSpPr>
          <p:grpSpPr>
            <a:xfrm rot="-5400000">
              <a:off x="0" y="8967534"/>
              <a:ext cx="319215" cy="319215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8" id="48"/>
            <p:cNvGrpSpPr/>
            <p:nvPr/>
          </p:nvGrpSpPr>
          <p:grpSpPr>
            <a:xfrm rot="-5400000">
              <a:off x="319215" y="8648318"/>
              <a:ext cx="319215" cy="319215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-5400000">
              <a:off x="0" y="8329103"/>
              <a:ext cx="319215" cy="319215"/>
              <a:chOff x="0" y="0"/>
              <a:chExt cx="812800" cy="812800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4" id="54"/>
            <p:cNvGrpSpPr/>
            <p:nvPr/>
          </p:nvGrpSpPr>
          <p:grpSpPr>
            <a:xfrm rot="-5400000">
              <a:off x="319215" y="8009887"/>
              <a:ext cx="319215" cy="319215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-5400000">
              <a:off x="0" y="7690672"/>
              <a:ext cx="319215" cy="319215"/>
              <a:chOff x="0" y="0"/>
              <a:chExt cx="812800" cy="812800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0" id="60"/>
            <p:cNvGrpSpPr/>
            <p:nvPr/>
          </p:nvGrpSpPr>
          <p:grpSpPr>
            <a:xfrm rot="-5400000">
              <a:off x="319215" y="7371456"/>
              <a:ext cx="319215" cy="319215"/>
              <a:chOff x="0" y="0"/>
              <a:chExt cx="812800" cy="812800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3" id="63"/>
            <p:cNvGrpSpPr/>
            <p:nvPr/>
          </p:nvGrpSpPr>
          <p:grpSpPr>
            <a:xfrm rot="-5400000">
              <a:off x="0" y="7052241"/>
              <a:ext cx="319215" cy="319215"/>
              <a:chOff x="0" y="0"/>
              <a:chExt cx="812800" cy="812800"/>
            </a:xfrm>
          </p:grpSpPr>
          <p:sp>
            <p:nvSpPr>
              <p:cNvPr name="Freeform 64" id="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5" id="6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6" id="66"/>
            <p:cNvGrpSpPr/>
            <p:nvPr/>
          </p:nvGrpSpPr>
          <p:grpSpPr>
            <a:xfrm rot="-5400000">
              <a:off x="319215" y="6733026"/>
              <a:ext cx="319215" cy="319215"/>
              <a:chOff x="0" y="0"/>
              <a:chExt cx="812800" cy="812800"/>
            </a:xfrm>
          </p:grpSpPr>
          <p:sp>
            <p:nvSpPr>
              <p:cNvPr name="Freeform 67" id="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8" id="6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9" id="69"/>
            <p:cNvGrpSpPr/>
            <p:nvPr/>
          </p:nvGrpSpPr>
          <p:grpSpPr>
            <a:xfrm rot="-5400000">
              <a:off x="0" y="6413810"/>
              <a:ext cx="319215" cy="319215"/>
              <a:chOff x="0" y="0"/>
              <a:chExt cx="812800" cy="812800"/>
            </a:xfrm>
          </p:grpSpPr>
          <p:sp>
            <p:nvSpPr>
              <p:cNvPr name="Freeform 70" id="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1" id="7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2" id="72"/>
            <p:cNvGrpSpPr/>
            <p:nvPr/>
          </p:nvGrpSpPr>
          <p:grpSpPr>
            <a:xfrm rot="-5400000">
              <a:off x="319215" y="6094595"/>
              <a:ext cx="319215" cy="319215"/>
              <a:chOff x="0" y="0"/>
              <a:chExt cx="812800" cy="812800"/>
            </a:xfrm>
          </p:grpSpPr>
          <p:sp>
            <p:nvSpPr>
              <p:cNvPr name="Freeform 73" id="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4" id="7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5" id="75"/>
            <p:cNvGrpSpPr/>
            <p:nvPr/>
          </p:nvGrpSpPr>
          <p:grpSpPr>
            <a:xfrm rot="-5400000">
              <a:off x="0" y="5775379"/>
              <a:ext cx="319215" cy="319215"/>
              <a:chOff x="0" y="0"/>
              <a:chExt cx="812800" cy="812800"/>
            </a:xfrm>
          </p:grpSpPr>
          <p:sp>
            <p:nvSpPr>
              <p:cNvPr name="Freeform 76" id="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7" id="7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8" id="78"/>
            <p:cNvGrpSpPr/>
            <p:nvPr/>
          </p:nvGrpSpPr>
          <p:grpSpPr>
            <a:xfrm rot="-5400000">
              <a:off x="319215" y="5456164"/>
              <a:ext cx="319215" cy="319215"/>
              <a:chOff x="0" y="0"/>
              <a:chExt cx="812800" cy="812800"/>
            </a:xfrm>
          </p:grpSpPr>
          <p:sp>
            <p:nvSpPr>
              <p:cNvPr name="Freeform 79" id="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0" id="8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1" id="81"/>
            <p:cNvGrpSpPr/>
            <p:nvPr/>
          </p:nvGrpSpPr>
          <p:grpSpPr>
            <a:xfrm rot="-5400000">
              <a:off x="0" y="5136949"/>
              <a:ext cx="319215" cy="319215"/>
              <a:chOff x="0" y="0"/>
              <a:chExt cx="812800" cy="812800"/>
            </a:xfrm>
          </p:grpSpPr>
          <p:sp>
            <p:nvSpPr>
              <p:cNvPr name="Freeform 82" id="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3" id="8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4" id="84"/>
            <p:cNvGrpSpPr/>
            <p:nvPr/>
          </p:nvGrpSpPr>
          <p:grpSpPr>
            <a:xfrm rot="-5400000">
              <a:off x="0" y="3226306"/>
              <a:ext cx="319215" cy="319215"/>
              <a:chOff x="0" y="0"/>
              <a:chExt cx="812800" cy="812800"/>
            </a:xfrm>
          </p:grpSpPr>
          <p:sp>
            <p:nvSpPr>
              <p:cNvPr name="Freeform 85" id="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6" id="8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7" id="87"/>
            <p:cNvGrpSpPr/>
            <p:nvPr/>
          </p:nvGrpSpPr>
          <p:grpSpPr>
            <a:xfrm rot="-5400000">
              <a:off x="319215" y="4817733"/>
              <a:ext cx="319215" cy="319215"/>
              <a:chOff x="0" y="0"/>
              <a:chExt cx="812800" cy="812800"/>
            </a:xfrm>
          </p:grpSpPr>
          <p:sp>
            <p:nvSpPr>
              <p:cNvPr name="Freeform 88" id="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9" id="8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0" id="90"/>
            <p:cNvGrpSpPr/>
            <p:nvPr/>
          </p:nvGrpSpPr>
          <p:grpSpPr>
            <a:xfrm rot="-5400000">
              <a:off x="319215" y="2907091"/>
              <a:ext cx="319215" cy="319215"/>
              <a:chOff x="0" y="0"/>
              <a:chExt cx="812800" cy="812800"/>
            </a:xfrm>
          </p:grpSpPr>
          <p:sp>
            <p:nvSpPr>
              <p:cNvPr name="Freeform 91" id="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2" id="9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3" id="93"/>
            <p:cNvGrpSpPr/>
            <p:nvPr/>
          </p:nvGrpSpPr>
          <p:grpSpPr>
            <a:xfrm rot="-5400000">
              <a:off x="0" y="4498518"/>
              <a:ext cx="319215" cy="319215"/>
              <a:chOff x="0" y="0"/>
              <a:chExt cx="812800" cy="812800"/>
            </a:xfrm>
          </p:grpSpPr>
          <p:sp>
            <p:nvSpPr>
              <p:cNvPr name="Freeform 94" id="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5" id="9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6" id="96"/>
            <p:cNvGrpSpPr/>
            <p:nvPr/>
          </p:nvGrpSpPr>
          <p:grpSpPr>
            <a:xfrm rot="-5400000">
              <a:off x="0" y="2587875"/>
              <a:ext cx="319215" cy="319215"/>
              <a:chOff x="0" y="0"/>
              <a:chExt cx="812800" cy="812800"/>
            </a:xfrm>
          </p:grpSpPr>
          <p:sp>
            <p:nvSpPr>
              <p:cNvPr name="Freeform 97" id="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8" id="9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9" id="99"/>
            <p:cNvGrpSpPr/>
            <p:nvPr/>
          </p:nvGrpSpPr>
          <p:grpSpPr>
            <a:xfrm rot="-5400000">
              <a:off x="0" y="1315664"/>
              <a:ext cx="319215" cy="319215"/>
              <a:chOff x="0" y="0"/>
              <a:chExt cx="812800" cy="812800"/>
            </a:xfrm>
          </p:grpSpPr>
          <p:sp>
            <p:nvSpPr>
              <p:cNvPr name="Freeform 100" id="1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1" id="10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2" id="102"/>
            <p:cNvGrpSpPr/>
            <p:nvPr/>
          </p:nvGrpSpPr>
          <p:grpSpPr>
            <a:xfrm rot="-5400000">
              <a:off x="319215" y="4179302"/>
              <a:ext cx="319215" cy="319215"/>
              <a:chOff x="0" y="0"/>
              <a:chExt cx="812800" cy="812800"/>
            </a:xfrm>
          </p:grpSpPr>
          <p:sp>
            <p:nvSpPr>
              <p:cNvPr name="Freeform 103" id="1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4" id="10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5" id="105"/>
            <p:cNvGrpSpPr/>
            <p:nvPr/>
          </p:nvGrpSpPr>
          <p:grpSpPr>
            <a:xfrm rot="-5400000">
              <a:off x="319215" y="2268660"/>
              <a:ext cx="319215" cy="319215"/>
              <a:chOff x="0" y="0"/>
              <a:chExt cx="812800" cy="812800"/>
            </a:xfrm>
          </p:grpSpPr>
          <p:sp>
            <p:nvSpPr>
              <p:cNvPr name="Freeform 106" id="1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7" id="10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8" id="108"/>
            <p:cNvGrpSpPr/>
            <p:nvPr/>
          </p:nvGrpSpPr>
          <p:grpSpPr>
            <a:xfrm rot="-5400000">
              <a:off x="319215" y="996449"/>
              <a:ext cx="319215" cy="319215"/>
              <a:chOff x="0" y="0"/>
              <a:chExt cx="812800" cy="812800"/>
            </a:xfrm>
          </p:grpSpPr>
          <p:sp>
            <p:nvSpPr>
              <p:cNvPr name="Freeform 109" id="1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0" id="11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1" id="111"/>
            <p:cNvGrpSpPr/>
            <p:nvPr/>
          </p:nvGrpSpPr>
          <p:grpSpPr>
            <a:xfrm rot="-5400000">
              <a:off x="0" y="3860087"/>
              <a:ext cx="319215" cy="319215"/>
              <a:chOff x="0" y="0"/>
              <a:chExt cx="812800" cy="812800"/>
            </a:xfrm>
          </p:grpSpPr>
          <p:sp>
            <p:nvSpPr>
              <p:cNvPr name="Freeform 112" id="1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3" id="11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4" id="114"/>
            <p:cNvGrpSpPr/>
            <p:nvPr/>
          </p:nvGrpSpPr>
          <p:grpSpPr>
            <a:xfrm rot="-5400000">
              <a:off x="0" y="1949445"/>
              <a:ext cx="319215" cy="319215"/>
              <a:chOff x="0" y="0"/>
              <a:chExt cx="812800" cy="812800"/>
            </a:xfrm>
          </p:grpSpPr>
          <p:sp>
            <p:nvSpPr>
              <p:cNvPr name="Freeform 115" id="1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6" id="11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7" id="117"/>
            <p:cNvGrpSpPr/>
            <p:nvPr/>
          </p:nvGrpSpPr>
          <p:grpSpPr>
            <a:xfrm rot="-5400000">
              <a:off x="0" y="677233"/>
              <a:ext cx="319215" cy="319215"/>
              <a:chOff x="0" y="0"/>
              <a:chExt cx="812800" cy="812800"/>
            </a:xfrm>
          </p:grpSpPr>
          <p:sp>
            <p:nvSpPr>
              <p:cNvPr name="Freeform 118" id="1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9" id="11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0" id="120"/>
            <p:cNvGrpSpPr/>
            <p:nvPr/>
          </p:nvGrpSpPr>
          <p:grpSpPr>
            <a:xfrm rot="-5400000">
              <a:off x="319215" y="3540871"/>
              <a:ext cx="319215" cy="319215"/>
              <a:chOff x="0" y="0"/>
              <a:chExt cx="812800" cy="812800"/>
            </a:xfrm>
          </p:grpSpPr>
          <p:sp>
            <p:nvSpPr>
              <p:cNvPr name="Freeform 121" id="1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2" id="12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3" id="123"/>
            <p:cNvGrpSpPr/>
            <p:nvPr/>
          </p:nvGrpSpPr>
          <p:grpSpPr>
            <a:xfrm rot="-5400000">
              <a:off x="319215" y="1630229"/>
              <a:ext cx="319215" cy="319215"/>
              <a:chOff x="0" y="0"/>
              <a:chExt cx="812800" cy="812800"/>
            </a:xfrm>
          </p:grpSpPr>
          <p:sp>
            <p:nvSpPr>
              <p:cNvPr name="Freeform 124" id="1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5" id="12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6" id="126"/>
            <p:cNvGrpSpPr/>
            <p:nvPr/>
          </p:nvGrpSpPr>
          <p:grpSpPr>
            <a:xfrm rot="-5400000">
              <a:off x="0" y="638431"/>
              <a:ext cx="319215" cy="319215"/>
              <a:chOff x="0" y="0"/>
              <a:chExt cx="812800" cy="812800"/>
            </a:xfrm>
          </p:grpSpPr>
          <p:sp>
            <p:nvSpPr>
              <p:cNvPr name="Freeform 127" id="1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8" id="12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9" id="129"/>
            <p:cNvGrpSpPr/>
            <p:nvPr/>
          </p:nvGrpSpPr>
          <p:grpSpPr>
            <a:xfrm rot="-5400000">
              <a:off x="319215" y="319215"/>
              <a:ext cx="319215" cy="319215"/>
              <a:chOff x="0" y="0"/>
              <a:chExt cx="812800" cy="812800"/>
            </a:xfrm>
          </p:grpSpPr>
          <p:sp>
            <p:nvSpPr>
              <p:cNvPr name="Freeform 130" id="1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1" id="13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2" id="132"/>
            <p:cNvGrpSpPr/>
            <p:nvPr/>
          </p:nvGrpSpPr>
          <p:grpSpPr>
            <a:xfrm rot="-5400000">
              <a:off x="0" y="0"/>
              <a:ext cx="319215" cy="319215"/>
              <a:chOff x="0" y="0"/>
              <a:chExt cx="812800" cy="812800"/>
            </a:xfrm>
          </p:grpSpPr>
          <p:sp>
            <p:nvSpPr>
              <p:cNvPr name="Freeform 133" id="1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4" id="13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grpSp>
        <p:nvGrpSpPr>
          <p:cNvPr name="Group 135" id="135"/>
          <p:cNvGrpSpPr/>
          <p:nvPr/>
        </p:nvGrpSpPr>
        <p:grpSpPr>
          <a:xfrm rot="-10800000">
            <a:off x="16673907" y="-29824"/>
            <a:ext cx="478823" cy="10316824"/>
            <a:chOff x="0" y="0"/>
            <a:chExt cx="638431" cy="13755765"/>
          </a:xfrm>
        </p:grpSpPr>
        <p:grpSp>
          <p:nvGrpSpPr>
            <p:cNvPr name="Group 136" id="136"/>
            <p:cNvGrpSpPr/>
            <p:nvPr/>
          </p:nvGrpSpPr>
          <p:grpSpPr>
            <a:xfrm rot="-5400000">
              <a:off x="0" y="13436549"/>
              <a:ext cx="319215" cy="319215"/>
              <a:chOff x="0" y="0"/>
              <a:chExt cx="812800" cy="812800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8" id="13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9" id="139"/>
            <p:cNvGrpSpPr/>
            <p:nvPr/>
          </p:nvGrpSpPr>
          <p:grpSpPr>
            <a:xfrm rot="-5400000">
              <a:off x="319215" y="13117334"/>
              <a:ext cx="319215" cy="319215"/>
              <a:chOff x="0" y="0"/>
              <a:chExt cx="812800" cy="812800"/>
            </a:xfrm>
          </p:grpSpPr>
          <p:sp>
            <p:nvSpPr>
              <p:cNvPr name="Freeform 140" id="1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1" id="14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2" id="142"/>
            <p:cNvGrpSpPr/>
            <p:nvPr/>
          </p:nvGrpSpPr>
          <p:grpSpPr>
            <a:xfrm rot="-5400000">
              <a:off x="0" y="12798119"/>
              <a:ext cx="319215" cy="319215"/>
              <a:chOff x="0" y="0"/>
              <a:chExt cx="812800" cy="812800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4" id="14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5" id="145"/>
            <p:cNvGrpSpPr/>
            <p:nvPr/>
          </p:nvGrpSpPr>
          <p:grpSpPr>
            <a:xfrm rot="-5400000">
              <a:off x="319215" y="12478903"/>
              <a:ext cx="319215" cy="319215"/>
              <a:chOff x="0" y="0"/>
              <a:chExt cx="812800" cy="812800"/>
            </a:xfrm>
          </p:grpSpPr>
          <p:sp>
            <p:nvSpPr>
              <p:cNvPr name="Freeform 146" id="1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7" id="14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8" id="148"/>
            <p:cNvGrpSpPr/>
            <p:nvPr/>
          </p:nvGrpSpPr>
          <p:grpSpPr>
            <a:xfrm rot="-5400000">
              <a:off x="0" y="12159688"/>
              <a:ext cx="319215" cy="319215"/>
              <a:chOff x="0" y="0"/>
              <a:chExt cx="812800" cy="812800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0" id="15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1" id="151"/>
            <p:cNvGrpSpPr/>
            <p:nvPr/>
          </p:nvGrpSpPr>
          <p:grpSpPr>
            <a:xfrm rot="-5400000">
              <a:off x="319215" y="11840472"/>
              <a:ext cx="319215" cy="319215"/>
              <a:chOff x="0" y="0"/>
              <a:chExt cx="812800" cy="812800"/>
            </a:xfrm>
          </p:grpSpPr>
          <p:sp>
            <p:nvSpPr>
              <p:cNvPr name="Freeform 152" id="1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3" id="15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4" id="154"/>
            <p:cNvGrpSpPr/>
            <p:nvPr/>
          </p:nvGrpSpPr>
          <p:grpSpPr>
            <a:xfrm rot="-5400000">
              <a:off x="0" y="11521257"/>
              <a:ext cx="319215" cy="319215"/>
              <a:chOff x="0" y="0"/>
              <a:chExt cx="812800" cy="812800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6" id="15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7" id="157"/>
            <p:cNvGrpSpPr/>
            <p:nvPr/>
          </p:nvGrpSpPr>
          <p:grpSpPr>
            <a:xfrm rot="-5400000">
              <a:off x="319215" y="11202041"/>
              <a:ext cx="319215" cy="319215"/>
              <a:chOff x="0" y="0"/>
              <a:chExt cx="812800" cy="812800"/>
            </a:xfrm>
          </p:grpSpPr>
          <p:sp>
            <p:nvSpPr>
              <p:cNvPr name="Freeform 158" id="1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9" id="15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0" id="160"/>
            <p:cNvGrpSpPr/>
            <p:nvPr/>
          </p:nvGrpSpPr>
          <p:grpSpPr>
            <a:xfrm rot="-5400000">
              <a:off x="0" y="10882826"/>
              <a:ext cx="319215" cy="319215"/>
              <a:chOff x="0" y="0"/>
              <a:chExt cx="812800" cy="812800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2" id="16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3" id="163"/>
            <p:cNvGrpSpPr/>
            <p:nvPr/>
          </p:nvGrpSpPr>
          <p:grpSpPr>
            <a:xfrm rot="-5400000">
              <a:off x="319215" y="10563611"/>
              <a:ext cx="319215" cy="319215"/>
              <a:chOff x="0" y="0"/>
              <a:chExt cx="812800" cy="812800"/>
            </a:xfrm>
          </p:grpSpPr>
          <p:sp>
            <p:nvSpPr>
              <p:cNvPr name="Freeform 164" id="1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5" id="16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6" id="166"/>
            <p:cNvGrpSpPr/>
            <p:nvPr/>
          </p:nvGrpSpPr>
          <p:grpSpPr>
            <a:xfrm rot="-5400000">
              <a:off x="0" y="10244395"/>
              <a:ext cx="319215" cy="319215"/>
              <a:chOff x="0" y="0"/>
              <a:chExt cx="812800" cy="812800"/>
            </a:xfrm>
          </p:grpSpPr>
          <p:sp>
            <p:nvSpPr>
              <p:cNvPr name="Freeform 167" id="1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8" id="16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9" id="169"/>
            <p:cNvGrpSpPr/>
            <p:nvPr/>
          </p:nvGrpSpPr>
          <p:grpSpPr>
            <a:xfrm rot="-5400000">
              <a:off x="319215" y="9925180"/>
              <a:ext cx="319215" cy="319215"/>
              <a:chOff x="0" y="0"/>
              <a:chExt cx="812800" cy="812800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1" id="17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72" id="172"/>
            <p:cNvGrpSpPr/>
            <p:nvPr/>
          </p:nvGrpSpPr>
          <p:grpSpPr>
            <a:xfrm rot="-5400000">
              <a:off x="0" y="9605964"/>
              <a:ext cx="319215" cy="319215"/>
              <a:chOff x="0" y="0"/>
              <a:chExt cx="812800" cy="812800"/>
            </a:xfrm>
          </p:grpSpPr>
          <p:sp>
            <p:nvSpPr>
              <p:cNvPr name="Freeform 173" id="1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4" id="17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75" id="175"/>
            <p:cNvGrpSpPr/>
            <p:nvPr/>
          </p:nvGrpSpPr>
          <p:grpSpPr>
            <a:xfrm rot="-5400000">
              <a:off x="319215" y="9286749"/>
              <a:ext cx="319215" cy="319215"/>
              <a:chOff x="0" y="0"/>
              <a:chExt cx="812800" cy="812800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7" id="17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78" id="178"/>
            <p:cNvGrpSpPr/>
            <p:nvPr/>
          </p:nvGrpSpPr>
          <p:grpSpPr>
            <a:xfrm rot="-5400000">
              <a:off x="0" y="8967534"/>
              <a:ext cx="319215" cy="319215"/>
              <a:chOff x="0" y="0"/>
              <a:chExt cx="812800" cy="812800"/>
            </a:xfrm>
          </p:grpSpPr>
          <p:sp>
            <p:nvSpPr>
              <p:cNvPr name="Freeform 179" id="1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0" id="18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1" id="181"/>
            <p:cNvGrpSpPr/>
            <p:nvPr/>
          </p:nvGrpSpPr>
          <p:grpSpPr>
            <a:xfrm rot="-5400000">
              <a:off x="319215" y="8648318"/>
              <a:ext cx="319215" cy="319215"/>
              <a:chOff x="0" y="0"/>
              <a:chExt cx="812800" cy="812800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3" id="18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4" id="184"/>
            <p:cNvGrpSpPr/>
            <p:nvPr/>
          </p:nvGrpSpPr>
          <p:grpSpPr>
            <a:xfrm rot="-5400000">
              <a:off x="0" y="8329103"/>
              <a:ext cx="319215" cy="319215"/>
              <a:chOff x="0" y="0"/>
              <a:chExt cx="812800" cy="812800"/>
            </a:xfrm>
          </p:grpSpPr>
          <p:sp>
            <p:nvSpPr>
              <p:cNvPr name="Freeform 185" id="1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6" id="18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7" id="187"/>
            <p:cNvGrpSpPr/>
            <p:nvPr/>
          </p:nvGrpSpPr>
          <p:grpSpPr>
            <a:xfrm rot="-5400000">
              <a:off x="319215" y="8009887"/>
              <a:ext cx="319215" cy="319215"/>
              <a:chOff x="0" y="0"/>
              <a:chExt cx="812800" cy="812800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9" id="18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0" id="190"/>
            <p:cNvGrpSpPr/>
            <p:nvPr/>
          </p:nvGrpSpPr>
          <p:grpSpPr>
            <a:xfrm rot="-5400000">
              <a:off x="0" y="7690672"/>
              <a:ext cx="319215" cy="319215"/>
              <a:chOff x="0" y="0"/>
              <a:chExt cx="812800" cy="812800"/>
            </a:xfrm>
          </p:grpSpPr>
          <p:sp>
            <p:nvSpPr>
              <p:cNvPr name="Freeform 191" id="1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92" id="19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3" id="193"/>
            <p:cNvGrpSpPr/>
            <p:nvPr/>
          </p:nvGrpSpPr>
          <p:grpSpPr>
            <a:xfrm rot="-5400000">
              <a:off x="319215" y="7371456"/>
              <a:ext cx="319215" cy="319215"/>
              <a:chOff x="0" y="0"/>
              <a:chExt cx="812800" cy="812800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95" id="19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6" id="196"/>
            <p:cNvGrpSpPr/>
            <p:nvPr/>
          </p:nvGrpSpPr>
          <p:grpSpPr>
            <a:xfrm rot="-5400000">
              <a:off x="0" y="7052241"/>
              <a:ext cx="319215" cy="319215"/>
              <a:chOff x="0" y="0"/>
              <a:chExt cx="812800" cy="812800"/>
            </a:xfrm>
          </p:grpSpPr>
          <p:sp>
            <p:nvSpPr>
              <p:cNvPr name="Freeform 197" id="1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98" id="19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9" id="199"/>
            <p:cNvGrpSpPr/>
            <p:nvPr/>
          </p:nvGrpSpPr>
          <p:grpSpPr>
            <a:xfrm rot="-5400000">
              <a:off x="319215" y="6733026"/>
              <a:ext cx="319215" cy="319215"/>
              <a:chOff x="0" y="0"/>
              <a:chExt cx="812800" cy="812800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1" id="20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02" id="202"/>
            <p:cNvGrpSpPr/>
            <p:nvPr/>
          </p:nvGrpSpPr>
          <p:grpSpPr>
            <a:xfrm rot="-5400000">
              <a:off x="0" y="6413810"/>
              <a:ext cx="319215" cy="319215"/>
              <a:chOff x="0" y="0"/>
              <a:chExt cx="812800" cy="812800"/>
            </a:xfrm>
          </p:grpSpPr>
          <p:sp>
            <p:nvSpPr>
              <p:cNvPr name="Freeform 203" id="2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4" id="20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05" id="205"/>
            <p:cNvGrpSpPr/>
            <p:nvPr/>
          </p:nvGrpSpPr>
          <p:grpSpPr>
            <a:xfrm rot="-5400000">
              <a:off x="319215" y="6094595"/>
              <a:ext cx="319215" cy="319215"/>
              <a:chOff x="0" y="0"/>
              <a:chExt cx="812800" cy="812800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7" id="20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08" id="208"/>
            <p:cNvGrpSpPr/>
            <p:nvPr/>
          </p:nvGrpSpPr>
          <p:grpSpPr>
            <a:xfrm rot="-5400000">
              <a:off x="0" y="5775379"/>
              <a:ext cx="319215" cy="319215"/>
              <a:chOff x="0" y="0"/>
              <a:chExt cx="812800" cy="812800"/>
            </a:xfrm>
          </p:grpSpPr>
          <p:sp>
            <p:nvSpPr>
              <p:cNvPr name="Freeform 209" id="2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0" id="21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1" id="211"/>
            <p:cNvGrpSpPr/>
            <p:nvPr/>
          </p:nvGrpSpPr>
          <p:grpSpPr>
            <a:xfrm rot="-5400000">
              <a:off x="319215" y="5456164"/>
              <a:ext cx="319215" cy="319215"/>
              <a:chOff x="0" y="0"/>
              <a:chExt cx="812800" cy="812800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3" id="21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4" id="214"/>
            <p:cNvGrpSpPr/>
            <p:nvPr/>
          </p:nvGrpSpPr>
          <p:grpSpPr>
            <a:xfrm rot="-5400000">
              <a:off x="0" y="5136949"/>
              <a:ext cx="319215" cy="319215"/>
              <a:chOff x="0" y="0"/>
              <a:chExt cx="812800" cy="812800"/>
            </a:xfrm>
          </p:grpSpPr>
          <p:sp>
            <p:nvSpPr>
              <p:cNvPr name="Freeform 215" id="2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6" id="21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7" id="217"/>
            <p:cNvGrpSpPr/>
            <p:nvPr/>
          </p:nvGrpSpPr>
          <p:grpSpPr>
            <a:xfrm rot="-5400000">
              <a:off x="0" y="3226306"/>
              <a:ext cx="319215" cy="319215"/>
              <a:chOff x="0" y="0"/>
              <a:chExt cx="812800" cy="812800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9" id="21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0" id="220"/>
            <p:cNvGrpSpPr/>
            <p:nvPr/>
          </p:nvGrpSpPr>
          <p:grpSpPr>
            <a:xfrm rot="-5400000">
              <a:off x="319215" y="4817733"/>
              <a:ext cx="319215" cy="319215"/>
              <a:chOff x="0" y="0"/>
              <a:chExt cx="812800" cy="812800"/>
            </a:xfrm>
          </p:grpSpPr>
          <p:sp>
            <p:nvSpPr>
              <p:cNvPr name="Freeform 221" id="2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22" id="22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3" id="223"/>
            <p:cNvGrpSpPr/>
            <p:nvPr/>
          </p:nvGrpSpPr>
          <p:grpSpPr>
            <a:xfrm rot="-5400000">
              <a:off x="319215" y="2907091"/>
              <a:ext cx="319215" cy="319215"/>
              <a:chOff x="0" y="0"/>
              <a:chExt cx="812800" cy="812800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25" id="22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6" id="226"/>
            <p:cNvGrpSpPr/>
            <p:nvPr/>
          </p:nvGrpSpPr>
          <p:grpSpPr>
            <a:xfrm rot="-5400000">
              <a:off x="0" y="4498518"/>
              <a:ext cx="319215" cy="319215"/>
              <a:chOff x="0" y="0"/>
              <a:chExt cx="812800" cy="812800"/>
            </a:xfrm>
          </p:grpSpPr>
          <p:sp>
            <p:nvSpPr>
              <p:cNvPr name="Freeform 227" id="2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28" id="22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9" id="229"/>
            <p:cNvGrpSpPr/>
            <p:nvPr/>
          </p:nvGrpSpPr>
          <p:grpSpPr>
            <a:xfrm rot="-5400000">
              <a:off x="0" y="2587875"/>
              <a:ext cx="319215" cy="319215"/>
              <a:chOff x="0" y="0"/>
              <a:chExt cx="812800" cy="812800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1" id="23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32" id="232"/>
            <p:cNvGrpSpPr/>
            <p:nvPr/>
          </p:nvGrpSpPr>
          <p:grpSpPr>
            <a:xfrm rot="-5400000">
              <a:off x="0" y="1315664"/>
              <a:ext cx="319215" cy="319215"/>
              <a:chOff x="0" y="0"/>
              <a:chExt cx="812800" cy="812800"/>
            </a:xfrm>
          </p:grpSpPr>
          <p:sp>
            <p:nvSpPr>
              <p:cNvPr name="Freeform 233" id="2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4" id="23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35" id="235"/>
            <p:cNvGrpSpPr/>
            <p:nvPr/>
          </p:nvGrpSpPr>
          <p:grpSpPr>
            <a:xfrm rot="-5400000">
              <a:off x="319215" y="4179302"/>
              <a:ext cx="319215" cy="319215"/>
              <a:chOff x="0" y="0"/>
              <a:chExt cx="812800" cy="812800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7" id="23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38" id="238"/>
            <p:cNvGrpSpPr/>
            <p:nvPr/>
          </p:nvGrpSpPr>
          <p:grpSpPr>
            <a:xfrm rot="-5400000">
              <a:off x="319215" y="2268660"/>
              <a:ext cx="319215" cy="319215"/>
              <a:chOff x="0" y="0"/>
              <a:chExt cx="812800" cy="812800"/>
            </a:xfrm>
          </p:grpSpPr>
          <p:sp>
            <p:nvSpPr>
              <p:cNvPr name="Freeform 239" id="2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0" id="24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1" id="241"/>
            <p:cNvGrpSpPr/>
            <p:nvPr/>
          </p:nvGrpSpPr>
          <p:grpSpPr>
            <a:xfrm rot="-5400000">
              <a:off x="319215" y="996449"/>
              <a:ext cx="319215" cy="319215"/>
              <a:chOff x="0" y="0"/>
              <a:chExt cx="812800" cy="812800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3" id="24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4" id="244"/>
            <p:cNvGrpSpPr/>
            <p:nvPr/>
          </p:nvGrpSpPr>
          <p:grpSpPr>
            <a:xfrm rot="-5400000">
              <a:off x="0" y="3860087"/>
              <a:ext cx="319215" cy="319215"/>
              <a:chOff x="0" y="0"/>
              <a:chExt cx="812800" cy="812800"/>
            </a:xfrm>
          </p:grpSpPr>
          <p:sp>
            <p:nvSpPr>
              <p:cNvPr name="Freeform 245" id="24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6" id="24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7" id="247"/>
            <p:cNvGrpSpPr/>
            <p:nvPr/>
          </p:nvGrpSpPr>
          <p:grpSpPr>
            <a:xfrm rot="-5400000">
              <a:off x="0" y="1949445"/>
              <a:ext cx="319215" cy="319215"/>
              <a:chOff x="0" y="0"/>
              <a:chExt cx="812800" cy="812800"/>
            </a:xfrm>
          </p:grpSpPr>
          <p:sp>
            <p:nvSpPr>
              <p:cNvPr name="Freeform 248" id="24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9" id="24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0" id="250"/>
            <p:cNvGrpSpPr/>
            <p:nvPr/>
          </p:nvGrpSpPr>
          <p:grpSpPr>
            <a:xfrm rot="-5400000">
              <a:off x="0" y="677233"/>
              <a:ext cx="319215" cy="319215"/>
              <a:chOff x="0" y="0"/>
              <a:chExt cx="812800" cy="812800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52" id="25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3" id="253"/>
            <p:cNvGrpSpPr/>
            <p:nvPr/>
          </p:nvGrpSpPr>
          <p:grpSpPr>
            <a:xfrm rot="-5400000">
              <a:off x="319215" y="3540871"/>
              <a:ext cx="319215" cy="319215"/>
              <a:chOff x="0" y="0"/>
              <a:chExt cx="812800" cy="812800"/>
            </a:xfrm>
          </p:grpSpPr>
          <p:sp>
            <p:nvSpPr>
              <p:cNvPr name="Freeform 254" id="25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55" id="25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6" id="256"/>
            <p:cNvGrpSpPr/>
            <p:nvPr/>
          </p:nvGrpSpPr>
          <p:grpSpPr>
            <a:xfrm rot="-5400000">
              <a:off x="319215" y="1630229"/>
              <a:ext cx="319215" cy="319215"/>
              <a:chOff x="0" y="0"/>
              <a:chExt cx="812800" cy="812800"/>
            </a:xfrm>
          </p:grpSpPr>
          <p:sp>
            <p:nvSpPr>
              <p:cNvPr name="Freeform 257" id="25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58" id="25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9" id="259"/>
            <p:cNvGrpSpPr/>
            <p:nvPr/>
          </p:nvGrpSpPr>
          <p:grpSpPr>
            <a:xfrm rot="-5400000">
              <a:off x="0" y="638431"/>
              <a:ext cx="319215" cy="319215"/>
              <a:chOff x="0" y="0"/>
              <a:chExt cx="812800" cy="812800"/>
            </a:xfrm>
          </p:grpSpPr>
          <p:sp>
            <p:nvSpPr>
              <p:cNvPr name="Freeform 260" id="26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61" id="26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62" id="262"/>
            <p:cNvGrpSpPr/>
            <p:nvPr/>
          </p:nvGrpSpPr>
          <p:grpSpPr>
            <a:xfrm rot="-5400000">
              <a:off x="319215" y="319215"/>
              <a:ext cx="319215" cy="319215"/>
              <a:chOff x="0" y="0"/>
              <a:chExt cx="812800" cy="812800"/>
            </a:xfrm>
          </p:grpSpPr>
          <p:sp>
            <p:nvSpPr>
              <p:cNvPr name="Freeform 263" id="26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64" id="26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65" id="265"/>
            <p:cNvGrpSpPr/>
            <p:nvPr/>
          </p:nvGrpSpPr>
          <p:grpSpPr>
            <a:xfrm rot="-5400000">
              <a:off x="0" y="0"/>
              <a:ext cx="319215" cy="319215"/>
              <a:chOff x="0" y="0"/>
              <a:chExt cx="812800" cy="812800"/>
            </a:xfrm>
          </p:grpSpPr>
          <p:sp>
            <p:nvSpPr>
              <p:cNvPr name="Freeform 266" id="26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67" id="26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38291" lIns="38291" bIns="38291" rIns="38291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grpSp>
        <p:nvGrpSpPr>
          <p:cNvPr name="Group 268" id="268"/>
          <p:cNvGrpSpPr/>
          <p:nvPr/>
        </p:nvGrpSpPr>
        <p:grpSpPr>
          <a:xfrm rot="-5400000">
            <a:off x="-4573833" y="4573833"/>
            <a:ext cx="10287000" cy="1139334"/>
            <a:chOff x="0" y="0"/>
            <a:chExt cx="2709333" cy="300071"/>
          </a:xfrm>
        </p:grpSpPr>
        <p:sp>
          <p:nvSpPr>
            <p:cNvPr name="Freeform 269" id="269"/>
            <p:cNvSpPr/>
            <p:nvPr/>
          </p:nvSpPr>
          <p:spPr>
            <a:xfrm flipH="false" flipV="false" rot="0">
              <a:off x="0" y="0"/>
              <a:ext cx="2709333" cy="300071"/>
            </a:xfrm>
            <a:custGeom>
              <a:avLst/>
              <a:gdLst/>
              <a:ahLst/>
              <a:cxnLst/>
              <a:rect r="r" b="b" t="t" l="l"/>
              <a:pathLst>
                <a:path h="300071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00071"/>
                  </a:lnTo>
                  <a:lnTo>
                    <a:pt x="0" y="300071"/>
                  </a:ln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270" id="270"/>
            <p:cNvSpPr txBox="true"/>
            <p:nvPr/>
          </p:nvSpPr>
          <p:spPr>
            <a:xfrm>
              <a:off x="0" y="-66675"/>
              <a:ext cx="2709333" cy="366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1"/>
                </a:lnSpc>
              </a:pPr>
            </a:p>
          </p:txBody>
        </p:sp>
      </p:grpSp>
      <p:grpSp>
        <p:nvGrpSpPr>
          <p:cNvPr name="Group 271" id="271"/>
          <p:cNvGrpSpPr/>
          <p:nvPr/>
        </p:nvGrpSpPr>
        <p:grpSpPr>
          <a:xfrm rot="5400000">
            <a:off x="12578897" y="4573833"/>
            <a:ext cx="10287000" cy="1139334"/>
            <a:chOff x="0" y="0"/>
            <a:chExt cx="2709333" cy="300071"/>
          </a:xfrm>
        </p:grpSpPr>
        <p:sp>
          <p:nvSpPr>
            <p:cNvPr name="Freeform 272" id="272"/>
            <p:cNvSpPr/>
            <p:nvPr/>
          </p:nvSpPr>
          <p:spPr>
            <a:xfrm flipH="false" flipV="false" rot="0">
              <a:off x="0" y="0"/>
              <a:ext cx="2709333" cy="300071"/>
            </a:xfrm>
            <a:custGeom>
              <a:avLst/>
              <a:gdLst/>
              <a:ahLst/>
              <a:cxnLst/>
              <a:rect r="r" b="b" t="t" l="l"/>
              <a:pathLst>
                <a:path h="300071" w="2709333">
                  <a:moveTo>
                    <a:pt x="0" y="0"/>
                  </a:moveTo>
                  <a:lnTo>
                    <a:pt x="2709333" y="0"/>
                  </a:lnTo>
                  <a:lnTo>
                    <a:pt x="2709333" y="300071"/>
                  </a:lnTo>
                  <a:lnTo>
                    <a:pt x="0" y="300071"/>
                  </a:ln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273" id="273"/>
            <p:cNvSpPr txBox="true"/>
            <p:nvPr/>
          </p:nvSpPr>
          <p:spPr>
            <a:xfrm>
              <a:off x="0" y="-66675"/>
              <a:ext cx="2709333" cy="3667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371"/>
                </a:lnSpc>
              </a:pPr>
            </a:p>
          </p:txBody>
        </p:sp>
      </p:grpSp>
      <p:grpSp>
        <p:nvGrpSpPr>
          <p:cNvPr name="Group 274" id="274"/>
          <p:cNvGrpSpPr/>
          <p:nvPr/>
        </p:nvGrpSpPr>
        <p:grpSpPr>
          <a:xfrm rot="0">
            <a:off x="7395680" y="7235450"/>
            <a:ext cx="3161317" cy="272520"/>
            <a:chOff x="0" y="0"/>
            <a:chExt cx="351599" cy="30310"/>
          </a:xfrm>
        </p:grpSpPr>
        <p:sp>
          <p:nvSpPr>
            <p:cNvPr name="Freeform 275" id="275"/>
            <p:cNvSpPr/>
            <p:nvPr/>
          </p:nvSpPr>
          <p:spPr>
            <a:xfrm flipH="false" flipV="false" rot="0">
              <a:off x="0" y="0"/>
              <a:ext cx="351599" cy="30310"/>
            </a:xfrm>
            <a:custGeom>
              <a:avLst/>
              <a:gdLst/>
              <a:ahLst/>
              <a:cxnLst/>
              <a:rect r="r" b="b" t="t" l="l"/>
              <a:pathLst>
                <a:path h="30310" w="351599">
                  <a:moveTo>
                    <a:pt x="175800" y="0"/>
                  </a:moveTo>
                  <a:cubicBezTo>
                    <a:pt x="78708" y="0"/>
                    <a:pt x="0" y="6785"/>
                    <a:pt x="0" y="15155"/>
                  </a:cubicBezTo>
                  <a:cubicBezTo>
                    <a:pt x="0" y="23525"/>
                    <a:pt x="78708" y="30310"/>
                    <a:pt x="175800" y="30310"/>
                  </a:cubicBezTo>
                  <a:cubicBezTo>
                    <a:pt x="272891" y="30310"/>
                    <a:pt x="351599" y="23525"/>
                    <a:pt x="351599" y="15155"/>
                  </a:cubicBezTo>
                  <a:cubicBezTo>
                    <a:pt x="351599" y="6785"/>
                    <a:pt x="272891" y="0"/>
                    <a:pt x="175800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276" id="276"/>
            <p:cNvSpPr txBox="true"/>
            <p:nvPr/>
          </p:nvSpPr>
          <p:spPr>
            <a:xfrm>
              <a:off x="32962" y="-73358"/>
              <a:ext cx="285674" cy="100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sp>
        <p:nvSpPr>
          <p:cNvPr name="Freeform 277" id="277"/>
          <p:cNvSpPr/>
          <p:nvPr/>
        </p:nvSpPr>
        <p:spPr>
          <a:xfrm flipH="false" flipV="false" rot="0">
            <a:off x="6965403" y="2442937"/>
            <a:ext cx="4376243" cy="5045983"/>
          </a:xfrm>
          <a:custGeom>
            <a:avLst/>
            <a:gdLst/>
            <a:ahLst/>
            <a:cxnLst/>
            <a:rect r="r" b="b" t="t" l="l"/>
            <a:pathLst>
              <a:path h="5045983" w="4376243">
                <a:moveTo>
                  <a:pt x="0" y="0"/>
                </a:moveTo>
                <a:lnTo>
                  <a:pt x="4376244" y="0"/>
                </a:lnTo>
                <a:lnTo>
                  <a:pt x="4376244" y="5045983"/>
                </a:lnTo>
                <a:lnTo>
                  <a:pt x="0" y="50459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8" id="278"/>
          <p:cNvSpPr txBox="true"/>
          <p:nvPr/>
        </p:nvSpPr>
        <p:spPr>
          <a:xfrm rot="0">
            <a:off x="5312617" y="857828"/>
            <a:ext cx="7598077" cy="2373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2"/>
              </a:lnSpc>
            </a:pPr>
            <a:r>
              <a:rPr lang="en-US" sz="5325">
                <a:solidFill>
                  <a:srgbClr val="097D4C"/>
                </a:solidFill>
                <a:latin typeface="Gladiola"/>
                <a:ea typeface="Gladiola"/>
                <a:cs typeface="Gladiola"/>
                <a:sym typeface="Gladiola"/>
              </a:rPr>
              <a:t>Restauration rapide végétalienne !</a:t>
            </a:r>
          </a:p>
        </p:txBody>
      </p:sp>
      <p:grpSp>
        <p:nvGrpSpPr>
          <p:cNvPr name="Group 279" id="279"/>
          <p:cNvGrpSpPr/>
          <p:nvPr/>
        </p:nvGrpSpPr>
        <p:grpSpPr>
          <a:xfrm rot="0">
            <a:off x="5073922" y="4597162"/>
            <a:ext cx="1272132" cy="1209969"/>
            <a:chOff x="0" y="0"/>
            <a:chExt cx="1696176" cy="1613291"/>
          </a:xfrm>
        </p:grpSpPr>
        <p:sp>
          <p:nvSpPr>
            <p:cNvPr name="Freeform 280" id="280"/>
            <p:cNvSpPr/>
            <p:nvPr/>
          </p:nvSpPr>
          <p:spPr>
            <a:xfrm flipH="false" flipV="false" rot="0">
              <a:off x="0" y="0"/>
              <a:ext cx="1696176" cy="1613291"/>
            </a:xfrm>
            <a:custGeom>
              <a:avLst/>
              <a:gdLst/>
              <a:ahLst/>
              <a:cxnLst/>
              <a:rect r="r" b="b" t="t" l="l"/>
              <a:pathLst>
                <a:path h="1613291" w="1696176">
                  <a:moveTo>
                    <a:pt x="0" y="0"/>
                  </a:moveTo>
                  <a:lnTo>
                    <a:pt x="1696176" y="0"/>
                  </a:lnTo>
                  <a:lnTo>
                    <a:pt x="1696176" y="1613291"/>
                  </a:lnTo>
                  <a:lnTo>
                    <a:pt x="0" y="161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1" id="281"/>
            <p:cNvSpPr txBox="true"/>
            <p:nvPr/>
          </p:nvSpPr>
          <p:spPr>
            <a:xfrm rot="0">
              <a:off x="550283" y="396012"/>
              <a:ext cx="595610" cy="7641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spc="-24">
                  <a:solidFill>
                    <a:srgbClr val="F1EAD1"/>
                  </a:solidFill>
                  <a:latin typeface="Gladiola"/>
                  <a:ea typeface="Gladiola"/>
                  <a:cs typeface="Gladiola"/>
                  <a:sym typeface="Gladiola"/>
                </a:rPr>
                <a:t>20</a:t>
              </a:r>
            </a:p>
          </p:txBody>
        </p:sp>
      </p:grpSp>
      <p:grpSp>
        <p:nvGrpSpPr>
          <p:cNvPr name="Group 282" id="282"/>
          <p:cNvGrpSpPr/>
          <p:nvPr/>
        </p:nvGrpSpPr>
        <p:grpSpPr>
          <a:xfrm rot="0">
            <a:off x="11941946" y="4597162"/>
            <a:ext cx="1272132" cy="1209969"/>
            <a:chOff x="0" y="0"/>
            <a:chExt cx="1696176" cy="1613291"/>
          </a:xfrm>
        </p:grpSpPr>
        <p:sp>
          <p:nvSpPr>
            <p:cNvPr name="Freeform 283" id="283"/>
            <p:cNvSpPr/>
            <p:nvPr/>
          </p:nvSpPr>
          <p:spPr>
            <a:xfrm flipH="false" flipV="false" rot="0">
              <a:off x="0" y="0"/>
              <a:ext cx="1696176" cy="1613291"/>
            </a:xfrm>
            <a:custGeom>
              <a:avLst/>
              <a:gdLst/>
              <a:ahLst/>
              <a:cxnLst/>
              <a:rect r="r" b="b" t="t" l="l"/>
              <a:pathLst>
                <a:path h="1613291" w="1696176">
                  <a:moveTo>
                    <a:pt x="0" y="0"/>
                  </a:moveTo>
                  <a:lnTo>
                    <a:pt x="1696176" y="0"/>
                  </a:lnTo>
                  <a:lnTo>
                    <a:pt x="1696176" y="1613291"/>
                  </a:lnTo>
                  <a:lnTo>
                    <a:pt x="0" y="1613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4" id="284"/>
            <p:cNvSpPr txBox="true"/>
            <p:nvPr/>
          </p:nvSpPr>
          <p:spPr>
            <a:xfrm rot="0">
              <a:off x="550283" y="396012"/>
              <a:ext cx="595610" cy="7641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899"/>
                </a:lnSpc>
                <a:spcBef>
                  <a:spcPct val="0"/>
                </a:spcBef>
              </a:pPr>
              <a:r>
                <a:rPr lang="en-US" sz="3499" spc="-24">
                  <a:solidFill>
                    <a:srgbClr val="F1EAD1"/>
                  </a:solidFill>
                  <a:latin typeface="Gladiola"/>
                  <a:ea typeface="Gladiola"/>
                  <a:cs typeface="Gladiola"/>
                  <a:sym typeface="Gladiola"/>
                </a:rPr>
                <a:t>20</a:t>
              </a:r>
            </a:p>
          </p:txBody>
        </p:sp>
      </p:grpSp>
      <p:grpSp>
        <p:nvGrpSpPr>
          <p:cNvPr name="Group 285" id="285"/>
          <p:cNvGrpSpPr/>
          <p:nvPr/>
        </p:nvGrpSpPr>
        <p:grpSpPr>
          <a:xfrm rot="0">
            <a:off x="5967598" y="8094904"/>
            <a:ext cx="6352804" cy="1496193"/>
            <a:chOff x="0" y="0"/>
            <a:chExt cx="8470405" cy="1994924"/>
          </a:xfrm>
        </p:grpSpPr>
        <p:sp>
          <p:nvSpPr>
            <p:cNvPr name="TextBox 286" id="286"/>
            <p:cNvSpPr txBox="true"/>
            <p:nvPr/>
          </p:nvSpPr>
          <p:spPr>
            <a:xfrm rot="0">
              <a:off x="0" y="104775"/>
              <a:ext cx="8470405" cy="10089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 marL="0" indent="0" lvl="0">
                <a:lnSpc>
                  <a:spcPts val="5520"/>
                </a:lnSpc>
              </a:pPr>
              <a:r>
                <a:rPr lang="en-US" sz="5520" spc="-303">
                  <a:solidFill>
                    <a:srgbClr val="097D4C"/>
                  </a:solidFill>
                  <a:latin typeface="Hobo"/>
                  <a:ea typeface="Hobo"/>
                  <a:cs typeface="Hobo"/>
                  <a:sym typeface="Hobo"/>
                </a:rPr>
                <a:t>LES GRILLADES VÉGÉ</a:t>
              </a:r>
            </a:p>
          </p:txBody>
        </p:sp>
        <p:sp>
          <p:nvSpPr>
            <p:cNvPr name="TextBox 287" id="287"/>
            <p:cNvSpPr txBox="true"/>
            <p:nvPr/>
          </p:nvSpPr>
          <p:spPr>
            <a:xfrm rot="0">
              <a:off x="159792" y="1246470"/>
              <a:ext cx="8150820" cy="7484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b="true" sz="3399" spc="-23">
                  <a:solidFill>
                    <a:srgbClr val="097D4C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100 % À BASE DE PLANTES</a:t>
              </a:r>
            </a:p>
          </p:txBody>
        </p:sp>
      </p:grpSp>
      <p:sp>
        <p:nvSpPr>
          <p:cNvPr name="Freeform 288" id="288"/>
          <p:cNvSpPr/>
          <p:nvPr/>
        </p:nvSpPr>
        <p:spPr>
          <a:xfrm flipH="false" flipV="false" rot="10655635">
            <a:off x="15063627" y="1723376"/>
            <a:ext cx="689148" cy="724465"/>
          </a:xfrm>
          <a:custGeom>
            <a:avLst/>
            <a:gdLst/>
            <a:ahLst/>
            <a:cxnLst/>
            <a:rect r="r" b="b" t="t" l="l"/>
            <a:pathLst>
              <a:path h="724465" w="689148">
                <a:moveTo>
                  <a:pt x="0" y="0"/>
                </a:moveTo>
                <a:lnTo>
                  <a:pt x="689148" y="0"/>
                </a:lnTo>
                <a:lnTo>
                  <a:pt x="689148" y="724465"/>
                </a:lnTo>
                <a:lnTo>
                  <a:pt x="0" y="724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9" id="289"/>
          <p:cNvSpPr/>
          <p:nvPr/>
        </p:nvSpPr>
        <p:spPr>
          <a:xfrm flipH="false" flipV="false" rot="3554144">
            <a:off x="3397259" y="924227"/>
            <a:ext cx="675692" cy="654576"/>
          </a:xfrm>
          <a:custGeom>
            <a:avLst/>
            <a:gdLst/>
            <a:ahLst/>
            <a:cxnLst/>
            <a:rect r="r" b="b" t="t" l="l"/>
            <a:pathLst>
              <a:path h="654576" w="675692">
                <a:moveTo>
                  <a:pt x="0" y="0"/>
                </a:moveTo>
                <a:lnTo>
                  <a:pt x="675691" y="0"/>
                </a:lnTo>
                <a:lnTo>
                  <a:pt x="675691" y="654576"/>
                </a:lnTo>
                <a:lnTo>
                  <a:pt x="0" y="654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0" id="290"/>
          <p:cNvSpPr/>
          <p:nvPr/>
        </p:nvSpPr>
        <p:spPr>
          <a:xfrm flipH="true" flipV="false" rot="-5142249">
            <a:off x="3947302" y="7632984"/>
            <a:ext cx="483689" cy="482480"/>
          </a:xfrm>
          <a:custGeom>
            <a:avLst/>
            <a:gdLst/>
            <a:ahLst/>
            <a:cxnLst/>
            <a:rect r="r" b="b" t="t" l="l"/>
            <a:pathLst>
              <a:path h="482480" w="483689">
                <a:moveTo>
                  <a:pt x="483690" y="0"/>
                </a:moveTo>
                <a:lnTo>
                  <a:pt x="0" y="0"/>
                </a:lnTo>
                <a:lnTo>
                  <a:pt x="0" y="482481"/>
                </a:lnTo>
                <a:lnTo>
                  <a:pt x="483690" y="482481"/>
                </a:lnTo>
                <a:lnTo>
                  <a:pt x="4836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1" id="291"/>
          <p:cNvSpPr/>
          <p:nvPr/>
        </p:nvSpPr>
        <p:spPr>
          <a:xfrm flipH="false" flipV="false" rot="751512">
            <a:off x="14507921" y="7680468"/>
            <a:ext cx="675692" cy="654576"/>
          </a:xfrm>
          <a:custGeom>
            <a:avLst/>
            <a:gdLst/>
            <a:ahLst/>
            <a:cxnLst/>
            <a:rect r="r" b="b" t="t" l="l"/>
            <a:pathLst>
              <a:path h="654576" w="675692">
                <a:moveTo>
                  <a:pt x="0" y="0"/>
                </a:moveTo>
                <a:lnTo>
                  <a:pt x="675692" y="0"/>
                </a:lnTo>
                <a:lnTo>
                  <a:pt x="675692" y="654576"/>
                </a:lnTo>
                <a:lnTo>
                  <a:pt x="0" y="654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2" id="292"/>
          <p:cNvSpPr/>
          <p:nvPr/>
        </p:nvSpPr>
        <p:spPr>
          <a:xfrm flipH="false" flipV="false" rot="1347169">
            <a:off x="2599878" y="4772382"/>
            <a:ext cx="461910" cy="508292"/>
          </a:xfrm>
          <a:custGeom>
            <a:avLst/>
            <a:gdLst/>
            <a:ahLst/>
            <a:cxnLst/>
            <a:rect r="r" b="b" t="t" l="l"/>
            <a:pathLst>
              <a:path h="508292" w="461910">
                <a:moveTo>
                  <a:pt x="0" y="0"/>
                </a:moveTo>
                <a:lnTo>
                  <a:pt x="461911" y="0"/>
                </a:lnTo>
                <a:lnTo>
                  <a:pt x="461911" y="508292"/>
                </a:lnTo>
                <a:lnTo>
                  <a:pt x="0" y="5082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med">
    <p:circl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7431" y="-242202"/>
            <a:ext cx="9608221" cy="10771404"/>
            <a:chOff x="0" y="0"/>
            <a:chExt cx="2530560" cy="283691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30560" cy="2836913"/>
            </a:xfrm>
            <a:custGeom>
              <a:avLst/>
              <a:gdLst/>
              <a:ahLst/>
              <a:cxnLst/>
              <a:rect r="r" b="b" t="t" l="l"/>
              <a:pathLst>
                <a:path h="2836913" w="2530560">
                  <a:moveTo>
                    <a:pt x="0" y="0"/>
                  </a:moveTo>
                  <a:lnTo>
                    <a:pt x="2530560" y="0"/>
                  </a:lnTo>
                  <a:lnTo>
                    <a:pt x="2530560" y="2836913"/>
                  </a:lnTo>
                  <a:lnTo>
                    <a:pt x="0" y="2836913"/>
                  </a:lnTo>
                  <a:close/>
                </a:path>
              </a:pathLst>
            </a:custGeom>
            <a:solidFill>
              <a:srgbClr val="F1EAD1"/>
            </a:solidFill>
            <a:ln w="28575" cap="sq">
              <a:solidFill>
                <a:srgbClr val="097D4C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530560" cy="29321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899009">
            <a:off x="9538421" y="714865"/>
            <a:ext cx="6320574" cy="6011715"/>
          </a:xfrm>
          <a:custGeom>
            <a:avLst/>
            <a:gdLst/>
            <a:ahLst/>
            <a:cxnLst/>
            <a:rect r="r" b="b" t="t" l="l"/>
            <a:pathLst>
              <a:path h="6011715" w="6320574">
                <a:moveTo>
                  <a:pt x="0" y="0"/>
                </a:moveTo>
                <a:lnTo>
                  <a:pt x="6320574" y="0"/>
                </a:lnTo>
                <a:lnTo>
                  <a:pt x="6320574" y="6011714"/>
                </a:lnTo>
                <a:lnTo>
                  <a:pt x="0" y="60117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9706816" y="8724382"/>
            <a:ext cx="8025231" cy="802523"/>
            <a:chOff x="0" y="0"/>
            <a:chExt cx="10700308" cy="1070031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535015" cy="535015"/>
              <a:chOff x="0" y="0"/>
              <a:chExt cx="812800" cy="8128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535015" y="535015"/>
              <a:ext cx="535015" cy="535015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070031" y="0"/>
              <a:ext cx="535015" cy="535015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605046" y="535015"/>
              <a:ext cx="535015" cy="535015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2140062" y="0"/>
              <a:ext cx="535015" cy="535015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2675077" y="535015"/>
              <a:ext cx="535015" cy="535015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3210092" y="0"/>
              <a:ext cx="535015" cy="535015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3745108" y="535015"/>
              <a:ext cx="535015" cy="535015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4280123" y="0"/>
              <a:ext cx="535015" cy="535015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4815139" y="535015"/>
              <a:ext cx="535015" cy="535015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5350154" y="0"/>
              <a:ext cx="535015" cy="535015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5885169" y="535015"/>
              <a:ext cx="535015" cy="535015"/>
              <a:chOff x="0" y="0"/>
              <a:chExt cx="812800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6420185" y="0"/>
              <a:ext cx="535015" cy="535015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6955200" y="535015"/>
              <a:ext cx="535015" cy="535015"/>
              <a:chOff x="0" y="0"/>
              <a:chExt cx="812800" cy="8128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7490215" y="0"/>
              <a:ext cx="535015" cy="535015"/>
              <a:chOff x="0" y="0"/>
              <a:chExt cx="812800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8025231" y="535015"/>
              <a:ext cx="535015" cy="535015"/>
              <a:chOff x="0" y="0"/>
              <a:chExt cx="812800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8560246" y="0"/>
              <a:ext cx="535015" cy="535015"/>
              <a:chOff x="0" y="0"/>
              <a:chExt cx="812800" cy="8128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9095262" y="535015"/>
              <a:ext cx="535015" cy="535015"/>
              <a:chOff x="0" y="0"/>
              <a:chExt cx="812800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9630277" y="0"/>
              <a:ext cx="535015" cy="535015"/>
              <a:chOff x="0" y="0"/>
              <a:chExt cx="812800" cy="81280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10165292" y="535015"/>
              <a:ext cx="535015" cy="535015"/>
              <a:chOff x="0" y="0"/>
              <a:chExt cx="812800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grpSp>
        <p:nvGrpSpPr>
          <p:cNvPr name="Group 67" id="67"/>
          <p:cNvGrpSpPr/>
          <p:nvPr/>
        </p:nvGrpSpPr>
        <p:grpSpPr>
          <a:xfrm rot="0">
            <a:off x="1045522" y="8249716"/>
            <a:ext cx="6729152" cy="1572463"/>
            <a:chOff x="0" y="0"/>
            <a:chExt cx="5076569" cy="1186289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5076569" cy="1186289"/>
            </a:xfrm>
            <a:custGeom>
              <a:avLst/>
              <a:gdLst/>
              <a:ahLst/>
              <a:cxnLst/>
              <a:rect r="r" b="b" t="t" l="l"/>
              <a:pathLst>
                <a:path h="1186289" w="5076569">
                  <a:moveTo>
                    <a:pt x="34515" y="0"/>
                  </a:moveTo>
                  <a:lnTo>
                    <a:pt x="5042054" y="0"/>
                  </a:lnTo>
                  <a:cubicBezTo>
                    <a:pt x="5051208" y="0"/>
                    <a:pt x="5059987" y="3636"/>
                    <a:pt x="5066460" y="10109"/>
                  </a:cubicBezTo>
                  <a:cubicBezTo>
                    <a:pt x="5072933" y="16582"/>
                    <a:pt x="5076569" y="25361"/>
                    <a:pt x="5076569" y="34515"/>
                  </a:cubicBezTo>
                  <a:lnTo>
                    <a:pt x="5076569" y="1151774"/>
                  </a:lnTo>
                  <a:cubicBezTo>
                    <a:pt x="5076569" y="1160928"/>
                    <a:pt x="5072933" y="1169707"/>
                    <a:pt x="5066460" y="1176180"/>
                  </a:cubicBezTo>
                  <a:cubicBezTo>
                    <a:pt x="5059987" y="1182652"/>
                    <a:pt x="5051208" y="1186289"/>
                    <a:pt x="5042054" y="1186289"/>
                  </a:cubicBezTo>
                  <a:lnTo>
                    <a:pt x="34515" y="1186289"/>
                  </a:lnTo>
                  <a:cubicBezTo>
                    <a:pt x="25361" y="1186289"/>
                    <a:pt x="16582" y="1182652"/>
                    <a:pt x="10109" y="1176180"/>
                  </a:cubicBezTo>
                  <a:cubicBezTo>
                    <a:pt x="3636" y="1169707"/>
                    <a:pt x="0" y="1160928"/>
                    <a:pt x="0" y="1151774"/>
                  </a:cubicBezTo>
                  <a:lnTo>
                    <a:pt x="0" y="34515"/>
                  </a:lnTo>
                  <a:cubicBezTo>
                    <a:pt x="0" y="25361"/>
                    <a:pt x="3636" y="16582"/>
                    <a:pt x="10109" y="10109"/>
                  </a:cubicBezTo>
                  <a:cubicBezTo>
                    <a:pt x="16582" y="3636"/>
                    <a:pt x="25361" y="0"/>
                    <a:pt x="34515" y="0"/>
                  </a:cubicBezTo>
                  <a:close/>
                </a:path>
              </a:pathLst>
            </a:custGeom>
            <a:solidFill>
              <a:srgbClr val="D14938"/>
            </a:solidFill>
            <a:ln cap="rnd">
              <a:noFill/>
              <a:prstDash val="sysDot"/>
              <a:round/>
            </a:ln>
          </p:spPr>
        </p:sp>
        <p:sp>
          <p:nvSpPr>
            <p:cNvPr name="TextBox 69" id="69"/>
            <p:cNvSpPr txBox="true"/>
            <p:nvPr/>
          </p:nvSpPr>
          <p:spPr>
            <a:xfrm>
              <a:off x="0" y="-66675"/>
              <a:ext cx="5076569" cy="1252964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2380"/>
                </a:lnSpc>
              </a:pPr>
              <a:r>
                <a:rPr lang="en-US" b="true" sz="1700" spc="-11">
                  <a:solidFill>
                    <a:srgbClr val="F1EAD1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Conseil</a:t>
              </a:r>
              <a:r>
                <a:rPr lang="en-US" sz="1700" spc="-11">
                  <a:solidFill>
                    <a:srgbClr val="F1EAD1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 : visualisez votre présentation en tant que site Web en cliquant sur le bouton « Partager » dans le coin supérieur droit de votre écran. Sélectionnez « Site Web » et choisissez l'option « Défilement » pour le style Web.</a:t>
              </a:r>
            </a:p>
          </p:txBody>
        </p:sp>
      </p:grpSp>
      <p:sp>
        <p:nvSpPr>
          <p:cNvPr name="Freeform 70" id="70"/>
          <p:cNvSpPr/>
          <p:nvPr/>
        </p:nvSpPr>
        <p:spPr>
          <a:xfrm flipH="false" flipV="false" rot="0">
            <a:off x="1127435" y="5057775"/>
            <a:ext cx="299503" cy="500690"/>
          </a:xfrm>
          <a:custGeom>
            <a:avLst/>
            <a:gdLst/>
            <a:ahLst/>
            <a:cxnLst/>
            <a:rect r="r" b="b" t="t" l="l"/>
            <a:pathLst>
              <a:path h="500690" w="299503">
                <a:moveTo>
                  <a:pt x="0" y="0"/>
                </a:moveTo>
                <a:lnTo>
                  <a:pt x="299503" y="0"/>
                </a:lnTo>
                <a:lnTo>
                  <a:pt x="299503" y="500690"/>
                </a:lnTo>
                <a:lnTo>
                  <a:pt x="0" y="5006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1" id="71"/>
          <p:cNvSpPr/>
          <p:nvPr/>
        </p:nvSpPr>
        <p:spPr>
          <a:xfrm flipH="false" flipV="false" rot="0">
            <a:off x="1028700" y="5877736"/>
            <a:ext cx="496973" cy="375892"/>
          </a:xfrm>
          <a:custGeom>
            <a:avLst/>
            <a:gdLst/>
            <a:ahLst/>
            <a:cxnLst/>
            <a:rect r="r" b="b" t="t" l="l"/>
            <a:pathLst>
              <a:path h="375892" w="496973">
                <a:moveTo>
                  <a:pt x="0" y="0"/>
                </a:moveTo>
                <a:lnTo>
                  <a:pt x="496973" y="0"/>
                </a:lnTo>
                <a:lnTo>
                  <a:pt x="496973" y="375893"/>
                </a:lnTo>
                <a:lnTo>
                  <a:pt x="0" y="375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2" id="72"/>
          <p:cNvSpPr/>
          <p:nvPr/>
        </p:nvSpPr>
        <p:spPr>
          <a:xfrm flipH="false" flipV="false" rot="-5400000">
            <a:off x="1044676" y="6573746"/>
            <a:ext cx="465021" cy="463330"/>
          </a:xfrm>
          <a:custGeom>
            <a:avLst/>
            <a:gdLst/>
            <a:ahLst/>
            <a:cxnLst/>
            <a:rect r="r" b="b" t="t" l="l"/>
            <a:pathLst>
              <a:path h="463330" w="465021">
                <a:moveTo>
                  <a:pt x="0" y="0"/>
                </a:moveTo>
                <a:lnTo>
                  <a:pt x="465021" y="0"/>
                </a:lnTo>
                <a:lnTo>
                  <a:pt x="465021" y="463329"/>
                </a:lnTo>
                <a:lnTo>
                  <a:pt x="0" y="4633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3" id="73"/>
          <p:cNvGrpSpPr/>
          <p:nvPr/>
        </p:nvGrpSpPr>
        <p:grpSpPr>
          <a:xfrm rot="0">
            <a:off x="10900655" y="6572900"/>
            <a:ext cx="5637553" cy="1189824"/>
            <a:chOff x="0" y="0"/>
            <a:chExt cx="351599" cy="74206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351599" cy="74206"/>
            </a:xfrm>
            <a:custGeom>
              <a:avLst/>
              <a:gdLst/>
              <a:ahLst/>
              <a:cxnLst/>
              <a:rect r="r" b="b" t="t" l="l"/>
              <a:pathLst>
                <a:path h="74206" w="351599">
                  <a:moveTo>
                    <a:pt x="175800" y="0"/>
                  </a:moveTo>
                  <a:cubicBezTo>
                    <a:pt x="78708" y="0"/>
                    <a:pt x="0" y="16612"/>
                    <a:pt x="0" y="37103"/>
                  </a:cubicBezTo>
                  <a:cubicBezTo>
                    <a:pt x="0" y="57595"/>
                    <a:pt x="78708" y="74206"/>
                    <a:pt x="175800" y="74206"/>
                  </a:cubicBezTo>
                  <a:cubicBezTo>
                    <a:pt x="272891" y="74206"/>
                    <a:pt x="351599" y="57595"/>
                    <a:pt x="351599" y="37103"/>
                  </a:cubicBezTo>
                  <a:cubicBezTo>
                    <a:pt x="351599" y="16612"/>
                    <a:pt x="272891" y="0"/>
                    <a:pt x="175800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75" id="75"/>
            <p:cNvSpPr txBox="true"/>
            <p:nvPr/>
          </p:nvSpPr>
          <p:spPr>
            <a:xfrm>
              <a:off x="32962" y="-69243"/>
              <a:ext cx="285674" cy="1364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sp>
        <p:nvSpPr>
          <p:cNvPr name="Freeform 76" id="76"/>
          <p:cNvSpPr/>
          <p:nvPr/>
        </p:nvSpPr>
        <p:spPr>
          <a:xfrm flipH="false" flipV="false" rot="0">
            <a:off x="15983009" y="1837358"/>
            <a:ext cx="1276291" cy="1660216"/>
          </a:xfrm>
          <a:custGeom>
            <a:avLst/>
            <a:gdLst/>
            <a:ahLst/>
            <a:cxnLst/>
            <a:rect r="r" b="b" t="t" l="l"/>
            <a:pathLst>
              <a:path h="1660216" w="1276291">
                <a:moveTo>
                  <a:pt x="0" y="0"/>
                </a:moveTo>
                <a:lnTo>
                  <a:pt x="1276291" y="0"/>
                </a:lnTo>
                <a:lnTo>
                  <a:pt x="1276291" y="1660216"/>
                </a:lnTo>
                <a:lnTo>
                  <a:pt x="0" y="1660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7" id="77"/>
          <p:cNvSpPr/>
          <p:nvPr/>
        </p:nvSpPr>
        <p:spPr>
          <a:xfrm flipH="false" flipV="false" rot="360157">
            <a:off x="16841091" y="4768388"/>
            <a:ext cx="746969" cy="723626"/>
          </a:xfrm>
          <a:custGeom>
            <a:avLst/>
            <a:gdLst/>
            <a:ahLst/>
            <a:cxnLst/>
            <a:rect r="r" b="b" t="t" l="l"/>
            <a:pathLst>
              <a:path h="723626" w="746969">
                <a:moveTo>
                  <a:pt x="0" y="0"/>
                </a:moveTo>
                <a:lnTo>
                  <a:pt x="746969" y="0"/>
                </a:lnTo>
                <a:lnTo>
                  <a:pt x="746969" y="723626"/>
                </a:lnTo>
                <a:lnTo>
                  <a:pt x="0" y="723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3282624">
            <a:off x="9841710" y="1031491"/>
            <a:ext cx="754534" cy="730955"/>
          </a:xfrm>
          <a:custGeom>
            <a:avLst/>
            <a:gdLst/>
            <a:ahLst/>
            <a:cxnLst/>
            <a:rect r="r" b="b" t="t" l="l"/>
            <a:pathLst>
              <a:path h="730955" w="754534">
                <a:moveTo>
                  <a:pt x="0" y="0"/>
                </a:moveTo>
                <a:lnTo>
                  <a:pt x="754534" y="0"/>
                </a:lnTo>
                <a:lnTo>
                  <a:pt x="754534" y="730955"/>
                </a:lnTo>
                <a:lnTo>
                  <a:pt x="0" y="7309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737785">
            <a:off x="10112188" y="6144635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1092550">
            <a:off x="17293517" y="521159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1092550">
            <a:off x="9689998" y="7385960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2" id="82"/>
          <p:cNvGrpSpPr/>
          <p:nvPr/>
        </p:nvGrpSpPr>
        <p:grpSpPr>
          <a:xfrm rot="0">
            <a:off x="1028700" y="1335090"/>
            <a:ext cx="7079738" cy="2817012"/>
            <a:chOff x="0" y="0"/>
            <a:chExt cx="9439651" cy="3756016"/>
          </a:xfrm>
        </p:grpSpPr>
        <p:sp>
          <p:nvSpPr>
            <p:cNvPr name="TextBox 83" id="83"/>
            <p:cNvSpPr txBox="true"/>
            <p:nvPr/>
          </p:nvSpPr>
          <p:spPr>
            <a:xfrm rot="0">
              <a:off x="0" y="209550"/>
              <a:ext cx="9439651" cy="13119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6704"/>
                </a:lnSpc>
                <a:spcBef>
                  <a:spcPct val="0"/>
                </a:spcBef>
              </a:pPr>
              <a:r>
                <a:rPr lang="en-US" b="true" sz="7449" spc="-148">
                  <a:solidFill>
                    <a:srgbClr val="097D4C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Contactez-nous</a:t>
              </a:r>
            </a:p>
          </p:txBody>
        </p:sp>
        <p:sp>
          <p:nvSpPr>
            <p:cNvPr name="TextBox 84" id="84"/>
            <p:cNvSpPr txBox="true"/>
            <p:nvPr/>
          </p:nvSpPr>
          <p:spPr>
            <a:xfrm rot="0">
              <a:off x="0" y="1755937"/>
              <a:ext cx="9439651" cy="2000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Nous serions ravis de connaître votre avis et de répondre à vos questions sur les informations fournies.</a:t>
              </a:r>
            </a:p>
          </p:txBody>
        </p:sp>
      </p:grpSp>
      <p:sp>
        <p:nvSpPr>
          <p:cNvPr name="TextBox 85" id="85"/>
          <p:cNvSpPr txBox="true"/>
          <p:nvPr/>
        </p:nvSpPr>
        <p:spPr>
          <a:xfrm rot="0">
            <a:off x="1070285" y="676910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grpSp>
        <p:nvGrpSpPr>
          <p:cNvPr name="Group 86" id="86"/>
          <p:cNvGrpSpPr/>
          <p:nvPr/>
        </p:nvGrpSpPr>
        <p:grpSpPr>
          <a:xfrm rot="0">
            <a:off x="1816560" y="5183814"/>
            <a:ext cx="5504017" cy="1834908"/>
            <a:chOff x="0" y="0"/>
            <a:chExt cx="7338690" cy="2446544"/>
          </a:xfrm>
        </p:grpSpPr>
        <p:sp>
          <p:nvSpPr>
            <p:cNvPr name="TextBox 87" id="87"/>
            <p:cNvSpPr txBox="true"/>
            <p:nvPr/>
          </p:nvSpPr>
          <p:spPr>
            <a:xfrm rot="0">
              <a:off x="0" y="-95250"/>
              <a:ext cx="7338690" cy="594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01 23 45 45 79</a:t>
              </a:r>
            </a:p>
          </p:txBody>
        </p:sp>
        <p:sp>
          <p:nvSpPr>
            <p:cNvPr name="TextBox 88" id="88"/>
            <p:cNvSpPr txBox="true"/>
            <p:nvPr/>
          </p:nvSpPr>
          <p:spPr>
            <a:xfrm rot="0">
              <a:off x="0" y="878156"/>
              <a:ext cx="7338690" cy="594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bonjour@canvasupersite.fr</a:t>
              </a:r>
            </a:p>
          </p:txBody>
        </p:sp>
        <p:sp>
          <p:nvSpPr>
            <p:cNvPr name="TextBox 89" id="89"/>
            <p:cNvSpPr txBox="true"/>
            <p:nvPr/>
          </p:nvSpPr>
          <p:spPr>
            <a:xfrm rot="0">
              <a:off x="0" y="1851760"/>
              <a:ext cx="7338690" cy="5947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99"/>
                </a:lnSpc>
              </a:pPr>
              <a:r>
                <a:rPr lang="en-US" sz="24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www.canvasupersite.fr</a:t>
              </a:r>
            </a:p>
          </p:txBody>
        </p:sp>
      </p:grpSp>
      <p:sp>
        <p:nvSpPr>
          <p:cNvPr name="Freeform 90" id="90"/>
          <p:cNvSpPr/>
          <p:nvPr/>
        </p:nvSpPr>
        <p:spPr>
          <a:xfrm flipH="false" flipV="false" rot="0">
            <a:off x="10151124" y="1768444"/>
            <a:ext cx="7136615" cy="6578661"/>
          </a:xfrm>
          <a:custGeom>
            <a:avLst/>
            <a:gdLst/>
            <a:ahLst/>
            <a:cxnLst/>
            <a:rect r="r" b="b" t="t" l="l"/>
            <a:pathLst>
              <a:path h="6578661" w="7136615">
                <a:moveTo>
                  <a:pt x="0" y="0"/>
                </a:moveTo>
                <a:lnTo>
                  <a:pt x="7136614" y="0"/>
                </a:lnTo>
                <a:lnTo>
                  <a:pt x="7136614" y="6578662"/>
                </a:lnTo>
                <a:lnTo>
                  <a:pt x="0" y="657866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E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22741" y="1028700"/>
            <a:ext cx="9736559" cy="8229600"/>
            <a:chOff x="0" y="0"/>
            <a:chExt cx="2564361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4361" cy="2167467"/>
            </a:xfrm>
            <a:custGeom>
              <a:avLst/>
              <a:gdLst/>
              <a:ahLst/>
              <a:cxnLst/>
              <a:rect r="r" b="b" t="t" l="l"/>
              <a:pathLst>
                <a:path h="2167467" w="2564361">
                  <a:moveTo>
                    <a:pt x="39757" y="0"/>
                  </a:moveTo>
                  <a:lnTo>
                    <a:pt x="2524604" y="0"/>
                  </a:lnTo>
                  <a:cubicBezTo>
                    <a:pt x="2535149" y="0"/>
                    <a:pt x="2545261" y="4189"/>
                    <a:pt x="2552717" y="11645"/>
                  </a:cubicBezTo>
                  <a:cubicBezTo>
                    <a:pt x="2560173" y="19100"/>
                    <a:pt x="2564361" y="29213"/>
                    <a:pt x="2564361" y="39757"/>
                  </a:cubicBezTo>
                  <a:lnTo>
                    <a:pt x="2564361" y="2127710"/>
                  </a:lnTo>
                  <a:cubicBezTo>
                    <a:pt x="2564361" y="2138254"/>
                    <a:pt x="2560173" y="2148366"/>
                    <a:pt x="2552717" y="2155822"/>
                  </a:cubicBezTo>
                  <a:cubicBezTo>
                    <a:pt x="2545261" y="2163278"/>
                    <a:pt x="2535149" y="2167467"/>
                    <a:pt x="2524604" y="2167467"/>
                  </a:cubicBezTo>
                  <a:lnTo>
                    <a:pt x="39757" y="2167467"/>
                  </a:lnTo>
                  <a:cubicBezTo>
                    <a:pt x="29213" y="2167467"/>
                    <a:pt x="19100" y="2163278"/>
                    <a:pt x="11645" y="2155822"/>
                  </a:cubicBezTo>
                  <a:cubicBezTo>
                    <a:pt x="4189" y="2148366"/>
                    <a:pt x="0" y="2138254"/>
                    <a:pt x="0" y="2127710"/>
                  </a:cubicBezTo>
                  <a:lnTo>
                    <a:pt x="0" y="39757"/>
                  </a:lnTo>
                  <a:cubicBezTo>
                    <a:pt x="0" y="29213"/>
                    <a:pt x="4189" y="19100"/>
                    <a:pt x="11645" y="11645"/>
                  </a:cubicBezTo>
                  <a:cubicBezTo>
                    <a:pt x="19100" y="4189"/>
                    <a:pt x="29213" y="0"/>
                    <a:pt x="39757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564361" cy="2262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332337" y="1570028"/>
            <a:ext cx="1504771" cy="1735061"/>
          </a:xfrm>
          <a:custGeom>
            <a:avLst/>
            <a:gdLst/>
            <a:ahLst/>
            <a:cxnLst/>
            <a:rect r="r" b="b" t="t" l="l"/>
            <a:pathLst>
              <a:path h="1735061" w="1504771">
                <a:moveTo>
                  <a:pt x="0" y="0"/>
                </a:moveTo>
                <a:lnTo>
                  <a:pt x="1504771" y="0"/>
                </a:lnTo>
                <a:lnTo>
                  <a:pt x="1504771" y="1735060"/>
                </a:lnTo>
                <a:lnTo>
                  <a:pt x="0" y="173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416122" y="1570028"/>
            <a:ext cx="1760671" cy="1735061"/>
          </a:xfrm>
          <a:custGeom>
            <a:avLst/>
            <a:gdLst/>
            <a:ahLst/>
            <a:cxnLst/>
            <a:rect r="r" b="b" t="t" l="l"/>
            <a:pathLst>
              <a:path h="1735061" w="1760671">
                <a:moveTo>
                  <a:pt x="0" y="0"/>
                </a:moveTo>
                <a:lnTo>
                  <a:pt x="1760671" y="0"/>
                </a:lnTo>
                <a:lnTo>
                  <a:pt x="1760671" y="1735060"/>
                </a:lnTo>
                <a:lnTo>
                  <a:pt x="0" y="1735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71965" y="4011032"/>
            <a:ext cx="1825516" cy="879567"/>
          </a:xfrm>
          <a:custGeom>
            <a:avLst/>
            <a:gdLst/>
            <a:ahLst/>
            <a:cxnLst/>
            <a:rect r="r" b="b" t="t" l="l"/>
            <a:pathLst>
              <a:path h="879567" w="1825516">
                <a:moveTo>
                  <a:pt x="0" y="0"/>
                </a:moveTo>
                <a:lnTo>
                  <a:pt x="1825515" y="0"/>
                </a:lnTo>
                <a:lnTo>
                  <a:pt x="1825515" y="879567"/>
                </a:lnTo>
                <a:lnTo>
                  <a:pt x="0" y="8795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023868" y="1570028"/>
            <a:ext cx="1482688" cy="1735061"/>
          </a:xfrm>
          <a:custGeom>
            <a:avLst/>
            <a:gdLst/>
            <a:ahLst/>
            <a:cxnLst/>
            <a:rect r="r" b="b" t="t" l="l"/>
            <a:pathLst>
              <a:path h="1735061" w="1482688">
                <a:moveTo>
                  <a:pt x="0" y="0"/>
                </a:moveTo>
                <a:lnTo>
                  <a:pt x="1482689" y="0"/>
                </a:lnTo>
                <a:lnTo>
                  <a:pt x="1482689" y="1735060"/>
                </a:lnTo>
                <a:lnTo>
                  <a:pt x="0" y="1735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71022" y="1570028"/>
            <a:ext cx="1640421" cy="1735061"/>
          </a:xfrm>
          <a:custGeom>
            <a:avLst/>
            <a:gdLst/>
            <a:ahLst/>
            <a:cxnLst/>
            <a:rect r="r" b="b" t="t" l="l"/>
            <a:pathLst>
              <a:path h="1735061" w="1640421">
                <a:moveTo>
                  <a:pt x="0" y="0"/>
                </a:moveTo>
                <a:lnTo>
                  <a:pt x="1640421" y="0"/>
                </a:lnTo>
                <a:lnTo>
                  <a:pt x="1640421" y="1735060"/>
                </a:lnTo>
                <a:lnTo>
                  <a:pt x="0" y="17350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487234" y="3638438"/>
            <a:ext cx="1762555" cy="1624756"/>
          </a:xfrm>
          <a:custGeom>
            <a:avLst/>
            <a:gdLst/>
            <a:ahLst/>
            <a:cxnLst/>
            <a:rect r="r" b="b" t="t" l="l"/>
            <a:pathLst>
              <a:path h="1624756" w="1762555">
                <a:moveTo>
                  <a:pt x="0" y="0"/>
                </a:moveTo>
                <a:lnTo>
                  <a:pt x="1762555" y="0"/>
                </a:lnTo>
                <a:lnTo>
                  <a:pt x="1762555" y="1624755"/>
                </a:lnTo>
                <a:lnTo>
                  <a:pt x="0" y="16247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739542" y="3803117"/>
            <a:ext cx="1630362" cy="1295397"/>
          </a:xfrm>
          <a:custGeom>
            <a:avLst/>
            <a:gdLst/>
            <a:ahLst/>
            <a:cxnLst/>
            <a:rect r="r" b="b" t="t" l="l"/>
            <a:pathLst>
              <a:path h="1295397" w="1630362">
                <a:moveTo>
                  <a:pt x="0" y="0"/>
                </a:moveTo>
                <a:lnTo>
                  <a:pt x="1630362" y="0"/>
                </a:lnTo>
                <a:lnTo>
                  <a:pt x="1630362" y="1295397"/>
                </a:lnTo>
                <a:lnTo>
                  <a:pt x="0" y="12953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859658" y="3844534"/>
            <a:ext cx="1750418" cy="1212562"/>
          </a:xfrm>
          <a:custGeom>
            <a:avLst/>
            <a:gdLst/>
            <a:ahLst/>
            <a:cxnLst/>
            <a:rect r="r" b="b" t="t" l="l"/>
            <a:pathLst>
              <a:path h="1212562" w="1750418">
                <a:moveTo>
                  <a:pt x="0" y="0"/>
                </a:moveTo>
                <a:lnTo>
                  <a:pt x="1750418" y="0"/>
                </a:lnTo>
                <a:lnTo>
                  <a:pt x="1750418" y="1212563"/>
                </a:lnTo>
                <a:lnTo>
                  <a:pt x="0" y="12125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371622" y="5619538"/>
            <a:ext cx="1426201" cy="1309512"/>
          </a:xfrm>
          <a:custGeom>
            <a:avLst/>
            <a:gdLst/>
            <a:ahLst/>
            <a:cxnLst/>
            <a:rect r="r" b="b" t="t" l="l"/>
            <a:pathLst>
              <a:path h="1309512" w="1426201">
                <a:moveTo>
                  <a:pt x="0" y="0"/>
                </a:moveTo>
                <a:lnTo>
                  <a:pt x="1426201" y="0"/>
                </a:lnTo>
                <a:lnTo>
                  <a:pt x="1426201" y="1309512"/>
                </a:lnTo>
                <a:lnTo>
                  <a:pt x="0" y="13095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86381" y="5622577"/>
            <a:ext cx="1035637" cy="1303433"/>
          </a:xfrm>
          <a:custGeom>
            <a:avLst/>
            <a:gdLst/>
            <a:ahLst/>
            <a:cxnLst/>
            <a:rect r="r" b="b" t="t" l="l"/>
            <a:pathLst>
              <a:path h="1303433" w="1035637">
                <a:moveTo>
                  <a:pt x="0" y="0"/>
                </a:moveTo>
                <a:lnTo>
                  <a:pt x="1035637" y="0"/>
                </a:lnTo>
                <a:lnTo>
                  <a:pt x="1035637" y="1303433"/>
                </a:lnTo>
                <a:lnTo>
                  <a:pt x="0" y="130343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3276391" y="5692721"/>
            <a:ext cx="1381707" cy="1163146"/>
          </a:xfrm>
          <a:custGeom>
            <a:avLst/>
            <a:gdLst/>
            <a:ahLst/>
            <a:cxnLst/>
            <a:rect r="r" b="b" t="t" l="l"/>
            <a:pathLst>
              <a:path h="1163146" w="1381707">
                <a:moveTo>
                  <a:pt x="0" y="0"/>
                </a:moveTo>
                <a:lnTo>
                  <a:pt x="1381707" y="0"/>
                </a:lnTo>
                <a:lnTo>
                  <a:pt x="1381707" y="1163146"/>
                </a:lnTo>
                <a:lnTo>
                  <a:pt x="0" y="116314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152196" y="5645852"/>
            <a:ext cx="1379812" cy="1256884"/>
          </a:xfrm>
          <a:custGeom>
            <a:avLst/>
            <a:gdLst/>
            <a:ahLst/>
            <a:cxnLst/>
            <a:rect r="r" b="b" t="t" l="l"/>
            <a:pathLst>
              <a:path h="1256884" w="1379812">
                <a:moveTo>
                  <a:pt x="0" y="0"/>
                </a:moveTo>
                <a:lnTo>
                  <a:pt x="1379812" y="0"/>
                </a:lnTo>
                <a:lnTo>
                  <a:pt x="1379812" y="1256884"/>
                </a:lnTo>
                <a:lnTo>
                  <a:pt x="0" y="125688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516624" y="7460414"/>
            <a:ext cx="1136198" cy="1244839"/>
          </a:xfrm>
          <a:custGeom>
            <a:avLst/>
            <a:gdLst/>
            <a:ahLst/>
            <a:cxnLst/>
            <a:rect r="r" b="b" t="t" l="l"/>
            <a:pathLst>
              <a:path h="1244839" w="1136198">
                <a:moveTo>
                  <a:pt x="0" y="0"/>
                </a:moveTo>
                <a:lnTo>
                  <a:pt x="1136198" y="0"/>
                </a:lnTo>
                <a:lnTo>
                  <a:pt x="1136198" y="1244839"/>
                </a:lnTo>
                <a:lnTo>
                  <a:pt x="0" y="12448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048263" y="7448694"/>
            <a:ext cx="1093025" cy="1268278"/>
          </a:xfrm>
          <a:custGeom>
            <a:avLst/>
            <a:gdLst/>
            <a:ahLst/>
            <a:cxnLst/>
            <a:rect r="r" b="b" t="t" l="l"/>
            <a:pathLst>
              <a:path h="1268278" w="1093025">
                <a:moveTo>
                  <a:pt x="0" y="0"/>
                </a:moveTo>
                <a:lnTo>
                  <a:pt x="1093025" y="0"/>
                </a:lnTo>
                <a:lnTo>
                  <a:pt x="1093025" y="1268278"/>
                </a:lnTo>
                <a:lnTo>
                  <a:pt x="0" y="126827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453639" y="7460414"/>
            <a:ext cx="1256259" cy="1244839"/>
          </a:xfrm>
          <a:custGeom>
            <a:avLst/>
            <a:gdLst/>
            <a:ahLst/>
            <a:cxnLst/>
            <a:rect r="r" b="b" t="t" l="l"/>
            <a:pathLst>
              <a:path h="1244839" w="1256259">
                <a:moveTo>
                  <a:pt x="0" y="0"/>
                </a:moveTo>
                <a:lnTo>
                  <a:pt x="1256260" y="0"/>
                </a:lnTo>
                <a:lnTo>
                  <a:pt x="1256260" y="1244839"/>
                </a:lnTo>
                <a:lnTo>
                  <a:pt x="0" y="124483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105340" y="7448694"/>
            <a:ext cx="1259054" cy="1268278"/>
          </a:xfrm>
          <a:custGeom>
            <a:avLst/>
            <a:gdLst/>
            <a:ahLst/>
            <a:cxnLst/>
            <a:rect r="r" b="b" t="t" l="l"/>
            <a:pathLst>
              <a:path h="1268278" w="1259054">
                <a:moveTo>
                  <a:pt x="0" y="0"/>
                </a:moveTo>
                <a:lnTo>
                  <a:pt x="1259054" y="0"/>
                </a:lnTo>
                <a:lnTo>
                  <a:pt x="1259054" y="1268278"/>
                </a:lnTo>
                <a:lnTo>
                  <a:pt x="0" y="1268278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536729" y="7460414"/>
            <a:ext cx="1521469" cy="1244839"/>
          </a:xfrm>
          <a:custGeom>
            <a:avLst/>
            <a:gdLst/>
            <a:ahLst/>
            <a:cxnLst/>
            <a:rect r="r" b="b" t="t" l="l"/>
            <a:pathLst>
              <a:path h="1244839" w="1521469">
                <a:moveTo>
                  <a:pt x="0" y="0"/>
                </a:moveTo>
                <a:lnTo>
                  <a:pt x="1521469" y="0"/>
                </a:lnTo>
                <a:lnTo>
                  <a:pt x="1521469" y="1244839"/>
                </a:lnTo>
                <a:lnTo>
                  <a:pt x="0" y="1244839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012471" y="5596556"/>
            <a:ext cx="1444791" cy="1355476"/>
          </a:xfrm>
          <a:custGeom>
            <a:avLst/>
            <a:gdLst/>
            <a:ahLst/>
            <a:cxnLst/>
            <a:rect r="r" b="b" t="t" l="l"/>
            <a:pathLst>
              <a:path h="1355476" w="1444791">
                <a:moveTo>
                  <a:pt x="0" y="0"/>
                </a:moveTo>
                <a:lnTo>
                  <a:pt x="1444791" y="0"/>
                </a:lnTo>
                <a:lnTo>
                  <a:pt x="1444791" y="1355476"/>
                </a:lnTo>
                <a:lnTo>
                  <a:pt x="0" y="1355476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028700" y="7357067"/>
            <a:ext cx="5312620" cy="1901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6" spc="-18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Utilisez ces ressources Design dans votre présentation Canva. Bonne création ! Supprimez ou masquez cette page avant votre présentation.</a:t>
            </a:r>
          </a:p>
        </p:txBody>
      </p:sp>
      <p:sp>
        <p:nvSpPr>
          <p:cNvPr name="Freeform 24" id="24"/>
          <p:cNvSpPr/>
          <p:nvPr/>
        </p:nvSpPr>
        <p:spPr>
          <a:xfrm flipH="false" flipV="false" rot="2496013">
            <a:off x="2718565" y="2701418"/>
            <a:ext cx="1799078" cy="1874040"/>
          </a:xfrm>
          <a:custGeom>
            <a:avLst/>
            <a:gdLst/>
            <a:ahLst/>
            <a:cxnLst/>
            <a:rect r="r" b="b" t="t" l="l"/>
            <a:pathLst>
              <a:path h="1874040" w="1799078">
                <a:moveTo>
                  <a:pt x="0" y="0"/>
                </a:moveTo>
                <a:lnTo>
                  <a:pt x="1799079" y="0"/>
                </a:lnTo>
                <a:lnTo>
                  <a:pt x="1799079" y="1874040"/>
                </a:lnTo>
                <a:lnTo>
                  <a:pt x="0" y="1874040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5" id="25"/>
          <p:cNvSpPr txBox="true"/>
          <p:nvPr/>
        </p:nvSpPr>
        <p:spPr>
          <a:xfrm rot="0">
            <a:off x="1028700" y="1276350"/>
            <a:ext cx="5802276" cy="2000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49"/>
              </a:lnSpc>
            </a:pPr>
            <a:r>
              <a:rPr lang="en-US" b="true" sz="8499" u="none">
                <a:solidFill>
                  <a:srgbClr val="F1EAD1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Page de ressources</a:t>
            </a:r>
          </a:p>
        </p:txBody>
      </p:sp>
    </p:spTree>
  </p:cSld>
  <p:clrMapOvr>
    <a:masterClrMapping/>
  </p:clrMapOvr>
  <p:transition spd="fast">
    <p:circl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E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22741" y="1028700"/>
            <a:ext cx="9736559" cy="8229600"/>
            <a:chOff x="0" y="0"/>
            <a:chExt cx="2564361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4361" cy="2167467"/>
            </a:xfrm>
            <a:custGeom>
              <a:avLst/>
              <a:gdLst/>
              <a:ahLst/>
              <a:cxnLst/>
              <a:rect r="r" b="b" t="t" l="l"/>
              <a:pathLst>
                <a:path h="2167467" w="2564361">
                  <a:moveTo>
                    <a:pt x="39757" y="0"/>
                  </a:moveTo>
                  <a:lnTo>
                    <a:pt x="2524604" y="0"/>
                  </a:lnTo>
                  <a:cubicBezTo>
                    <a:pt x="2535149" y="0"/>
                    <a:pt x="2545261" y="4189"/>
                    <a:pt x="2552717" y="11645"/>
                  </a:cubicBezTo>
                  <a:cubicBezTo>
                    <a:pt x="2560173" y="19100"/>
                    <a:pt x="2564361" y="29213"/>
                    <a:pt x="2564361" y="39757"/>
                  </a:cubicBezTo>
                  <a:lnTo>
                    <a:pt x="2564361" y="2127710"/>
                  </a:lnTo>
                  <a:cubicBezTo>
                    <a:pt x="2564361" y="2138254"/>
                    <a:pt x="2560173" y="2148366"/>
                    <a:pt x="2552717" y="2155822"/>
                  </a:cubicBezTo>
                  <a:cubicBezTo>
                    <a:pt x="2545261" y="2163278"/>
                    <a:pt x="2535149" y="2167467"/>
                    <a:pt x="2524604" y="2167467"/>
                  </a:cubicBezTo>
                  <a:lnTo>
                    <a:pt x="39757" y="2167467"/>
                  </a:lnTo>
                  <a:cubicBezTo>
                    <a:pt x="29213" y="2167467"/>
                    <a:pt x="19100" y="2163278"/>
                    <a:pt x="11645" y="2155822"/>
                  </a:cubicBezTo>
                  <a:cubicBezTo>
                    <a:pt x="4189" y="2148366"/>
                    <a:pt x="0" y="2138254"/>
                    <a:pt x="0" y="2127710"/>
                  </a:cubicBezTo>
                  <a:lnTo>
                    <a:pt x="0" y="39757"/>
                  </a:lnTo>
                  <a:cubicBezTo>
                    <a:pt x="0" y="29213"/>
                    <a:pt x="4189" y="19100"/>
                    <a:pt x="11645" y="11645"/>
                  </a:cubicBezTo>
                  <a:cubicBezTo>
                    <a:pt x="19100" y="4189"/>
                    <a:pt x="29213" y="0"/>
                    <a:pt x="39757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564361" cy="2262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2496013">
            <a:off x="2718565" y="2828143"/>
            <a:ext cx="1799078" cy="1874040"/>
          </a:xfrm>
          <a:custGeom>
            <a:avLst/>
            <a:gdLst/>
            <a:ahLst/>
            <a:cxnLst/>
            <a:rect r="r" b="b" t="t" l="l"/>
            <a:pathLst>
              <a:path h="1874040" w="1799078">
                <a:moveTo>
                  <a:pt x="0" y="0"/>
                </a:moveTo>
                <a:lnTo>
                  <a:pt x="1799079" y="0"/>
                </a:lnTo>
                <a:lnTo>
                  <a:pt x="1799079" y="1874039"/>
                </a:lnTo>
                <a:lnTo>
                  <a:pt x="0" y="18740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97442" y="4179634"/>
            <a:ext cx="1619974" cy="1829539"/>
          </a:xfrm>
          <a:custGeom>
            <a:avLst/>
            <a:gdLst/>
            <a:ahLst/>
            <a:cxnLst/>
            <a:rect r="r" b="b" t="t" l="l"/>
            <a:pathLst>
              <a:path h="1829539" w="1619974">
                <a:moveTo>
                  <a:pt x="0" y="0"/>
                </a:moveTo>
                <a:lnTo>
                  <a:pt x="1619973" y="0"/>
                </a:lnTo>
                <a:lnTo>
                  <a:pt x="1619973" y="1829539"/>
                </a:lnTo>
                <a:lnTo>
                  <a:pt x="0" y="18295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532164" y="4179634"/>
            <a:ext cx="1380470" cy="1829539"/>
          </a:xfrm>
          <a:custGeom>
            <a:avLst/>
            <a:gdLst/>
            <a:ahLst/>
            <a:cxnLst/>
            <a:rect r="r" b="b" t="t" l="l"/>
            <a:pathLst>
              <a:path h="1829539" w="1380470">
                <a:moveTo>
                  <a:pt x="0" y="0"/>
                </a:moveTo>
                <a:lnTo>
                  <a:pt x="1380470" y="0"/>
                </a:lnTo>
                <a:lnTo>
                  <a:pt x="1380470" y="1829539"/>
                </a:lnTo>
                <a:lnTo>
                  <a:pt x="0" y="18295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443287" y="1554932"/>
            <a:ext cx="1675316" cy="1824602"/>
          </a:xfrm>
          <a:custGeom>
            <a:avLst/>
            <a:gdLst/>
            <a:ahLst/>
            <a:cxnLst/>
            <a:rect r="r" b="b" t="t" l="l"/>
            <a:pathLst>
              <a:path h="1824602" w="1675316">
                <a:moveTo>
                  <a:pt x="0" y="0"/>
                </a:moveTo>
                <a:lnTo>
                  <a:pt x="1675316" y="0"/>
                </a:lnTo>
                <a:lnTo>
                  <a:pt x="1675316" y="1824602"/>
                </a:lnTo>
                <a:lnTo>
                  <a:pt x="0" y="1824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249792" y="4482229"/>
            <a:ext cx="1749070" cy="1224349"/>
          </a:xfrm>
          <a:custGeom>
            <a:avLst/>
            <a:gdLst/>
            <a:ahLst/>
            <a:cxnLst/>
            <a:rect r="r" b="b" t="t" l="l"/>
            <a:pathLst>
              <a:path h="1224349" w="1749070">
                <a:moveTo>
                  <a:pt x="0" y="0"/>
                </a:moveTo>
                <a:lnTo>
                  <a:pt x="1749070" y="0"/>
                </a:lnTo>
                <a:lnTo>
                  <a:pt x="1749070" y="1224349"/>
                </a:lnTo>
                <a:lnTo>
                  <a:pt x="0" y="12243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556941" y="7102328"/>
            <a:ext cx="2100975" cy="1222385"/>
          </a:xfrm>
          <a:custGeom>
            <a:avLst/>
            <a:gdLst/>
            <a:ahLst/>
            <a:cxnLst/>
            <a:rect r="r" b="b" t="t" l="l"/>
            <a:pathLst>
              <a:path h="1222385" w="2100975">
                <a:moveTo>
                  <a:pt x="0" y="0"/>
                </a:moveTo>
                <a:lnTo>
                  <a:pt x="2100975" y="0"/>
                </a:lnTo>
                <a:lnTo>
                  <a:pt x="2100975" y="1222385"/>
                </a:lnTo>
                <a:lnTo>
                  <a:pt x="0" y="1222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510388" y="4459744"/>
            <a:ext cx="1541115" cy="1269318"/>
          </a:xfrm>
          <a:custGeom>
            <a:avLst/>
            <a:gdLst/>
            <a:ahLst/>
            <a:cxnLst/>
            <a:rect r="r" b="b" t="t" l="l"/>
            <a:pathLst>
              <a:path h="1269318" w="1541115">
                <a:moveTo>
                  <a:pt x="0" y="0"/>
                </a:moveTo>
                <a:lnTo>
                  <a:pt x="1541115" y="0"/>
                </a:lnTo>
                <a:lnTo>
                  <a:pt x="1541115" y="1269319"/>
                </a:lnTo>
                <a:lnTo>
                  <a:pt x="0" y="12693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524926" y="1703577"/>
            <a:ext cx="2165005" cy="1527312"/>
          </a:xfrm>
          <a:custGeom>
            <a:avLst/>
            <a:gdLst/>
            <a:ahLst/>
            <a:cxnLst/>
            <a:rect r="r" b="b" t="t" l="l"/>
            <a:pathLst>
              <a:path h="1527312" w="2165005">
                <a:moveTo>
                  <a:pt x="0" y="0"/>
                </a:moveTo>
                <a:lnTo>
                  <a:pt x="2165005" y="0"/>
                </a:lnTo>
                <a:lnTo>
                  <a:pt x="2165005" y="1527312"/>
                </a:lnTo>
                <a:lnTo>
                  <a:pt x="0" y="1527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250151" y="1703577"/>
            <a:ext cx="1944495" cy="1527312"/>
          </a:xfrm>
          <a:custGeom>
            <a:avLst/>
            <a:gdLst/>
            <a:ahLst/>
            <a:cxnLst/>
            <a:rect r="r" b="b" t="t" l="l"/>
            <a:pathLst>
              <a:path h="1527312" w="1944495">
                <a:moveTo>
                  <a:pt x="0" y="0"/>
                </a:moveTo>
                <a:lnTo>
                  <a:pt x="1944495" y="0"/>
                </a:lnTo>
                <a:lnTo>
                  <a:pt x="1944495" y="1527312"/>
                </a:lnTo>
                <a:lnTo>
                  <a:pt x="0" y="15273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338089" y="1554932"/>
            <a:ext cx="1572475" cy="1824602"/>
          </a:xfrm>
          <a:custGeom>
            <a:avLst/>
            <a:gdLst/>
            <a:ahLst/>
            <a:cxnLst/>
            <a:rect r="r" b="b" t="t" l="l"/>
            <a:pathLst>
              <a:path h="1824602" w="1572475">
                <a:moveTo>
                  <a:pt x="0" y="0"/>
                </a:moveTo>
                <a:lnTo>
                  <a:pt x="1572475" y="0"/>
                </a:lnTo>
                <a:lnTo>
                  <a:pt x="1572475" y="1824602"/>
                </a:lnTo>
                <a:lnTo>
                  <a:pt x="0" y="182460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313346" y="6812731"/>
            <a:ext cx="1818106" cy="1801578"/>
          </a:xfrm>
          <a:custGeom>
            <a:avLst/>
            <a:gdLst/>
            <a:ahLst/>
            <a:cxnLst/>
            <a:rect r="r" b="b" t="t" l="l"/>
            <a:pathLst>
              <a:path h="1801578" w="1818106">
                <a:moveTo>
                  <a:pt x="0" y="0"/>
                </a:moveTo>
                <a:lnTo>
                  <a:pt x="1818106" y="0"/>
                </a:lnTo>
                <a:lnTo>
                  <a:pt x="1818106" y="1801579"/>
                </a:lnTo>
                <a:lnTo>
                  <a:pt x="0" y="18015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361342" y="6694973"/>
            <a:ext cx="1525969" cy="2037095"/>
          </a:xfrm>
          <a:custGeom>
            <a:avLst/>
            <a:gdLst/>
            <a:ahLst/>
            <a:cxnLst/>
            <a:rect r="r" b="b" t="t" l="l"/>
            <a:pathLst>
              <a:path h="2037095" w="1525969">
                <a:moveTo>
                  <a:pt x="0" y="0"/>
                </a:moveTo>
                <a:lnTo>
                  <a:pt x="1525969" y="0"/>
                </a:lnTo>
                <a:lnTo>
                  <a:pt x="1525969" y="2037095"/>
                </a:lnTo>
                <a:lnTo>
                  <a:pt x="0" y="20370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351289" y="6694973"/>
            <a:ext cx="1859312" cy="2037095"/>
          </a:xfrm>
          <a:custGeom>
            <a:avLst/>
            <a:gdLst/>
            <a:ahLst/>
            <a:cxnLst/>
            <a:rect r="r" b="b" t="t" l="l"/>
            <a:pathLst>
              <a:path h="2037095" w="1859312">
                <a:moveTo>
                  <a:pt x="0" y="0"/>
                </a:moveTo>
                <a:lnTo>
                  <a:pt x="1859312" y="0"/>
                </a:lnTo>
                <a:lnTo>
                  <a:pt x="1859312" y="2037095"/>
                </a:lnTo>
                <a:lnTo>
                  <a:pt x="0" y="2037095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1276350"/>
            <a:ext cx="5802276" cy="2000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49"/>
              </a:lnSpc>
            </a:pPr>
            <a:r>
              <a:rPr lang="en-US" b="true" sz="8499" u="none">
                <a:solidFill>
                  <a:srgbClr val="F1EAD1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Page de ressources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28700" y="7357067"/>
            <a:ext cx="5312620" cy="1901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6" spc="-18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Utilisez ces ressources Design dans votre présentation Canva. Bonne création ! Supprimez ou masquez cette page avant votre présentation.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E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22741" y="1028700"/>
            <a:ext cx="9736559" cy="8229600"/>
            <a:chOff x="0" y="0"/>
            <a:chExt cx="2564361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4361" cy="2167467"/>
            </a:xfrm>
            <a:custGeom>
              <a:avLst/>
              <a:gdLst/>
              <a:ahLst/>
              <a:cxnLst/>
              <a:rect r="r" b="b" t="t" l="l"/>
              <a:pathLst>
                <a:path h="2167467" w="2564361">
                  <a:moveTo>
                    <a:pt x="39757" y="0"/>
                  </a:moveTo>
                  <a:lnTo>
                    <a:pt x="2524604" y="0"/>
                  </a:lnTo>
                  <a:cubicBezTo>
                    <a:pt x="2535149" y="0"/>
                    <a:pt x="2545261" y="4189"/>
                    <a:pt x="2552717" y="11645"/>
                  </a:cubicBezTo>
                  <a:cubicBezTo>
                    <a:pt x="2560173" y="19100"/>
                    <a:pt x="2564361" y="29213"/>
                    <a:pt x="2564361" y="39757"/>
                  </a:cubicBezTo>
                  <a:lnTo>
                    <a:pt x="2564361" y="2127710"/>
                  </a:lnTo>
                  <a:cubicBezTo>
                    <a:pt x="2564361" y="2138254"/>
                    <a:pt x="2560173" y="2148366"/>
                    <a:pt x="2552717" y="2155822"/>
                  </a:cubicBezTo>
                  <a:cubicBezTo>
                    <a:pt x="2545261" y="2163278"/>
                    <a:pt x="2535149" y="2167467"/>
                    <a:pt x="2524604" y="2167467"/>
                  </a:cubicBezTo>
                  <a:lnTo>
                    <a:pt x="39757" y="2167467"/>
                  </a:lnTo>
                  <a:cubicBezTo>
                    <a:pt x="29213" y="2167467"/>
                    <a:pt x="19100" y="2163278"/>
                    <a:pt x="11645" y="2155822"/>
                  </a:cubicBezTo>
                  <a:cubicBezTo>
                    <a:pt x="4189" y="2148366"/>
                    <a:pt x="0" y="2138254"/>
                    <a:pt x="0" y="2127710"/>
                  </a:cubicBezTo>
                  <a:lnTo>
                    <a:pt x="0" y="39757"/>
                  </a:lnTo>
                  <a:cubicBezTo>
                    <a:pt x="0" y="29213"/>
                    <a:pt x="4189" y="19100"/>
                    <a:pt x="11645" y="11645"/>
                  </a:cubicBezTo>
                  <a:cubicBezTo>
                    <a:pt x="19100" y="4189"/>
                    <a:pt x="29213" y="0"/>
                    <a:pt x="39757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564361" cy="2262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370650" y="1568682"/>
            <a:ext cx="1132632" cy="920521"/>
          </a:xfrm>
          <a:custGeom>
            <a:avLst/>
            <a:gdLst/>
            <a:ahLst/>
            <a:cxnLst/>
            <a:rect r="r" b="b" t="t" l="l"/>
            <a:pathLst>
              <a:path h="920521" w="1132632">
                <a:moveTo>
                  <a:pt x="0" y="0"/>
                </a:moveTo>
                <a:lnTo>
                  <a:pt x="1132632" y="0"/>
                </a:lnTo>
                <a:lnTo>
                  <a:pt x="1132632" y="920521"/>
                </a:lnTo>
                <a:lnTo>
                  <a:pt x="0" y="9205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253813" y="1462626"/>
            <a:ext cx="677520" cy="1132632"/>
          </a:xfrm>
          <a:custGeom>
            <a:avLst/>
            <a:gdLst/>
            <a:ahLst/>
            <a:cxnLst/>
            <a:rect r="r" b="b" t="t" l="l"/>
            <a:pathLst>
              <a:path h="1132632" w="677520">
                <a:moveTo>
                  <a:pt x="0" y="0"/>
                </a:moveTo>
                <a:lnTo>
                  <a:pt x="677520" y="0"/>
                </a:lnTo>
                <a:lnTo>
                  <a:pt x="677520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2722272" y="1505872"/>
            <a:ext cx="1132632" cy="1046140"/>
          </a:xfrm>
          <a:custGeom>
            <a:avLst/>
            <a:gdLst/>
            <a:ahLst/>
            <a:cxnLst/>
            <a:rect r="r" b="b" t="t" l="l"/>
            <a:pathLst>
              <a:path h="1046140" w="1132632">
                <a:moveTo>
                  <a:pt x="0" y="0"/>
                </a:moveTo>
                <a:lnTo>
                  <a:pt x="1132632" y="0"/>
                </a:lnTo>
                <a:lnTo>
                  <a:pt x="1132632" y="1046140"/>
                </a:lnTo>
                <a:lnTo>
                  <a:pt x="0" y="10461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433732" y="1462626"/>
            <a:ext cx="889631" cy="1132632"/>
          </a:xfrm>
          <a:custGeom>
            <a:avLst/>
            <a:gdLst/>
            <a:ahLst/>
            <a:cxnLst/>
            <a:rect r="r" b="b" t="t" l="l"/>
            <a:pathLst>
              <a:path h="1132632" w="889631">
                <a:moveTo>
                  <a:pt x="0" y="0"/>
                </a:moveTo>
                <a:lnTo>
                  <a:pt x="889631" y="0"/>
                </a:lnTo>
                <a:lnTo>
                  <a:pt x="889631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902191" y="1462626"/>
            <a:ext cx="1132632" cy="1132632"/>
          </a:xfrm>
          <a:custGeom>
            <a:avLst/>
            <a:gdLst/>
            <a:ahLst/>
            <a:cxnLst/>
            <a:rect r="r" b="b" t="t" l="l"/>
            <a:pathLst>
              <a:path h="1132632" w="1132632">
                <a:moveTo>
                  <a:pt x="0" y="0"/>
                </a:moveTo>
                <a:lnTo>
                  <a:pt x="1132632" y="0"/>
                </a:lnTo>
                <a:lnTo>
                  <a:pt x="1132632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330242" y="1419380"/>
            <a:ext cx="1081149" cy="1132632"/>
          </a:xfrm>
          <a:custGeom>
            <a:avLst/>
            <a:gdLst/>
            <a:ahLst/>
            <a:cxnLst/>
            <a:rect r="r" b="b" t="t" l="l"/>
            <a:pathLst>
              <a:path h="1132632" w="1081149">
                <a:moveTo>
                  <a:pt x="0" y="0"/>
                </a:moveTo>
                <a:lnTo>
                  <a:pt x="1081149" y="0"/>
                </a:lnTo>
                <a:lnTo>
                  <a:pt x="1081149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406619" y="3573272"/>
            <a:ext cx="1004772" cy="1073057"/>
          </a:xfrm>
          <a:custGeom>
            <a:avLst/>
            <a:gdLst/>
            <a:ahLst/>
            <a:cxnLst/>
            <a:rect r="r" b="b" t="t" l="l"/>
            <a:pathLst>
              <a:path h="1073057" w="1004772">
                <a:moveTo>
                  <a:pt x="0" y="0"/>
                </a:moveTo>
                <a:lnTo>
                  <a:pt x="1004772" y="0"/>
                </a:lnTo>
                <a:lnTo>
                  <a:pt x="1004772" y="1073057"/>
                </a:lnTo>
                <a:lnTo>
                  <a:pt x="0" y="107305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863855" y="3573272"/>
            <a:ext cx="766748" cy="1073057"/>
          </a:xfrm>
          <a:custGeom>
            <a:avLst/>
            <a:gdLst/>
            <a:ahLst/>
            <a:cxnLst/>
            <a:rect r="r" b="b" t="t" l="l"/>
            <a:pathLst>
              <a:path h="1073057" w="766748">
                <a:moveTo>
                  <a:pt x="0" y="0"/>
                </a:moveTo>
                <a:lnTo>
                  <a:pt x="766748" y="0"/>
                </a:lnTo>
                <a:lnTo>
                  <a:pt x="766748" y="1073057"/>
                </a:lnTo>
                <a:lnTo>
                  <a:pt x="0" y="107305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1366120" y="3630827"/>
            <a:ext cx="1073057" cy="957947"/>
          </a:xfrm>
          <a:custGeom>
            <a:avLst/>
            <a:gdLst/>
            <a:ahLst/>
            <a:cxnLst/>
            <a:rect r="r" b="b" t="t" l="l"/>
            <a:pathLst>
              <a:path h="957947" w="1073057">
                <a:moveTo>
                  <a:pt x="0" y="0"/>
                </a:moveTo>
                <a:lnTo>
                  <a:pt x="1073057" y="0"/>
                </a:lnTo>
                <a:lnTo>
                  <a:pt x="1073057" y="957947"/>
                </a:lnTo>
                <a:lnTo>
                  <a:pt x="0" y="9579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868385" y="3703990"/>
            <a:ext cx="1073057" cy="811621"/>
          </a:xfrm>
          <a:custGeom>
            <a:avLst/>
            <a:gdLst/>
            <a:ahLst/>
            <a:cxnLst/>
            <a:rect r="r" b="b" t="t" l="l"/>
            <a:pathLst>
              <a:path h="811621" w="1073057">
                <a:moveTo>
                  <a:pt x="0" y="0"/>
                </a:moveTo>
                <a:lnTo>
                  <a:pt x="1073057" y="0"/>
                </a:lnTo>
                <a:lnTo>
                  <a:pt x="1073057" y="811621"/>
                </a:lnTo>
                <a:lnTo>
                  <a:pt x="0" y="81162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370650" y="3703990"/>
            <a:ext cx="1073057" cy="811621"/>
          </a:xfrm>
          <a:custGeom>
            <a:avLst/>
            <a:gdLst/>
            <a:ahLst/>
            <a:cxnLst/>
            <a:rect r="r" b="b" t="t" l="l"/>
            <a:pathLst>
              <a:path h="811621" w="1073057">
                <a:moveTo>
                  <a:pt x="0" y="0"/>
                </a:moveTo>
                <a:lnTo>
                  <a:pt x="1073057" y="0"/>
                </a:lnTo>
                <a:lnTo>
                  <a:pt x="1073057" y="811621"/>
                </a:lnTo>
                <a:lnTo>
                  <a:pt x="0" y="81162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5400000">
            <a:off x="14053591" y="3632518"/>
            <a:ext cx="930041" cy="926659"/>
          </a:xfrm>
          <a:custGeom>
            <a:avLst/>
            <a:gdLst/>
            <a:ahLst/>
            <a:cxnLst/>
            <a:rect r="r" b="b" t="t" l="l"/>
            <a:pathLst>
              <a:path h="926659" w="930041">
                <a:moveTo>
                  <a:pt x="0" y="0"/>
                </a:moveTo>
                <a:lnTo>
                  <a:pt x="930041" y="0"/>
                </a:lnTo>
                <a:lnTo>
                  <a:pt x="930041" y="926659"/>
                </a:lnTo>
                <a:lnTo>
                  <a:pt x="0" y="92665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9896650" y="5624342"/>
            <a:ext cx="1132632" cy="1132632"/>
          </a:xfrm>
          <a:custGeom>
            <a:avLst/>
            <a:gdLst/>
            <a:ahLst/>
            <a:cxnLst/>
            <a:rect r="r" b="b" t="t" l="l"/>
            <a:pathLst>
              <a:path h="1132632" w="1132632">
                <a:moveTo>
                  <a:pt x="0" y="0"/>
                </a:moveTo>
                <a:lnTo>
                  <a:pt x="1132632" y="0"/>
                </a:lnTo>
                <a:lnTo>
                  <a:pt x="1132632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370650" y="5624342"/>
            <a:ext cx="1132632" cy="1132632"/>
          </a:xfrm>
          <a:custGeom>
            <a:avLst/>
            <a:gdLst/>
            <a:ahLst/>
            <a:cxnLst/>
            <a:rect r="r" b="b" t="t" l="l"/>
            <a:pathLst>
              <a:path h="1132632" w="1132632">
                <a:moveTo>
                  <a:pt x="0" y="0"/>
                </a:moveTo>
                <a:lnTo>
                  <a:pt x="1132632" y="0"/>
                </a:lnTo>
                <a:lnTo>
                  <a:pt x="1132632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3809486" y="5762317"/>
            <a:ext cx="1132632" cy="856682"/>
          </a:xfrm>
          <a:custGeom>
            <a:avLst/>
            <a:gdLst/>
            <a:ahLst/>
            <a:cxnLst/>
            <a:rect r="r" b="b" t="t" l="l"/>
            <a:pathLst>
              <a:path h="856682" w="1132632">
                <a:moveTo>
                  <a:pt x="0" y="0"/>
                </a:moveTo>
                <a:lnTo>
                  <a:pt x="1132632" y="0"/>
                </a:lnTo>
                <a:lnTo>
                  <a:pt x="1132632" y="856682"/>
                </a:lnTo>
                <a:lnTo>
                  <a:pt x="0" y="85668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1422650" y="5624342"/>
            <a:ext cx="739300" cy="1132632"/>
          </a:xfrm>
          <a:custGeom>
            <a:avLst/>
            <a:gdLst/>
            <a:ahLst/>
            <a:cxnLst/>
            <a:rect r="r" b="b" t="t" l="l"/>
            <a:pathLst>
              <a:path h="1132632" w="739300">
                <a:moveTo>
                  <a:pt x="0" y="0"/>
                </a:moveTo>
                <a:lnTo>
                  <a:pt x="739300" y="0"/>
                </a:lnTo>
                <a:lnTo>
                  <a:pt x="739300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555318" y="5624342"/>
            <a:ext cx="860800" cy="1132632"/>
          </a:xfrm>
          <a:custGeom>
            <a:avLst/>
            <a:gdLst/>
            <a:ahLst/>
            <a:cxnLst/>
            <a:rect r="r" b="b" t="t" l="l"/>
            <a:pathLst>
              <a:path h="1132632" w="860800">
                <a:moveTo>
                  <a:pt x="0" y="0"/>
                </a:moveTo>
                <a:lnTo>
                  <a:pt x="860800" y="0"/>
                </a:lnTo>
                <a:lnTo>
                  <a:pt x="860800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5335486" y="5783771"/>
            <a:ext cx="1075905" cy="813775"/>
          </a:xfrm>
          <a:custGeom>
            <a:avLst/>
            <a:gdLst/>
            <a:ahLst/>
            <a:cxnLst/>
            <a:rect r="r" b="b" t="t" l="l"/>
            <a:pathLst>
              <a:path h="813775" w="1075905">
                <a:moveTo>
                  <a:pt x="0" y="0"/>
                </a:moveTo>
                <a:lnTo>
                  <a:pt x="1075905" y="0"/>
                </a:lnTo>
                <a:lnTo>
                  <a:pt x="1075905" y="813775"/>
                </a:lnTo>
                <a:lnTo>
                  <a:pt x="0" y="813775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8370650" y="7872963"/>
            <a:ext cx="1085656" cy="856682"/>
          </a:xfrm>
          <a:custGeom>
            <a:avLst/>
            <a:gdLst/>
            <a:ahLst/>
            <a:cxnLst/>
            <a:rect r="r" b="b" t="t" l="l"/>
            <a:pathLst>
              <a:path h="856682" w="1085656">
                <a:moveTo>
                  <a:pt x="0" y="0"/>
                </a:moveTo>
                <a:lnTo>
                  <a:pt x="1085656" y="0"/>
                </a:lnTo>
                <a:lnTo>
                  <a:pt x="1085656" y="856681"/>
                </a:lnTo>
                <a:lnTo>
                  <a:pt x="0" y="856681"/>
                </a:lnTo>
                <a:lnTo>
                  <a:pt x="0" y="0"/>
                </a:lnTo>
                <a:close/>
              </a:path>
            </a:pathLst>
          </a:custGeom>
          <a:blipFill>
            <a:blip r:embed="rId38">
              <a:extLs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9876166" y="7734988"/>
            <a:ext cx="1122335" cy="1132632"/>
          </a:xfrm>
          <a:custGeom>
            <a:avLst/>
            <a:gdLst/>
            <a:ahLst/>
            <a:cxnLst/>
            <a:rect r="r" b="b" t="t" l="l"/>
            <a:pathLst>
              <a:path h="1132632" w="1122335">
                <a:moveTo>
                  <a:pt x="0" y="0"/>
                </a:moveTo>
                <a:lnTo>
                  <a:pt x="1122335" y="0"/>
                </a:lnTo>
                <a:lnTo>
                  <a:pt x="1122335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418360" y="7734988"/>
            <a:ext cx="1068793" cy="1132632"/>
          </a:xfrm>
          <a:custGeom>
            <a:avLst/>
            <a:gdLst/>
            <a:ahLst/>
            <a:cxnLst/>
            <a:rect r="r" b="b" t="t" l="l"/>
            <a:pathLst>
              <a:path h="1132632" w="1068793">
                <a:moveTo>
                  <a:pt x="0" y="0"/>
                </a:moveTo>
                <a:lnTo>
                  <a:pt x="1068793" y="0"/>
                </a:lnTo>
                <a:lnTo>
                  <a:pt x="1068793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2907012" y="7734988"/>
            <a:ext cx="1132632" cy="1132632"/>
          </a:xfrm>
          <a:custGeom>
            <a:avLst/>
            <a:gdLst/>
            <a:ahLst/>
            <a:cxnLst/>
            <a:rect r="r" b="b" t="t" l="l"/>
            <a:pathLst>
              <a:path h="1132632" w="1132632">
                <a:moveTo>
                  <a:pt x="0" y="0"/>
                </a:moveTo>
                <a:lnTo>
                  <a:pt x="1132632" y="0"/>
                </a:lnTo>
                <a:lnTo>
                  <a:pt x="1132632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4459504" y="7734988"/>
            <a:ext cx="716647" cy="1132632"/>
          </a:xfrm>
          <a:custGeom>
            <a:avLst/>
            <a:gdLst/>
            <a:ahLst/>
            <a:cxnLst/>
            <a:rect r="r" b="b" t="t" l="l"/>
            <a:pathLst>
              <a:path h="1132632" w="716647">
                <a:moveTo>
                  <a:pt x="0" y="0"/>
                </a:moveTo>
                <a:lnTo>
                  <a:pt x="716647" y="0"/>
                </a:lnTo>
                <a:lnTo>
                  <a:pt x="716647" y="1132632"/>
                </a:lnTo>
                <a:lnTo>
                  <a:pt x="0" y="1132632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5596010" y="7734988"/>
            <a:ext cx="815381" cy="1078027"/>
          </a:xfrm>
          <a:custGeom>
            <a:avLst/>
            <a:gdLst/>
            <a:ahLst/>
            <a:cxnLst/>
            <a:rect r="r" b="b" t="t" l="l"/>
            <a:pathLst>
              <a:path h="1078027" w="815381">
                <a:moveTo>
                  <a:pt x="0" y="0"/>
                </a:moveTo>
                <a:lnTo>
                  <a:pt x="815381" y="0"/>
                </a:lnTo>
                <a:lnTo>
                  <a:pt x="815381" y="1078027"/>
                </a:lnTo>
                <a:lnTo>
                  <a:pt x="0" y="1078027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2496013">
            <a:off x="2785471" y="2636252"/>
            <a:ext cx="1799078" cy="1874040"/>
          </a:xfrm>
          <a:custGeom>
            <a:avLst/>
            <a:gdLst/>
            <a:ahLst/>
            <a:cxnLst/>
            <a:rect r="r" b="b" t="t" l="l"/>
            <a:pathLst>
              <a:path h="1874040" w="1799078">
                <a:moveTo>
                  <a:pt x="0" y="0"/>
                </a:moveTo>
                <a:lnTo>
                  <a:pt x="1799078" y="0"/>
                </a:lnTo>
                <a:lnTo>
                  <a:pt x="1799078" y="1874040"/>
                </a:lnTo>
                <a:lnTo>
                  <a:pt x="0" y="1874040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1028700" y="1276350"/>
            <a:ext cx="5802276" cy="2000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49"/>
              </a:lnSpc>
            </a:pPr>
            <a:r>
              <a:rPr lang="en-US" b="true" sz="8499" u="none">
                <a:solidFill>
                  <a:srgbClr val="F1EAD1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Page de ressources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28700" y="7357067"/>
            <a:ext cx="5312620" cy="1901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6" spc="-18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Utilisez ces ressources Design dans votre présentation Canva. Bonne création ! Supprimez ou masquez cette page avant votre présentation.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22741" y="1028700"/>
            <a:ext cx="9736559" cy="8229600"/>
            <a:chOff x="0" y="0"/>
            <a:chExt cx="2564361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4361" cy="2167467"/>
            </a:xfrm>
            <a:custGeom>
              <a:avLst/>
              <a:gdLst/>
              <a:ahLst/>
              <a:cxnLst/>
              <a:rect r="r" b="b" t="t" l="l"/>
              <a:pathLst>
                <a:path h="2167467" w="2564361">
                  <a:moveTo>
                    <a:pt x="39757" y="0"/>
                  </a:moveTo>
                  <a:lnTo>
                    <a:pt x="2524604" y="0"/>
                  </a:lnTo>
                  <a:cubicBezTo>
                    <a:pt x="2535149" y="0"/>
                    <a:pt x="2545261" y="4189"/>
                    <a:pt x="2552717" y="11645"/>
                  </a:cubicBezTo>
                  <a:cubicBezTo>
                    <a:pt x="2560173" y="19100"/>
                    <a:pt x="2564361" y="29213"/>
                    <a:pt x="2564361" y="39757"/>
                  </a:cubicBezTo>
                  <a:lnTo>
                    <a:pt x="2564361" y="2127710"/>
                  </a:lnTo>
                  <a:cubicBezTo>
                    <a:pt x="2564361" y="2138254"/>
                    <a:pt x="2560173" y="2148366"/>
                    <a:pt x="2552717" y="2155822"/>
                  </a:cubicBezTo>
                  <a:cubicBezTo>
                    <a:pt x="2545261" y="2163278"/>
                    <a:pt x="2535149" y="2167467"/>
                    <a:pt x="2524604" y="2167467"/>
                  </a:cubicBezTo>
                  <a:lnTo>
                    <a:pt x="39757" y="2167467"/>
                  </a:lnTo>
                  <a:cubicBezTo>
                    <a:pt x="29213" y="2167467"/>
                    <a:pt x="19100" y="2163278"/>
                    <a:pt x="11645" y="2155822"/>
                  </a:cubicBezTo>
                  <a:cubicBezTo>
                    <a:pt x="4189" y="2148366"/>
                    <a:pt x="0" y="2138254"/>
                    <a:pt x="0" y="2127710"/>
                  </a:cubicBezTo>
                  <a:lnTo>
                    <a:pt x="0" y="39757"/>
                  </a:lnTo>
                  <a:cubicBezTo>
                    <a:pt x="0" y="29213"/>
                    <a:pt x="4189" y="19100"/>
                    <a:pt x="11645" y="11645"/>
                  </a:cubicBezTo>
                  <a:cubicBezTo>
                    <a:pt x="19100" y="4189"/>
                    <a:pt x="29213" y="0"/>
                    <a:pt x="39757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564361" cy="2262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7522741" y="1028700"/>
          <a:ext cx="9736559" cy="8229600"/>
        </p:xfrm>
        <a:graphic>
          <a:graphicData uri="http://schemas.openxmlformats.org/drawingml/2006/table">
            <a:tbl>
              <a:tblPr/>
              <a:tblGrid>
                <a:gridCol w="4886258"/>
                <a:gridCol w="4850301"/>
              </a:tblGrid>
              <a:tr h="20574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B pour flou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C pour confettis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D pour roulement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de tambour</a:t>
                      </a:r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M pour lâcher</a:t>
                      </a:r>
                      <a:endParaRPr lang="en-US" sz="1100"/>
                    </a:p>
                    <a:p>
                      <a:pPr algn="ctr">
                        <a:lnSpc>
                          <a:spcPts val="4900"/>
                        </a:lnSpc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de micro</a:t>
                      </a:r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Q pour silence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U pour dévoiler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74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O pour bulles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095"/>
                        </a:lnSpc>
                        <a:defRPr/>
                      </a:pPr>
                      <a:r>
                        <a:rPr lang="en-US" sz="35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N'importe quel chiffre de 0 à 9 pour une minuterie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6" id="6"/>
          <p:cNvSpPr/>
          <p:nvPr/>
        </p:nvSpPr>
        <p:spPr>
          <a:xfrm flipH="false" flipV="false" rot="2496013">
            <a:off x="2586210" y="2513559"/>
            <a:ext cx="1799078" cy="1874040"/>
          </a:xfrm>
          <a:custGeom>
            <a:avLst/>
            <a:gdLst/>
            <a:ahLst/>
            <a:cxnLst/>
            <a:rect r="r" b="b" t="t" l="l"/>
            <a:pathLst>
              <a:path h="1874040" w="1799078">
                <a:moveTo>
                  <a:pt x="0" y="0"/>
                </a:moveTo>
                <a:lnTo>
                  <a:pt x="1799078" y="0"/>
                </a:lnTo>
                <a:lnTo>
                  <a:pt x="1799078" y="1874040"/>
                </a:lnTo>
                <a:lnTo>
                  <a:pt x="0" y="1874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1276350"/>
            <a:ext cx="5802276" cy="2000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49"/>
              </a:lnSpc>
            </a:pPr>
            <a:r>
              <a:rPr lang="en-US" b="true" sz="8499" u="none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Page de ressources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7080145"/>
            <a:ext cx="5354538" cy="2178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80"/>
              </a:lnSpc>
            </a:pPr>
            <a:r>
              <a:rPr lang="en-US" sz="2414" spc="-16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Trouvez la magie et le plaisir de présenter avec les diaporamas Canva. Appuyez sur les touches suivantes en mode présentateur. Supprimez cette page avant la présentation.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E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9144000" cy="10287000"/>
            <a:chOff x="0" y="0"/>
            <a:chExt cx="2408296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08296" cy="2709333"/>
            </a:xfrm>
            <a:custGeom>
              <a:avLst/>
              <a:gdLst/>
              <a:ahLst/>
              <a:cxnLst/>
              <a:rect r="r" b="b" t="t" l="l"/>
              <a:pathLst>
                <a:path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408296" cy="28045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397108" y="1234559"/>
            <a:ext cx="6349784" cy="6956935"/>
          </a:xfrm>
          <a:custGeom>
            <a:avLst/>
            <a:gdLst/>
            <a:ahLst/>
            <a:cxnLst/>
            <a:rect r="r" b="b" t="t" l="l"/>
            <a:pathLst>
              <a:path h="6956935" w="6349784">
                <a:moveTo>
                  <a:pt x="0" y="0"/>
                </a:moveTo>
                <a:lnTo>
                  <a:pt x="6349784" y="0"/>
                </a:lnTo>
                <a:lnTo>
                  <a:pt x="6349784" y="6956935"/>
                </a:lnTo>
                <a:lnTo>
                  <a:pt x="0" y="69569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10236686" y="2483722"/>
          <a:ext cx="7022614" cy="7012941"/>
        </p:xfrm>
        <a:graphic>
          <a:graphicData uri="http://schemas.openxmlformats.org/drawingml/2006/table">
            <a:tbl>
              <a:tblPr/>
              <a:tblGrid>
                <a:gridCol w="4845657"/>
                <a:gridCol w="2176957"/>
              </a:tblGrid>
              <a:tr h="11192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1EAD1"/>
                          </a:solidFill>
                          <a:latin typeface="Gladiola"/>
                          <a:ea typeface="Gladiola"/>
                          <a:cs typeface="Gladiola"/>
                          <a:sym typeface="Gladiola"/>
                        </a:rPr>
                        <a:t>Contenu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900"/>
                        </a:lnSpc>
                        <a:defRPr/>
                      </a:pPr>
                      <a:r>
                        <a:rPr lang="en-US" sz="3500">
                          <a:solidFill>
                            <a:srgbClr val="F1EAD1"/>
                          </a:solidFill>
                          <a:latin typeface="Gladiola"/>
                          <a:ea typeface="Gladiola"/>
                          <a:cs typeface="Gladiola"/>
                          <a:sym typeface="Gladiola"/>
                        </a:rPr>
                        <a:t>Page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7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L</a:t>
                      </a: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  <a:hlinkClick r:id="rId4" action="ppaction://hlinksldjump"/>
                        </a:rPr>
                        <a:t>ogo et variations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3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7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  <a:hlinkClick r:id="rId5" action="ppaction://hlinksldjump"/>
                        </a:rPr>
                        <a:t>Palette de couleurs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6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7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  <a:hlinkClick r:id="rId6" action="ppaction://hlinksldjump"/>
                        </a:rPr>
                        <a:t>Polices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7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7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  <a:hlinkClick r:id="rId7" action="ppaction://hlinksldjump"/>
                        </a:rPr>
                        <a:t>Éléments, formes et illustrations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10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7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P</a:t>
                      </a: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  <a:hlinkClick r:id="rId8" action="ppaction://hlinksldjump"/>
                        </a:rPr>
                        <a:t>hotos et vidéos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11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27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  <a:hlinkClick r:id="rId9" action="ppaction://hlinksldjump"/>
                        </a:rPr>
                        <a:t>Maquettes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13 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726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 b="true">
                          <a:solidFill>
                            <a:srgbClr val="F1EAD1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  <a:hlinkClick r:id="rId10" action="ppaction://hlinksldjump"/>
                        </a:rPr>
                        <a:t>Contactez-nous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15 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name="Group 7" id="7"/>
          <p:cNvGrpSpPr/>
          <p:nvPr/>
        </p:nvGrpSpPr>
        <p:grpSpPr>
          <a:xfrm rot="0">
            <a:off x="559385" y="8694140"/>
            <a:ext cx="8025231" cy="802523"/>
            <a:chOff x="0" y="0"/>
            <a:chExt cx="10700308" cy="1070031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535015" cy="535015"/>
              <a:chOff x="0" y="0"/>
              <a:chExt cx="812800" cy="8128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535015" y="535015"/>
              <a:ext cx="535015" cy="535015"/>
              <a:chOff x="0" y="0"/>
              <a:chExt cx="812800" cy="8128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1070031" y="0"/>
              <a:ext cx="535015" cy="535015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7" id="17"/>
            <p:cNvGrpSpPr/>
            <p:nvPr/>
          </p:nvGrpSpPr>
          <p:grpSpPr>
            <a:xfrm rot="0">
              <a:off x="1605046" y="535015"/>
              <a:ext cx="535015" cy="535015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0" id="20"/>
            <p:cNvGrpSpPr/>
            <p:nvPr/>
          </p:nvGrpSpPr>
          <p:grpSpPr>
            <a:xfrm rot="0">
              <a:off x="2140062" y="0"/>
              <a:ext cx="535015" cy="535015"/>
              <a:chOff x="0" y="0"/>
              <a:chExt cx="812800" cy="81280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2675077" y="535015"/>
              <a:ext cx="535015" cy="535015"/>
              <a:chOff x="0" y="0"/>
              <a:chExt cx="812800" cy="8128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6" id="26"/>
            <p:cNvGrpSpPr/>
            <p:nvPr/>
          </p:nvGrpSpPr>
          <p:grpSpPr>
            <a:xfrm rot="0">
              <a:off x="3210092" y="0"/>
              <a:ext cx="535015" cy="535015"/>
              <a:chOff x="0" y="0"/>
              <a:chExt cx="812800" cy="812800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3745108" y="535015"/>
              <a:ext cx="535015" cy="535015"/>
              <a:chOff x="0" y="0"/>
              <a:chExt cx="812800" cy="8128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2" id="32"/>
            <p:cNvGrpSpPr/>
            <p:nvPr/>
          </p:nvGrpSpPr>
          <p:grpSpPr>
            <a:xfrm rot="0">
              <a:off x="4280123" y="0"/>
              <a:ext cx="535015" cy="535015"/>
              <a:chOff x="0" y="0"/>
              <a:chExt cx="812800" cy="81280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4815139" y="535015"/>
              <a:ext cx="535015" cy="535015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8" id="38"/>
            <p:cNvGrpSpPr/>
            <p:nvPr/>
          </p:nvGrpSpPr>
          <p:grpSpPr>
            <a:xfrm rot="0">
              <a:off x="5350154" y="0"/>
              <a:ext cx="535015" cy="535015"/>
              <a:chOff x="0" y="0"/>
              <a:chExt cx="812800" cy="812800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5885169" y="535015"/>
              <a:ext cx="535015" cy="535015"/>
              <a:chOff x="0" y="0"/>
              <a:chExt cx="812800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4" id="44"/>
            <p:cNvGrpSpPr/>
            <p:nvPr/>
          </p:nvGrpSpPr>
          <p:grpSpPr>
            <a:xfrm rot="0">
              <a:off x="6420185" y="0"/>
              <a:ext cx="535015" cy="535015"/>
              <a:chOff x="0" y="0"/>
              <a:chExt cx="812800" cy="8128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7" id="47"/>
            <p:cNvGrpSpPr/>
            <p:nvPr/>
          </p:nvGrpSpPr>
          <p:grpSpPr>
            <a:xfrm rot="0">
              <a:off x="6955200" y="535015"/>
              <a:ext cx="535015" cy="535015"/>
              <a:chOff x="0" y="0"/>
              <a:chExt cx="812800" cy="8128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0" id="50"/>
            <p:cNvGrpSpPr/>
            <p:nvPr/>
          </p:nvGrpSpPr>
          <p:grpSpPr>
            <a:xfrm rot="0">
              <a:off x="7490215" y="0"/>
              <a:ext cx="535015" cy="535015"/>
              <a:chOff x="0" y="0"/>
              <a:chExt cx="812800" cy="812800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3" id="53"/>
            <p:cNvGrpSpPr/>
            <p:nvPr/>
          </p:nvGrpSpPr>
          <p:grpSpPr>
            <a:xfrm rot="0">
              <a:off x="8025231" y="535015"/>
              <a:ext cx="535015" cy="535015"/>
              <a:chOff x="0" y="0"/>
              <a:chExt cx="812800" cy="812800"/>
            </a:xfrm>
          </p:grpSpPr>
          <p:sp>
            <p:nvSpPr>
              <p:cNvPr name="Freeform 54" id="5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5" id="55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6" id="56"/>
            <p:cNvGrpSpPr/>
            <p:nvPr/>
          </p:nvGrpSpPr>
          <p:grpSpPr>
            <a:xfrm rot="0">
              <a:off x="8560246" y="0"/>
              <a:ext cx="535015" cy="535015"/>
              <a:chOff x="0" y="0"/>
              <a:chExt cx="812800" cy="812800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9" id="59"/>
            <p:cNvGrpSpPr/>
            <p:nvPr/>
          </p:nvGrpSpPr>
          <p:grpSpPr>
            <a:xfrm rot="0">
              <a:off x="9095262" y="535015"/>
              <a:ext cx="535015" cy="535015"/>
              <a:chOff x="0" y="0"/>
              <a:chExt cx="812800" cy="81280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2" id="62"/>
            <p:cNvGrpSpPr/>
            <p:nvPr/>
          </p:nvGrpSpPr>
          <p:grpSpPr>
            <a:xfrm rot="0">
              <a:off x="9630277" y="0"/>
              <a:ext cx="535015" cy="535015"/>
              <a:chOff x="0" y="0"/>
              <a:chExt cx="812800" cy="812800"/>
            </a:xfrm>
          </p:grpSpPr>
          <p:sp>
            <p:nvSpPr>
              <p:cNvPr name="Freeform 63" id="6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4" id="64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5" id="65"/>
            <p:cNvGrpSpPr/>
            <p:nvPr/>
          </p:nvGrpSpPr>
          <p:grpSpPr>
            <a:xfrm rot="0">
              <a:off x="10165292" y="535015"/>
              <a:ext cx="535015" cy="535015"/>
              <a:chOff x="0" y="0"/>
              <a:chExt cx="812800" cy="812800"/>
            </a:xfrm>
          </p:grpSpPr>
          <p:sp>
            <p:nvSpPr>
              <p:cNvPr name="Freeform 66" id="6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7" id="67"/>
              <p:cNvSpPr txBox="true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anchor="ctr" rtlCol="false" tIns="58489" lIns="58489" bIns="58489" rIns="58489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sp>
        <p:nvSpPr>
          <p:cNvPr name="Freeform 68" id="68"/>
          <p:cNvSpPr/>
          <p:nvPr/>
        </p:nvSpPr>
        <p:spPr>
          <a:xfrm flipH="false" flipV="false" rot="0">
            <a:off x="1251087" y="1440418"/>
            <a:ext cx="6641826" cy="6545217"/>
          </a:xfrm>
          <a:custGeom>
            <a:avLst/>
            <a:gdLst/>
            <a:ahLst/>
            <a:cxnLst/>
            <a:rect r="r" b="b" t="t" l="l"/>
            <a:pathLst>
              <a:path h="6545217" w="6641826">
                <a:moveTo>
                  <a:pt x="0" y="0"/>
                </a:moveTo>
                <a:lnTo>
                  <a:pt x="6641826" y="0"/>
                </a:lnTo>
                <a:lnTo>
                  <a:pt x="6641826" y="6545217"/>
                </a:lnTo>
                <a:lnTo>
                  <a:pt x="0" y="65452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9" id="69"/>
          <p:cNvGrpSpPr/>
          <p:nvPr/>
        </p:nvGrpSpPr>
        <p:grpSpPr>
          <a:xfrm rot="0">
            <a:off x="1500253" y="6695840"/>
            <a:ext cx="6143495" cy="2048104"/>
            <a:chOff x="0" y="0"/>
            <a:chExt cx="4634741" cy="1545119"/>
          </a:xfrm>
        </p:grpSpPr>
        <p:sp>
          <p:nvSpPr>
            <p:cNvPr name="Freeform 70" id="70"/>
            <p:cNvSpPr/>
            <p:nvPr/>
          </p:nvSpPr>
          <p:spPr>
            <a:xfrm flipH="false" flipV="false" rot="0">
              <a:off x="0" y="0"/>
              <a:ext cx="4634741" cy="1545119"/>
            </a:xfrm>
            <a:custGeom>
              <a:avLst/>
              <a:gdLst/>
              <a:ahLst/>
              <a:cxnLst/>
              <a:rect r="r" b="b" t="t" l="l"/>
              <a:pathLst>
                <a:path h="1545119" w="4634741">
                  <a:moveTo>
                    <a:pt x="37805" y="0"/>
                  </a:moveTo>
                  <a:lnTo>
                    <a:pt x="4596935" y="0"/>
                  </a:lnTo>
                  <a:cubicBezTo>
                    <a:pt x="4617815" y="0"/>
                    <a:pt x="4634741" y="16926"/>
                    <a:pt x="4634741" y="37805"/>
                  </a:cubicBezTo>
                  <a:lnTo>
                    <a:pt x="4634741" y="1507313"/>
                  </a:lnTo>
                  <a:cubicBezTo>
                    <a:pt x="4634741" y="1517340"/>
                    <a:pt x="4630758" y="1526956"/>
                    <a:pt x="4623668" y="1534046"/>
                  </a:cubicBezTo>
                  <a:cubicBezTo>
                    <a:pt x="4616578" y="1541136"/>
                    <a:pt x="4606962" y="1545119"/>
                    <a:pt x="4596935" y="1545119"/>
                  </a:cubicBezTo>
                  <a:lnTo>
                    <a:pt x="37805" y="1545119"/>
                  </a:lnTo>
                  <a:cubicBezTo>
                    <a:pt x="27779" y="1545119"/>
                    <a:pt x="18163" y="1541136"/>
                    <a:pt x="11073" y="1534046"/>
                  </a:cubicBezTo>
                  <a:cubicBezTo>
                    <a:pt x="3983" y="1526956"/>
                    <a:pt x="0" y="1517340"/>
                    <a:pt x="0" y="1507313"/>
                  </a:cubicBezTo>
                  <a:lnTo>
                    <a:pt x="0" y="37805"/>
                  </a:lnTo>
                  <a:cubicBezTo>
                    <a:pt x="0" y="27779"/>
                    <a:pt x="3983" y="18163"/>
                    <a:pt x="11073" y="11073"/>
                  </a:cubicBezTo>
                  <a:cubicBezTo>
                    <a:pt x="18163" y="3983"/>
                    <a:pt x="27779" y="0"/>
                    <a:pt x="37805" y="0"/>
                  </a:cubicBezTo>
                  <a:close/>
                </a:path>
              </a:pathLst>
            </a:custGeom>
            <a:solidFill>
              <a:srgbClr val="D14938"/>
            </a:solidFill>
            <a:ln cap="rnd">
              <a:noFill/>
              <a:prstDash val="dash"/>
              <a:round/>
            </a:ln>
          </p:spPr>
        </p:sp>
        <p:sp>
          <p:nvSpPr>
            <p:cNvPr name="TextBox 71" id="71"/>
            <p:cNvSpPr txBox="true"/>
            <p:nvPr/>
          </p:nvSpPr>
          <p:spPr>
            <a:xfrm>
              <a:off x="0" y="-66675"/>
              <a:ext cx="4634741" cy="1611794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ctr">
                <a:lnSpc>
                  <a:spcPts val="2239"/>
                </a:lnSpc>
              </a:pPr>
              <a:r>
                <a:rPr lang="en-US" sz="1599" b="true">
                  <a:solidFill>
                    <a:srgbClr val="F1EAD1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Astuce</a:t>
              </a:r>
              <a:r>
                <a:rPr lang="en-US" sz="1599">
                  <a:solidFill>
                    <a:srgbClr val="F1EAD1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 : créez des hyperliens pour naviguer à travers</a:t>
              </a:r>
            </a:p>
            <a:p>
              <a:pPr algn="ctr">
                <a:lnSpc>
                  <a:spcPts val="2239"/>
                </a:lnSpc>
              </a:pPr>
              <a:r>
                <a:rPr lang="en-US" sz="1599">
                  <a:solidFill>
                    <a:srgbClr val="F1EAD1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les pages de votre présentation.</a:t>
              </a:r>
            </a:p>
            <a:p>
              <a:pPr algn="ctr">
                <a:lnSpc>
                  <a:spcPts val="2239"/>
                </a:lnSpc>
              </a:pPr>
            </a:p>
            <a:p>
              <a:pPr algn="ctr">
                <a:lnSpc>
                  <a:spcPts val="2239"/>
                </a:lnSpc>
              </a:pPr>
              <a:r>
                <a:rPr lang="en-US" sz="1599" b="true">
                  <a:solidFill>
                    <a:srgbClr val="F1EAD1"/>
                  </a:solidFill>
                  <a:latin typeface="ITC Franklin Gothic LT Semi-Bold"/>
                  <a:ea typeface="ITC Franklin Gothic LT Semi-Bold"/>
                  <a:cs typeface="ITC Franklin Gothic LT Semi-Bold"/>
                  <a:sym typeface="ITC Franklin Gothic LT Semi-Bold"/>
                </a:rPr>
                <a:t>Comment faire</a:t>
              </a:r>
              <a:r>
                <a:rPr lang="en-US" sz="1599">
                  <a:solidFill>
                    <a:srgbClr val="F1EAD1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 : sélectionnez le texte, cliquez sur le symbole du lien dans la barre d'outils et sélectionnez la page vers laquelle vous souhaitez vous diriger.</a:t>
              </a:r>
            </a:p>
          </p:txBody>
        </p:sp>
      </p:grpSp>
      <p:sp>
        <p:nvSpPr>
          <p:cNvPr name="Freeform 72" id="72"/>
          <p:cNvSpPr/>
          <p:nvPr/>
        </p:nvSpPr>
        <p:spPr>
          <a:xfrm flipH="false" flipV="false" rot="0">
            <a:off x="7494430" y="4929420"/>
            <a:ext cx="796966" cy="876991"/>
          </a:xfrm>
          <a:custGeom>
            <a:avLst/>
            <a:gdLst/>
            <a:ahLst/>
            <a:cxnLst/>
            <a:rect r="r" b="b" t="t" l="l"/>
            <a:pathLst>
              <a:path h="876991" w="796966">
                <a:moveTo>
                  <a:pt x="0" y="0"/>
                </a:moveTo>
                <a:lnTo>
                  <a:pt x="796966" y="0"/>
                </a:lnTo>
                <a:lnTo>
                  <a:pt x="796966" y="876991"/>
                </a:lnTo>
                <a:lnTo>
                  <a:pt x="0" y="8769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3" id="73"/>
          <p:cNvSpPr/>
          <p:nvPr/>
        </p:nvSpPr>
        <p:spPr>
          <a:xfrm flipH="false" flipV="false" rot="0">
            <a:off x="1028700" y="1028700"/>
            <a:ext cx="580834" cy="639157"/>
          </a:xfrm>
          <a:custGeom>
            <a:avLst/>
            <a:gdLst/>
            <a:ahLst/>
            <a:cxnLst/>
            <a:rect r="r" b="b" t="t" l="l"/>
            <a:pathLst>
              <a:path h="639157" w="580834">
                <a:moveTo>
                  <a:pt x="0" y="0"/>
                </a:moveTo>
                <a:lnTo>
                  <a:pt x="580834" y="0"/>
                </a:lnTo>
                <a:lnTo>
                  <a:pt x="580834" y="639157"/>
                </a:lnTo>
                <a:lnTo>
                  <a:pt x="0" y="63915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4" id="74"/>
          <p:cNvSpPr txBox="true"/>
          <p:nvPr/>
        </p:nvSpPr>
        <p:spPr>
          <a:xfrm rot="0">
            <a:off x="10236686" y="980837"/>
            <a:ext cx="7022614" cy="8448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120"/>
              </a:lnSpc>
              <a:spcBef>
                <a:spcPct val="0"/>
              </a:spcBef>
            </a:pPr>
            <a:r>
              <a:rPr lang="en-US" b="true" sz="6800">
                <a:solidFill>
                  <a:srgbClr val="F1EAD1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Vue d’ensemble</a:t>
            </a:r>
          </a:p>
        </p:txBody>
      </p:sp>
      <p:sp>
        <p:nvSpPr>
          <p:cNvPr name="Freeform 75" id="75"/>
          <p:cNvSpPr/>
          <p:nvPr/>
        </p:nvSpPr>
        <p:spPr>
          <a:xfrm flipH="false" flipV="false" rot="2997849">
            <a:off x="7232946" y="530814"/>
            <a:ext cx="1027893" cy="995771"/>
          </a:xfrm>
          <a:custGeom>
            <a:avLst/>
            <a:gdLst/>
            <a:ahLst/>
            <a:cxnLst/>
            <a:rect r="r" b="b" t="t" l="l"/>
            <a:pathLst>
              <a:path h="995771" w="1027893">
                <a:moveTo>
                  <a:pt x="0" y="0"/>
                </a:moveTo>
                <a:lnTo>
                  <a:pt x="1027893" y="0"/>
                </a:lnTo>
                <a:lnTo>
                  <a:pt x="1027893" y="995772"/>
                </a:lnTo>
                <a:lnTo>
                  <a:pt x="0" y="9957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6" id="76"/>
          <p:cNvSpPr/>
          <p:nvPr/>
        </p:nvSpPr>
        <p:spPr>
          <a:xfrm flipH="false" flipV="false" rot="223226">
            <a:off x="379104" y="5842579"/>
            <a:ext cx="912300" cy="883791"/>
          </a:xfrm>
          <a:custGeom>
            <a:avLst/>
            <a:gdLst/>
            <a:ahLst/>
            <a:cxnLst/>
            <a:rect r="r" b="b" t="t" l="l"/>
            <a:pathLst>
              <a:path h="883791" w="912300">
                <a:moveTo>
                  <a:pt x="0" y="0"/>
                </a:moveTo>
                <a:lnTo>
                  <a:pt x="912300" y="0"/>
                </a:lnTo>
                <a:lnTo>
                  <a:pt x="912300" y="883791"/>
                </a:lnTo>
                <a:lnTo>
                  <a:pt x="0" y="88379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slow">
    <p:cover dir="l"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22741" y="1028700"/>
            <a:ext cx="9736559" cy="8229600"/>
            <a:chOff x="0" y="0"/>
            <a:chExt cx="2564361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564361" cy="2167467"/>
            </a:xfrm>
            <a:custGeom>
              <a:avLst/>
              <a:gdLst/>
              <a:ahLst/>
              <a:cxnLst/>
              <a:rect r="r" b="b" t="t" l="l"/>
              <a:pathLst>
                <a:path h="2167467" w="2564361">
                  <a:moveTo>
                    <a:pt x="39757" y="0"/>
                  </a:moveTo>
                  <a:lnTo>
                    <a:pt x="2524604" y="0"/>
                  </a:lnTo>
                  <a:cubicBezTo>
                    <a:pt x="2535149" y="0"/>
                    <a:pt x="2545261" y="4189"/>
                    <a:pt x="2552717" y="11645"/>
                  </a:cubicBezTo>
                  <a:cubicBezTo>
                    <a:pt x="2560173" y="19100"/>
                    <a:pt x="2564361" y="29213"/>
                    <a:pt x="2564361" y="39757"/>
                  </a:cubicBezTo>
                  <a:lnTo>
                    <a:pt x="2564361" y="2127710"/>
                  </a:lnTo>
                  <a:cubicBezTo>
                    <a:pt x="2564361" y="2138254"/>
                    <a:pt x="2560173" y="2148366"/>
                    <a:pt x="2552717" y="2155822"/>
                  </a:cubicBezTo>
                  <a:cubicBezTo>
                    <a:pt x="2545261" y="2163278"/>
                    <a:pt x="2535149" y="2167467"/>
                    <a:pt x="2524604" y="2167467"/>
                  </a:cubicBezTo>
                  <a:lnTo>
                    <a:pt x="39757" y="2167467"/>
                  </a:lnTo>
                  <a:cubicBezTo>
                    <a:pt x="29213" y="2167467"/>
                    <a:pt x="19100" y="2163278"/>
                    <a:pt x="11645" y="2155822"/>
                  </a:cubicBezTo>
                  <a:cubicBezTo>
                    <a:pt x="4189" y="2148366"/>
                    <a:pt x="0" y="2138254"/>
                    <a:pt x="0" y="2127710"/>
                  </a:cubicBezTo>
                  <a:lnTo>
                    <a:pt x="0" y="39757"/>
                  </a:lnTo>
                  <a:cubicBezTo>
                    <a:pt x="0" y="29213"/>
                    <a:pt x="4189" y="19100"/>
                    <a:pt x="11645" y="11645"/>
                  </a:cubicBezTo>
                  <a:cubicBezTo>
                    <a:pt x="19100" y="4189"/>
                    <a:pt x="29213" y="0"/>
                    <a:pt x="39757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564361" cy="22627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7522741" y="1028700"/>
          <a:ext cx="9727034" cy="8229600"/>
        </p:xfrm>
        <a:graphic>
          <a:graphicData uri="http://schemas.openxmlformats.org/drawingml/2006/table">
            <a:tbl>
              <a:tblPr/>
              <a:tblGrid>
                <a:gridCol w="5757148"/>
              </a:tblGrid>
              <a:tr h="148020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Cliquez le bouton « Partager » dans le coin supérieur à droite de votre écran et sélectionnez le bouton « Présenter et enregistrer ».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Cliquez sur "Aller au studio d'enregistrement", où vous pouvez choisir la source vidéo et audio pour votre présentation vidéo.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74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N'hésitez pas à choisir l'option « Pas de caméra » et n'enregistrez que votre voix.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74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Démarrez l'enregistrement et appuyez sur pause entre les prises si nécessaire.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285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Une fois que vous avez terminé, téléchargez votre diaporama Canva au format de fichier MP4 ou obtenez un lien vers votre diaporama audio et partagez-le avec d'autres.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20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F1EAD1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Vous pouvez également enregistrer une vidéo dans l'éditeur ! Allez dans Téléchargements et cliquez sur Vous enregistrer.</a:t>
                      </a:r>
                      <a:endParaRPr lang="en-US" sz="1100"/>
                    </a:p>
                  </a:txBody>
                  <a:tcPr marL="95250" marR="95250" marT="95250" marB="95250" anchor="ctr">
                    <a:lnL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6" id="6"/>
          <p:cNvSpPr/>
          <p:nvPr/>
        </p:nvSpPr>
        <p:spPr>
          <a:xfrm flipH="false" flipV="false" rot="2496013">
            <a:off x="2531957" y="2649156"/>
            <a:ext cx="1799078" cy="1874040"/>
          </a:xfrm>
          <a:custGeom>
            <a:avLst/>
            <a:gdLst/>
            <a:ahLst/>
            <a:cxnLst/>
            <a:rect r="r" b="b" t="t" l="l"/>
            <a:pathLst>
              <a:path h="1874040" w="1799078">
                <a:moveTo>
                  <a:pt x="0" y="0"/>
                </a:moveTo>
                <a:lnTo>
                  <a:pt x="1799078" y="0"/>
                </a:lnTo>
                <a:lnTo>
                  <a:pt x="1799078" y="1874040"/>
                </a:lnTo>
                <a:lnTo>
                  <a:pt x="0" y="18740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6904443"/>
            <a:ext cx="5325021" cy="2353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52"/>
              </a:lnSpc>
            </a:pPr>
            <a:r>
              <a:rPr lang="en-US" sz="2180" spc="-15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Présenter en direct, ce n'est pas ce que vous préférez ? Pas de soucis ! Enregistrez votre présentation Canva que votre public peut regarder à son propre rythme. Rappelez-vous de supprimer cette page avant de présenter.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1276350"/>
            <a:ext cx="5802276" cy="2000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649"/>
              </a:lnSpc>
            </a:pPr>
            <a:r>
              <a:rPr lang="en-US" b="true" sz="8499" u="none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Page de ressources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" y="9258300"/>
            <a:ext cx="18288020" cy="1028700"/>
            <a:chOff x="0" y="0"/>
            <a:chExt cx="4816598" cy="2709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8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8">
                  <a:moveTo>
                    <a:pt x="0" y="0"/>
                  </a:moveTo>
                  <a:lnTo>
                    <a:pt x="4816598" y="0"/>
                  </a:lnTo>
                  <a:lnTo>
                    <a:pt x="481659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4816598" cy="34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398942" y="375067"/>
            <a:ext cx="17490116" cy="8518695"/>
            <a:chOff x="0" y="0"/>
            <a:chExt cx="4606450" cy="224360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606450" cy="2243607"/>
            </a:xfrm>
            <a:custGeom>
              <a:avLst/>
              <a:gdLst/>
              <a:ahLst/>
              <a:cxnLst/>
              <a:rect r="r" b="b" t="t" l="l"/>
              <a:pathLst>
                <a:path h="2243607" w="4606450">
                  <a:moveTo>
                    <a:pt x="22132" y="0"/>
                  </a:moveTo>
                  <a:lnTo>
                    <a:pt x="4584318" y="0"/>
                  </a:lnTo>
                  <a:cubicBezTo>
                    <a:pt x="4590188" y="0"/>
                    <a:pt x="4595817" y="2332"/>
                    <a:pt x="4599968" y="6482"/>
                  </a:cubicBezTo>
                  <a:cubicBezTo>
                    <a:pt x="4604119" y="10633"/>
                    <a:pt x="4606450" y="16262"/>
                    <a:pt x="4606450" y="22132"/>
                  </a:cubicBezTo>
                  <a:lnTo>
                    <a:pt x="4606450" y="2221475"/>
                  </a:lnTo>
                  <a:cubicBezTo>
                    <a:pt x="4606450" y="2227344"/>
                    <a:pt x="4604119" y="2232974"/>
                    <a:pt x="4599968" y="2237124"/>
                  </a:cubicBezTo>
                  <a:cubicBezTo>
                    <a:pt x="4595817" y="2241275"/>
                    <a:pt x="4590188" y="2243607"/>
                    <a:pt x="4584318" y="2243607"/>
                  </a:cubicBezTo>
                  <a:lnTo>
                    <a:pt x="22132" y="2243607"/>
                  </a:lnTo>
                  <a:cubicBezTo>
                    <a:pt x="9909" y="2243607"/>
                    <a:pt x="0" y="2233698"/>
                    <a:pt x="0" y="2221475"/>
                  </a:cubicBezTo>
                  <a:lnTo>
                    <a:pt x="0" y="22132"/>
                  </a:lnTo>
                  <a:cubicBezTo>
                    <a:pt x="0" y="16262"/>
                    <a:pt x="2332" y="10633"/>
                    <a:pt x="6482" y="6482"/>
                  </a:cubicBezTo>
                  <a:cubicBezTo>
                    <a:pt x="10633" y="2332"/>
                    <a:pt x="16262" y="0"/>
                    <a:pt x="22132" y="0"/>
                  </a:cubicBezTo>
                  <a:close/>
                </a:path>
              </a:pathLst>
            </a:custGeom>
            <a:solidFill>
              <a:srgbClr val="F1EAD1"/>
            </a:solidFill>
            <a:ln w="28575" cap="rnd">
              <a:solidFill>
                <a:srgbClr val="097D4C"/>
              </a:solidFill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85725"/>
              <a:ext cx="4606450" cy="23293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3361186" y="1176050"/>
            <a:ext cx="2804419" cy="3458364"/>
          </a:xfrm>
          <a:custGeom>
            <a:avLst/>
            <a:gdLst/>
            <a:ahLst/>
            <a:cxnLst/>
            <a:rect r="r" b="b" t="t" l="l"/>
            <a:pathLst>
              <a:path h="3458364" w="2804419">
                <a:moveTo>
                  <a:pt x="0" y="0"/>
                </a:moveTo>
                <a:lnTo>
                  <a:pt x="2804419" y="0"/>
                </a:lnTo>
                <a:lnTo>
                  <a:pt x="2804419" y="3458364"/>
                </a:lnTo>
                <a:lnTo>
                  <a:pt x="0" y="34583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13460679" y="4423572"/>
            <a:ext cx="2445829" cy="210842"/>
            <a:chOff x="0" y="0"/>
            <a:chExt cx="351599" cy="3031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51599" cy="30310"/>
            </a:xfrm>
            <a:custGeom>
              <a:avLst/>
              <a:gdLst/>
              <a:ahLst/>
              <a:cxnLst/>
              <a:rect r="r" b="b" t="t" l="l"/>
              <a:pathLst>
                <a:path h="30310" w="351599">
                  <a:moveTo>
                    <a:pt x="175800" y="0"/>
                  </a:moveTo>
                  <a:cubicBezTo>
                    <a:pt x="78708" y="0"/>
                    <a:pt x="0" y="6785"/>
                    <a:pt x="0" y="15155"/>
                  </a:cubicBezTo>
                  <a:cubicBezTo>
                    <a:pt x="0" y="23525"/>
                    <a:pt x="78708" y="30310"/>
                    <a:pt x="175800" y="30310"/>
                  </a:cubicBezTo>
                  <a:cubicBezTo>
                    <a:pt x="272891" y="30310"/>
                    <a:pt x="351599" y="23525"/>
                    <a:pt x="351599" y="15155"/>
                  </a:cubicBezTo>
                  <a:cubicBezTo>
                    <a:pt x="351599" y="6785"/>
                    <a:pt x="272891" y="0"/>
                    <a:pt x="175800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32962" y="-73358"/>
              <a:ext cx="285674" cy="100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2401231" y="8165498"/>
            <a:ext cx="2445829" cy="210842"/>
            <a:chOff x="0" y="0"/>
            <a:chExt cx="351599" cy="303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51599" cy="30310"/>
            </a:xfrm>
            <a:custGeom>
              <a:avLst/>
              <a:gdLst/>
              <a:ahLst/>
              <a:cxnLst/>
              <a:rect r="r" b="b" t="t" l="l"/>
              <a:pathLst>
                <a:path h="30310" w="351599">
                  <a:moveTo>
                    <a:pt x="175800" y="0"/>
                  </a:moveTo>
                  <a:cubicBezTo>
                    <a:pt x="78708" y="0"/>
                    <a:pt x="0" y="6785"/>
                    <a:pt x="0" y="15155"/>
                  </a:cubicBezTo>
                  <a:cubicBezTo>
                    <a:pt x="0" y="23525"/>
                    <a:pt x="78708" y="30310"/>
                    <a:pt x="175800" y="30310"/>
                  </a:cubicBezTo>
                  <a:cubicBezTo>
                    <a:pt x="272891" y="30310"/>
                    <a:pt x="351599" y="23525"/>
                    <a:pt x="351599" y="15155"/>
                  </a:cubicBezTo>
                  <a:cubicBezTo>
                    <a:pt x="351599" y="6785"/>
                    <a:pt x="272891" y="0"/>
                    <a:pt x="175800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32962" y="-73358"/>
              <a:ext cx="285674" cy="100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4926814" y="1902626"/>
            <a:ext cx="8434372" cy="5135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72"/>
              </a:lnSpc>
            </a:pPr>
            <a:r>
              <a:rPr lang="en-US" sz="13272" spc="-729">
                <a:solidFill>
                  <a:srgbClr val="097D4C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sp>
        <p:nvSpPr>
          <p:cNvPr name="Freeform 16" id="16"/>
          <p:cNvSpPr/>
          <p:nvPr/>
        </p:nvSpPr>
        <p:spPr>
          <a:xfrm flipH="true" flipV="false" rot="574419">
            <a:off x="10737303" y="6186541"/>
            <a:ext cx="496663" cy="495421"/>
          </a:xfrm>
          <a:custGeom>
            <a:avLst/>
            <a:gdLst/>
            <a:ahLst/>
            <a:cxnLst/>
            <a:rect r="r" b="b" t="t" l="l"/>
            <a:pathLst>
              <a:path h="495421" w="496663">
                <a:moveTo>
                  <a:pt x="496663" y="0"/>
                </a:moveTo>
                <a:lnTo>
                  <a:pt x="0" y="0"/>
                </a:lnTo>
                <a:lnTo>
                  <a:pt x="0" y="495421"/>
                </a:lnTo>
                <a:lnTo>
                  <a:pt x="496663" y="495421"/>
                </a:lnTo>
                <a:lnTo>
                  <a:pt x="49666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498356">
            <a:off x="2122395" y="4695856"/>
            <a:ext cx="3326318" cy="3458364"/>
          </a:xfrm>
          <a:custGeom>
            <a:avLst/>
            <a:gdLst/>
            <a:ahLst/>
            <a:cxnLst/>
            <a:rect r="r" b="b" t="t" l="l"/>
            <a:pathLst>
              <a:path h="3458364" w="3326318">
                <a:moveTo>
                  <a:pt x="3326317" y="0"/>
                </a:moveTo>
                <a:lnTo>
                  <a:pt x="0" y="0"/>
                </a:lnTo>
                <a:lnTo>
                  <a:pt x="0" y="3458364"/>
                </a:lnTo>
                <a:lnTo>
                  <a:pt x="3326317" y="3458364"/>
                </a:lnTo>
                <a:lnTo>
                  <a:pt x="332631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529817">
            <a:off x="15884844" y="6418302"/>
            <a:ext cx="1480417" cy="1348525"/>
          </a:xfrm>
          <a:custGeom>
            <a:avLst/>
            <a:gdLst/>
            <a:ahLst/>
            <a:cxnLst/>
            <a:rect r="r" b="b" t="t" l="l"/>
            <a:pathLst>
              <a:path h="1348525" w="1480417">
                <a:moveTo>
                  <a:pt x="0" y="0"/>
                </a:moveTo>
                <a:lnTo>
                  <a:pt x="1480417" y="0"/>
                </a:lnTo>
                <a:lnTo>
                  <a:pt x="1480417" y="1348525"/>
                </a:lnTo>
                <a:lnTo>
                  <a:pt x="0" y="1348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529817">
            <a:off x="15723402" y="6362786"/>
            <a:ext cx="1480417" cy="1348525"/>
          </a:xfrm>
          <a:custGeom>
            <a:avLst/>
            <a:gdLst/>
            <a:ahLst/>
            <a:cxnLst/>
            <a:rect r="r" b="b" t="t" l="l"/>
            <a:pathLst>
              <a:path h="1348525" w="1480417">
                <a:moveTo>
                  <a:pt x="0" y="0"/>
                </a:moveTo>
                <a:lnTo>
                  <a:pt x="1480417" y="0"/>
                </a:lnTo>
                <a:lnTo>
                  <a:pt x="1480417" y="1348525"/>
                </a:lnTo>
                <a:lnTo>
                  <a:pt x="0" y="13485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628081">
            <a:off x="996472" y="1533574"/>
            <a:ext cx="1649099" cy="1514173"/>
          </a:xfrm>
          <a:custGeom>
            <a:avLst/>
            <a:gdLst/>
            <a:ahLst/>
            <a:cxnLst/>
            <a:rect r="r" b="b" t="t" l="l"/>
            <a:pathLst>
              <a:path h="1514173" w="1649099">
                <a:moveTo>
                  <a:pt x="0" y="0"/>
                </a:moveTo>
                <a:lnTo>
                  <a:pt x="1649099" y="0"/>
                </a:lnTo>
                <a:lnTo>
                  <a:pt x="1649099" y="1514173"/>
                </a:lnTo>
                <a:lnTo>
                  <a:pt x="0" y="1514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628081">
            <a:off x="1152529" y="1464130"/>
            <a:ext cx="1649099" cy="1514173"/>
          </a:xfrm>
          <a:custGeom>
            <a:avLst/>
            <a:gdLst/>
            <a:ahLst/>
            <a:cxnLst/>
            <a:rect r="r" b="b" t="t" l="l"/>
            <a:pathLst>
              <a:path h="1514173" w="1649099">
                <a:moveTo>
                  <a:pt x="0" y="0"/>
                </a:moveTo>
                <a:lnTo>
                  <a:pt x="1649100" y="0"/>
                </a:lnTo>
                <a:lnTo>
                  <a:pt x="1649100" y="1514173"/>
                </a:lnTo>
                <a:lnTo>
                  <a:pt x="0" y="15141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5023210" y="667385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KIT DE MARQUE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460679" y="9571673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F1EAD1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8700" y="9562148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2030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2997849">
            <a:off x="13051653" y="6473036"/>
            <a:ext cx="1027893" cy="995771"/>
          </a:xfrm>
          <a:custGeom>
            <a:avLst/>
            <a:gdLst/>
            <a:ahLst/>
            <a:cxnLst/>
            <a:rect r="r" b="b" t="t" l="l"/>
            <a:pathLst>
              <a:path h="995771" w="1027893">
                <a:moveTo>
                  <a:pt x="0" y="0"/>
                </a:moveTo>
                <a:lnTo>
                  <a:pt x="1027893" y="0"/>
                </a:lnTo>
                <a:lnTo>
                  <a:pt x="1027893" y="995772"/>
                </a:lnTo>
                <a:lnTo>
                  <a:pt x="0" y="9957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259980">
            <a:off x="3650680" y="2729479"/>
            <a:ext cx="754534" cy="730955"/>
          </a:xfrm>
          <a:custGeom>
            <a:avLst/>
            <a:gdLst/>
            <a:ahLst/>
            <a:cxnLst/>
            <a:rect r="r" b="b" t="t" l="l"/>
            <a:pathLst>
              <a:path h="730955" w="754534">
                <a:moveTo>
                  <a:pt x="0" y="0"/>
                </a:moveTo>
                <a:lnTo>
                  <a:pt x="754534" y="0"/>
                </a:lnTo>
                <a:lnTo>
                  <a:pt x="754534" y="730955"/>
                </a:lnTo>
                <a:lnTo>
                  <a:pt x="0" y="7309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-578737">
            <a:off x="16798062" y="2809040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28700" y="5143500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814026">
            <a:off x="6728409" y="7430924"/>
            <a:ext cx="461228" cy="507541"/>
          </a:xfrm>
          <a:custGeom>
            <a:avLst/>
            <a:gdLst/>
            <a:ahLst/>
            <a:cxnLst/>
            <a:rect r="r" b="b" t="t" l="l"/>
            <a:pathLst>
              <a:path h="507541" w="461228">
                <a:moveTo>
                  <a:pt x="0" y="0"/>
                </a:moveTo>
                <a:lnTo>
                  <a:pt x="461228" y="0"/>
                </a:lnTo>
                <a:lnTo>
                  <a:pt x="461228" y="507541"/>
                </a:lnTo>
                <a:lnTo>
                  <a:pt x="0" y="5075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true" flipV="false" rot="-795821">
            <a:off x="6032813" y="926940"/>
            <a:ext cx="483689" cy="482480"/>
          </a:xfrm>
          <a:custGeom>
            <a:avLst/>
            <a:gdLst/>
            <a:ahLst/>
            <a:cxnLst/>
            <a:rect r="r" b="b" t="t" l="l"/>
            <a:pathLst>
              <a:path h="482480" w="483689">
                <a:moveTo>
                  <a:pt x="483690" y="0"/>
                </a:moveTo>
                <a:lnTo>
                  <a:pt x="0" y="0"/>
                </a:lnTo>
                <a:lnTo>
                  <a:pt x="0" y="482480"/>
                </a:lnTo>
                <a:lnTo>
                  <a:pt x="483690" y="482480"/>
                </a:lnTo>
                <a:lnTo>
                  <a:pt x="4836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true" flipV="false" rot="-5400000">
            <a:off x="11227632" y="7631223"/>
            <a:ext cx="483689" cy="482480"/>
          </a:xfrm>
          <a:custGeom>
            <a:avLst/>
            <a:gdLst/>
            <a:ahLst/>
            <a:cxnLst/>
            <a:rect r="r" b="b" t="t" l="l"/>
            <a:pathLst>
              <a:path h="482480" w="483689">
                <a:moveTo>
                  <a:pt x="483690" y="0"/>
                </a:moveTo>
                <a:lnTo>
                  <a:pt x="0" y="0"/>
                </a:lnTo>
                <a:lnTo>
                  <a:pt x="0" y="482481"/>
                </a:lnTo>
                <a:lnTo>
                  <a:pt x="483690" y="482481"/>
                </a:lnTo>
                <a:lnTo>
                  <a:pt x="48369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circl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41430"/>
            <a:ext cx="6187575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00"/>
              </a:lnSpc>
              <a:spcBef>
                <a:spcPct val="0"/>
              </a:spcBef>
            </a:pPr>
            <a:r>
              <a:rPr lang="en-US" b="true" sz="6500" u="none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Logo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28700" y="2507733"/>
            <a:ext cx="6879761" cy="1734185"/>
            <a:chOff x="0" y="0"/>
            <a:chExt cx="9173014" cy="2312247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-57150"/>
              <a:ext cx="9173014" cy="7412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794"/>
                </a:lnSpc>
                <a:spcBef>
                  <a:spcPct val="0"/>
                </a:spcBef>
              </a:pPr>
              <a:r>
                <a:rPr lang="en-US" sz="3424" spc="-23">
                  <a:solidFill>
                    <a:srgbClr val="282204"/>
                  </a:solidFill>
                  <a:latin typeface="Cooper BT Light"/>
                  <a:ea typeface="Cooper BT Light"/>
                  <a:cs typeface="Cooper BT Light"/>
                  <a:sym typeface="Cooper BT Light"/>
                </a:rPr>
                <a:t>Principales caractéristiques du logo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0" y="811742"/>
              <a:ext cx="8250099" cy="15005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940"/>
                </a:lnSpc>
                <a:spcBef>
                  <a:spcPct val="0"/>
                </a:spcBef>
              </a:pPr>
              <a:r>
                <a:rPr lang="en-US" sz="2100" spc="-14" u="none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Commencez par vous inspirer de milliers de modèles, collaborez facilement et engagez votre audience avec un diaporama Canva mémorable.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9144000" y="0"/>
          <a:ext cx="9163050" cy="9663979"/>
        </p:xfrm>
        <a:graphic>
          <a:graphicData uri="http://schemas.openxmlformats.org/drawingml/2006/table">
            <a:tbl>
              <a:tblPr/>
              <a:tblGrid>
                <a:gridCol w="9163050"/>
              </a:tblGrid>
              <a:tr h="48319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4"/>
                        </a:lnSpc>
                        <a:defRPr/>
                      </a:pPr>
                      <a:r>
                        <a:rPr lang="en-US" sz="1896" b="true">
                          <a:solidFill>
                            <a:srgbClr val="097D4C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NOM DE MARQUE</a:t>
                      </a:r>
                      <a:endParaRPr lang="en-US" sz="1100"/>
                    </a:p>
                  </a:txBody>
                  <a:tcPr marL="190500" marR="190500" marT="190500" marB="190500" anchor="t">
                    <a:lnL cmpd="sng" algn="ctr" cap="flat" w="28575">
                      <a:solidFill>
                        <a:srgbClr val="097D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1EAD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97D4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199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4"/>
                        </a:lnSpc>
                        <a:defRPr/>
                      </a:pPr>
                      <a:r>
                        <a:rPr lang="en-US" sz="1896" b="true">
                          <a:solidFill>
                            <a:srgbClr val="097D4C"/>
                          </a:solidFill>
                          <a:latin typeface="ITC Franklin Gothic LT Semi-Bold"/>
                          <a:ea typeface="ITC Franklin Gothic LT Semi-Bold"/>
                          <a:cs typeface="ITC Franklin Gothic LT Semi-Bold"/>
                          <a:sym typeface="ITC Franklin Gothic LT Semi-Bold"/>
                        </a:rPr>
                        <a:t>MASCOTTE DE MARQUE</a:t>
                      </a:r>
                      <a:endParaRPr lang="en-US" sz="1100"/>
                    </a:p>
                  </a:txBody>
                  <a:tcPr marL="190500" marR="190500" marT="190500" marB="190500" anchor="t">
                    <a:lnL cmpd="sng" algn="ctr" cap="flat" w="28575">
                      <a:solidFill>
                        <a:srgbClr val="097D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1EAD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97D4C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1EAD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8" id="8"/>
          <p:cNvSpPr txBox="true"/>
          <p:nvPr/>
        </p:nvSpPr>
        <p:spPr>
          <a:xfrm rot="0">
            <a:off x="10137613" y="2145726"/>
            <a:ext cx="7175825" cy="8478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420"/>
              </a:lnSpc>
            </a:pPr>
            <a:r>
              <a:rPr lang="en-US" sz="6420" spc="-353">
                <a:solidFill>
                  <a:srgbClr val="097D4C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-3482030" y="9663979"/>
            <a:ext cx="25252060" cy="623021"/>
            <a:chOff x="0" y="0"/>
            <a:chExt cx="33669413" cy="830695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415347" cy="415347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415347" y="415347"/>
              <a:ext cx="415347" cy="415347"/>
              <a:chOff x="0" y="0"/>
              <a:chExt cx="812800" cy="8128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830695" y="0"/>
              <a:ext cx="415347" cy="415347"/>
              <a:chOff x="0" y="0"/>
              <a:chExt cx="812800" cy="812800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1246042" y="415347"/>
              <a:ext cx="415347" cy="415347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1661389" y="0"/>
              <a:ext cx="415347" cy="415347"/>
              <a:chOff x="0" y="0"/>
              <a:chExt cx="812800" cy="81280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2076736" y="415347"/>
              <a:ext cx="415347" cy="415347"/>
              <a:chOff x="0" y="0"/>
              <a:chExt cx="812800" cy="81280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2492084" y="0"/>
              <a:ext cx="415347" cy="415347"/>
              <a:chOff x="0" y="0"/>
              <a:chExt cx="812800" cy="81280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2907431" y="415347"/>
              <a:ext cx="415347" cy="415347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3322778" y="0"/>
              <a:ext cx="415347" cy="415347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3738125" y="415347"/>
              <a:ext cx="415347" cy="415347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4153473" y="0"/>
              <a:ext cx="415347" cy="415347"/>
              <a:chOff x="0" y="0"/>
              <a:chExt cx="812800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3" id="43"/>
            <p:cNvGrpSpPr/>
            <p:nvPr/>
          </p:nvGrpSpPr>
          <p:grpSpPr>
            <a:xfrm rot="0">
              <a:off x="4568820" y="415347"/>
              <a:ext cx="415347" cy="415347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4984167" y="0"/>
              <a:ext cx="415347" cy="415347"/>
              <a:chOff x="0" y="0"/>
              <a:chExt cx="812800" cy="8128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5399514" y="415347"/>
              <a:ext cx="415347" cy="415347"/>
              <a:chOff x="0" y="0"/>
              <a:chExt cx="812800" cy="812800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2" id="52"/>
            <p:cNvGrpSpPr/>
            <p:nvPr/>
          </p:nvGrpSpPr>
          <p:grpSpPr>
            <a:xfrm rot="0">
              <a:off x="5814862" y="0"/>
              <a:ext cx="415347" cy="415347"/>
              <a:chOff x="0" y="0"/>
              <a:chExt cx="812800" cy="812800"/>
            </a:xfrm>
          </p:grpSpPr>
          <p:sp>
            <p:nvSpPr>
              <p:cNvPr name="Freeform 53" id="5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4" id="5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5" id="55"/>
            <p:cNvGrpSpPr/>
            <p:nvPr/>
          </p:nvGrpSpPr>
          <p:grpSpPr>
            <a:xfrm rot="0">
              <a:off x="6230209" y="415347"/>
              <a:ext cx="415347" cy="415347"/>
              <a:chOff x="0" y="0"/>
              <a:chExt cx="812800" cy="8128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6645556" y="0"/>
              <a:ext cx="415347" cy="415347"/>
              <a:chOff x="0" y="0"/>
              <a:chExt cx="812800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1" id="61"/>
            <p:cNvGrpSpPr/>
            <p:nvPr/>
          </p:nvGrpSpPr>
          <p:grpSpPr>
            <a:xfrm rot="0">
              <a:off x="7060904" y="415347"/>
              <a:ext cx="415347" cy="415347"/>
              <a:chOff x="0" y="0"/>
              <a:chExt cx="812800" cy="812800"/>
            </a:xfrm>
          </p:grpSpPr>
          <p:sp>
            <p:nvSpPr>
              <p:cNvPr name="Freeform 62" id="6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3" id="6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4" id="64"/>
            <p:cNvGrpSpPr/>
            <p:nvPr/>
          </p:nvGrpSpPr>
          <p:grpSpPr>
            <a:xfrm rot="0">
              <a:off x="7476251" y="0"/>
              <a:ext cx="415347" cy="415347"/>
              <a:chOff x="0" y="0"/>
              <a:chExt cx="812800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67" id="67"/>
            <p:cNvGrpSpPr/>
            <p:nvPr/>
          </p:nvGrpSpPr>
          <p:grpSpPr>
            <a:xfrm rot="0">
              <a:off x="7891598" y="415347"/>
              <a:ext cx="415347" cy="415347"/>
              <a:chOff x="0" y="0"/>
              <a:chExt cx="812800" cy="812800"/>
            </a:xfrm>
          </p:grpSpPr>
          <p:sp>
            <p:nvSpPr>
              <p:cNvPr name="Freeform 68" id="6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69" id="6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0" id="70"/>
            <p:cNvGrpSpPr/>
            <p:nvPr/>
          </p:nvGrpSpPr>
          <p:grpSpPr>
            <a:xfrm rot="0">
              <a:off x="8306945" y="0"/>
              <a:ext cx="415347" cy="415347"/>
              <a:chOff x="0" y="0"/>
              <a:chExt cx="812800" cy="812800"/>
            </a:xfrm>
          </p:grpSpPr>
          <p:sp>
            <p:nvSpPr>
              <p:cNvPr name="Freeform 71" id="7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2" id="7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3" id="73"/>
            <p:cNvGrpSpPr/>
            <p:nvPr/>
          </p:nvGrpSpPr>
          <p:grpSpPr>
            <a:xfrm rot="0">
              <a:off x="8722293" y="415347"/>
              <a:ext cx="415347" cy="415347"/>
              <a:chOff x="0" y="0"/>
              <a:chExt cx="812800" cy="812800"/>
            </a:xfrm>
          </p:grpSpPr>
          <p:sp>
            <p:nvSpPr>
              <p:cNvPr name="Freeform 74" id="7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5" id="7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6" id="76"/>
            <p:cNvGrpSpPr/>
            <p:nvPr/>
          </p:nvGrpSpPr>
          <p:grpSpPr>
            <a:xfrm rot="0">
              <a:off x="9137640" y="0"/>
              <a:ext cx="415347" cy="415347"/>
              <a:chOff x="0" y="0"/>
              <a:chExt cx="812800" cy="812800"/>
            </a:xfrm>
          </p:grpSpPr>
          <p:sp>
            <p:nvSpPr>
              <p:cNvPr name="Freeform 77" id="7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78" id="7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79" id="79"/>
            <p:cNvGrpSpPr/>
            <p:nvPr/>
          </p:nvGrpSpPr>
          <p:grpSpPr>
            <a:xfrm rot="0">
              <a:off x="9552987" y="415347"/>
              <a:ext cx="415347" cy="415347"/>
              <a:chOff x="0" y="0"/>
              <a:chExt cx="812800" cy="812800"/>
            </a:xfrm>
          </p:grpSpPr>
          <p:sp>
            <p:nvSpPr>
              <p:cNvPr name="Freeform 80" id="8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1" id="8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2" id="82"/>
            <p:cNvGrpSpPr/>
            <p:nvPr/>
          </p:nvGrpSpPr>
          <p:grpSpPr>
            <a:xfrm rot="0">
              <a:off x="9968334" y="0"/>
              <a:ext cx="415347" cy="415347"/>
              <a:chOff x="0" y="0"/>
              <a:chExt cx="812800" cy="812800"/>
            </a:xfrm>
          </p:grpSpPr>
          <p:sp>
            <p:nvSpPr>
              <p:cNvPr name="Freeform 83" id="8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4" id="8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5" id="85"/>
            <p:cNvGrpSpPr/>
            <p:nvPr/>
          </p:nvGrpSpPr>
          <p:grpSpPr>
            <a:xfrm rot="0">
              <a:off x="10383682" y="415347"/>
              <a:ext cx="415347" cy="415347"/>
              <a:chOff x="0" y="0"/>
              <a:chExt cx="812800" cy="812800"/>
            </a:xfrm>
          </p:grpSpPr>
          <p:sp>
            <p:nvSpPr>
              <p:cNvPr name="Freeform 86" id="8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87" id="8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88" id="88"/>
            <p:cNvGrpSpPr/>
            <p:nvPr/>
          </p:nvGrpSpPr>
          <p:grpSpPr>
            <a:xfrm rot="0">
              <a:off x="10799029" y="0"/>
              <a:ext cx="415347" cy="415347"/>
              <a:chOff x="0" y="0"/>
              <a:chExt cx="812800" cy="812800"/>
            </a:xfrm>
          </p:grpSpPr>
          <p:sp>
            <p:nvSpPr>
              <p:cNvPr name="Freeform 89" id="8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0" id="9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1" id="91"/>
            <p:cNvGrpSpPr/>
            <p:nvPr/>
          </p:nvGrpSpPr>
          <p:grpSpPr>
            <a:xfrm rot="0">
              <a:off x="13285062" y="0"/>
              <a:ext cx="415347" cy="415347"/>
              <a:chOff x="0" y="0"/>
              <a:chExt cx="812800" cy="812800"/>
            </a:xfrm>
          </p:grpSpPr>
          <p:sp>
            <p:nvSpPr>
              <p:cNvPr name="Freeform 92" id="9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3" id="9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4" id="94"/>
            <p:cNvGrpSpPr/>
            <p:nvPr/>
          </p:nvGrpSpPr>
          <p:grpSpPr>
            <a:xfrm rot="0">
              <a:off x="11214376" y="415347"/>
              <a:ext cx="415347" cy="415347"/>
              <a:chOff x="0" y="0"/>
              <a:chExt cx="812800" cy="812800"/>
            </a:xfrm>
          </p:grpSpPr>
          <p:sp>
            <p:nvSpPr>
              <p:cNvPr name="Freeform 95" id="9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6" id="9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97" id="97"/>
            <p:cNvGrpSpPr/>
            <p:nvPr/>
          </p:nvGrpSpPr>
          <p:grpSpPr>
            <a:xfrm rot="0">
              <a:off x="13700409" y="415347"/>
              <a:ext cx="415347" cy="415347"/>
              <a:chOff x="0" y="0"/>
              <a:chExt cx="812800" cy="812800"/>
            </a:xfrm>
          </p:grpSpPr>
          <p:sp>
            <p:nvSpPr>
              <p:cNvPr name="Freeform 98" id="9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99" id="9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0" id="100"/>
            <p:cNvGrpSpPr/>
            <p:nvPr/>
          </p:nvGrpSpPr>
          <p:grpSpPr>
            <a:xfrm rot="0">
              <a:off x="11629723" y="0"/>
              <a:ext cx="415347" cy="415347"/>
              <a:chOff x="0" y="0"/>
              <a:chExt cx="812800" cy="812800"/>
            </a:xfrm>
          </p:grpSpPr>
          <p:sp>
            <p:nvSpPr>
              <p:cNvPr name="Freeform 101" id="10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2" id="10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3" id="103"/>
            <p:cNvGrpSpPr/>
            <p:nvPr/>
          </p:nvGrpSpPr>
          <p:grpSpPr>
            <a:xfrm rot="0">
              <a:off x="14115756" y="0"/>
              <a:ext cx="415347" cy="415347"/>
              <a:chOff x="0" y="0"/>
              <a:chExt cx="812800" cy="812800"/>
            </a:xfrm>
          </p:grpSpPr>
          <p:sp>
            <p:nvSpPr>
              <p:cNvPr name="Freeform 104" id="10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5" id="10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6" id="106"/>
            <p:cNvGrpSpPr/>
            <p:nvPr/>
          </p:nvGrpSpPr>
          <p:grpSpPr>
            <a:xfrm rot="0">
              <a:off x="15771095" y="0"/>
              <a:ext cx="415347" cy="415347"/>
              <a:chOff x="0" y="0"/>
              <a:chExt cx="812800" cy="812800"/>
            </a:xfrm>
          </p:grpSpPr>
          <p:sp>
            <p:nvSpPr>
              <p:cNvPr name="Freeform 107" id="10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08" id="10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09" id="109"/>
            <p:cNvGrpSpPr/>
            <p:nvPr/>
          </p:nvGrpSpPr>
          <p:grpSpPr>
            <a:xfrm rot="0">
              <a:off x="12045071" y="415347"/>
              <a:ext cx="415347" cy="415347"/>
              <a:chOff x="0" y="0"/>
              <a:chExt cx="812800" cy="812800"/>
            </a:xfrm>
          </p:grpSpPr>
          <p:sp>
            <p:nvSpPr>
              <p:cNvPr name="Freeform 110" id="11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1" id="11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2" id="112"/>
            <p:cNvGrpSpPr/>
            <p:nvPr/>
          </p:nvGrpSpPr>
          <p:grpSpPr>
            <a:xfrm rot="0">
              <a:off x="14531104" y="415347"/>
              <a:ext cx="415347" cy="415347"/>
              <a:chOff x="0" y="0"/>
              <a:chExt cx="812800" cy="812800"/>
            </a:xfrm>
          </p:grpSpPr>
          <p:sp>
            <p:nvSpPr>
              <p:cNvPr name="Freeform 113" id="11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4" id="11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5" id="115"/>
            <p:cNvGrpSpPr/>
            <p:nvPr/>
          </p:nvGrpSpPr>
          <p:grpSpPr>
            <a:xfrm rot="0">
              <a:off x="16186442" y="415347"/>
              <a:ext cx="415347" cy="415347"/>
              <a:chOff x="0" y="0"/>
              <a:chExt cx="812800" cy="812800"/>
            </a:xfrm>
          </p:grpSpPr>
          <p:sp>
            <p:nvSpPr>
              <p:cNvPr name="Freeform 116" id="11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17" id="11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18" id="118"/>
            <p:cNvGrpSpPr/>
            <p:nvPr/>
          </p:nvGrpSpPr>
          <p:grpSpPr>
            <a:xfrm rot="0">
              <a:off x="12460418" y="0"/>
              <a:ext cx="415347" cy="415347"/>
              <a:chOff x="0" y="0"/>
              <a:chExt cx="812800" cy="812800"/>
            </a:xfrm>
          </p:grpSpPr>
          <p:sp>
            <p:nvSpPr>
              <p:cNvPr name="Freeform 119" id="11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0" id="12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1" id="121"/>
            <p:cNvGrpSpPr/>
            <p:nvPr/>
          </p:nvGrpSpPr>
          <p:grpSpPr>
            <a:xfrm rot="0">
              <a:off x="14946451" y="0"/>
              <a:ext cx="415347" cy="415347"/>
              <a:chOff x="0" y="0"/>
              <a:chExt cx="812800" cy="812800"/>
            </a:xfrm>
          </p:grpSpPr>
          <p:sp>
            <p:nvSpPr>
              <p:cNvPr name="Freeform 122" id="12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3" id="12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4" id="124"/>
            <p:cNvGrpSpPr/>
            <p:nvPr/>
          </p:nvGrpSpPr>
          <p:grpSpPr>
            <a:xfrm rot="0">
              <a:off x="16601789" y="0"/>
              <a:ext cx="415347" cy="415347"/>
              <a:chOff x="0" y="0"/>
              <a:chExt cx="812800" cy="812800"/>
            </a:xfrm>
          </p:grpSpPr>
          <p:sp>
            <p:nvSpPr>
              <p:cNvPr name="Freeform 125" id="1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6" id="12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27" id="127"/>
            <p:cNvGrpSpPr/>
            <p:nvPr/>
          </p:nvGrpSpPr>
          <p:grpSpPr>
            <a:xfrm rot="0">
              <a:off x="12875765" y="415347"/>
              <a:ext cx="415347" cy="415347"/>
              <a:chOff x="0" y="0"/>
              <a:chExt cx="812800" cy="812800"/>
            </a:xfrm>
          </p:grpSpPr>
          <p:sp>
            <p:nvSpPr>
              <p:cNvPr name="Freeform 128" id="12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29" id="12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0" id="130"/>
            <p:cNvGrpSpPr/>
            <p:nvPr/>
          </p:nvGrpSpPr>
          <p:grpSpPr>
            <a:xfrm rot="0">
              <a:off x="15361798" y="415347"/>
              <a:ext cx="415347" cy="415347"/>
              <a:chOff x="0" y="0"/>
              <a:chExt cx="812800" cy="812800"/>
            </a:xfrm>
          </p:grpSpPr>
          <p:sp>
            <p:nvSpPr>
              <p:cNvPr name="Freeform 131" id="13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2" id="13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3" id="133"/>
            <p:cNvGrpSpPr/>
            <p:nvPr/>
          </p:nvGrpSpPr>
          <p:grpSpPr>
            <a:xfrm rot="0">
              <a:off x="16652277" y="0"/>
              <a:ext cx="415347" cy="415347"/>
              <a:chOff x="0" y="0"/>
              <a:chExt cx="812800" cy="812800"/>
            </a:xfrm>
          </p:grpSpPr>
          <p:sp>
            <p:nvSpPr>
              <p:cNvPr name="Freeform 134" id="13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5" id="13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6" id="136"/>
            <p:cNvGrpSpPr/>
            <p:nvPr/>
          </p:nvGrpSpPr>
          <p:grpSpPr>
            <a:xfrm rot="0">
              <a:off x="17067624" y="415347"/>
              <a:ext cx="415347" cy="415347"/>
              <a:chOff x="0" y="0"/>
              <a:chExt cx="812800" cy="812800"/>
            </a:xfrm>
          </p:grpSpPr>
          <p:sp>
            <p:nvSpPr>
              <p:cNvPr name="Freeform 137" id="13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38" id="13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39" id="139"/>
            <p:cNvGrpSpPr/>
            <p:nvPr/>
          </p:nvGrpSpPr>
          <p:grpSpPr>
            <a:xfrm rot="0">
              <a:off x="17482971" y="0"/>
              <a:ext cx="415347" cy="415347"/>
              <a:chOff x="0" y="0"/>
              <a:chExt cx="812800" cy="812800"/>
            </a:xfrm>
          </p:grpSpPr>
          <p:sp>
            <p:nvSpPr>
              <p:cNvPr name="Freeform 140" id="1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1" id="14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2" id="142"/>
            <p:cNvGrpSpPr/>
            <p:nvPr/>
          </p:nvGrpSpPr>
          <p:grpSpPr>
            <a:xfrm rot="0">
              <a:off x="17898319" y="415347"/>
              <a:ext cx="415347" cy="415347"/>
              <a:chOff x="0" y="0"/>
              <a:chExt cx="812800" cy="812800"/>
            </a:xfrm>
          </p:grpSpPr>
          <p:sp>
            <p:nvSpPr>
              <p:cNvPr name="Freeform 143" id="14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4" id="14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5" id="145"/>
            <p:cNvGrpSpPr/>
            <p:nvPr/>
          </p:nvGrpSpPr>
          <p:grpSpPr>
            <a:xfrm rot="0">
              <a:off x="18313666" y="0"/>
              <a:ext cx="415347" cy="415347"/>
              <a:chOff x="0" y="0"/>
              <a:chExt cx="812800" cy="812800"/>
            </a:xfrm>
          </p:grpSpPr>
          <p:sp>
            <p:nvSpPr>
              <p:cNvPr name="Freeform 146" id="1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47" id="14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48" id="148"/>
            <p:cNvGrpSpPr/>
            <p:nvPr/>
          </p:nvGrpSpPr>
          <p:grpSpPr>
            <a:xfrm rot="0">
              <a:off x="18729013" y="415347"/>
              <a:ext cx="415347" cy="415347"/>
              <a:chOff x="0" y="0"/>
              <a:chExt cx="812800" cy="812800"/>
            </a:xfrm>
          </p:grpSpPr>
          <p:sp>
            <p:nvSpPr>
              <p:cNvPr name="Freeform 149" id="1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0" id="15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1" id="151"/>
            <p:cNvGrpSpPr/>
            <p:nvPr/>
          </p:nvGrpSpPr>
          <p:grpSpPr>
            <a:xfrm rot="0">
              <a:off x="19144361" y="0"/>
              <a:ext cx="415347" cy="415347"/>
              <a:chOff x="0" y="0"/>
              <a:chExt cx="812800" cy="812800"/>
            </a:xfrm>
          </p:grpSpPr>
          <p:sp>
            <p:nvSpPr>
              <p:cNvPr name="Freeform 152" id="15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3" id="15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4" id="154"/>
            <p:cNvGrpSpPr/>
            <p:nvPr/>
          </p:nvGrpSpPr>
          <p:grpSpPr>
            <a:xfrm rot="0">
              <a:off x="19559708" y="415347"/>
              <a:ext cx="415347" cy="415347"/>
              <a:chOff x="0" y="0"/>
              <a:chExt cx="812800" cy="812800"/>
            </a:xfrm>
          </p:grpSpPr>
          <p:sp>
            <p:nvSpPr>
              <p:cNvPr name="Freeform 155" id="1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6" id="15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57" id="157"/>
            <p:cNvGrpSpPr/>
            <p:nvPr/>
          </p:nvGrpSpPr>
          <p:grpSpPr>
            <a:xfrm rot="0">
              <a:off x="19975055" y="0"/>
              <a:ext cx="415347" cy="415347"/>
              <a:chOff x="0" y="0"/>
              <a:chExt cx="812800" cy="812800"/>
            </a:xfrm>
          </p:grpSpPr>
          <p:sp>
            <p:nvSpPr>
              <p:cNvPr name="Freeform 158" id="15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59" id="15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0" id="160"/>
            <p:cNvGrpSpPr/>
            <p:nvPr/>
          </p:nvGrpSpPr>
          <p:grpSpPr>
            <a:xfrm rot="0">
              <a:off x="20390402" y="415347"/>
              <a:ext cx="415347" cy="415347"/>
              <a:chOff x="0" y="0"/>
              <a:chExt cx="812800" cy="812800"/>
            </a:xfrm>
          </p:grpSpPr>
          <p:sp>
            <p:nvSpPr>
              <p:cNvPr name="Freeform 161" id="16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2" id="16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3" id="163"/>
            <p:cNvGrpSpPr/>
            <p:nvPr/>
          </p:nvGrpSpPr>
          <p:grpSpPr>
            <a:xfrm rot="0">
              <a:off x="20805750" y="0"/>
              <a:ext cx="415347" cy="415347"/>
              <a:chOff x="0" y="0"/>
              <a:chExt cx="812800" cy="812800"/>
            </a:xfrm>
          </p:grpSpPr>
          <p:sp>
            <p:nvSpPr>
              <p:cNvPr name="Freeform 164" id="16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5" id="16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6" id="166"/>
            <p:cNvGrpSpPr/>
            <p:nvPr/>
          </p:nvGrpSpPr>
          <p:grpSpPr>
            <a:xfrm rot="0">
              <a:off x="21221097" y="415347"/>
              <a:ext cx="415347" cy="415347"/>
              <a:chOff x="0" y="0"/>
              <a:chExt cx="812800" cy="812800"/>
            </a:xfrm>
          </p:grpSpPr>
          <p:sp>
            <p:nvSpPr>
              <p:cNvPr name="Freeform 167" id="16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68" id="16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69" id="169"/>
            <p:cNvGrpSpPr/>
            <p:nvPr/>
          </p:nvGrpSpPr>
          <p:grpSpPr>
            <a:xfrm rot="0">
              <a:off x="21636444" y="0"/>
              <a:ext cx="415347" cy="415347"/>
              <a:chOff x="0" y="0"/>
              <a:chExt cx="812800" cy="812800"/>
            </a:xfrm>
          </p:grpSpPr>
          <p:sp>
            <p:nvSpPr>
              <p:cNvPr name="Freeform 170" id="17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1" id="17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72" id="172"/>
            <p:cNvGrpSpPr/>
            <p:nvPr/>
          </p:nvGrpSpPr>
          <p:grpSpPr>
            <a:xfrm rot="0">
              <a:off x="22051791" y="415347"/>
              <a:ext cx="415347" cy="415347"/>
              <a:chOff x="0" y="0"/>
              <a:chExt cx="812800" cy="812800"/>
            </a:xfrm>
          </p:grpSpPr>
          <p:sp>
            <p:nvSpPr>
              <p:cNvPr name="Freeform 173" id="17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4" id="17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75" id="175"/>
            <p:cNvGrpSpPr/>
            <p:nvPr/>
          </p:nvGrpSpPr>
          <p:grpSpPr>
            <a:xfrm rot="0">
              <a:off x="22467139" y="0"/>
              <a:ext cx="415347" cy="415347"/>
              <a:chOff x="0" y="0"/>
              <a:chExt cx="812800" cy="812800"/>
            </a:xfrm>
          </p:grpSpPr>
          <p:sp>
            <p:nvSpPr>
              <p:cNvPr name="Freeform 176" id="17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77" id="17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78" id="178"/>
            <p:cNvGrpSpPr/>
            <p:nvPr/>
          </p:nvGrpSpPr>
          <p:grpSpPr>
            <a:xfrm rot="0">
              <a:off x="22882486" y="415347"/>
              <a:ext cx="415347" cy="415347"/>
              <a:chOff x="0" y="0"/>
              <a:chExt cx="812800" cy="812800"/>
            </a:xfrm>
          </p:grpSpPr>
          <p:sp>
            <p:nvSpPr>
              <p:cNvPr name="Freeform 179" id="17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0" id="18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1" id="181"/>
            <p:cNvGrpSpPr/>
            <p:nvPr/>
          </p:nvGrpSpPr>
          <p:grpSpPr>
            <a:xfrm rot="0">
              <a:off x="23297833" y="0"/>
              <a:ext cx="415347" cy="415347"/>
              <a:chOff x="0" y="0"/>
              <a:chExt cx="812800" cy="812800"/>
            </a:xfrm>
          </p:grpSpPr>
          <p:sp>
            <p:nvSpPr>
              <p:cNvPr name="Freeform 182" id="18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3" id="18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4" id="184"/>
            <p:cNvGrpSpPr/>
            <p:nvPr/>
          </p:nvGrpSpPr>
          <p:grpSpPr>
            <a:xfrm rot="0">
              <a:off x="23713180" y="415347"/>
              <a:ext cx="415347" cy="415347"/>
              <a:chOff x="0" y="0"/>
              <a:chExt cx="812800" cy="812800"/>
            </a:xfrm>
          </p:grpSpPr>
          <p:sp>
            <p:nvSpPr>
              <p:cNvPr name="Freeform 185" id="18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6" id="18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87" id="187"/>
            <p:cNvGrpSpPr/>
            <p:nvPr/>
          </p:nvGrpSpPr>
          <p:grpSpPr>
            <a:xfrm rot="0">
              <a:off x="24128528" y="0"/>
              <a:ext cx="415347" cy="415347"/>
              <a:chOff x="0" y="0"/>
              <a:chExt cx="812800" cy="812800"/>
            </a:xfrm>
          </p:grpSpPr>
          <p:sp>
            <p:nvSpPr>
              <p:cNvPr name="Freeform 188" id="18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89" id="18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0" id="190"/>
            <p:cNvGrpSpPr/>
            <p:nvPr/>
          </p:nvGrpSpPr>
          <p:grpSpPr>
            <a:xfrm rot="0">
              <a:off x="24543875" y="415347"/>
              <a:ext cx="415347" cy="415347"/>
              <a:chOff x="0" y="0"/>
              <a:chExt cx="812800" cy="812800"/>
            </a:xfrm>
          </p:grpSpPr>
          <p:sp>
            <p:nvSpPr>
              <p:cNvPr name="Freeform 191" id="19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92" id="19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3" id="193"/>
            <p:cNvGrpSpPr/>
            <p:nvPr/>
          </p:nvGrpSpPr>
          <p:grpSpPr>
            <a:xfrm rot="0">
              <a:off x="24959222" y="0"/>
              <a:ext cx="415347" cy="415347"/>
              <a:chOff x="0" y="0"/>
              <a:chExt cx="812800" cy="812800"/>
            </a:xfrm>
          </p:grpSpPr>
          <p:sp>
            <p:nvSpPr>
              <p:cNvPr name="Freeform 194" id="19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95" id="19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6" id="196"/>
            <p:cNvGrpSpPr/>
            <p:nvPr/>
          </p:nvGrpSpPr>
          <p:grpSpPr>
            <a:xfrm rot="0">
              <a:off x="25374570" y="415347"/>
              <a:ext cx="415347" cy="415347"/>
              <a:chOff x="0" y="0"/>
              <a:chExt cx="812800" cy="812800"/>
            </a:xfrm>
          </p:grpSpPr>
          <p:sp>
            <p:nvSpPr>
              <p:cNvPr name="Freeform 197" id="19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198" id="19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199" id="199"/>
            <p:cNvGrpSpPr/>
            <p:nvPr/>
          </p:nvGrpSpPr>
          <p:grpSpPr>
            <a:xfrm rot="0">
              <a:off x="25789917" y="0"/>
              <a:ext cx="415347" cy="415347"/>
              <a:chOff x="0" y="0"/>
              <a:chExt cx="812800" cy="812800"/>
            </a:xfrm>
          </p:grpSpPr>
          <p:sp>
            <p:nvSpPr>
              <p:cNvPr name="Freeform 200" id="20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1" id="20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02" id="202"/>
            <p:cNvGrpSpPr/>
            <p:nvPr/>
          </p:nvGrpSpPr>
          <p:grpSpPr>
            <a:xfrm rot="0">
              <a:off x="26205264" y="415347"/>
              <a:ext cx="415347" cy="415347"/>
              <a:chOff x="0" y="0"/>
              <a:chExt cx="812800" cy="812800"/>
            </a:xfrm>
          </p:grpSpPr>
          <p:sp>
            <p:nvSpPr>
              <p:cNvPr name="Freeform 203" id="20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4" id="20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05" id="205"/>
            <p:cNvGrpSpPr/>
            <p:nvPr/>
          </p:nvGrpSpPr>
          <p:grpSpPr>
            <a:xfrm rot="0">
              <a:off x="26620611" y="0"/>
              <a:ext cx="415347" cy="415347"/>
              <a:chOff x="0" y="0"/>
              <a:chExt cx="812800" cy="812800"/>
            </a:xfrm>
          </p:grpSpPr>
          <p:sp>
            <p:nvSpPr>
              <p:cNvPr name="Freeform 206" id="20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07" id="20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08" id="208"/>
            <p:cNvGrpSpPr/>
            <p:nvPr/>
          </p:nvGrpSpPr>
          <p:grpSpPr>
            <a:xfrm rot="0">
              <a:off x="27035959" y="415347"/>
              <a:ext cx="415347" cy="415347"/>
              <a:chOff x="0" y="0"/>
              <a:chExt cx="812800" cy="812800"/>
            </a:xfrm>
          </p:grpSpPr>
          <p:sp>
            <p:nvSpPr>
              <p:cNvPr name="Freeform 209" id="20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0" id="21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1" id="211"/>
            <p:cNvGrpSpPr/>
            <p:nvPr/>
          </p:nvGrpSpPr>
          <p:grpSpPr>
            <a:xfrm rot="0">
              <a:off x="27451306" y="0"/>
              <a:ext cx="415347" cy="415347"/>
              <a:chOff x="0" y="0"/>
              <a:chExt cx="812800" cy="812800"/>
            </a:xfrm>
          </p:grpSpPr>
          <p:sp>
            <p:nvSpPr>
              <p:cNvPr name="Freeform 212" id="21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3" id="21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4" id="214"/>
            <p:cNvGrpSpPr/>
            <p:nvPr/>
          </p:nvGrpSpPr>
          <p:grpSpPr>
            <a:xfrm rot="0">
              <a:off x="29937339" y="0"/>
              <a:ext cx="415347" cy="415347"/>
              <a:chOff x="0" y="0"/>
              <a:chExt cx="812800" cy="812800"/>
            </a:xfrm>
          </p:grpSpPr>
          <p:sp>
            <p:nvSpPr>
              <p:cNvPr name="Freeform 215" id="2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6" id="21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17" id="217"/>
            <p:cNvGrpSpPr/>
            <p:nvPr/>
          </p:nvGrpSpPr>
          <p:grpSpPr>
            <a:xfrm rot="0">
              <a:off x="27866653" y="415347"/>
              <a:ext cx="415347" cy="415347"/>
              <a:chOff x="0" y="0"/>
              <a:chExt cx="812800" cy="812800"/>
            </a:xfrm>
          </p:grpSpPr>
          <p:sp>
            <p:nvSpPr>
              <p:cNvPr name="Freeform 218" id="2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19" id="21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0" id="220"/>
            <p:cNvGrpSpPr/>
            <p:nvPr/>
          </p:nvGrpSpPr>
          <p:grpSpPr>
            <a:xfrm rot="0">
              <a:off x="30352686" y="415347"/>
              <a:ext cx="415347" cy="415347"/>
              <a:chOff x="0" y="0"/>
              <a:chExt cx="812800" cy="812800"/>
            </a:xfrm>
          </p:grpSpPr>
          <p:sp>
            <p:nvSpPr>
              <p:cNvPr name="Freeform 221" id="22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22" id="22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3" id="223"/>
            <p:cNvGrpSpPr/>
            <p:nvPr/>
          </p:nvGrpSpPr>
          <p:grpSpPr>
            <a:xfrm rot="0">
              <a:off x="28282000" y="0"/>
              <a:ext cx="415347" cy="415347"/>
              <a:chOff x="0" y="0"/>
              <a:chExt cx="812800" cy="812800"/>
            </a:xfrm>
          </p:grpSpPr>
          <p:sp>
            <p:nvSpPr>
              <p:cNvPr name="Freeform 224" id="22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25" id="22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6" id="226"/>
            <p:cNvGrpSpPr/>
            <p:nvPr/>
          </p:nvGrpSpPr>
          <p:grpSpPr>
            <a:xfrm rot="0">
              <a:off x="30768033" y="0"/>
              <a:ext cx="415347" cy="415347"/>
              <a:chOff x="0" y="0"/>
              <a:chExt cx="812800" cy="812800"/>
            </a:xfrm>
          </p:grpSpPr>
          <p:sp>
            <p:nvSpPr>
              <p:cNvPr name="Freeform 227" id="22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28" id="228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29" id="229"/>
            <p:cNvGrpSpPr/>
            <p:nvPr/>
          </p:nvGrpSpPr>
          <p:grpSpPr>
            <a:xfrm rot="0">
              <a:off x="32423372" y="0"/>
              <a:ext cx="415347" cy="415347"/>
              <a:chOff x="0" y="0"/>
              <a:chExt cx="812800" cy="812800"/>
            </a:xfrm>
          </p:grpSpPr>
          <p:sp>
            <p:nvSpPr>
              <p:cNvPr name="Freeform 230" id="23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1" id="231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32" id="232"/>
            <p:cNvGrpSpPr/>
            <p:nvPr/>
          </p:nvGrpSpPr>
          <p:grpSpPr>
            <a:xfrm rot="0">
              <a:off x="28697348" y="415347"/>
              <a:ext cx="415347" cy="415347"/>
              <a:chOff x="0" y="0"/>
              <a:chExt cx="812800" cy="812800"/>
            </a:xfrm>
          </p:grpSpPr>
          <p:sp>
            <p:nvSpPr>
              <p:cNvPr name="Freeform 233" id="233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4" id="234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35" id="235"/>
            <p:cNvGrpSpPr/>
            <p:nvPr/>
          </p:nvGrpSpPr>
          <p:grpSpPr>
            <a:xfrm rot="0">
              <a:off x="31183381" y="415347"/>
              <a:ext cx="415347" cy="415347"/>
              <a:chOff x="0" y="0"/>
              <a:chExt cx="812800" cy="812800"/>
            </a:xfrm>
          </p:grpSpPr>
          <p:sp>
            <p:nvSpPr>
              <p:cNvPr name="Freeform 236" id="2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37" id="237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38" id="238"/>
            <p:cNvGrpSpPr/>
            <p:nvPr/>
          </p:nvGrpSpPr>
          <p:grpSpPr>
            <a:xfrm rot="0">
              <a:off x="32838719" y="415347"/>
              <a:ext cx="415347" cy="415347"/>
              <a:chOff x="0" y="0"/>
              <a:chExt cx="812800" cy="812800"/>
            </a:xfrm>
          </p:grpSpPr>
          <p:sp>
            <p:nvSpPr>
              <p:cNvPr name="Freeform 239" id="23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0" id="240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1" id="241"/>
            <p:cNvGrpSpPr/>
            <p:nvPr/>
          </p:nvGrpSpPr>
          <p:grpSpPr>
            <a:xfrm rot="0">
              <a:off x="29112695" y="0"/>
              <a:ext cx="415347" cy="415347"/>
              <a:chOff x="0" y="0"/>
              <a:chExt cx="812800" cy="812800"/>
            </a:xfrm>
          </p:grpSpPr>
          <p:sp>
            <p:nvSpPr>
              <p:cNvPr name="Freeform 242" id="2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3" id="243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4" id="244"/>
            <p:cNvGrpSpPr/>
            <p:nvPr/>
          </p:nvGrpSpPr>
          <p:grpSpPr>
            <a:xfrm rot="0">
              <a:off x="31598728" y="0"/>
              <a:ext cx="415347" cy="415347"/>
              <a:chOff x="0" y="0"/>
              <a:chExt cx="812800" cy="812800"/>
            </a:xfrm>
          </p:grpSpPr>
          <p:sp>
            <p:nvSpPr>
              <p:cNvPr name="Freeform 245" id="24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6" id="246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47" id="247"/>
            <p:cNvGrpSpPr/>
            <p:nvPr/>
          </p:nvGrpSpPr>
          <p:grpSpPr>
            <a:xfrm rot="0">
              <a:off x="33254066" y="0"/>
              <a:ext cx="415347" cy="415347"/>
              <a:chOff x="0" y="0"/>
              <a:chExt cx="812800" cy="812800"/>
            </a:xfrm>
          </p:grpSpPr>
          <p:sp>
            <p:nvSpPr>
              <p:cNvPr name="Freeform 248" id="24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49" id="249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0" id="250"/>
            <p:cNvGrpSpPr/>
            <p:nvPr/>
          </p:nvGrpSpPr>
          <p:grpSpPr>
            <a:xfrm rot="0">
              <a:off x="29528042" y="415347"/>
              <a:ext cx="415347" cy="415347"/>
              <a:chOff x="0" y="0"/>
              <a:chExt cx="812800" cy="812800"/>
            </a:xfrm>
          </p:grpSpPr>
          <p:sp>
            <p:nvSpPr>
              <p:cNvPr name="Freeform 251" id="25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52" id="252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  <p:grpSp>
          <p:nvGrpSpPr>
            <p:cNvPr name="Group 253" id="253"/>
            <p:cNvGrpSpPr/>
            <p:nvPr/>
          </p:nvGrpSpPr>
          <p:grpSpPr>
            <a:xfrm rot="0">
              <a:off x="32014075" y="415347"/>
              <a:ext cx="415347" cy="415347"/>
              <a:chOff x="0" y="0"/>
              <a:chExt cx="812800" cy="812800"/>
            </a:xfrm>
          </p:grpSpPr>
          <p:sp>
            <p:nvSpPr>
              <p:cNvPr name="Freeform 254" id="25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97D4C"/>
              </a:solidFill>
            </p:spPr>
          </p:sp>
          <p:sp>
            <p:nvSpPr>
              <p:cNvPr name="TextBox 255" id="255"/>
              <p:cNvSpPr txBox="true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anchor="ctr" rtlCol="false" tIns="49822" lIns="49822" bIns="49822" rIns="49822"/>
              <a:lstStyle/>
              <a:p>
                <a:pPr algn="ctr">
                  <a:lnSpc>
                    <a:spcPts val="2940"/>
                  </a:lnSpc>
                </a:pPr>
              </a:p>
            </p:txBody>
          </p:sp>
        </p:grpSp>
      </p:grpSp>
      <p:grpSp>
        <p:nvGrpSpPr>
          <p:cNvPr name="Group 256" id="256"/>
          <p:cNvGrpSpPr/>
          <p:nvPr/>
        </p:nvGrpSpPr>
        <p:grpSpPr>
          <a:xfrm rot="0">
            <a:off x="12520372" y="9040346"/>
            <a:ext cx="2528327" cy="217954"/>
            <a:chOff x="0" y="0"/>
            <a:chExt cx="351599" cy="30310"/>
          </a:xfrm>
        </p:grpSpPr>
        <p:sp>
          <p:nvSpPr>
            <p:cNvPr name="Freeform 257" id="257"/>
            <p:cNvSpPr/>
            <p:nvPr/>
          </p:nvSpPr>
          <p:spPr>
            <a:xfrm flipH="false" flipV="false" rot="0">
              <a:off x="0" y="0"/>
              <a:ext cx="351599" cy="30310"/>
            </a:xfrm>
            <a:custGeom>
              <a:avLst/>
              <a:gdLst/>
              <a:ahLst/>
              <a:cxnLst/>
              <a:rect r="r" b="b" t="t" l="l"/>
              <a:pathLst>
                <a:path h="30310" w="351599">
                  <a:moveTo>
                    <a:pt x="175800" y="0"/>
                  </a:moveTo>
                  <a:cubicBezTo>
                    <a:pt x="78708" y="0"/>
                    <a:pt x="0" y="6785"/>
                    <a:pt x="0" y="15155"/>
                  </a:cubicBezTo>
                  <a:cubicBezTo>
                    <a:pt x="0" y="23525"/>
                    <a:pt x="78708" y="30310"/>
                    <a:pt x="175800" y="30310"/>
                  </a:cubicBezTo>
                  <a:cubicBezTo>
                    <a:pt x="272891" y="30310"/>
                    <a:pt x="351599" y="23525"/>
                    <a:pt x="351599" y="15155"/>
                  </a:cubicBezTo>
                  <a:cubicBezTo>
                    <a:pt x="351599" y="6785"/>
                    <a:pt x="272891" y="0"/>
                    <a:pt x="175800" y="0"/>
                  </a:cubicBez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258" id="258"/>
            <p:cNvSpPr txBox="true"/>
            <p:nvPr/>
          </p:nvSpPr>
          <p:spPr>
            <a:xfrm>
              <a:off x="32962" y="-73358"/>
              <a:ext cx="285674" cy="1008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sp>
        <p:nvSpPr>
          <p:cNvPr name="Freeform 259" id="259"/>
          <p:cNvSpPr/>
          <p:nvPr/>
        </p:nvSpPr>
        <p:spPr>
          <a:xfrm flipH="false" flipV="false" rot="0">
            <a:off x="12319264" y="5570042"/>
            <a:ext cx="3198726" cy="3688258"/>
          </a:xfrm>
          <a:custGeom>
            <a:avLst/>
            <a:gdLst/>
            <a:ahLst/>
            <a:cxnLst/>
            <a:rect r="r" b="b" t="t" l="l"/>
            <a:pathLst>
              <a:path h="3688258" w="3198726">
                <a:moveTo>
                  <a:pt x="0" y="0"/>
                </a:moveTo>
                <a:lnTo>
                  <a:pt x="3198725" y="0"/>
                </a:lnTo>
                <a:lnTo>
                  <a:pt x="3198725" y="3688258"/>
                </a:lnTo>
                <a:lnTo>
                  <a:pt x="0" y="36882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0" id="260"/>
          <p:cNvSpPr/>
          <p:nvPr/>
        </p:nvSpPr>
        <p:spPr>
          <a:xfrm flipH="false" flipV="false" rot="2997849">
            <a:off x="-363798" y="5426453"/>
            <a:ext cx="1347212" cy="1305112"/>
          </a:xfrm>
          <a:custGeom>
            <a:avLst/>
            <a:gdLst/>
            <a:ahLst/>
            <a:cxnLst/>
            <a:rect r="r" b="b" t="t" l="l"/>
            <a:pathLst>
              <a:path h="1305112" w="1347212">
                <a:moveTo>
                  <a:pt x="0" y="0"/>
                </a:moveTo>
                <a:lnTo>
                  <a:pt x="1347212" y="0"/>
                </a:lnTo>
                <a:lnTo>
                  <a:pt x="1347212" y="1305111"/>
                </a:lnTo>
                <a:lnTo>
                  <a:pt x="0" y="13051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1" id="261"/>
          <p:cNvSpPr/>
          <p:nvPr/>
        </p:nvSpPr>
        <p:spPr>
          <a:xfrm flipH="false" flipV="false" rot="688686">
            <a:off x="7024232" y="5530213"/>
            <a:ext cx="981464" cy="950793"/>
          </a:xfrm>
          <a:custGeom>
            <a:avLst/>
            <a:gdLst/>
            <a:ahLst/>
            <a:cxnLst/>
            <a:rect r="r" b="b" t="t" l="l"/>
            <a:pathLst>
              <a:path h="950793" w="981464">
                <a:moveTo>
                  <a:pt x="0" y="0"/>
                </a:moveTo>
                <a:lnTo>
                  <a:pt x="981464" y="0"/>
                </a:lnTo>
                <a:lnTo>
                  <a:pt x="981464" y="950793"/>
                </a:lnTo>
                <a:lnTo>
                  <a:pt x="0" y="9507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2" id="262"/>
          <p:cNvSpPr/>
          <p:nvPr/>
        </p:nvSpPr>
        <p:spPr>
          <a:xfrm flipH="false" flipV="false" rot="0">
            <a:off x="7514964" y="581728"/>
            <a:ext cx="538269" cy="592318"/>
          </a:xfrm>
          <a:custGeom>
            <a:avLst/>
            <a:gdLst/>
            <a:ahLst/>
            <a:cxnLst/>
            <a:rect r="r" b="b" t="t" l="l"/>
            <a:pathLst>
              <a:path h="592318" w="538269">
                <a:moveTo>
                  <a:pt x="0" y="0"/>
                </a:moveTo>
                <a:lnTo>
                  <a:pt x="538270" y="0"/>
                </a:lnTo>
                <a:lnTo>
                  <a:pt x="538270" y="592319"/>
                </a:lnTo>
                <a:lnTo>
                  <a:pt x="0" y="5923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3" id="263"/>
          <p:cNvSpPr/>
          <p:nvPr/>
        </p:nvSpPr>
        <p:spPr>
          <a:xfrm flipH="false" flipV="false" rot="0">
            <a:off x="3853353" y="7414171"/>
            <a:ext cx="538269" cy="592318"/>
          </a:xfrm>
          <a:custGeom>
            <a:avLst/>
            <a:gdLst/>
            <a:ahLst/>
            <a:cxnLst/>
            <a:rect r="r" b="b" t="t" l="l"/>
            <a:pathLst>
              <a:path h="592318" w="538269">
                <a:moveTo>
                  <a:pt x="0" y="0"/>
                </a:moveTo>
                <a:lnTo>
                  <a:pt x="538269" y="0"/>
                </a:lnTo>
                <a:lnTo>
                  <a:pt x="538269" y="592318"/>
                </a:lnTo>
                <a:lnTo>
                  <a:pt x="0" y="5923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4" id="264"/>
          <p:cNvSpPr/>
          <p:nvPr/>
        </p:nvSpPr>
        <p:spPr>
          <a:xfrm flipH="false" flipV="false" rot="0">
            <a:off x="11125361" y="6396257"/>
            <a:ext cx="612077" cy="1236520"/>
          </a:xfrm>
          <a:custGeom>
            <a:avLst/>
            <a:gdLst/>
            <a:ahLst/>
            <a:cxnLst/>
            <a:rect r="r" b="b" t="t" l="l"/>
            <a:pathLst>
              <a:path h="1236520" w="612077">
                <a:moveTo>
                  <a:pt x="0" y="0"/>
                </a:moveTo>
                <a:lnTo>
                  <a:pt x="612077" y="0"/>
                </a:lnTo>
                <a:lnTo>
                  <a:pt x="612077" y="1236520"/>
                </a:lnTo>
                <a:lnTo>
                  <a:pt x="0" y="12365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5" id="265"/>
          <p:cNvSpPr/>
          <p:nvPr/>
        </p:nvSpPr>
        <p:spPr>
          <a:xfrm flipH="true" flipV="false" rot="0">
            <a:off x="15713612" y="6396257"/>
            <a:ext cx="612077" cy="1236520"/>
          </a:xfrm>
          <a:custGeom>
            <a:avLst/>
            <a:gdLst/>
            <a:ahLst/>
            <a:cxnLst/>
            <a:rect r="r" b="b" t="t" l="l"/>
            <a:pathLst>
              <a:path h="1236520" w="612077">
                <a:moveTo>
                  <a:pt x="612077" y="0"/>
                </a:moveTo>
                <a:lnTo>
                  <a:pt x="0" y="0"/>
                </a:lnTo>
                <a:lnTo>
                  <a:pt x="0" y="1236520"/>
                </a:lnTo>
                <a:lnTo>
                  <a:pt x="612077" y="1236520"/>
                </a:lnTo>
                <a:lnTo>
                  <a:pt x="6120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6" id="266"/>
          <p:cNvSpPr txBox="true"/>
          <p:nvPr/>
        </p:nvSpPr>
        <p:spPr>
          <a:xfrm rot="0">
            <a:off x="1028700" y="8844689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097D4C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slow">
    <p:cover dir="u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" y="9258300"/>
            <a:ext cx="18288020" cy="1028700"/>
            <a:chOff x="0" y="0"/>
            <a:chExt cx="4816598" cy="2709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8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8">
                  <a:moveTo>
                    <a:pt x="0" y="0"/>
                  </a:moveTo>
                  <a:lnTo>
                    <a:pt x="4816598" y="0"/>
                  </a:lnTo>
                  <a:lnTo>
                    <a:pt x="481659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4816598" cy="34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3602587"/>
            <a:ext cx="4326076" cy="1917166"/>
            <a:chOff x="0" y="0"/>
            <a:chExt cx="1189751" cy="52725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89751" cy="527256"/>
            </a:xfrm>
            <a:custGeom>
              <a:avLst/>
              <a:gdLst/>
              <a:ahLst/>
              <a:cxnLst/>
              <a:rect r="r" b="b" t="t" l="l"/>
              <a:pathLst>
                <a:path h="527256" w="1189751">
                  <a:moveTo>
                    <a:pt x="0" y="0"/>
                  </a:moveTo>
                  <a:lnTo>
                    <a:pt x="1189751" y="0"/>
                  </a:lnTo>
                  <a:lnTo>
                    <a:pt x="1189751" y="527256"/>
                  </a:lnTo>
                  <a:lnTo>
                    <a:pt x="0" y="52725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82204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189751" cy="5653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2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6639589"/>
            <a:ext cx="4326076" cy="1917166"/>
            <a:chOff x="0" y="0"/>
            <a:chExt cx="1189751" cy="52725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89751" cy="527256"/>
            </a:xfrm>
            <a:custGeom>
              <a:avLst/>
              <a:gdLst/>
              <a:ahLst/>
              <a:cxnLst/>
              <a:rect r="r" b="b" t="t" l="l"/>
              <a:pathLst>
                <a:path h="527256" w="1189751">
                  <a:moveTo>
                    <a:pt x="0" y="0"/>
                  </a:moveTo>
                  <a:lnTo>
                    <a:pt x="1189751" y="0"/>
                  </a:lnTo>
                  <a:lnTo>
                    <a:pt x="1189751" y="527256"/>
                  </a:lnTo>
                  <a:lnTo>
                    <a:pt x="0" y="527256"/>
                  </a:ln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282204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89751" cy="5653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2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741729" y="3602587"/>
            <a:ext cx="4326076" cy="1917166"/>
            <a:chOff x="0" y="0"/>
            <a:chExt cx="1189751" cy="52725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89751" cy="527256"/>
            </a:xfrm>
            <a:custGeom>
              <a:avLst/>
              <a:gdLst/>
              <a:ahLst/>
              <a:cxnLst/>
              <a:rect r="r" b="b" t="t" l="l"/>
              <a:pathLst>
                <a:path h="527256" w="1189751">
                  <a:moveTo>
                    <a:pt x="0" y="0"/>
                  </a:moveTo>
                  <a:lnTo>
                    <a:pt x="1189751" y="0"/>
                  </a:lnTo>
                  <a:lnTo>
                    <a:pt x="1189751" y="527256"/>
                  </a:lnTo>
                  <a:lnTo>
                    <a:pt x="0" y="52725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89751" cy="5653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2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741729" y="6639589"/>
            <a:ext cx="4326076" cy="1917166"/>
            <a:chOff x="0" y="0"/>
            <a:chExt cx="1189751" cy="52725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89751" cy="527256"/>
            </a:xfrm>
            <a:custGeom>
              <a:avLst/>
              <a:gdLst/>
              <a:ahLst/>
              <a:cxnLst/>
              <a:rect r="r" b="b" t="t" l="l"/>
              <a:pathLst>
                <a:path h="527256" w="1189751">
                  <a:moveTo>
                    <a:pt x="0" y="0"/>
                  </a:moveTo>
                  <a:lnTo>
                    <a:pt x="1189751" y="0"/>
                  </a:lnTo>
                  <a:lnTo>
                    <a:pt x="1189751" y="527256"/>
                  </a:lnTo>
                  <a:lnTo>
                    <a:pt x="0" y="527256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189751" cy="5653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2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2261731" y="3824018"/>
            <a:ext cx="1860014" cy="1560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0"/>
              </a:lnSpc>
            </a:pPr>
            <a:r>
              <a:rPr lang="en-US" sz="4050" spc="-222">
                <a:solidFill>
                  <a:srgbClr val="282204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969281" y="3814308"/>
            <a:ext cx="1870988" cy="1569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4073" spc="-224">
                <a:solidFill>
                  <a:srgbClr val="FFFFFF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sp>
        <p:nvSpPr>
          <p:cNvPr name="AutoShape 19" id="19"/>
          <p:cNvSpPr/>
          <p:nvPr/>
        </p:nvSpPr>
        <p:spPr>
          <a:xfrm>
            <a:off x="1028705" y="3340952"/>
            <a:ext cx="4326082" cy="14287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6741734" y="3340952"/>
            <a:ext cx="4326071" cy="4762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2933218" y="3340952"/>
            <a:ext cx="4326071" cy="4762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028705" y="6377652"/>
            <a:ext cx="4326071" cy="4762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6741740" y="6377652"/>
            <a:ext cx="4326071" cy="4762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TextBox 24" id="24"/>
          <p:cNvSpPr txBox="true"/>
          <p:nvPr/>
        </p:nvSpPr>
        <p:spPr>
          <a:xfrm rot="0">
            <a:off x="1536498" y="7424702"/>
            <a:ext cx="3310480" cy="39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62"/>
              </a:lnSpc>
            </a:pPr>
            <a:r>
              <a:rPr lang="en-US" sz="2962" spc="-162">
                <a:solidFill>
                  <a:srgbClr val="282204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249535" y="7424702"/>
            <a:ext cx="3310480" cy="39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62"/>
              </a:lnSpc>
            </a:pPr>
            <a:r>
              <a:rPr lang="en-US" sz="2962" spc="-162">
                <a:solidFill>
                  <a:srgbClr val="FFFFFF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2933208" y="3602587"/>
            <a:ext cx="4326076" cy="1520453"/>
            <a:chOff x="0" y="0"/>
            <a:chExt cx="1605112" cy="56413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605112" cy="564136"/>
            </a:xfrm>
            <a:custGeom>
              <a:avLst/>
              <a:gdLst/>
              <a:ahLst/>
              <a:cxnLst/>
              <a:rect r="r" b="b" t="t" l="l"/>
              <a:pathLst>
                <a:path h="564136" w="1605112">
                  <a:moveTo>
                    <a:pt x="0" y="0"/>
                  </a:moveTo>
                  <a:lnTo>
                    <a:pt x="1605112" y="0"/>
                  </a:lnTo>
                  <a:lnTo>
                    <a:pt x="1605112" y="564136"/>
                  </a:lnTo>
                  <a:lnTo>
                    <a:pt x="0" y="564136"/>
                  </a:ln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0"/>
              <a:ext cx="1605112" cy="5641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99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3441006" y="4189343"/>
            <a:ext cx="3310480" cy="39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62"/>
              </a:lnSpc>
            </a:pPr>
            <a:r>
              <a:rPr lang="en-US" sz="2962" spc="-162">
                <a:solidFill>
                  <a:srgbClr val="F1EAD1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12933208" y="5319444"/>
            <a:ext cx="4326076" cy="1520453"/>
            <a:chOff x="0" y="0"/>
            <a:chExt cx="1605112" cy="564136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1605112" cy="564136"/>
            </a:xfrm>
            <a:custGeom>
              <a:avLst/>
              <a:gdLst/>
              <a:ahLst/>
              <a:cxnLst/>
              <a:rect r="r" b="b" t="t" l="l"/>
              <a:pathLst>
                <a:path h="564136" w="1605112">
                  <a:moveTo>
                    <a:pt x="0" y="0"/>
                  </a:moveTo>
                  <a:lnTo>
                    <a:pt x="1605112" y="0"/>
                  </a:lnTo>
                  <a:lnTo>
                    <a:pt x="1605112" y="564136"/>
                  </a:lnTo>
                  <a:lnTo>
                    <a:pt x="0" y="564136"/>
                  </a:lnTo>
                  <a:close/>
                </a:path>
              </a:pathLst>
            </a:custGeom>
            <a:solidFill>
              <a:srgbClr val="EFBD40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0" y="0"/>
              <a:ext cx="1605112" cy="5641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99"/>
                </a:lnSpc>
              </a:pPr>
            </a:p>
          </p:txBody>
        </p:sp>
      </p:grpSp>
      <p:sp>
        <p:nvSpPr>
          <p:cNvPr name="TextBox 33" id="33"/>
          <p:cNvSpPr txBox="true"/>
          <p:nvPr/>
        </p:nvSpPr>
        <p:spPr>
          <a:xfrm rot="0">
            <a:off x="13441006" y="5906201"/>
            <a:ext cx="3310480" cy="39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62"/>
              </a:lnSpc>
            </a:pPr>
            <a:r>
              <a:rPr lang="en-US" sz="2962" spc="-162">
                <a:solidFill>
                  <a:srgbClr val="282204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12933208" y="7036302"/>
            <a:ext cx="4326092" cy="1520453"/>
            <a:chOff x="0" y="0"/>
            <a:chExt cx="1605118" cy="564136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1605118" cy="564136"/>
            </a:xfrm>
            <a:custGeom>
              <a:avLst/>
              <a:gdLst/>
              <a:ahLst/>
              <a:cxnLst/>
              <a:rect r="r" b="b" t="t" l="l"/>
              <a:pathLst>
                <a:path h="564136" w="1605118">
                  <a:moveTo>
                    <a:pt x="0" y="0"/>
                  </a:moveTo>
                  <a:lnTo>
                    <a:pt x="1605118" y="0"/>
                  </a:lnTo>
                  <a:lnTo>
                    <a:pt x="1605118" y="564136"/>
                  </a:lnTo>
                  <a:lnTo>
                    <a:pt x="0" y="564136"/>
                  </a:lnTo>
                  <a:close/>
                </a:path>
              </a:pathLst>
            </a:custGeom>
            <a:solidFill>
              <a:srgbClr val="D14938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0" y="0"/>
              <a:ext cx="1605118" cy="5641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599"/>
                </a:lnSpc>
              </a:pPr>
            </a:p>
          </p:txBody>
        </p:sp>
      </p:grpSp>
      <p:sp>
        <p:nvSpPr>
          <p:cNvPr name="TextBox 37" id="37"/>
          <p:cNvSpPr txBox="true"/>
          <p:nvPr/>
        </p:nvSpPr>
        <p:spPr>
          <a:xfrm rot="0">
            <a:off x="13441006" y="7623059"/>
            <a:ext cx="3310480" cy="391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62"/>
              </a:lnSpc>
            </a:pPr>
            <a:r>
              <a:rPr lang="en-US" sz="2962" spc="-162">
                <a:solidFill>
                  <a:srgbClr val="F1EAD1"/>
                </a:solidFill>
                <a:latin typeface="Hobo"/>
                <a:ea typeface="Hobo"/>
                <a:cs typeface="Hobo"/>
                <a:sym typeface="Hobo"/>
              </a:rPr>
              <a:t>LES GRILLADES VÉGÉ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28700" y="2768499"/>
            <a:ext cx="4326076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Orientation verticale en blanc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28700" y="5805199"/>
            <a:ext cx="5200416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Orientation horizontale en blanc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741729" y="2768499"/>
            <a:ext cx="4326076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Orientation verticale en noir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741729" y="5805199"/>
            <a:ext cx="4804541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Orientation horizontale en noir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2933208" y="2768499"/>
            <a:ext cx="4787690" cy="4622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94"/>
              </a:lnSpc>
            </a:pPr>
            <a:r>
              <a:rPr lang="en-US" sz="2424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Application du logo sur la couleur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028700" y="1041430"/>
            <a:ext cx="13232199" cy="1120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100"/>
              </a:lnSpc>
              <a:spcBef>
                <a:spcPct val="0"/>
              </a:spcBef>
            </a:pPr>
            <a:r>
              <a:rPr lang="en-US" b="true" sz="6500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L'utilisation du logo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028700" y="9562148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2030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5023210" y="667385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KIT DE MARQUE</a:t>
            </a:r>
          </a:p>
        </p:txBody>
      </p:sp>
      <p:sp>
        <p:nvSpPr>
          <p:cNvPr name="Freeform 47" id="47"/>
          <p:cNvSpPr/>
          <p:nvPr/>
        </p:nvSpPr>
        <p:spPr>
          <a:xfrm flipH="false" flipV="false" rot="1347169">
            <a:off x="13102529" y="1000641"/>
            <a:ext cx="461910" cy="508292"/>
          </a:xfrm>
          <a:custGeom>
            <a:avLst/>
            <a:gdLst/>
            <a:ahLst/>
            <a:cxnLst/>
            <a:rect r="r" b="b" t="t" l="l"/>
            <a:pathLst>
              <a:path h="508292" w="461910">
                <a:moveTo>
                  <a:pt x="0" y="0"/>
                </a:moveTo>
                <a:lnTo>
                  <a:pt x="461911" y="0"/>
                </a:lnTo>
                <a:lnTo>
                  <a:pt x="461911" y="508292"/>
                </a:lnTo>
                <a:lnTo>
                  <a:pt x="0" y="508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751512">
            <a:off x="11168746" y="-315038"/>
            <a:ext cx="1083675" cy="1049810"/>
          </a:xfrm>
          <a:custGeom>
            <a:avLst/>
            <a:gdLst/>
            <a:ahLst/>
            <a:cxnLst/>
            <a:rect r="r" b="b" t="t" l="l"/>
            <a:pathLst>
              <a:path h="1049810" w="1083675">
                <a:moveTo>
                  <a:pt x="0" y="0"/>
                </a:moveTo>
                <a:lnTo>
                  <a:pt x="1083675" y="0"/>
                </a:lnTo>
                <a:lnTo>
                  <a:pt x="1083675" y="1049810"/>
                </a:lnTo>
                <a:lnTo>
                  <a:pt x="0" y="1049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751512">
            <a:off x="17783836" y="4992156"/>
            <a:ext cx="675692" cy="654576"/>
          </a:xfrm>
          <a:custGeom>
            <a:avLst/>
            <a:gdLst/>
            <a:ahLst/>
            <a:cxnLst/>
            <a:rect r="r" b="b" t="t" l="l"/>
            <a:pathLst>
              <a:path h="654576" w="675692">
                <a:moveTo>
                  <a:pt x="0" y="0"/>
                </a:moveTo>
                <a:lnTo>
                  <a:pt x="675691" y="0"/>
                </a:lnTo>
                <a:lnTo>
                  <a:pt x="675691" y="654576"/>
                </a:lnTo>
                <a:lnTo>
                  <a:pt x="0" y="654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9881966">
            <a:off x="-165876" y="7474378"/>
            <a:ext cx="828266" cy="870713"/>
          </a:xfrm>
          <a:custGeom>
            <a:avLst/>
            <a:gdLst/>
            <a:ahLst/>
            <a:cxnLst/>
            <a:rect r="r" b="b" t="t" l="l"/>
            <a:pathLst>
              <a:path h="870713" w="828266">
                <a:moveTo>
                  <a:pt x="0" y="0"/>
                </a:moveTo>
                <a:lnTo>
                  <a:pt x="828266" y="0"/>
                </a:lnTo>
                <a:lnTo>
                  <a:pt x="828266" y="870713"/>
                </a:lnTo>
                <a:lnTo>
                  <a:pt x="0" y="87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13460679" y="9571673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F1EAD1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fast">
    <p:circl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E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8942" y="375067"/>
            <a:ext cx="17490116" cy="9536866"/>
            <a:chOff x="0" y="0"/>
            <a:chExt cx="4606450" cy="25117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606450" cy="2511767"/>
            </a:xfrm>
            <a:custGeom>
              <a:avLst/>
              <a:gdLst/>
              <a:ahLst/>
              <a:cxnLst/>
              <a:rect r="r" b="b" t="t" l="l"/>
              <a:pathLst>
                <a:path h="2511767" w="4606450">
                  <a:moveTo>
                    <a:pt x="22132" y="0"/>
                  </a:moveTo>
                  <a:lnTo>
                    <a:pt x="4584318" y="0"/>
                  </a:lnTo>
                  <a:cubicBezTo>
                    <a:pt x="4590188" y="0"/>
                    <a:pt x="4595817" y="2332"/>
                    <a:pt x="4599968" y="6482"/>
                  </a:cubicBezTo>
                  <a:cubicBezTo>
                    <a:pt x="4604119" y="10633"/>
                    <a:pt x="4606450" y="16262"/>
                    <a:pt x="4606450" y="22132"/>
                  </a:cubicBezTo>
                  <a:lnTo>
                    <a:pt x="4606450" y="2489635"/>
                  </a:lnTo>
                  <a:cubicBezTo>
                    <a:pt x="4606450" y="2501858"/>
                    <a:pt x="4596541" y="2511767"/>
                    <a:pt x="4584318" y="2511767"/>
                  </a:cubicBezTo>
                  <a:lnTo>
                    <a:pt x="22132" y="2511767"/>
                  </a:lnTo>
                  <a:cubicBezTo>
                    <a:pt x="16262" y="2511767"/>
                    <a:pt x="10633" y="2509435"/>
                    <a:pt x="6482" y="2505285"/>
                  </a:cubicBezTo>
                  <a:cubicBezTo>
                    <a:pt x="2332" y="2501134"/>
                    <a:pt x="0" y="2495505"/>
                    <a:pt x="0" y="2489635"/>
                  </a:cubicBezTo>
                  <a:lnTo>
                    <a:pt x="0" y="22132"/>
                  </a:lnTo>
                  <a:cubicBezTo>
                    <a:pt x="0" y="16262"/>
                    <a:pt x="2332" y="10633"/>
                    <a:pt x="6482" y="6482"/>
                  </a:cubicBezTo>
                  <a:cubicBezTo>
                    <a:pt x="10633" y="2332"/>
                    <a:pt x="16262" y="0"/>
                    <a:pt x="22132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85725"/>
              <a:ext cx="4606450" cy="25974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8700" y="4155454"/>
            <a:ext cx="1596153" cy="159615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97D4C"/>
            </a:solidFill>
            <a:ln cap="sq">
              <a:noFill/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6947310"/>
            <a:ext cx="1596153" cy="1596153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EAD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209988" y="6947310"/>
            <a:ext cx="1596153" cy="1596153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8917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9668864" y="4155454"/>
            <a:ext cx="1596153" cy="1596153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14938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2914393" y="4143888"/>
            <a:ext cx="1596153" cy="1596153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EAD1"/>
            </a:solidFill>
            <a:ln w="19050" cap="sq">
              <a:solidFill>
                <a:srgbClr val="282204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3119344" y="6935744"/>
            <a:ext cx="1596153" cy="1596153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DDFFF"/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7300632" y="6935744"/>
            <a:ext cx="1596153" cy="159615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BD40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1554558" y="4143888"/>
            <a:ext cx="1596153" cy="1596153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DC5B"/>
            </a:solidFill>
            <a:ln cap="sq">
              <a:noFill/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29" id="29"/>
          <p:cNvSpPr/>
          <p:nvPr/>
        </p:nvSpPr>
        <p:spPr>
          <a:xfrm flipV="true">
            <a:off x="1028705" y="3829542"/>
            <a:ext cx="7590496" cy="0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30" id="30"/>
          <p:cNvSpPr/>
          <p:nvPr/>
        </p:nvSpPr>
        <p:spPr>
          <a:xfrm>
            <a:off x="1028705" y="6640448"/>
            <a:ext cx="16221425" cy="0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AutoShape 31" id="31"/>
          <p:cNvSpPr/>
          <p:nvPr/>
        </p:nvSpPr>
        <p:spPr>
          <a:xfrm flipV="true">
            <a:off x="9668864" y="3829542"/>
            <a:ext cx="7590496" cy="0"/>
          </a:xfrm>
          <a:prstGeom prst="line">
            <a:avLst/>
          </a:prstGeom>
          <a:ln cap="flat" w="19050">
            <a:solidFill>
              <a:srgbClr val="097D4C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32" id="32"/>
          <p:cNvGrpSpPr/>
          <p:nvPr/>
        </p:nvGrpSpPr>
        <p:grpSpPr>
          <a:xfrm rot="0">
            <a:off x="1028700" y="1174780"/>
            <a:ext cx="12543863" cy="1484323"/>
            <a:chOff x="0" y="0"/>
            <a:chExt cx="16725151" cy="1979097"/>
          </a:xfrm>
        </p:grpSpPr>
        <p:sp>
          <p:nvSpPr>
            <p:cNvPr name="TextBox 33" id="33"/>
            <p:cNvSpPr txBox="true"/>
            <p:nvPr/>
          </p:nvSpPr>
          <p:spPr>
            <a:xfrm rot="0">
              <a:off x="0" y="1299422"/>
              <a:ext cx="16725151" cy="6798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-19" u="none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Ces couleurs reflètent l'identité et la personnalité de notre marque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0" y="-133350"/>
              <a:ext cx="16725151" cy="1449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100"/>
                </a:lnSpc>
                <a:spcBef>
                  <a:spcPct val="0"/>
                </a:spcBef>
              </a:pPr>
              <a:r>
                <a:rPr lang="en-US" b="true" sz="6500">
                  <a:solidFill>
                    <a:srgbClr val="097D4C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Palette de couleurs</a:t>
              </a: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028700" y="9182100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2030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5023210" y="667385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KIT DE MARQUE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028700" y="3274076"/>
            <a:ext cx="4326076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COULEURS PRIMAIRES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028700" y="6065932"/>
            <a:ext cx="4326076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couleurs de soutien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668864" y="3274076"/>
            <a:ext cx="4326076" cy="469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82204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couleurs secondaires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9391276" y="6947310"/>
            <a:ext cx="1596153" cy="1596153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002F"/>
            </a:solidFill>
            <a:ln cap="sq">
              <a:noFill/>
              <a:prstDash val="solid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152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11481920" y="6935744"/>
            <a:ext cx="1596153" cy="1596153"/>
            <a:chOff x="0" y="0"/>
            <a:chExt cx="812800" cy="812800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8C7BB"/>
            </a:solidFill>
            <a:ln cap="sq">
              <a:noFill/>
              <a:prstDash val="solid"/>
              <a:miter/>
            </a:ln>
          </p:spPr>
        </p:sp>
        <p:sp>
          <p:nvSpPr>
            <p:cNvPr name="TextBox 46" id="46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3572563" y="6947310"/>
            <a:ext cx="1596153" cy="1596153"/>
            <a:chOff x="0" y="0"/>
            <a:chExt cx="812800" cy="812800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9BBE5"/>
            </a:solidFill>
            <a:ln cap="sq">
              <a:noFill/>
              <a:prstDash val="solid"/>
              <a:miter/>
            </a:ln>
          </p:spPr>
        </p:sp>
        <p:sp>
          <p:nvSpPr>
            <p:cNvPr name="TextBox 49" id="49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5663207" y="6935744"/>
            <a:ext cx="1596153" cy="1596153"/>
            <a:chOff x="0" y="0"/>
            <a:chExt cx="812800" cy="8128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2204"/>
            </a:solidFill>
            <a:ln cap="sq">
              <a:noFill/>
              <a:prstDash val="solid"/>
              <a:miter/>
            </a:ln>
          </p:spPr>
        </p:sp>
        <p:sp>
          <p:nvSpPr>
            <p:cNvPr name="TextBox 52" id="52"/>
            <p:cNvSpPr txBox="true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60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3" id="53"/>
          <p:cNvSpPr/>
          <p:nvPr/>
        </p:nvSpPr>
        <p:spPr>
          <a:xfrm flipH="false" flipV="false" rot="-10800000">
            <a:off x="13985205" y="677553"/>
            <a:ext cx="945973" cy="994452"/>
          </a:xfrm>
          <a:custGeom>
            <a:avLst/>
            <a:gdLst/>
            <a:ahLst/>
            <a:cxnLst/>
            <a:rect r="r" b="b" t="t" l="l"/>
            <a:pathLst>
              <a:path h="994452" w="945973">
                <a:moveTo>
                  <a:pt x="0" y="0"/>
                </a:moveTo>
                <a:lnTo>
                  <a:pt x="945972" y="0"/>
                </a:lnTo>
                <a:lnTo>
                  <a:pt x="945972" y="994453"/>
                </a:lnTo>
                <a:lnTo>
                  <a:pt x="0" y="9944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3967202">
            <a:off x="16339116" y="2161365"/>
            <a:ext cx="1027893" cy="995771"/>
          </a:xfrm>
          <a:custGeom>
            <a:avLst/>
            <a:gdLst/>
            <a:ahLst/>
            <a:cxnLst/>
            <a:rect r="r" b="b" t="t" l="l"/>
            <a:pathLst>
              <a:path h="995771" w="1027893">
                <a:moveTo>
                  <a:pt x="0" y="0"/>
                </a:moveTo>
                <a:lnTo>
                  <a:pt x="1027892" y="0"/>
                </a:lnTo>
                <a:lnTo>
                  <a:pt x="1027892" y="995772"/>
                </a:lnTo>
                <a:lnTo>
                  <a:pt x="0" y="9957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3460679" y="9191163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097D4C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slow">
    <p:cover dir="l"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FBD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174780"/>
            <a:ext cx="4553445" cy="1519694"/>
            <a:chOff x="0" y="0"/>
            <a:chExt cx="6071259" cy="202625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1315059"/>
              <a:ext cx="6071259" cy="71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Aperçu des polices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0" y="-133350"/>
              <a:ext cx="6071259" cy="1449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100"/>
                </a:lnSpc>
                <a:spcBef>
                  <a:spcPct val="0"/>
                </a:spcBef>
              </a:pPr>
              <a:r>
                <a:rPr lang="en-US" b="true" sz="6500">
                  <a:solidFill>
                    <a:srgbClr val="097D4C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Police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6448731" y="751840"/>
            <a:ext cx="10810569" cy="8783319"/>
            <a:chOff x="0" y="0"/>
            <a:chExt cx="2847228" cy="231330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847228" cy="2313302"/>
            </a:xfrm>
            <a:custGeom>
              <a:avLst/>
              <a:gdLst/>
              <a:ahLst/>
              <a:cxnLst/>
              <a:rect r="r" b="b" t="t" l="l"/>
              <a:pathLst>
                <a:path h="2313302" w="2847228">
                  <a:moveTo>
                    <a:pt x="35807" y="0"/>
                  </a:moveTo>
                  <a:lnTo>
                    <a:pt x="2811421" y="0"/>
                  </a:lnTo>
                  <a:cubicBezTo>
                    <a:pt x="2831197" y="0"/>
                    <a:pt x="2847228" y="16031"/>
                    <a:pt x="2847228" y="35807"/>
                  </a:cubicBezTo>
                  <a:lnTo>
                    <a:pt x="2847228" y="2277495"/>
                  </a:lnTo>
                  <a:cubicBezTo>
                    <a:pt x="2847228" y="2297271"/>
                    <a:pt x="2831197" y="2313302"/>
                    <a:pt x="2811421" y="2313302"/>
                  </a:cubicBezTo>
                  <a:lnTo>
                    <a:pt x="35807" y="2313302"/>
                  </a:lnTo>
                  <a:cubicBezTo>
                    <a:pt x="16031" y="2313302"/>
                    <a:pt x="0" y="2297271"/>
                    <a:pt x="0" y="2277495"/>
                  </a:cubicBezTo>
                  <a:lnTo>
                    <a:pt x="0" y="35807"/>
                  </a:lnTo>
                  <a:cubicBezTo>
                    <a:pt x="0" y="16031"/>
                    <a:pt x="16031" y="0"/>
                    <a:pt x="35807" y="0"/>
                  </a:cubicBezTo>
                  <a:close/>
                </a:path>
              </a:pathLst>
            </a:custGeom>
            <a:solidFill>
              <a:srgbClr val="F1EAD1"/>
            </a:solidFill>
            <a:ln w="28575" cap="rnd">
              <a:solidFill>
                <a:srgbClr val="097D4C"/>
              </a:soli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95250"/>
              <a:ext cx="2847228" cy="2408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7174133" y="2041503"/>
            <a:ext cx="2944103" cy="2060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00"/>
              </a:lnSpc>
            </a:pPr>
            <a:r>
              <a:rPr lang="en-US" sz="15500" spc="-542" b="true">
                <a:solidFill>
                  <a:srgbClr val="097D4C"/>
                </a:solidFill>
                <a:latin typeface="Cooper BT Bold"/>
                <a:ea typeface="Cooper BT Bold"/>
                <a:cs typeface="Cooper BT Bold"/>
                <a:sym typeface="Cooper BT Bold"/>
              </a:rPr>
              <a:t>Aa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174133" y="6210317"/>
            <a:ext cx="2944103" cy="2295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000"/>
              </a:lnSpc>
            </a:pPr>
            <a:r>
              <a:rPr lang="en-US" sz="15000" spc="-525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Aa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0260626" y="1658473"/>
            <a:ext cx="6273272" cy="2531369"/>
            <a:chOff x="0" y="0"/>
            <a:chExt cx="8364363" cy="3375159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0"/>
              <a:ext cx="5911338" cy="503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Police principale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959282"/>
              <a:ext cx="8364363" cy="688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4199"/>
                </a:lnSpc>
                <a:spcBef>
                  <a:spcPct val="0"/>
                </a:spcBef>
              </a:pPr>
              <a:r>
                <a:rPr lang="en-US" sz="3499">
                  <a:solidFill>
                    <a:srgbClr val="097D4C"/>
                  </a:solidFill>
                  <a:latin typeface="Cooper BT Light"/>
                  <a:ea typeface="Cooper BT Light"/>
                  <a:cs typeface="Cooper BT Light"/>
                  <a:sym typeface="Cooper BT Light"/>
                </a:rPr>
                <a:t>Pour les en-têtes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42" y="1927508"/>
              <a:ext cx="8364321" cy="1447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879"/>
                </a:lnSpc>
              </a:pPr>
              <a:r>
                <a:rPr lang="en-US" sz="2399" spc="239">
                  <a:solidFill>
                    <a:srgbClr val="282204"/>
                  </a:solidFill>
                  <a:latin typeface="Cooper BT Light"/>
                  <a:ea typeface="Cooper BT Light"/>
                  <a:cs typeface="Cooper BT Light"/>
                  <a:sym typeface="Cooper BT Light"/>
                </a:rPr>
                <a:t>ABCDEFGHIJKLMNOPQRSTUVWXYZ abcdefghijklmnopqrstuvwxyz 1234567890! @#$%^&amp;*()</a:t>
              </a:r>
            </a:p>
          </p:txBody>
        </p:sp>
        <p:sp>
          <p:nvSpPr>
            <p:cNvPr name="AutoShape 15" id="15"/>
            <p:cNvSpPr/>
            <p:nvPr/>
          </p:nvSpPr>
          <p:spPr>
            <a:xfrm>
              <a:off x="42" y="644934"/>
              <a:ext cx="8364321" cy="0"/>
            </a:xfrm>
            <a:prstGeom prst="line">
              <a:avLst/>
            </a:prstGeom>
            <a:ln cap="flat" w="25400">
              <a:solidFill>
                <a:srgbClr val="097D4C"/>
              </a:solidFill>
              <a:prstDash val="solid"/>
              <a:headEnd type="none" len="sm" w="sm"/>
              <a:tailEnd type="none" len="sm" w="sm"/>
            </a:ln>
          </p:spPr>
        </p:sp>
      </p:grpSp>
      <p:grpSp>
        <p:nvGrpSpPr>
          <p:cNvPr name="Group 16" id="16"/>
          <p:cNvGrpSpPr/>
          <p:nvPr/>
        </p:nvGrpSpPr>
        <p:grpSpPr>
          <a:xfrm rot="0">
            <a:off x="10260626" y="5576808"/>
            <a:ext cx="6273272" cy="3226917"/>
            <a:chOff x="0" y="0"/>
            <a:chExt cx="8364363" cy="4302557"/>
          </a:xfrm>
        </p:grpSpPr>
        <p:sp>
          <p:nvSpPr>
            <p:cNvPr name="TextBox 17" id="17"/>
            <p:cNvSpPr txBox="true"/>
            <p:nvPr/>
          </p:nvSpPr>
          <p:spPr>
            <a:xfrm rot="0">
              <a:off x="0" y="0"/>
              <a:ext cx="5911338" cy="503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P</a:t>
              </a:r>
              <a:r>
                <a:rPr lang="en-US" sz="24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olice de remplacement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0" y="1359332"/>
              <a:ext cx="8364363" cy="5873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569"/>
                </a:lnSpc>
                <a:spcBef>
                  <a:spcPct val="0"/>
                </a:spcBef>
              </a:pPr>
              <a:r>
                <a:rPr lang="en-US" sz="2974">
                  <a:solidFill>
                    <a:srgbClr val="097D4C"/>
                  </a:solidFill>
                  <a:latin typeface="Cooper BT Light"/>
                  <a:ea typeface="Cooper BT Light"/>
                  <a:cs typeface="Cooper BT Light"/>
                  <a:sym typeface="Cooper BT Light"/>
                </a:rPr>
                <a:t>Pour les sous-titres et les paragraphes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42" y="2549957"/>
              <a:ext cx="8364321" cy="17716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449"/>
                </a:lnSpc>
              </a:pPr>
              <a:r>
                <a:rPr lang="en-US" sz="2874" spc="201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ABCDEFGHIJKLMNOPQRSTUVWXYZ abcdefghijklmnopqrstuvwxyz 1234567890! @#$%^&amp;*()</a:t>
              </a:r>
            </a:p>
          </p:txBody>
        </p:sp>
        <p:sp>
          <p:nvSpPr>
            <p:cNvPr name="AutoShape 20" id="20"/>
            <p:cNvSpPr/>
            <p:nvPr/>
          </p:nvSpPr>
          <p:spPr>
            <a:xfrm>
              <a:off x="42" y="644934"/>
              <a:ext cx="8364321" cy="0"/>
            </a:xfrm>
            <a:prstGeom prst="line">
              <a:avLst/>
            </a:prstGeom>
            <a:ln cap="flat" w="25400">
              <a:solidFill>
                <a:srgbClr val="097D4C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21" id="21"/>
          <p:cNvSpPr/>
          <p:nvPr/>
        </p:nvSpPr>
        <p:spPr>
          <a:xfrm flipH="false" flipV="false" rot="-780098">
            <a:off x="-607016" y="3678609"/>
            <a:ext cx="2217534" cy="3127291"/>
          </a:xfrm>
          <a:custGeom>
            <a:avLst/>
            <a:gdLst/>
            <a:ahLst/>
            <a:cxnLst/>
            <a:rect r="r" b="b" t="t" l="l"/>
            <a:pathLst>
              <a:path h="3127291" w="2217534">
                <a:moveTo>
                  <a:pt x="0" y="0"/>
                </a:moveTo>
                <a:lnTo>
                  <a:pt x="2217534" y="0"/>
                </a:lnTo>
                <a:lnTo>
                  <a:pt x="2217534" y="3127291"/>
                </a:lnTo>
                <a:lnTo>
                  <a:pt x="0" y="31272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true" flipV="false" rot="-697143">
            <a:off x="-795963" y="4244687"/>
            <a:ext cx="2187764" cy="2753479"/>
          </a:xfrm>
          <a:custGeom>
            <a:avLst/>
            <a:gdLst/>
            <a:ahLst/>
            <a:cxnLst/>
            <a:rect r="r" b="b" t="t" l="l"/>
            <a:pathLst>
              <a:path h="2753479" w="2187764">
                <a:moveTo>
                  <a:pt x="2187764" y="0"/>
                </a:moveTo>
                <a:lnTo>
                  <a:pt x="0" y="0"/>
                </a:lnTo>
                <a:lnTo>
                  <a:pt x="0" y="2753479"/>
                </a:lnTo>
                <a:lnTo>
                  <a:pt x="2187764" y="2753479"/>
                </a:lnTo>
                <a:lnTo>
                  <a:pt x="218776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2141752">
            <a:off x="15053576" y="8935076"/>
            <a:ext cx="3922582" cy="1640352"/>
          </a:xfrm>
          <a:custGeom>
            <a:avLst/>
            <a:gdLst/>
            <a:ahLst/>
            <a:cxnLst/>
            <a:rect r="r" b="b" t="t" l="l"/>
            <a:pathLst>
              <a:path h="1640352" w="3922582">
                <a:moveTo>
                  <a:pt x="0" y="0"/>
                </a:moveTo>
                <a:lnTo>
                  <a:pt x="3922581" y="0"/>
                </a:lnTo>
                <a:lnTo>
                  <a:pt x="3922581" y="1640353"/>
                </a:lnTo>
                <a:lnTo>
                  <a:pt x="0" y="16403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5485699" y="8312306"/>
            <a:ext cx="2870580" cy="2416507"/>
          </a:xfrm>
          <a:custGeom>
            <a:avLst/>
            <a:gdLst/>
            <a:ahLst/>
            <a:cxnLst/>
            <a:rect r="r" b="b" t="t" l="l"/>
            <a:pathLst>
              <a:path h="2416507" w="2870580">
                <a:moveTo>
                  <a:pt x="0" y="0"/>
                </a:moveTo>
                <a:lnTo>
                  <a:pt x="2870580" y="0"/>
                </a:lnTo>
                <a:lnTo>
                  <a:pt x="2870580" y="2416507"/>
                </a:lnTo>
                <a:lnTo>
                  <a:pt x="0" y="24165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3028807">
            <a:off x="17466230" y="-242411"/>
            <a:ext cx="1078761" cy="1045049"/>
          </a:xfrm>
          <a:custGeom>
            <a:avLst/>
            <a:gdLst/>
            <a:ahLst/>
            <a:cxnLst/>
            <a:rect r="r" b="b" t="t" l="l"/>
            <a:pathLst>
              <a:path h="1045049" w="1078761">
                <a:moveTo>
                  <a:pt x="0" y="0"/>
                </a:moveTo>
                <a:lnTo>
                  <a:pt x="1078760" y="0"/>
                </a:lnTo>
                <a:lnTo>
                  <a:pt x="1078760" y="1045049"/>
                </a:lnTo>
                <a:lnTo>
                  <a:pt x="0" y="10450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751512">
            <a:off x="2873745" y="6772079"/>
            <a:ext cx="863355" cy="836375"/>
          </a:xfrm>
          <a:custGeom>
            <a:avLst/>
            <a:gdLst/>
            <a:ahLst/>
            <a:cxnLst/>
            <a:rect r="r" b="b" t="t" l="l"/>
            <a:pathLst>
              <a:path h="836375" w="863355">
                <a:moveTo>
                  <a:pt x="0" y="0"/>
                </a:moveTo>
                <a:lnTo>
                  <a:pt x="863355" y="0"/>
                </a:lnTo>
                <a:lnTo>
                  <a:pt x="863355" y="836375"/>
                </a:lnTo>
                <a:lnTo>
                  <a:pt x="0" y="836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-934605">
            <a:off x="4505305" y="3837985"/>
            <a:ext cx="644032" cy="708701"/>
          </a:xfrm>
          <a:custGeom>
            <a:avLst/>
            <a:gdLst/>
            <a:ahLst/>
            <a:cxnLst/>
            <a:rect r="r" b="b" t="t" l="l"/>
            <a:pathLst>
              <a:path h="708701" w="644032">
                <a:moveTo>
                  <a:pt x="0" y="0"/>
                </a:moveTo>
                <a:lnTo>
                  <a:pt x="644031" y="0"/>
                </a:lnTo>
                <a:lnTo>
                  <a:pt x="644031" y="708701"/>
                </a:lnTo>
                <a:lnTo>
                  <a:pt x="0" y="708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028700" y="9077325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097D4C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fast">
    <p:circl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0" y="9258300"/>
            <a:ext cx="18288020" cy="1028700"/>
            <a:chOff x="0" y="0"/>
            <a:chExt cx="4816598" cy="2709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8" cy="270933"/>
            </a:xfrm>
            <a:custGeom>
              <a:avLst/>
              <a:gdLst/>
              <a:ahLst/>
              <a:cxnLst/>
              <a:rect r="r" b="b" t="t" l="l"/>
              <a:pathLst>
                <a:path h="270933" w="4816598">
                  <a:moveTo>
                    <a:pt x="0" y="0"/>
                  </a:moveTo>
                  <a:lnTo>
                    <a:pt x="4816598" y="0"/>
                  </a:lnTo>
                  <a:lnTo>
                    <a:pt x="4816598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97D4C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76200"/>
              <a:ext cx="4816598" cy="3471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1028700" y="3115341"/>
          <a:ext cx="8927145" cy="5523337"/>
        </p:xfrm>
        <a:graphic>
          <a:graphicData uri="http://schemas.openxmlformats.org/drawingml/2006/table">
            <a:tbl>
              <a:tblPr/>
              <a:tblGrid>
                <a:gridCol w="8927145"/>
              </a:tblGrid>
              <a:tr h="172833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899"/>
                        </a:lnSpc>
                        <a:defRPr/>
                      </a:pPr>
                      <a:r>
                        <a:rPr lang="en-US" sz="3499">
                          <a:solidFill>
                            <a:srgbClr val="097D4C"/>
                          </a:solidFill>
                          <a:latin typeface="Cooper BT Light"/>
                          <a:ea typeface="Cooper BT Light"/>
                          <a:cs typeface="Cooper BT Light"/>
                          <a:sym typeface="Cooper BT Light"/>
                        </a:rPr>
                        <a:t>Nom de l'entreprise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97D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674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0499"/>
                        </a:lnSpc>
                        <a:defRPr/>
                      </a:pPr>
                      <a:r>
                        <a:rPr lang="en-US" sz="7499">
                          <a:solidFill>
                            <a:srgbClr val="097D4C"/>
                          </a:solidFill>
                          <a:latin typeface="Gladiola"/>
                          <a:ea typeface="Gladiola"/>
                          <a:cs typeface="Gladiola"/>
                          <a:sym typeface="Gladiola"/>
                        </a:rPr>
                        <a:t>Nom du produit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97D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97D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82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60"/>
                        </a:lnSpc>
                        <a:defRPr/>
                      </a:pPr>
                      <a:r>
                        <a:rPr lang="en-US" sz="2800">
                          <a:solidFill>
                            <a:srgbClr val="097D4C"/>
                          </a:solidFill>
                          <a:latin typeface="ITC Franklin Gothic LT"/>
                          <a:ea typeface="ITC Franklin Gothic LT"/>
                          <a:cs typeface="ITC Franklin Gothic LT"/>
                          <a:sym typeface="ITC Franklin Gothic LT"/>
                        </a:rPr>
                        <a:t>Inscrivez ici les détails, tels que les spécifications du produit, le prix, la durée de l'événement et les promotions.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97D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097D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6" id="6"/>
          <p:cNvSpPr/>
          <p:nvPr/>
        </p:nvSpPr>
        <p:spPr>
          <a:xfrm flipH="false" flipV="false" rot="931777">
            <a:off x="12459287" y="934702"/>
            <a:ext cx="4926740" cy="5716682"/>
          </a:xfrm>
          <a:custGeom>
            <a:avLst/>
            <a:gdLst/>
            <a:ahLst/>
            <a:cxnLst/>
            <a:rect r="r" b="b" t="t" l="l"/>
            <a:pathLst>
              <a:path h="5716682" w="4926740">
                <a:moveTo>
                  <a:pt x="0" y="0"/>
                </a:moveTo>
                <a:lnTo>
                  <a:pt x="4926740" y="0"/>
                </a:lnTo>
                <a:lnTo>
                  <a:pt x="4926740" y="5716682"/>
                </a:lnTo>
                <a:lnTo>
                  <a:pt x="0" y="5716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921820" y="1986330"/>
            <a:ext cx="6768532" cy="7920623"/>
          </a:xfrm>
          <a:custGeom>
            <a:avLst/>
            <a:gdLst/>
            <a:ahLst/>
            <a:cxnLst/>
            <a:rect r="r" b="b" t="t" l="l"/>
            <a:pathLst>
              <a:path h="7920623" w="6768532">
                <a:moveTo>
                  <a:pt x="0" y="0"/>
                </a:moveTo>
                <a:lnTo>
                  <a:pt x="6768533" y="0"/>
                </a:lnTo>
                <a:lnTo>
                  <a:pt x="6768533" y="7920622"/>
                </a:lnTo>
                <a:lnTo>
                  <a:pt x="0" y="792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28700" y="1174780"/>
            <a:ext cx="5808000" cy="1519694"/>
            <a:chOff x="0" y="0"/>
            <a:chExt cx="7743999" cy="2026259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1315059"/>
              <a:ext cx="7743999" cy="71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2999">
                  <a:solidFill>
                    <a:srgbClr val="282204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Hiérarchie des polices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-133350"/>
              <a:ext cx="7743999" cy="144991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9100"/>
                </a:lnSpc>
                <a:spcBef>
                  <a:spcPct val="0"/>
                </a:spcBef>
              </a:pPr>
              <a:r>
                <a:rPr lang="en-US" b="true" sz="6500">
                  <a:solidFill>
                    <a:srgbClr val="097D4C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Police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028700" y="667385"/>
            <a:ext cx="2236090" cy="6591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314387" y="743585"/>
            <a:ext cx="606142" cy="667007"/>
          </a:xfrm>
          <a:custGeom>
            <a:avLst/>
            <a:gdLst/>
            <a:ahLst/>
            <a:cxnLst/>
            <a:rect r="r" b="b" t="t" l="l"/>
            <a:pathLst>
              <a:path h="667007" w="606142">
                <a:moveTo>
                  <a:pt x="0" y="0"/>
                </a:moveTo>
                <a:lnTo>
                  <a:pt x="606142" y="0"/>
                </a:lnTo>
                <a:lnTo>
                  <a:pt x="606142" y="667007"/>
                </a:lnTo>
                <a:lnTo>
                  <a:pt x="0" y="667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04348">
            <a:off x="17649340" y="4744339"/>
            <a:ext cx="824075" cy="798322"/>
          </a:xfrm>
          <a:custGeom>
            <a:avLst/>
            <a:gdLst/>
            <a:ahLst/>
            <a:cxnLst/>
            <a:rect r="r" b="b" t="t" l="l"/>
            <a:pathLst>
              <a:path h="798322" w="824075">
                <a:moveTo>
                  <a:pt x="0" y="0"/>
                </a:moveTo>
                <a:lnTo>
                  <a:pt x="824075" y="0"/>
                </a:lnTo>
                <a:lnTo>
                  <a:pt x="824075" y="798322"/>
                </a:lnTo>
                <a:lnTo>
                  <a:pt x="0" y="798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3407582">
            <a:off x="11069419" y="6987504"/>
            <a:ext cx="824075" cy="798322"/>
          </a:xfrm>
          <a:custGeom>
            <a:avLst/>
            <a:gdLst/>
            <a:ahLst/>
            <a:cxnLst/>
            <a:rect r="r" b="b" t="t" l="l"/>
            <a:pathLst>
              <a:path h="798322" w="824075">
                <a:moveTo>
                  <a:pt x="0" y="0"/>
                </a:moveTo>
                <a:lnTo>
                  <a:pt x="824075" y="0"/>
                </a:lnTo>
                <a:lnTo>
                  <a:pt x="824075" y="798322"/>
                </a:lnTo>
                <a:lnTo>
                  <a:pt x="0" y="7983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82048">
            <a:off x="17513865" y="2271256"/>
            <a:ext cx="352974" cy="388418"/>
          </a:xfrm>
          <a:custGeom>
            <a:avLst/>
            <a:gdLst/>
            <a:ahLst/>
            <a:cxnLst/>
            <a:rect r="r" b="b" t="t" l="l"/>
            <a:pathLst>
              <a:path h="388418" w="352974">
                <a:moveTo>
                  <a:pt x="0" y="0"/>
                </a:moveTo>
                <a:lnTo>
                  <a:pt x="352975" y="0"/>
                </a:lnTo>
                <a:lnTo>
                  <a:pt x="352975" y="388418"/>
                </a:lnTo>
                <a:lnTo>
                  <a:pt x="0" y="388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true" flipV="false" rot="4271851">
            <a:off x="10245154" y="2483166"/>
            <a:ext cx="423675" cy="422616"/>
          </a:xfrm>
          <a:custGeom>
            <a:avLst/>
            <a:gdLst/>
            <a:ahLst/>
            <a:cxnLst/>
            <a:rect r="r" b="b" t="t" l="l"/>
            <a:pathLst>
              <a:path h="422616" w="423675">
                <a:moveTo>
                  <a:pt x="423675" y="0"/>
                </a:moveTo>
                <a:lnTo>
                  <a:pt x="0" y="0"/>
                </a:lnTo>
                <a:lnTo>
                  <a:pt x="0" y="422616"/>
                </a:lnTo>
                <a:lnTo>
                  <a:pt x="423675" y="422616"/>
                </a:lnTo>
                <a:lnTo>
                  <a:pt x="4236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-9773304">
            <a:off x="17383578" y="8266591"/>
            <a:ext cx="423675" cy="422616"/>
          </a:xfrm>
          <a:custGeom>
            <a:avLst/>
            <a:gdLst/>
            <a:ahLst/>
            <a:cxnLst/>
            <a:rect r="r" b="b" t="t" l="l"/>
            <a:pathLst>
              <a:path h="422616" w="423675">
                <a:moveTo>
                  <a:pt x="423675" y="0"/>
                </a:moveTo>
                <a:lnTo>
                  <a:pt x="0" y="0"/>
                </a:lnTo>
                <a:lnTo>
                  <a:pt x="0" y="422616"/>
                </a:lnTo>
                <a:lnTo>
                  <a:pt x="423675" y="422616"/>
                </a:lnTo>
                <a:lnTo>
                  <a:pt x="4236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9611678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F1EAD1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slow">
    <p:cover dir="d"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EAD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353297" y="1444819"/>
            <a:ext cx="7899317" cy="7397363"/>
            <a:chOff x="0" y="0"/>
            <a:chExt cx="2195906" cy="20563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195906" cy="2056370"/>
            </a:xfrm>
            <a:custGeom>
              <a:avLst/>
              <a:gdLst/>
              <a:ahLst/>
              <a:cxnLst/>
              <a:rect r="r" b="b" t="t" l="l"/>
              <a:pathLst>
                <a:path h="2056370" w="2195906">
                  <a:moveTo>
                    <a:pt x="49004" y="0"/>
                  </a:moveTo>
                  <a:lnTo>
                    <a:pt x="2146902" y="0"/>
                  </a:lnTo>
                  <a:cubicBezTo>
                    <a:pt x="2159899" y="0"/>
                    <a:pt x="2172364" y="5163"/>
                    <a:pt x="2181553" y="14353"/>
                  </a:cubicBezTo>
                  <a:cubicBezTo>
                    <a:pt x="2190743" y="23543"/>
                    <a:pt x="2195906" y="36007"/>
                    <a:pt x="2195906" y="49004"/>
                  </a:cubicBezTo>
                  <a:lnTo>
                    <a:pt x="2195906" y="2007366"/>
                  </a:lnTo>
                  <a:cubicBezTo>
                    <a:pt x="2195906" y="2020363"/>
                    <a:pt x="2190743" y="2032827"/>
                    <a:pt x="2181553" y="2042017"/>
                  </a:cubicBezTo>
                  <a:cubicBezTo>
                    <a:pt x="2172364" y="2051207"/>
                    <a:pt x="2159899" y="2056370"/>
                    <a:pt x="2146902" y="2056370"/>
                  </a:cubicBezTo>
                  <a:lnTo>
                    <a:pt x="49004" y="2056370"/>
                  </a:lnTo>
                  <a:cubicBezTo>
                    <a:pt x="36007" y="2056370"/>
                    <a:pt x="23543" y="2051207"/>
                    <a:pt x="14353" y="2042017"/>
                  </a:cubicBezTo>
                  <a:cubicBezTo>
                    <a:pt x="5163" y="2032827"/>
                    <a:pt x="0" y="2020363"/>
                    <a:pt x="0" y="2007366"/>
                  </a:cubicBezTo>
                  <a:lnTo>
                    <a:pt x="0" y="49004"/>
                  </a:lnTo>
                  <a:cubicBezTo>
                    <a:pt x="0" y="36007"/>
                    <a:pt x="5163" y="23543"/>
                    <a:pt x="14353" y="14353"/>
                  </a:cubicBezTo>
                  <a:cubicBezTo>
                    <a:pt x="23543" y="5163"/>
                    <a:pt x="36007" y="0"/>
                    <a:pt x="49004" y="0"/>
                  </a:cubicBezTo>
                  <a:close/>
                </a:path>
              </a:pathLst>
            </a:custGeom>
            <a:solidFill>
              <a:srgbClr val="097D4C"/>
            </a:solidFill>
            <a:ln cap="rnd">
              <a:noFill/>
              <a:prstDash val="dash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2195906" cy="2151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022014" y="1444819"/>
            <a:ext cx="7899317" cy="7397363"/>
            <a:chOff x="0" y="0"/>
            <a:chExt cx="2195906" cy="20563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95906" cy="2056370"/>
            </a:xfrm>
            <a:custGeom>
              <a:avLst/>
              <a:gdLst/>
              <a:ahLst/>
              <a:cxnLst/>
              <a:rect r="r" b="b" t="t" l="l"/>
              <a:pathLst>
                <a:path h="2056370" w="2195906">
                  <a:moveTo>
                    <a:pt x="49004" y="0"/>
                  </a:moveTo>
                  <a:lnTo>
                    <a:pt x="2146902" y="0"/>
                  </a:lnTo>
                  <a:cubicBezTo>
                    <a:pt x="2159899" y="0"/>
                    <a:pt x="2172364" y="5163"/>
                    <a:pt x="2181553" y="14353"/>
                  </a:cubicBezTo>
                  <a:cubicBezTo>
                    <a:pt x="2190743" y="23543"/>
                    <a:pt x="2195906" y="36007"/>
                    <a:pt x="2195906" y="49004"/>
                  </a:cubicBezTo>
                  <a:lnTo>
                    <a:pt x="2195906" y="2007366"/>
                  </a:lnTo>
                  <a:cubicBezTo>
                    <a:pt x="2195906" y="2020363"/>
                    <a:pt x="2190743" y="2032827"/>
                    <a:pt x="2181553" y="2042017"/>
                  </a:cubicBezTo>
                  <a:cubicBezTo>
                    <a:pt x="2172364" y="2051207"/>
                    <a:pt x="2159899" y="2056370"/>
                    <a:pt x="2146902" y="2056370"/>
                  </a:cubicBezTo>
                  <a:lnTo>
                    <a:pt x="49004" y="2056370"/>
                  </a:lnTo>
                  <a:cubicBezTo>
                    <a:pt x="36007" y="2056370"/>
                    <a:pt x="23543" y="2051207"/>
                    <a:pt x="14353" y="2042017"/>
                  </a:cubicBezTo>
                  <a:cubicBezTo>
                    <a:pt x="5163" y="2032827"/>
                    <a:pt x="0" y="2020363"/>
                    <a:pt x="0" y="2007366"/>
                  </a:cubicBezTo>
                  <a:lnTo>
                    <a:pt x="0" y="49004"/>
                  </a:lnTo>
                  <a:cubicBezTo>
                    <a:pt x="0" y="36007"/>
                    <a:pt x="5163" y="23543"/>
                    <a:pt x="14353" y="14353"/>
                  </a:cubicBezTo>
                  <a:cubicBezTo>
                    <a:pt x="23543" y="5163"/>
                    <a:pt x="36007" y="0"/>
                    <a:pt x="49004" y="0"/>
                  </a:cubicBezTo>
                  <a:close/>
                </a:path>
              </a:pathLst>
            </a:custGeom>
            <a:solidFill>
              <a:srgbClr val="004EAD"/>
            </a:solidFill>
            <a:ln cap="rnd">
              <a:noFill/>
              <a:prstDash val="dash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95250"/>
              <a:ext cx="2195906" cy="21516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51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0325443" y="1934442"/>
            <a:ext cx="5955025" cy="514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F1EAD1"/>
                </a:solidFill>
                <a:latin typeface="Cooper BT Light"/>
                <a:ea typeface="Cooper BT Light"/>
                <a:cs typeface="Cooper BT Light"/>
                <a:sym typeface="Cooper BT Light"/>
              </a:rPr>
              <a:t>Les grillades végé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717884" y="2648817"/>
            <a:ext cx="7170144" cy="1734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59"/>
              </a:lnSpc>
              <a:spcBef>
                <a:spcPct val="0"/>
              </a:spcBef>
            </a:pPr>
            <a:r>
              <a:rPr lang="en-US" sz="6049">
                <a:solidFill>
                  <a:srgbClr val="F1EAD1"/>
                </a:solidFill>
                <a:latin typeface="Gladiola"/>
                <a:ea typeface="Gladiola"/>
                <a:cs typeface="Gladiola"/>
                <a:sym typeface="Gladiola"/>
              </a:rPr>
              <a:t>Pizza à base de plantes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931089" y="6664751"/>
            <a:ext cx="6743733" cy="1359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36"/>
              </a:lnSpc>
            </a:pPr>
            <a:r>
              <a:rPr lang="en-US" sz="2196">
                <a:solidFill>
                  <a:srgbClr val="F1EAD1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Satisfaites vos envies de restauration rapide sans faute avec la pizza à base de plantes des grillades végé fabriquée à partir d'ingrédients de la ferme à la table, 100 % de qualité de la ferme à la maison.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394242" y="4033547"/>
            <a:ext cx="5154862" cy="2219906"/>
            <a:chOff x="0" y="0"/>
            <a:chExt cx="6873149" cy="2959874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2248674"/>
              <a:ext cx="6873149" cy="71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199"/>
                </a:lnSpc>
              </a:pPr>
              <a:r>
                <a:rPr lang="en-US" sz="2999">
                  <a:solidFill>
                    <a:srgbClr val="F1EAD1"/>
                  </a:solidFill>
                  <a:latin typeface="ITC Franklin Gothic LT"/>
                  <a:ea typeface="ITC Franklin Gothic LT"/>
                  <a:cs typeface="ITC Franklin Gothic LT"/>
                  <a:sym typeface="ITC Franklin Gothic LT"/>
                </a:rPr>
                <a:t>Type d'application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80975"/>
              <a:ext cx="6873149" cy="15515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499"/>
                </a:lnSpc>
              </a:pPr>
              <a:r>
                <a:rPr lang="en-US" b="true" sz="8499">
                  <a:solidFill>
                    <a:srgbClr val="F1EAD1"/>
                  </a:solidFill>
                  <a:latin typeface="Cooper BT Bold"/>
                  <a:ea typeface="Cooper BT Bold"/>
                  <a:cs typeface="Cooper BT Bold"/>
                  <a:sym typeface="Cooper BT Bold"/>
                </a:rPr>
                <a:t>Police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0723092" y="5626007"/>
            <a:ext cx="5159727" cy="540996"/>
            <a:chOff x="0" y="0"/>
            <a:chExt cx="351599" cy="3686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51599" cy="36865"/>
            </a:xfrm>
            <a:custGeom>
              <a:avLst/>
              <a:gdLst/>
              <a:ahLst/>
              <a:cxnLst/>
              <a:rect r="r" b="b" t="t" l="l"/>
              <a:pathLst>
                <a:path h="36865" w="351599">
                  <a:moveTo>
                    <a:pt x="175800" y="0"/>
                  </a:moveTo>
                  <a:cubicBezTo>
                    <a:pt x="78708" y="0"/>
                    <a:pt x="0" y="8253"/>
                    <a:pt x="0" y="18433"/>
                  </a:cubicBezTo>
                  <a:cubicBezTo>
                    <a:pt x="0" y="28613"/>
                    <a:pt x="78708" y="36865"/>
                    <a:pt x="175800" y="36865"/>
                  </a:cubicBezTo>
                  <a:cubicBezTo>
                    <a:pt x="272891" y="36865"/>
                    <a:pt x="351599" y="28613"/>
                    <a:pt x="351599" y="18433"/>
                  </a:cubicBezTo>
                  <a:cubicBezTo>
                    <a:pt x="351599" y="8253"/>
                    <a:pt x="272891" y="0"/>
                    <a:pt x="175800" y="0"/>
                  </a:cubicBezTo>
                  <a:close/>
                </a:path>
              </a:pathLst>
            </a:custGeom>
            <a:solidFill>
              <a:srgbClr val="F1EAD1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32962" y="-72744"/>
              <a:ext cx="285674" cy="1061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2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1211291" y="4034690"/>
            <a:ext cx="4183329" cy="2015604"/>
          </a:xfrm>
          <a:custGeom>
            <a:avLst/>
            <a:gdLst/>
            <a:ahLst/>
            <a:cxnLst/>
            <a:rect r="r" b="b" t="t" l="l"/>
            <a:pathLst>
              <a:path h="2015604" w="4183329">
                <a:moveTo>
                  <a:pt x="0" y="0"/>
                </a:moveTo>
                <a:lnTo>
                  <a:pt x="4183329" y="0"/>
                </a:lnTo>
                <a:lnTo>
                  <a:pt x="4183329" y="2015604"/>
                </a:lnTo>
                <a:lnTo>
                  <a:pt x="0" y="20156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2824685">
            <a:off x="4343591" y="4685957"/>
            <a:ext cx="1431279" cy="1490916"/>
          </a:xfrm>
          <a:custGeom>
            <a:avLst/>
            <a:gdLst/>
            <a:ahLst/>
            <a:cxnLst/>
            <a:rect r="r" b="b" t="t" l="l"/>
            <a:pathLst>
              <a:path h="1490916" w="1431279">
                <a:moveTo>
                  <a:pt x="0" y="0"/>
                </a:moveTo>
                <a:lnTo>
                  <a:pt x="1431279" y="0"/>
                </a:lnTo>
                <a:lnTo>
                  <a:pt x="1431279" y="1490916"/>
                </a:lnTo>
                <a:lnTo>
                  <a:pt x="0" y="1490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028700" y="648335"/>
            <a:ext cx="2236090" cy="453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60"/>
              </a:lnSpc>
              <a:spcBef>
                <a:spcPct val="0"/>
              </a:spcBef>
            </a:pPr>
            <a:r>
              <a:rPr lang="en-US" sz="2400" spc="-16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Les grillades végé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5023210" y="667385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KIT DE MARQUE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9182100"/>
            <a:ext cx="2236090" cy="3448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520"/>
              </a:lnSpc>
              <a:spcBef>
                <a:spcPct val="0"/>
              </a:spcBef>
            </a:pPr>
            <a:r>
              <a:rPr lang="en-US" sz="1800" spc="-12">
                <a:solidFill>
                  <a:srgbClr val="097D4C"/>
                </a:solidFill>
                <a:latin typeface="ITC Franklin Gothic LT"/>
                <a:ea typeface="ITC Franklin Gothic LT"/>
                <a:cs typeface="ITC Franklin Gothic LT"/>
                <a:sym typeface="ITC Franklin Gothic LT"/>
              </a:rPr>
              <a:t>2030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2444667" y="3064300"/>
            <a:ext cx="606142" cy="667007"/>
          </a:xfrm>
          <a:custGeom>
            <a:avLst/>
            <a:gdLst/>
            <a:ahLst/>
            <a:cxnLst/>
            <a:rect r="r" b="b" t="t" l="l"/>
            <a:pathLst>
              <a:path h="667007" w="606142">
                <a:moveTo>
                  <a:pt x="0" y="0"/>
                </a:moveTo>
                <a:lnTo>
                  <a:pt x="606142" y="0"/>
                </a:lnTo>
                <a:lnTo>
                  <a:pt x="606142" y="667007"/>
                </a:lnTo>
                <a:lnTo>
                  <a:pt x="0" y="667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504348">
            <a:off x="7279867" y="6368432"/>
            <a:ext cx="824075" cy="798322"/>
          </a:xfrm>
          <a:custGeom>
            <a:avLst/>
            <a:gdLst/>
            <a:ahLst/>
            <a:cxnLst/>
            <a:rect r="r" b="b" t="t" l="l"/>
            <a:pathLst>
              <a:path h="798322" w="824075">
                <a:moveTo>
                  <a:pt x="0" y="0"/>
                </a:moveTo>
                <a:lnTo>
                  <a:pt x="824075" y="0"/>
                </a:lnTo>
                <a:lnTo>
                  <a:pt x="824075" y="798323"/>
                </a:lnTo>
                <a:lnTo>
                  <a:pt x="0" y="798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204160">
            <a:off x="7810582" y="4560450"/>
            <a:ext cx="352974" cy="388418"/>
          </a:xfrm>
          <a:custGeom>
            <a:avLst/>
            <a:gdLst/>
            <a:ahLst/>
            <a:cxnLst/>
            <a:rect r="r" b="b" t="t" l="l"/>
            <a:pathLst>
              <a:path h="388418" w="352974">
                <a:moveTo>
                  <a:pt x="0" y="0"/>
                </a:moveTo>
                <a:lnTo>
                  <a:pt x="352975" y="0"/>
                </a:lnTo>
                <a:lnTo>
                  <a:pt x="352975" y="388417"/>
                </a:lnTo>
                <a:lnTo>
                  <a:pt x="0" y="3884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true" flipV="false" rot="4271851">
            <a:off x="1780332" y="4811989"/>
            <a:ext cx="423675" cy="422616"/>
          </a:xfrm>
          <a:custGeom>
            <a:avLst/>
            <a:gdLst/>
            <a:ahLst/>
            <a:cxnLst/>
            <a:rect r="r" b="b" t="t" l="l"/>
            <a:pathLst>
              <a:path h="422616" w="423675">
                <a:moveTo>
                  <a:pt x="423675" y="0"/>
                </a:moveTo>
                <a:lnTo>
                  <a:pt x="0" y="0"/>
                </a:lnTo>
                <a:lnTo>
                  <a:pt x="0" y="422616"/>
                </a:lnTo>
                <a:lnTo>
                  <a:pt x="423675" y="422616"/>
                </a:lnTo>
                <a:lnTo>
                  <a:pt x="423675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898655" y="3898641"/>
            <a:ext cx="623942" cy="811631"/>
          </a:xfrm>
          <a:custGeom>
            <a:avLst/>
            <a:gdLst/>
            <a:ahLst/>
            <a:cxnLst/>
            <a:rect r="r" b="b" t="t" l="l"/>
            <a:pathLst>
              <a:path h="811631" w="623942">
                <a:moveTo>
                  <a:pt x="0" y="0"/>
                </a:moveTo>
                <a:lnTo>
                  <a:pt x="623941" y="0"/>
                </a:lnTo>
                <a:lnTo>
                  <a:pt x="623941" y="811632"/>
                </a:lnTo>
                <a:lnTo>
                  <a:pt x="0" y="8116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3460679" y="9356531"/>
            <a:ext cx="3798621" cy="29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100"/>
              </a:lnSpc>
              <a:spcBef>
                <a:spcPct val="0"/>
              </a:spcBef>
            </a:pPr>
            <a:r>
              <a:rPr lang="en-US" b="true" sz="1500" spc="-10">
                <a:solidFill>
                  <a:srgbClr val="097D4C"/>
                </a:solidFill>
                <a:latin typeface="ITC Franklin Gothic LT Semi-Bold"/>
                <a:ea typeface="ITC Franklin Gothic LT Semi-Bold"/>
                <a:cs typeface="ITC Franklin Gothic LT Semi-Bold"/>
                <a:sym typeface="ITC Franklin Gothic LT Semi-Bold"/>
              </a:rPr>
              <a:t>&lt; RETOUR À LA VUE D’ENSEMBLE l</a:t>
            </a:r>
          </a:p>
        </p:txBody>
      </p:sp>
    </p:spTree>
  </p:cSld>
  <p:clrMapOvr>
    <a:masterClrMapping/>
  </p:clrMapOvr>
  <p:transition spd="fast">
    <p:circl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DAHF_J2xJY4</dc:identifier>
  <dcterms:modified xsi:type="dcterms:W3CDTF">2011-08-01T06:04:30Z</dcterms:modified>
  <cp:revision>1</cp:revision>
  <dc:title>Présentation Charte Graphique Alimentation et Restaurant dans un style Nostalgique Audacieux en Vert Bleu et Jaune</dc:title>
</cp:coreProperties>
</file>