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44">
          <p15:clr>
            <a:srgbClr val="9AA0A6"/>
          </p15:clr>
        </p15:guide>
        <p15:guide id="2" pos="4752">
          <p15:clr>
            <a:srgbClr val="9AA0A6"/>
          </p15:clr>
        </p15:guide>
        <p15:guide id="3" orient="horz" pos="6192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44"/>
        <p:guide pos="4752"/>
        <p:guide pos="6192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8d8f1b9f5_1_7404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8d8f1b9f5_1_740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570f222190_0_0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570f22219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1" Type="http://schemas.openxmlformats.org/officeDocument/2006/relationships/image" Target="../media/image1.png"/><Relationship Id="rId10" Type="http://schemas.openxmlformats.org/officeDocument/2006/relationships/image" Target="../media/image7.png"/><Relationship Id="rId9" Type="http://schemas.openxmlformats.org/officeDocument/2006/relationships/image" Target="../media/image6.png"/><Relationship Id="rId5" Type="http://schemas.openxmlformats.org/officeDocument/2006/relationships/image" Target="../media/image8.jpg"/><Relationship Id="rId6" Type="http://schemas.openxmlformats.org/officeDocument/2006/relationships/image" Target="../media/image4.png"/><Relationship Id="rId7" Type="http://schemas.openxmlformats.org/officeDocument/2006/relationships/image" Target="../media/image9.png"/><Relationship Id="rId8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 rot="5400000">
            <a:off x="4449450" y="2548300"/>
            <a:ext cx="5115300" cy="80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200">
                <a:latin typeface="Sniglet"/>
                <a:ea typeface="Sniglet"/>
                <a:cs typeface="Sniglet"/>
                <a:sym typeface="Sniglet"/>
              </a:rPr>
              <a:t>Flower Power</a:t>
            </a:r>
            <a:endParaRPr sz="420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5" name="Google Shape;55;p13"/>
          <p:cNvSpPr txBox="1"/>
          <p:nvPr/>
        </p:nvSpPr>
        <p:spPr>
          <a:xfrm rot="5400000">
            <a:off x="3746650" y="6235100"/>
            <a:ext cx="5184300" cy="2071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Sniglet"/>
                <a:ea typeface="Sniglet"/>
                <a:cs typeface="Sniglet"/>
                <a:sym typeface="Sniglet"/>
              </a:rPr>
              <a:t>         </a:t>
            </a:r>
            <a:r>
              <a:rPr lang="en" sz="1800">
                <a:latin typeface="Sniglet"/>
                <a:ea typeface="Sniglet"/>
                <a:cs typeface="Sniglet"/>
                <a:sym typeface="Sniglet"/>
              </a:rPr>
              <a:t>How To Make A Flower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1. Cut out a square along thick dashed lines.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2. Fold in half along thick black line so pattern is facing out.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3. Pull up corner with the sun until the edge meets the dark grey 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area. Fold.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4. Pull top left corner down until it meets bottom edge. Fold.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5. Cut along two dashed lines. Unfold.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6. Pull tip of each petal until it meets center circle. Fold. Repeat for all petals.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latin typeface="Sniglet"/>
              <a:ea typeface="Sniglet"/>
              <a:cs typeface="Sniglet"/>
              <a:sym typeface="Sniglet"/>
            </a:endParaRPr>
          </a:p>
          <a:p>
            <a:pPr indent="0" lvl="0" marL="45720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Sniglet"/>
                <a:ea typeface="Sniglet"/>
                <a:cs typeface="Sniglet"/>
                <a:sym typeface="Sniglet"/>
              </a:rPr>
              <a:t>. </a:t>
            </a:r>
            <a:endParaRPr sz="120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56" name="Google Shape;56;p13"/>
          <p:cNvSpPr/>
          <p:nvPr/>
        </p:nvSpPr>
        <p:spPr>
          <a:xfrm rot="10800000">
            <a:off x="701375" y="5069323"/>
            <a:ext cx="4282500" cy="15900"/>
          </a:xfrm>
          <a:prstGeom prst="rect">
            <a:avLst/>
          </a:prstGeom>
          <a:solidFill>
            <a:srgbClr val="FFFFFF"/>
          </a:solidFill>
          <a:ln cap="flat" cmpd="sng" w="762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7" name="Google Shape;57;p13"/>
          <p:cNvGrpSpPr/>
          <p:nvPr/>
        </p:nvGrpSpPr>
        <p:grpSpPr>
          <a:xfrm>
            <a:off x="468377" y="5231672"/>
            <a:ext cx="4399255" cy="4398522"/>
            <a:chOff x="620768" y="5111932"/>
            <a:chExt cx="4429820" cy="4429083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620768" y="5111932"/>
              <a:ext cx="4422356" cy="4429083"/>
              <a:chOff x="624506" y="683182"/>
              <a:chExt cx="4422356" cy="4429083"/>
            </a:xfrm>
          </p:grpSpPr>
          <p:grpSp>
            <p:nvGrpSpPr>
              <p:cNvPr id="59" name="Google Shape;59;p13"/>
              <p:cNvGrpSpPr/>
              <p:nvPr/>
            </p:nvGrpSpPr>
            <p:grpSpPr>
              <a:xfrm rot="5400000">
                <a:off x="624506" y="683182"/>
                <a:ext cx="4422356" cy="4422356"/>
                <a:chOff x="273639" y="2498190"/>
                <a:chExt cx="3623100" cy="3623100"/>
              </a:xfrm>
            </p:grpSpPr>
            <p:sp>
              <p:nvSpPr>
                <p:cNvPr id="60" name="Google Shape;60;p13"/>
                <p:cNvSpPr/>
                <p:nvPr/>
              </p:nvSpPr>
              <p:spPr>
                <a:xfrm rot="5400000">
                  <a:off x="273639" y="2498190"/>
                  <a:ext cx="3623100" cy="3623100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1" name="Google Shape;61;p13"/>
                <p:cNvSpPr/>
                <p:nvPr/>
              </p:nvSpPr>
              <p:spPr>
                <a:xfrm rot="5400000">
                  <a:off x="2245702" y="2346950"/>
                  <a:ext cx="1484113" cy="1807276"/>
                </a:xfrm>
                <a:custGeom>
                  <a:rect b="b" l="l" r="r" t="t"/>
                  <a:pathLst>
                    <a:path extrusionOk="0" h="100474" w="82508">
                      <a:moveTo>
                        <a:pt x="40145" y="0"/>
                      </a:moveTo>
                      <a:lnTo>
                        <a:pt x="82508" y="73859"/>
                      </a:lnTo>
                      <a:lnTo>
                        <a:pt x="77629" y="66983"/>
                      </a:lnTo>
                      <a:lnTo>
                        <a:pt x="68092" y="59220"/>
                      </a:lnTo>
                      <a:lnTo>
                        <a:pt x="59220" y="54784"/>
                      </a:lnTo>
                      <a:lnTo>
                        <a:pt x="13308" y="50570"/>
                      </a:lnTo>
                      <a:lnTo>
                        <a:pt x="21514" y="63656"/>
                      </a:lnTo>
                      <a:lnTo>
                        <a:pt x="32382" y="79625"/>
                      </a:lnTo>
                      <a:lnTo>
                        <a:pt x="41698" y="90937"/>
                      </a:lnTo>
                      <a:lnTo>
                        <a:pt x="49682" y="95373"/>
                      </a:lnTo>
                      <a:lnTo>
                        <a:pt x="65652" y="100474"/>
                      </a:lnTo>
                      <a:lnTo>
                        <a:pt x="0" y="1000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48484"/>
                </a:solidFill>
                <a:ln>
                  <a:noFill/>
                </a:ln>
              </p:spPr>
            </p:sp>
          </p:grpSp>
          <p:sp>
            <p:nvSpPr>
              <p:cNvPr id="62" name="Google Shape;62;p13"/>
              <p:cNvSpPr/>
              <p:nvPr/>
            </p:nvSpPr>
            <p:spPr>
              <a:xfrm rot="5400000">
                <a:off x="3822587" y="4761037"/>
                <a:ext cx="228588" cy="473867"/>
              </a:xfrm>
              <a:custGeom>
                <a:rect b="b" l="l" r="r" t="t"/>
                <a:pathLst>
                  <a:path extrusionOk="0" h="15529" w="7491">
                    <a:moveTo>
                      <a:pt x="0" y="4292"/>
                    </a:moveTo>
                    <a:lnTo>
                      <a:pt x="7491" y="15529"/>
                    </a:lnTo>
                    <a:lnTo>
                      <a:pt x="6980" y="0"/>
                    </a:lnTo>
                    <a:close/>
                  </a:path>
                </a:pathLst>
              </a:custGeom>
              <a:solidFill>
                <a:srgbClr val="848484"/>
              </a:solidFill>
              <a:ln>
                <a:noFill/>
              </a:ln>
            </p:spPr>
          </p:sp>
        </p:grpSp>
        <p:sp>
          <p:nvSpPr>
            <p:cNvPr id="63" name="Google Shape;63;p13"/>
            <p:cNvSpPr/>
            <p:nvPr/>
          </p:nvSpPr>
          <p:spPr>
            <a:xfrm rot="10800000">
              <a:off x="973904" y="5202852"/>
              <a:ext cx="3762055" cy="4251586"/>
            </a:xfrm>
            <a:custGeom>
              <a:rect b="b" l="l" r="r" t="t"/>
              <a:pathLst>
                <a:path extrusionOk="0" h="193650" w="171353">
                  <a:moveTo>
                    <a:pt x="1192" y="48181"/>
                  </a:moveTo>
                  <a:lnTo>
                    <a:pt x="76045" y="81767"/>
                  </a:lnTo>
                  <a:lnTo>
                    <a:pt x="84151" y="0"/>
                  </a:lnTo>
                  <a:lnTo>
                    <a:pt x="93209" y="82482"/>
                  </a:lnTo>
                  <a:lnTo>
                    <a:pt x="170685" y="49346"/>
                  </a:lnTo>
                  <a:lnTo>
                    <a:pt x="103937" y="97501"/>
                  </a:lnTo>
                  <a:lnTo>
                    <a:pt x="171353" y="144201"/>
                  </a:lnTo>
                  <a:lnTo>
                    <a:pt x="93236" y="113003"/>
                  </a:lnTo>
                  <a:lnTo>
                    <a:pt x="83436" y="193650"/>
                  </a:lnTo>
                  <a:lnTo>
                    <a:pt x="74615" y="114029"/>
                  </a:lnTo>
                  <a:lnTo>
                    <a:pt x="0" y="144807"/>
                  </a:lnTo>
                  <a:lnTo>
                    <a:pt x="62696" y="972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64" name="Google Shape;64;p13"/>
            <p:cNvSpPr/>
            <p:nvPr/>
          </p:nvSpPr>
          <p:spPr>
            <a:xfrm>
              <a:off x="2458097" y="5185120"/>
              <a:ext cx="448374" cy="1858301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5" name="Google Shape;65;p13"/>
            <p:cNvSpPr/>
            <p:nvPr/>
          </p:nvSpPr>
          <p:spPr>
            <a:xfrm>
              <a:off x="2906464" y="5185121"/>
              <a:ext cx="448365" cy="1833791"/>
            </a:xfrm>
            <a:custGeom>
              <a:rect b="b" l="l" r="r" t="t"/>
              <a:pathLst>
                <a:path extrusionOk="0" h="83525" w="20422">
                  <a:moveTo>
                    <a:pt x="7330" y="83525"/>
                  </a:moveTo>
                  <a:lnTo>
                    <a:pt x="15033" y="71221"/>
                  </a:lnTo>
                  <a:lnTo>
                    <a:pt x="18147" y="64077"/>
                  </a:lnTo>
                  <a:lnTo>
                    <a:pt x="19853" y="55687"/>
                  </a:lnTo>
                  <a:lnTo>
                    <a:pt x="20422" y="47881"/>
                  </a:lnTo>
                  <a:lnTo>
                    <a:pt x="19712" y="42556"/>
                  </a:lnTo>
                  <a:lnTo>
                    <a:pt x="18716" y="39428"/>
                  </a:lnTo>
                  <a:lnTo>
                    <a:pt x="3784" y="6578"/>
                  </a:lnTo>
                  <a:lnTo>
                    <a:pt x="378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6" name="Google Shape;66;p13"/>
            <p:cNvSpPr/>
            <p:nvPr/>
          </p:nvSpPr>
          <p:spPr>
            <a:xfrm rot="3599807">
              <a:off x="3609562" y="5604832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7" name="Google Shape;67;p13"/>
            <p:cNvSpPr/>
            <p:nvPr/>
          </p:nvSpPr>
          <p:spPr>
            <a:xfrm flipH="1" rot="3599807">
              <a:off x="3833704" y="5993084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8" name="Google Shape;68;p13"/>
            <p:cNvSpPr/>
            <p:nvPr/>
          </p:nvSpPr>
          <p:spPr>
            <a:xfrm rot="7200193">
              <a:off x="3822060" y="6823390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9" name="Google Shape;69;p13"/>
            <p:cNvSpPr/>
            <p:nvPr/>
          </p:nvSpPr>
          <p:spPr>
            <a:xfrm flipH="1" rot="7200193">
              <a:off x="3597918" y="7211643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0" name="Google Shape;70;p13"/>
            <p:cNvSpPr/>
            <p:nvPr/>
          </p:nvSpPr>
          <p:spPr>
            <a:xfrm rot="-7199942">
              <a:off x="1666572" y="7168263"/>
              <a:ext cx="448254" cy="1870217"/>
            </a:xfrm>
            <a:custGeom>
              <a:rect b="b" l="l" r="r" t="t"/>
              <a:pathLst>
                <a:path extrusionOk="0" h="85201" w="20421">
                  <a:moveTo>
                    <a:pt x="10267" y="85201"/>
                  </a:moveTo>
                  <a:lnTo>
                    <a:pt x="3785" y="70023"/>
                  </a:lnTo>
                  <a:lnTo>
                    <a:pt x="2275" y="64077"/>
                  </a:lnTo>
                  <a:lnTo>
                    <a:pt x="569" y="55687"/>
                  </a:lnTo>
                  <a:lnTo>
                    <a:pt x="0" y="47882"/>
                  </a:lnTo>
                  <a:lnTo>
                    <a:pt x="710" y="42556"/>
                  </a:lnTo>
                  <a:lnTo>
                    <a:pt x="1706" y="39429"/>
                  </a:lnTo>
                  <a:lnTo>
                    <a:pt x="16638" y="6578"/>
                  </a:lnTo>
                  <a:lnTo>
                    <a:pt x="20044" y="34"/>
                  </a:lnTo>
                  <a:lnTo>
                    <a:pt x="20078" y="0"/>
                  </a:lnTo>
                  <a:lnTo>
                    <a:pt x="20421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1" name="Google Shape;71;p13"/>
            <p:cNvSpPr/>
            <p:nvPr/>
          </p:nvSpPr>
          <p:spPr>
            <a:xfrm rot="-7199942">
              <a:off x="1432367" y="6797435"/>
              <a:ext cx="448254" cy="1846993"/>
            </a:xfrm>
            <a:custGeom>
              <a:rect b="b" l="l" r="r" t="t"/>
              <a:pathLst>
                <a:path extrusionOk="0" h="84143" w="20421">
                  <a:moveTo>
                    <a:pt x="6426" y="84143"/>
                  </a:moveTo>
                  <a:lnTo>
                    <a:pt x="14468" y="70873"/>
                  </a:lnTo>
                  <a:lnTo>
                    <a:pt x="18146" y="64077"/>
                  </a:lnTo>
                  <a:lnTo>
                    <a:pt x="19852" y="55686"/>
                  </a:lnTo>
                  <a:lnTo>
                    <a:pt x="20421" y="47881"/>
                  </a:lnTo>
                  <a:lnTo>
                    <a:pt x="19710" y="42556"/>
                  </a:lnTo>
                  <a:lnTo>
                    <a:pt x="18715" y="39428"/>
                  </a:lnTo>
                  <a:lnTo>
                    <a:pt x="3783" y="6578"/>
                  </a:lnTo>
                  <a:lnTo>
                    <a:pt x="377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2" name="Google Shape;72;p13"/>
            <p:cNvSpPr/>
            <p:nvPr/>
          </p:nvSpPr>
          <p:spPr>
            <a:xfrm rot="10800000">
              <a:off x="2888197" y="7644137"/>
              <a:ext cx="448365" cy="1833089"/>
            </a:xfrm>
            <a:custGeom>
              <a:rect b="b" l="l" r="r" t="t"/>
              <a:pathLst>
                <a:path extrusionOk="0" h="83493" w="20422">
                  <a:moveTo>
                    <a:pt x="13015" y="83493"/>
                  </a:moveTo>
                  <a:lnTo>
                    <a:pt x="5274" y="70763"/>
                  </a:lnTo>
                  <a:lnTo>
                    <a:pt x="2276" y="64077"/>
                  </a:lnTo>
                  <a:lnTo>
                    <a:pt x="569" y="55687"/>
                  </a:lnTo>
                  <a:lnTo>
                    <a:pt x="0" y="47881"/>
                  </a:lnTo>
                  <a:lnTo>
                    <a:pt x="711" y="42556"/>
                  </a:lnTo>
                  <a:lnTo>
                    <a:pt x="1706" y="39428"/>
                  </a:lnTo>
                  <a:lnTo>
                    <a:pt x="16639" y="6578"/>
                  </a:lnTo>
                  <a:lnTo>
                    <a:pt x="20044" y="33"/>
                  </a:lnTo>
                  <a:lnTo>
                    <a:pt x="20079" y="0"/>
                  </a:lnTo>
                  <a:lnTo>
                    <a:pt x="20422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3" name="Google Shape;73;p13"/>
            <p:cNvSpPr/>
            <p:nvPr/>
          </p:nvSpPr>
          <p:spPr>
            <a:xfrm flipH="1" rot="10800000">
              <a:off x="2439814" y="7618925"/>
              <a:ext cx="448374" cy="1858301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4" name="Google Shape;74;p13"/>
            <p:cNvSpPr/>
            <p:nvPr/>
          </p:nvSpPr>
          <p:spPr>
            <a:xfrm flipH="1" rot="-3600058">
              <a:off x="1654329" y="5629552"/>
              <a:ext cx="448254" cy="1841944"/>
            </a:xfrm>
            <a:custGeom>
              <a:rect b="b" l="l" r="r" t="t"/>
              <a:pathLst>
                <a:path extrusionOk="0" h="83913" w="20421">
                  <a:moveTo>
                    <a:pt x="8600" y="83913"/>
                  </a:moveTo>
                  <a:lnTo>
                    <a:pt x="3785" y="70023"/>
                  </a:lnTo>
                  <a:lnTo>
                    <a:pt x="2275" y="64077"/>
                  </a:lnTo>
                  <a:lnTo>
                    <a:pt x="569" y="55687"/>
                  </a:lnTo>
                  <a:lnTo>
                    <a:pt x="0" y="47882"/>
                  </a:lnTo>
                  <a:lnTo>
                    <a:pt x="710" y="42556"/>
                  </a:lnTo>
                  <a:lnTo>
                    <a:pt x="1706" y="39429"/>
                  </a:lnTo>
                  <a:lnTo>
                    <a:pt x="16638" y="6578"/>
                  </a:lnTo>
                  <a:lnTo>
                    <a:pt x="20044" y="34"/>
                  </a:lnTo>
                  <a:lnTo>
                    <a:pt x="20078" y="0"/>
                  </a:lnTo>
                  <a:lnTo>
                    <a:pt x="20421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5" name="Google Shape;75;p13"/>
            <p:cNvSpPr/>
            <p:nvPr/>
          </p:nvSpPr>
          <p:spPr>
            <a:xfrm flipH="1" rot="-3600058">
              <a:off x="1432367" y="6016535"/>
              <a:ext cx="448254" cy="1846993"/>
            </a:xfrm>
            <a:custGeom>
              <a:rect b="b" l="l" r="r" t="t"/>
              <a:pathLst>
                <a:path extrusionOk="0" h="84143" w="20421">
                  <a:moveTo>
                    <a:pt x="6426" y="84143"/>
                  </a:moveTo>
                  <a:lnTo>
                    <a:pt x="14468" y="70873"/>
                  </a:lnTo>
                  <a:lnTo>
                    <a:pt x="18146" y="64077"/>
                  </a:lnTo>
                  <a:lnTo>
                    <a:pt x="19852" y="55686"/>
                  </a:lnTo>
                  <a:lnTo>
                    <a:pt x="20421" y="47881"/>
                  </a:lnTo>
                  <a:lnTo>
                    <a:pt x="19710" y="42556"/>
                  </a:lnTo>
                  <a:lnTo>
                    <a:pt x="18715" y="39428"/>
                  </a:lnTo>
                  <a:lnTo>
                    <a:pt x="3783" y="6578"/>
                  </a:lnTo>
                  <a:lnTo>
                    <a:pt x="377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76" name="Google Shape;76;p13"/>
            <p:cNvSpPr/>
            <p:nvPr/>
          </p:nvSpPr>
          <p:spPr>
            <a:xfrm rot="10800000">
              <a:off x="2506313" y="7270827"/>
              <a:ext cx="741900" cy="134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/>
            <p:nvPr/>
          </p:nvSpPr>
          <p:spPr>
            <a:xfrm rot="10800000">
              <a:off x="3577648" y="6209007"/>
              <a:ext cx="1281008" cy="1031446"/>
            </a:xfrm>
            <a:custGeom>
              <a:rect b="b" l="l" r="r" t="t"/>
              <a:pathLst>
                <a:path extrusionOk="0" h="46980" w="58347">
                  <a:moveTo>
                    <a:pt x="37584" y="0"/>
                  </a:moveTo>
                  <a:lnTo>
                    <a:pt x="6452" y="43316"/>
                  </a:lnTo>
                  <a:lnTo>
                    <a:pt x="48821" y="39594"/>
                  </a:lnTo>
                  <a:lnTo>
                    <a:pt x="58347" y="38550"/>
                  </a:lnTo>
                  <a:lnTo>
                    <a:pt x="55914" y="41544"/>
                  </a:lnTo>
                  <a:lnTo>
                    <a:pt x="0" y="46980"/>
                  </a:lnTo>
                  <a:lnTo>
                    <a:pt x="29530" y="4218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grpSp>
          <p:nvGrpSpPr>
            <p:cNvPr id="78" name="Google Shape;78;p13"/>
            <p:cNvGrpSpPr/>
            <p:nvPr/>
          </p:nvGrpSpPr>
          <p:grpSpPr>
            <a:xfrm rot="-6220363">
              <a:off x="4123649" y="7131948"/>
              <a:ext cx="160072" cy="160299"/>
              <a:chOff x="577965" y="3542652"/>
              <a:chExt cx="301251" cy="330129"/>
            </a:xfrm>
          </p:grpSpPr>
          <p:cxnSp>
            <p:nvCxnSpPr>
              <p:cNvPr id="79" name="Google Shape;79;p13"/>
              <p:cNvCxnSpPr/>
              <p:nvPr/>
            </p:nvCxnSpPr>
            <p:spPr>
              <a:xfrm rot="-8083552">
                <a:off x="664741" y="3699267"/>
                <a:ext cx="177344" cy="125028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0" name="Google Shape;80;p13"/>
              <p:cNvCxnSpPr/>
              <p:nvPr/>
            </p:nvCxnSpPr>
            <p:spPr>
              <a:xfrm flipH="1" rot="2721459">
                <a:off x="694505" y="3667858"/>
                <a:ext cx="169921" cy="125028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81" name="Google Shape;81;p13"/>
              <p:cNvSpPr/>
              <p:nvPr/>
            </p:nvSpPr>
            <p:spPr>
              <a:xfrm rot="-8083393">
                <a:off x="591053" y="3667388"/>
                <a:ext cx="87824" cy="81585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13"/>
              <p:cNvSpPr/>
              <p:nvPr/>
            </p:nvSpPr>
            <p:spPr>
              <a:xfrm rot="-8083393">
                <a:off x="676886" y="3564409"/>
                <a:ext cx="87824" cy="81585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83" name="Google Shape;83;p13"/>
            <p:cNvCxnSpPr/>
            <p:nvPr/>
          </p:nvCxnSpPr>
          <p:spPr>
            <a:xfrm rot="-642787">
              <a:off x="4560583" y="6133468"/>
              <a:ext cx="90375" cy="62954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4" name="Google Shape;84;p13"/>
            <p:cNvCxnSpPr/>
            <p:nvPr/>
          </p:nvCxnSpPr>
          <p:spPr>
            <a:xfrm flipH="1" rot="10163554">
              <a:off x="4566575" y="6153842"/>
              <a:ext cx="86376" cy="62954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85" name="Google Shape;85;p13"/>
            <p:cNvSpPr/>
            <p:nvPr/>
          </p:nvSpPr>
          <p:spPr>
            <a:xfrm rot="-651385">
              <a:off x="4641742" y="6109348"/>
              <a:ext cx="44598" cy="4124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/>
            <p:nvPr/>
          </p:nvSpPr>
          <p:spPr>
            <a:xfrm rot="-651385">
              <a:off x="4654738" y="6175752"/>
              <a:ext cx="44598" cy="4124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13"/>
            <p:cNvSpPr/>
            <p:nvPr/>
          </p:nvSpPr>
          <p:spPr>
            <a:xfrm rot="10800000">
              <a:off x="4798393" y="5991493"/>
              <a:ext cx="196124" cy="236807"/>
            </a:xfrm>
            <a:custGeom>
              <a:rect b="b" l="l" r="r" t="t"/>
              <a:pathLst>
                <a:path extrusionOk="0" h="10786" w="8933">
                  <a:moveTo>
                    <a:pt x="8933" y="0"/>
                  </a:moveTo>
                  <a:lnTo>
                    <a:pt x="0" y="10786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88" name="Google Shape;88;p13"/>
            <p:cNvSpPr/>
            <p:nvPr/>
          </p:nvSpPr>
          <p:spPr>
            <a:xfrm rot="10800000">
              <a:off x="734546" y="7429027"/>
              <a:ext cx="224100" cy="224100"/>
            </a:xfrm>
            <a:prstGeom prst="sun">
              <a:avLst>
                <a:gd fmla="val 25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89" name="Google Shape;89;p13"/>
            <p:cNvCxnSpPr/>
            <p:nvPr/>
          </p:nvCxnSpPr>
          <p:spPr>
            <a:xfrm flipH="1">
              <a:off x="621292" y="7353783"/>
              <a:ext cx="4428600" cy="54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0" name="Google Shape;90;p13"/>
            <p:cNvCxnSpPr/>
            <p:nvPr/>
          </p:nvCxnSpPr>
          <p:spPr>
            <a:xfrm flipH="1">
              <a:off x="621989" y="7317658"/>
              <a:ext cx="4428600" cy="54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91" name="Google Shape;91;p13"/>
            <p:cNvSpPr/>
            <p:nvPr/>
          </p:nvSpPr>
          <p:spPr>
            <a:xfrm rot="10800000">
              <a:off x="2549184" y="7212633"/>
              <a:ext cx="707100" cy="237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2" name="Google Shape;92;p13"/>
            <p:cNvSpPr/>
            <p:nvPr/>
          </p:nvSpPr>
          <p:spPr>
            <a:xfrm rot="10800000">
              <a:off x="2716100" y="7155233"/>
              <a:ext cx="351900" cy="3519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3" name="Google Shape;93;p13"/>
            <p:cNvSpPr/>
            <p:nvPr/>
          </p:nvSpPr>
          <p:spPr>
            <a:xfrm rot="10800000">
              <a:off x="3473001" y="6252835"/>
              <a:ext cx="1304638" cy="1046573"/>
            </a:xfrm>
            <a:custGeom>
              <a:rect b="b" l="l" r="r" t="t"/>
              <a:pathLst>
                <a:path extrusionOk="0" h="34297" w="42754">
                  <a:moveTo>
                    <a:pt x="24525" y="0"/>
                  </a:moveTo>
                  <a:lnTo>
                    <a:pt x="0" y="34297"/>
                  </a:lnTo>
                  <a:lnTo>
                    <a:pt x="42754" y="30418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94" name="Google Shape;94;p13"/>
            <p:cNvSpPr/>
            <p:nvPr/>
          </p:nvSpPr>
          <p:spPr>
            <a:xfrm rot="10800000">
              <a:off x="647621" y="5535928"/>
              <a:ext cx="1172069" cy="654235"/>
            </a:xfrm>
            <a:custGeom>
              <a:rect b="b" l="l" r="r" t="t"/>
              <a:pathLst>
                <a:path extrusionOk="0" h="19931" w="35876">
                  <a:moveTo>
                    <a:pt x="0" y="19931"/>
                  </a:moveTo>
                  <a:lnTo>
                    <a:pt x="35876" y="0"/>
                  </a:lnTo>
                </a:path>
              </a:pathLst>
            </a:custGeom>
            <a:noFill/>
            <a:ln cap="flat" cmpd="sng" w="114300">
              <a:solidFill>
                <a:srgbClr val="848484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grpSp>
        <p:nvGrpSpPr>
          <p:cNvPr id="95" name="Google Shape;95;p13"/>
          <p:cNvGrpSpPr/>
          <p:nvPr/>
        </p:nvGrpSpPr>
        <p:grpSpPr>
          <a:xfrm>
            <a:off x="472089" y="454584"/>
            <a:ext cx="4399255" cy="4398522"/>
            <a:chOff x="472106" y="454582"/>
            <a:chExt cx="4429820" cy="4429083"/>
          </a:xfrm>
        </p:grpSpPr>
        <p:grpSp>
          <p:nvGrpSpPr>
            <p:cNvPr id="96" name="Google Shape;96;p13"/>
            <p:cNvGrpSpPr/>
            <p:nvPr/>
          </p:nvGrpSpPr>
          <p:grpSpPr>
            <a:xfrm>
              <a:off x="472106" y="454582"/>
              <a:ext cx="4422356" cy="4429083"/>
              <a:chOff x="624506" y="683182"/>
              <a:chExt cx="4422356" cy="4429083"/>
            </a:xfrm>
          </p:grpSpPr>
          <p:grpSp>
            <p:nvGrpSpPr>
              <p:cNvPr id="97" name="Google Shape;97;p13"/>
              <p:cNvGrpSpPr/>
              <p:nvPr/>
            </p:nvGrpSpPr>
            <p:grpSpPr>
              <a:xfrm rot="5400000">
                <a:off x="624506" y="683182"/>
                <a:ext cx="4422356" cy="4422356"/>
                <a:chOff x="273639" y="2498190"/>
                <a:chExt cx="3623100" cy="3623100"/>
              </a:xfrm>
            </p:grpSpPr>
            <p:sp>
              <p:nvSpPr>
                <p:cNvPr id="98" name="Google Shape;98;p13"/>
                <p:cNvSpPr/>
                <p:nvPr/>
              </p:nvSpPr>
              <p:spPr>
                <a:xfrm rot="5400000">
                  <a:off x="273639" y="2498190"/>
                  <a:ext cx="3623100" cy="3623100"/>
                </a:xfrm>
                <a:prstGeom prst="rect">
                  <a:avLst/>
                </a:prstGeom>
                <a:solidFill>
                  <a:srgbClr val="D9D9D9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99" name="Google Shape;99;p13"/>
                <p:cNvSpPr/>
                <p:nvPr/>
              </p:nvSpPr>
              <p:spPr>
                <a:xfrm rot="5400000">
                  <a:off x="2245702" y="2346950"/>
                  <a:ext cx="1484113" cy="1807276"/>
                </a:xfrm>
                <a:custGeom>
                  <a:rect b="b" l="l" r="r" t="t"/>
                  <a:pathLst>
                    <a:path extrusionOk="0" h="100474" w="82508">
                      <a:moveTo>
                        <a:pt x="40145" y="0"/>
                      </a:moveTo>
                      <a:lnTo>
                        <a:pt x="82508" y="73859"/>
                      </a:lnTo>
                      <a:lnTo>
                        <a:pt x="77629" y="66983"/>
                      </a:lnTo>
                      <a:lnTo>
                        <a:pt x="68092" y="59220"/>
                      </a:lnTo>
                      <a:lnTo>
                        <a:pt x="59220" y="54784"/>
                      </a:lnTo>
                      <a:lnTo>
                        <a:pt x="13308" y="50570"/>
                      </a:lnTo>
                      <a:lnTo>
                        <a:pt x="21514" y="63656"/>
                      </a:lnTo>
                      <a:lnTo>
                        <a:pt x="32382" y="79625"/>
                      </a:lnTo>
                      <a:lnTo>
                        <a:pt x="41698" y="90937"/>
                      </a:lnTo>
                      <a:lnTo>
                        <a:pt x="49682" y="95373"/>
                      </a:lnTo>
                      <a:lnTo>
                        <a:pt x="65652" y="100474"/>
                      </a:lnTo>
                      <a:lnTo>
                        <a:pt x="0" y="100031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848484"/>
                </a:solidFill>
                <a:ln>
                  <a:noFill/>
                </a:ln>
              </p:spPr>
            </p:sp>
          </p:grpSp>
          <p:sp>
            <p:nvSpPr>
              <p:cNvPr id="100" name="Google Shape;100;p13"/>
              <p:cNvSpPr/>
              <p:nvPr/>
            </p:nvSpPr>
            <p:spPr>
              <a:xfrm rot="5400000">
                <a:off x="3822587" y="4761037"/>
                <a:ext cx="228588" cy="473867"/>
              </a:xfrm>
              <a:custGeom>
                <a:rect b="b" l="l" r="r" t="t"/>
                <a:pathLst>
                  <a:path extrusionOk="0" h="15529" w="7491">
                    <a:moveTo>
                      <a:pt x="0" y="4292"/>
                    </a:moveTo>
                    <a:lnTo>
                      <a:pt x="7491" y="15529"/>
                    </a:lnTo>
                    <a:lnTo>
                      <a:pt x="6980" y="0"/>
                    </a:lnTo>
                    <a:close/>
                  </a:path>
                </a:pathLst>
              </a:custGeom>
              <a:solidFill>
                <a:srgbClr val="848484"/>
              </a:solidFill>
              <a:ln>
                <a:noFill/>
              </a:ln>
            </p:spPr>
          </p:sp>
        </p:grpSp>
        <p:sp>
          <p:nvSpPr>
            <p:cNvPr id="101" name="Google Shape;101;p13"/>
            <p:cNvSpPr/>
            <p:nvPr/>
          </p:nvSpPr>
          <p:spPr>
            <a:xfrm rot="10800000">
              <a:off x="825241" y="545502"/>
              <a:ext cx="3762055" cy="4251586"/>
            </a:xfrm>
            <a:custGeom>
              <a:rect b="b" l="l" r="r" t="t"/>
              <a:pathLst>
                <a:path extrusionOk="0" h="193650" w="171353">
                  <a:moveTo>
                    <a:pt x="1192" y="48181"/>
                  </a:moveTo>
                  <a:lnTo>
                    <a:pt x="76045" y="81767"/>
                  </a:lnTo>
                  <a:lnTo>
                    <a:pt x="84151" y="0"/>
                  </a:lnTo>
                  <a:lnTo>
                    <a:pt x="93209" y="82482"/>
                  </a:lnTo>
                  <a:lnTo>
                    <a:pt x="170685" y="49346"/>
                  </a:lnTo>
                  <a:lnTo>
                    <a:pt x="103937" y="97501"/>
                  </a:lnTo>
                  <a:lnTo>
                    <a:pt x="171353" y="144201"/>
                  </a:lnTo>
                  <a:lnTo>
                    <a:pt x="93236" y="113003"/>
                  </a:lnTo>
                  <a:lnTo>
                    <a:pt x="83436" y="193650"/>
                  </a:lnTo>
                  <a:lnTo>
                    <a:pt x="74615" y="114029"/>
                  </a:lnTo>
                  <a:lnTo>
                    <a:pt x="0" y="144807"/>
                  </a:lnTo>
                  <a:lnTo>
                    <a:pt x="62696" y="9726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</p:sp>
        <p:sp>
          <p:nvSpPr>
            <p:cNvPr id="102" name="Google Shape;102;p13"/>
            <p:cNvSpPr/>
            <p:nvPr/>
          </p:nvSpPr>
          <p:spPr>
            <a:xfrm rot="-7199942">
              <a:off x="1517909" y="2510913"/>
              <a:ext cx="448254" cy="1870217"/>
            </a:xfrm>
            <a:custGeom>
              <a:rect b="b" l="l" r="r" t="t"/>
              <a:pathLst>
                <a:path extrusionOk="0" h="85201" w="20421">
                  <a:moveTo>
                    <a:pt x="10267" y="85201"/>
                  </a:moveTo>
                  <a:lnTo>
                    <a:pt x="3785" y="70023"/>
                  </a:lnTo>
                  <a:lnTo>
                    <a:pt x="2275" y="64077"/>
                  </a:lnTo>
                  <a:lnTo>
                    <a:pt x="569" y="55687"/>
                  </a:lnTo>
                  <a:lnTo>
                    <a:pt x="0" y="47882"/>
                  </a:lnTo>
                  <a:lnTo>
                    <a:pt x="710" y="42556"/>
                  </a:lnTo>
                  <a:lnTo>
                    <a:pt x="1706" y="39429"/>
                  </a:lnTo>
                  <a:lnTo>
                    <a:pt x="16638" y="6578"/>
                  </a:lnTo>
                  <a:lnTo>
                    <a:pt x="20044" y="34"/>
                  </a:lnTo>
                  <a:lnTo>
                    <a:pt x="20078" y="0"/>
                  </a:lnTo>
                  <a:lnTo>
                    <a:pt x="20421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03" name="Google Shape;103;p13"/>
            <p:cNvSpPr/>
            <p:nvPr/>
          </p:nvSpPr>
          <p:spPr>
            <a:xfrm rot="-7199942">
              <a:off x="1283705" y="2140085"/>
              <a:ext cx="448254" cy="1846993"/>
            </a:xfrm>
            <a:custGeom>
              <a:rect b="b" l="l" r="r" t="t"/>
              <a:pathLst>
                <a:path extrusionOk="0" h="84143" w="20421">
                  <a:moveTo>
                    <a:pt x="6426" y="84143"/>
                  </a:moveTo>
                  <a:lnTo>
                    <a:pt x="14468" y="70873"/>
                  </a:lnTo>
                  <a:lnTo>
                    <a:pt x="18146" y="64077"/>
                  </a:lnTo>
                  <a:lnTo>
                    <a:pt x="19852" y="55686"/>
                  </a:lnTo>
                  <a:lnTo>
                    <a:pt x="20421" y="47881"/>
                  </a:lnTo>
                  <a:lnTo>
                    <a:pt x="19710" y="42556"/>
                  </a:lnTo>
                  <a:lnTo>
                    <a:pt x="18715" y="39428"/>
                  </a:lnTo>
                  <a:lnTo>
                    <a:pt x="3783" y="6578"/>
                  </a:lnTo>
                  <a:lnTo>
                    <a:pt x="377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04" name="Google Shape;104;p13"/>
            <p:cNvSpPr/>
            <p:nvPr/>
          </p:nvSpPr>
          <p:spPr>
            <a:xfrm flipH="1" rot="-3600058">
              <a:off x="1505667" y="972202"/>
              <a:ext cx="448254" cy="1841944"/>
            </a:xfrm>
            <a:custGeom>
              <a:rect b="b" l="l" r="r" t="t"/>
              <a:pathLst>
                <a:path extrusionOk="0" h="83913" w="20421">
                  <a:moveTo>
                    <a:pt x="8600" y="83913"/>
                  </a:moveTo>
                  <a:lnTo>
                    <a:pt x="3785" y="70023"/>
                  </a:lnTo>
                  <a:lnTo>
                    <a:pt x="2275" y="64077"/>
                  </a:lnTo>
                  <a:lnTo>
                    <a:pt x="569" y="55687"/>
                  </a:lnTo>
                  <a:lnTo>
                    <a:pt x="0" y="47882"/>
                  </a:lnTo>
                  <a:lnTo>
                    <a:pt x="710" y="42556"/>
                  </a:lnTo>
                  <a:lnTo>
                    <a:pt x="1706" y="39429"/>
                  </a:lnTo>
                  <a:lnTo>
                    <a:pt x="16638" y="6578"/>
                  </a:lnTo>
                  <a:lnTo>
                    <a:pt x="20044" y="34"/>
                  </a:lnTo>
                  <a:lnTo>
                    <a:pt x="20078" y="0"/>
                  </a:lnTo>
                  <a:lnTo>
                    <a:pt x="20421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05" name="Google Shape;105;p13"/>
            <p:cNvSpPr/>
            <p:nvPr/>
          </p:nvSpPr>
          <p:spPr>
            <a:xfrm flipH="1" rot="-3600058">
              <a:off x="1283705" y="1359185"/>
              <a:ext cx="448254" cy="1846993"/>
            </a:xfrm>
            <a:custGeom>
              <a:rect b="b" l="l" r="r" t="t"/>
              <a:pathLst>
                <a:path extrusionOk="0" h="84143" w="20421">
                  <a:moveTo>
                    <a:pt x="6426" y="84143"/>
                  </a:moveTo>
                  <a:lnTo>
                    <a:pt x="14468" y="70873"/>
                  </a:lnTo>
                  <a:lnTo>
                    <a:pt x="18146" y="64077"/>
                  </a:lnTo>
                  <a:lnTo>
                    <a:pt x="19852" y="55686"/>
                  </a:lnTo>
                  <a:lnTo>
                    <a:pt x="20421" y="47881"/>
                  </a:lnTo>
                  <a:lnTo>
                    <a:pt x="19710" y="42556"/>
                  </a:lnTo>
                  <a:lnTo>
                    <a:pt x="18715" y="39428"/>
                  </a:lnTo>
                  <a:lnTo>
                    <a:pt x="3783" y="6578"/>
                  </a:lnTo>
                  <a:lnTo>
                    <a:pt x="377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06" name="Google Shape;106;p13"/>
            <p:cNvSpPr/>
            <p:nvPr/>
          </p:nvSpPr>
          <p:spPr>
            <a:xfrm rot="10800000">
              <a:off x="585883" y="2771677"/>
              <a:ext cx="224100" cy="224100"/>
            </a:xfrm>
            <a:prstGeom prst="sun">
              <a:avLst>
                <a:gd fmla="val 25000" name="adj"/>
              </a:avLst>
            </a:prstGeom>
            <a:solidFill>
              <a:srgbClr val="00000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2309435" y="527770"/>
              <a:ext cx="448374" cy="1858301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08" name="Google Shape;108;p13"/>
            <p:cNvSpPr/>
            <p:nvPr/>
          </p:nvSpPr>
          <p:spPr>
            <a:xfrm>
              <a:off x="2757801" y="527771"/>
              <a:ext cx="448365" cy="1833791"/>
            </a:xfrm>
            <a:custGeom>
              <a:rect b="b" l="l" r="r" t="t"/>
              <a:pathLst>
                <a:path extrusionOk="0" h="83525" w="20422">
                  <a:moveTo>
                    <a:pt x="7330" y="83525"/>
                  </a:moveTo>
                  <a:lnTo>
                    <a:pt x="15033" y="71221"/>
                  </a:lnTo>
                  <a:lnTo>
                    <a:pt x="18147" y="64077"/>
                  </a:lnTo>
                  <a:lnTo>
                    <a:pt x="19853" y="55687"/>
                  </a:lnTo>
                  <a:lnTo>
                    <a:pt x="20422" y="47881"/>
                  </a:lnTo>
                  <a:lnTo>
                    <a:pt x="19712" y="42556"/>
                  </a:lnTo>
                  <a:lnTo>
                    <a:pt x="18716" y="39428"/>
                  </a:lnTo>
                  <a:lnTo>
                    <a:pt x="3784" y="6578"/>
                  </a:lnTo>
                  <a:lnTo>
                    <a:pt x="378" y="33"/>
                  </a:lnTo>
                  <a:lnTo>
                    <a:pt x="343" y="0"/>
                  </a:lnTo>
                  <a:lnTo>
                    <a:pt x="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09" name="Google Shape;109;p13"/>
            <p:cNvSpPr/>
            <p:nvPr/>
          </p:nvSpPr>
          <p:spPr>
            <a:xfrm rot="3599807">
              <a:off x="3460899" y="947482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10" name="Google Shape;110;p13"/>
            <p:cNvSpPr/>
            <p:nvPr/>
          </p:nvSpPr>
          <p:spPr>
            <a:xfrm flipH="1" rot="3599807">
              <a:off x="3685041" y="1335734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11" name="Google Shape;111;p13"/>
            <p:cNvSpPr/>
            <p:nvPr/>
          </p:nvSpPr>
          <p:spPr>
            <a:xfrm rot="7200193">
              <a:off x="3673397" y="2166040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12" name="Google Shape;112;p13"/>
            <p:cNvSpPr/>
            <p:nvPr/>
          </p:nvSpPr>
          <p:spPr>
            <a:xfrm flipH="1" rot="7200193">
              <a:off x="3449255" y="2554293"/>
              <a:ext cx="448295" cy="1857974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13" name="Google Shape;113;p13"/>
            <p:cNvSpPr/>
            <p:nvPr/>
          </p:nvSpPr>
          <p:spPr>
            <a:xfrm rot="10800000">
              <a:off x="2739534" y="2986787"/>
              <a:ext cx="448365" cy="1833089"/>
            </a:xfrm>
            <a:custGeom>
              <a:rect b="b" l="l" r="r" t="t"/>
              <a:pathLst>
                <a:path extrusionOk="0" h="83493" w="20422">
                  <a:moveTo>
                    <a:pt x="13015" y="83493"/>
                  </a:moveTo>
                  <a:lnTo>
                    <a:pt x="5274" y="70763"/>
                  </a:lnTo>
                  <a:lnTo>
                    <a:pt x="2276" y="64077"/>
                  </a:lnTo>
                  <a:lnTo>
                    <a:pt x="569" y="55687"/>
                  </a:lnTo>
                  <a:lnTo>
                    <a:pt x="0" y="47881"/>
                  </a:lnTo>
                  <a:lnTo>
                    <a:pt x="711" y="42556"/>
                  </a:lnTo>
                  <a:lnTo>
                    <a:pt x="1706" y="39428"/>
                  </a:lnTo>
                  <a:lnTo>
                    <a:pt x="16639" y="6578"/>
                  </a:lnTo>
                  <a:lnTo>
                    <a:pt x="20044" y="33"/>
                  </a:lnTo>
                  <a:lnTo>
                    <a:pt x="20079" y="0"/>
                  </a:lnTo>
                  <a:lnTo>
                    <a:pt x="20422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14" name="Google Shape;114;p13"/>
            <p:cNvSpPr/>
            <p:nvPr/>
          </p:nvSpPr>
          <p:spPr>
            <a:xfrm flipH="1" rot="10800000">
              <a:off x="2291152" y="2961575"/>
              <a:ext cx="448374" cy="1858301"/>
            </a:xfrm>
            <a:custGeom>
              <a:rect b="b" l="l" r="r" t="t"/>
              <a:pathLst>
                <a:path extrusionOk="0" h="58728" w="14170">
                  <a:moveTo>
                    <a:pt x="8539" y="58728"/>
                  </a:moveTo>
                  <a:lnTo>
                    <a:pt x="3454" y="49493"/>
                  </a:lnTo>
                  <a:lnTo>
                    <a:pt x="1579" y="44461"/>
                  </a:lnTo>
                  <a:lnTo>
                    <a:pt x="395" y="38639"/>
                  </a:lnTo>
                  <a:lnTo>
                    <a:pt x="0" y="33223"/>
                  </a:lnTo>
                  <a:lnTo>
                    <a:pt x="493" y="29528"/>
                  </a:lnTo>
                  <a:lnTo>
                    <a:pt x="1184" y="27358"/>
                  </a:lnTo>
                  <a:lnTo>
                    <a:pt x="11545" y="4564"/>
                  </a:lnTo>
                  <a:lnTo>
                    <a:pt x="13908" y="23"/>
                  </a:lnTo>
                  <a:lnTo>
                    <a:pt x="13932" y="0"/>
                  </a:lnTo>
                  <a:lnTo>
                    <a:pt x="14170" y="0"/>
                  </a:lnTo>
                </a:path>
              </a:pathLst>
            </a:custGeom>
            <a:solidFill>
              <a:srgbClr val="FFFFFF"/>
            </a:solidFill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115" name="Google Shape;115;p13"/>
            <p:cNvSpPr/>
            <p:nvPr/>
          </p:nvSpPr>
          <p:spPr>
            <a:xfrm rot="10800000">
              <a:off x="2357650" y="2613477"/>
              <a:ext cx="741900" cy="1344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3"/>
            <p:cNvSpPr/>
            <p:nvPr/>
          </p:nvSpPr>
          <p:spPr>
            <a:xfrm rot="10800000">
              <a:off x="3428986" y="1551657"/>
              <a:ext cx="1281008" cy="1031446"/>
            </a:xfrm>
            <a:custGeom>
              <a:rect b="b" l="l" r="r" t="t"/>
              <a:pathLst>
                <a:path extrusionOk="0" h="46980" w="58347">
                  <a:moveTo>
                    <a:pt x="37584" y="0"/>
                  </a:moveTo>
                  <a:lnTo>
                    <a:pt x="6452" y="43316"/>
                  </a:lnTo>
                  <a:lnTo>
                    <a:pt x="48821" y="39594"/>
                  </a:lnTo>
                  <a:lnTo>
                    <a:pt x="58347" y="38550"/>
                  </a:lnTo>
                  <a:lnTo>
                    <a:pt x="55914" y="41544"/>
                  </a:lnTo>
                  <a:lnTo>
                    <a:pt x="0" y="46980"/>
                  </a:lnTo>
                  <a:lnTo>
                    <a:pt x="29530" y="4218"/>
                  </a:lnTo>
                  <a:close/>
                </a:path>
              </a:pathLst>
            </a:custGeom>
            <a:solidFill>
              <a:srgbClr val="D9D9D9"/>
            </a:solidFill>
            <a:ln>
              <a:noFill/>
            </a:ln>
          </p:spPr>
        </p:sp>
        <p:grpSp>
          <p:nvGrpSpPr>
            <p:cNvPr id="117" name="Google Shape;117;p13"/>
            <p:cNvGrpSpPr/>
            <p:nvPr/>
          </p:nvGrpSpPr>
          <p:grpSpPr>
            <a:xfrm rot="-6220363">
              <a:off x="3974987" y="2474598"/>
              <a:ext cx="160072" cy="160299"/>
              <a:chOff x="577965" y="3542652"/>
              <a:chExt cx="301251" cy="330129"/>
            </a:xfrm>
          </p:grpSpPr>
          <p:cxnSp>
            <p:nvCxnSpPr>
              <p:cNvPr id="118" name="Google Shape;118;p13"/>
              <p:cNvCxnSpPr/>
              <p:nvPr/>
            </p:nvCxnSpPr>
            <p:spPr>
              <a:xfrm rot="-8083552">
                <a:off x="664741" y="3699267"/>
                <a:ext cx="177344" cy="125028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19" name="Google Shape;119;p13"/>
              <p:cNvCxnSpPr/>
              <p:nvPr/>
            </p:nvCxnSpPr>
            <p:spPr>
              <a:xfrm flipH="1" rot="2721459">
                <a:off x="694505" y="3667858"/>
                <a:ext cx="169921" cy="125028"/>
              </a:xfrm>
              <a:prstGeom prst="straightConnector1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0" name="Google Shape;120;p13"/>
              <p:cNvSpPr/>
              <p:nvPr/>
            </p:nvSpPr>
            <p:spPr>
              <a:xfrm rot="-8083393">
                <a:off x="591053" y="3667388"/>
                <a:ext cx="87824" cy="81585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13"/>
              <p:cNvSpPr/>
              <p:nvPr/>
            </p:nvSpPr>
            <p:spPr>
              <a:xfrm rot="-8083393">
                <a:off x="676886" y="3564409"/>
                <a:ext cx="87824" cy="81585"/>
              </a:xfrm>
              <a:prstGeom prst="ellipse">
                <a:avLst/>
              </a:prstGeom>
              <a:noFill/>
              <a:ln cap="flat" cmpd="sng" w="19050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cxnSp>
          <p:nvCxnSpPr>
            <p:cNvPr id="122" name="Google Shape;122;p13"/>
            <p:cNvCxnSpPr/>
            <p:nvPr/>
          </p:nvCxnSpPr>
          <p:spPr>
            <a:xfrm rot="-642787">
              <a:off x="4411921" y="1476118"/>
              <a:ext cx="90375" cy="62954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3" name="Google Shape;123;p13"/>
            <p:cNvCxnSpPr/>
            <p:nvPr/>
          </p:nvCxnSpPr>
          <p:spPr>
            <a:xfrm flipH="1" rot="10163554">
              <a:off x="4417912" y="1496492"/>
              <a:ext cx="86376" cy="62954"/>
            </a:xfrm>
            <a:prstGeom prst="straightConnector1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24" name="Google Shape;124;p13"/>
            <p:cNvSpPr/>
            <p:nvPr/>
          </p:nvSpPr>
          <p:spPr>
            <a:xfrm rot="-651385">
              <a:off x="4493079" y="1451998"/>
              <a:ext cx="44598" cy="4124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5" name="Google Shape;125;p13"/>
            <p:cNvSpPr/>
            <p:nvPr/>
          </p:nvSpPr>
          <p:spPr>
            <a:xfrm rot="-651385">
              <a:off x="4506075" y="1518402"/>
              <a:ext cx="44598" cy="41244"/>
            </a:xfrm>
            <a:prstGeom prst="ellipse">
              <a:avLst/>
            </a:prstGeom>
            <a:noFill/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6" name="Google Shape;126;p13"/>
            <p:cNvSpPr/>
            <p:nvPr/>
          </p:nvSpPr>
          <p:spPr>
            <a:xfrm rot="10800000">
              <a:off x="4649730" y="1334143"/>
              <a:ext cx="196124" cy="236807"/>
            </a:xfrm>
            <a:custGeom>
              <a:rect b="b" l="l" r="r" t="t"/>
              <a:pathLst>
                <a:path extrusionOk="0" h="10786" w="8933">
                  <a:moveTo>
                    <a:pt x="8933" y="0"/>
                  </a:moveTo>
                  <a:lnTo>
                    <a:pt x="0" y="10786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127" name="Google Shape;127;p13"/>
            <p:cNvSpPr/>
            <p:nvPr/>
          </p:nvSpPr>
          <p:spPr>
            <a:xfrm rot="10800000">
              <a:off x="3324339" y="1595485"/>
              <a:ext cx="1304638" cy="1046573"/>
            </a:xfrm>
            <a:custGeom>
              <a:rect b="b" l="l" r="r" t="t"/>
              <a:pathLst>
                <a:path extrusionOk="0" h="34297" w="42754">
                  <a:moveTo>
                    <a:pt x="24525" y="0"/>
                  </a:moveTo>
                  <a:lnTo>
                    <a:pt x="0" y="34297"/>
                  </a:lnTo>
                  <a:lnTo>
                    <a:pt x="42754" y="30418"/>
                  </a:lnTo>
                </a:path>
              </a:pathLst>
            </a:custGeom>
            <a:noFill/>
            <a:ln cap="flat" cmpd="sng" w="19050">
              <a:solidFill>
                <a:srgbClr val="000000"/>
              </a:solidFill>
              <a:prstDash val="dash"/>
              <a:round/>
              <a:headEnd len="med" w="med" type="none"/>
              <a:tailEnd len="med" w="med" type="none"/>
            </a:ln>
          </p:spPr>
        </p:sp>
        <p:sp>
          <p:nvSpPr>
            <p:cNvPr id="128" name="Google Shape;128;p13"/>
            <p:cNvSpPr/>
            <p:nvPr/>
          </p:nvSpPr>
          <p:spPr>
            <a:xfrm rot="10800000">
              <a:off x="498958" y="878578"/>
              <a:ext cx="1172069" cy="654235"/>
            </a:xfrm>
            <a:custGeom>
              <a:rect b="b" l="l" r="r" t="t"/>
              <a:pathLst>
                <a:path extrusionOk="0" h="19931" w="35876">
                  <a:moveTo>
                    <a:pt x="0" y="19931"/>
                  </a:moveTo>
                  <a:lnTo>
                    <a:pt x="35876" y="0"/>
                  </a:lnTo>
                </a:path>
              </a:pathLst>
            </a:custGeom>
            <a:solidFill>
              <a:srgbClr val="7D7D7D"/>
            </a:solidFill>
            <a:ln cap="flat" cmpd="sng" w="114300">
              <a:solidFill>
                <a:srgbClr val="999999"/>
              </a:solidFill>
              <a:prstDash val="solid"/>
              <a:round/>
              <a:headEnd len="med" w="med" type="none"/>
              <a:tailEnd len="med" w="med" type="none"/>
            </a:ln>
          </p:spPr>
        </p:sp>
        <p:cxnSp>
          <p:nvCxnSpPr>
            <p:cNvPr id="129" name="Google Shape;129;p13"/>
            <p:cNvCxnSpPr/>
            <p:nvPr/>
          </p:nvCxnSpPr>
          <p:spPr>
            <a:xfrm flipH="1">
              <a:off x="472629" y="2696433"/>
              <a:ext cx="4428600" cy="54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0" name="Google Shape;130;p13"/>
            <p:cNvCxnSpPr/>
            <p:nvPr/>
          </p:nvCxnSpPr>
          <p:spPr>
            <a:xfrm flipH="1">
              <a:off x="473326" y="2660308"/>
              <a:ext cx="4428600" cy="5400"/>
            </a:xfrm>
            <a:prstGeom prst="straightConnector1">
              <a:avLst/>
            </a:prstGeom>
            <a:noFill/>
            <a:ln cap="flat" cmpd="sng" w="38100">
              <a:solidFill>
                <a:srgbClr val="000000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31" name="Google Shape;131;p13"/>
            <p:cNvSpPr/>
            <p:nvPr/>
          </p:nvSpPr>
          <p:spPr>
            <a:xfrm rot="10800000">
              <a:off x="2400521" y="2555283"/>
              <a:ext cx="707100" cy="237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2" name="Google Shape;132;p13"/>
            <p:cNvSpPr/>
            <p:nvPr/>
          </p:nvSpPr>
          <p:spPr>
            <a:xfrm rot="10800000">
              <a:off x="2567438" y="2497883"/>
              <a:ext cx="351900" cy="351900"/>
            </a:xfrm>
            <a:prstGeom prst="ellipse">
              <a:avLst/>
            </a:prstGeom>
            <a:solidFill>
              <a:srgbClr val="FFFFFF"/>
            </a:solidFill>
            <a:ln cap="flat" cmpd="sng" w="2857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3" name="Google Shape;133;p13"/>
          <p:cNvSpPr/>
          <p:nvPr/>
        </p:nvSpPr>
        <p:spPr>
          <a:xfrm rot="5400000">
            <a:off x="463810" y="5234161"/>
            <a:ext cx="4398600" cy="4393500"/>
          </a:xfrm>
          <a:prstGeom prst="rect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3"/>
          <p:cNvSpPr/>
          <p:nvPr/>
        </p:nvSpPr>
        <p:spPr>
          <a:xfrm rot="5400000">
            <a:off x="468716" y="5229216"/>
            <a:ext cx="4398600" cy="44034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3"/>
          <p:cNvSpPr/>
          <p:nvPr/>
        </p:nvSpPr>
        <p:spPr>
          <a:xfrm rot="5400000">
            <a:off x="473182" y="457147"/>
            <a:ext cx="4398600" cy="4393500"/>
          </a:xfrm>
          <a:prstGeom prst="rect">
            <a:avLst/>
          </a:prstGeom>
          <a:noFill/>
          <a:ln cap="flat" cmpd="sng" w="1143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3"/>
          <p:cNvSpPr/>
          <p:nvPr/>
        </p:nvSpPr>
        <p:spPr>
          <a:xfrm rot="5400000">
            <a:off x="478089" y="452202"/>
            <a:ext cx="4398600" cy="4403400"/>
          </a:xfrm>
          <a:prstGeom prst="rect">
            <a:avLst/>
          </a:prstGeom>
          <a:noFill/>
          <a:ln cap="flat" cmpd="sng" w="38100">
            <a:solidFill>
              <a:srgbClr val="000000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7" name="Google Shape;13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5508522" y="1175150"/>
            <a:ext cx="1660550" cy="2194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3"/>
          <p:cNvSpPr txBox="1"/>
          <p:nvPr/>
        </p:nvSpPr>
        <p:spPr>
          <a:xfrm rot="5400000">
            <a:off x="5142802" y="3099150"/>
            <a:ext cx="2497800" cy="2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/>
              <a:t>How</a:t>
            </a:r>
            <a:r>
              <a:rPr lang="en" sz="900"/>
              <a:t> do flowers bloom in the spring</a:t>
            </a:r>
            <a:r>
              <a:rPr lang="en" sz="900">
                <a:solidFill>
                  <a:srgbClr val="000000"/>
                </a:solidFill>
              </a:rPr>
              <a:t>?</a:t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4"/>
          <p:cNvGrpSpPr/>
          <p:nvPr/>
        </p:nvGrpSpPr>
        <p:grpSpPr>
          <a:xfrm>
            <a:off x="3340200" y="0"/>
            <a:ext cx="1258226" cy="10058400"/>
            <a:chOff x="3340200" y="0"/>
            <a:chExt cx="1258226" cy="10058400"/>
          </a:xfrm>
        </p:grpSpPr>
        <p:pic>
          <p:nvPicPr>
            <p:cNvPr id="144" name="Google Shape;144;p14"/>
            <p:cNvPicPr preferRelativeResize="0"/>
            <p:nvPr/>
          </p:nvPicPr>
          <p:blipFill rotWithShape="1">
            <a:blip r:embed="rId3">
              <a:alphaModFix/>
            </a:blip>
            <a:srcRect b="6690" l="0" r="724" t="0"/>
            <a:stretch/>
          </p:blipFill>
          <p:spPr>
            <a:xfrm>
              <a:off x="3382175" y="7463075"/>
              <a:ext cx="1168824" cy="1397300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145" name="Google Shape;145;p14"/>
            <p:cNvCxnSpPr/>
            <p:nvPr/>
          </p:nvCxnSpPr>
          <p:spPr>
            <a:xfrm rot="5400000">
              <a:off x="-1143000" y="5029200"/>
              <a:ext cx="10058400" cy="0"/>
            </a:xfrm>
            <a:prstGeom prst="straightConnector1">
              <a:avLst/>
            </a:prstGeom>
            <a:noFill/>
            <a:ln cap="flat" cmpd="sng" w="19050">
              <a:solidFill>
                <a:srgbClr val="B7B7B7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grpSp>
          <p:nvGrpSpPr>
            <p:cNvPr id="146" name="Google Shape;146;p14"/>
            <p:cNvGrpSpPr/>
            <p:nvPr/>
          </p:nvGrpSpPr>
          <p:grpSpPr>
            <a:xfrm>
              <a:off x="3340200" y="7407200"/>
              <a:ext cx="1258226" cy="1434950"/>
              <a:chOff x="3340200" y="7407200"/>
              <a:chExt cx="1258226" cy="1434950"/>
            </a:xfrm>
          </p:grpSpPr>
          <p:grpSp>
            <p:nvGrpSpPr>
              <p:cNvPr id="147" name="Google Shape;147;p14"/>
              <p:cNvGrpSpPr/>
              <p:nvPr/>
            </p:nvGrpSpPr>
            <p:grpSpPr>
              <a:xfrm>
                <a:off x="3340200" y="7407200"/>
                <a:ext cx="1258226" cy="1330324"/>
                <a:chOff x="3340200" y="7407200"/>
                <a:chExt cx="1258226" cy="1330324"/>
              </a:xfrm>
            </p:grpSpPr>
            <p:sp>
              <p:nvSpPr>
                <p:cNvPr id="148" name="Google Shape;148;p14"/>
                <p:cNvSpPr/>
                <p:nvPr/>
              </p:nvSpPr>
              <p:spPr>
                <a:xfrm>
                  <a:off x="3853525" y="7695775"/>
                  <a:ext cx="60000" cy="933600"/>
                </a:xfrm>
                <a:prstGeom prst="rect">
                  <a:avLst/>
                </a:prstGeom>
                <a:solidFill>
                  <a:srgbClr val="FFFFFF">
                    <a:alpha val="71900"/>
                  </a:srgbClr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149" name="Google Shape;149;p14"/>
                <p:cNvPicPr preferRelativeResize="0"/>
                <p:nvPr/>
              </p:nvPicPr>
              <p:blipFill>
                <a:blip r:embed="rId4">
                  <a:alphaModFix/>
                </a:blip>
                <a:stretch>
                  <a:fillRect/>
                </a:stretch>
              </p:blipFill>
              <p:spPr>
                <a:xfrm>
                  <a:off x="3340200" y="7407200"/>
                  <a:ext cx="1258226" cy="1330324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  <p:grpSp>
            <p:nvGrpSpPr>
              <p:cNvPr id="150" name="Google Shape;150;p14"/>
              <p:cNvGrpSpPr/>
              <p:nvPr/>
            </p:nvGrpSpPr>
            <p:grpSpPr>
              <a:xfrm>
                <a:off x="4363475" y="8682850"/>
                <a:ext cx="155800" cy="159300"/>
                <a:chOff x="4363475" y="8682850"/>
                <a:chExt cx="155800" cy="159300"/>
              </a:xfrm>
            </p:grpSpPr>
            <p:sp>
              <p:nvSpPr>
                <p:cNvPr id="151" name="Google Shape;151;p14"/>
                <p:cNvSpPr/>
                <p:nvPr/>
              </p:nvSpPr>
              <p:spPr>
                <a:xfrm>
                  <a:off x="4363475" y="8702750"/>
                  <a:ext cx="133975" cy="135775"/>
                </a:xfrm>
                <a:custGeom>
                  <a:rect b="b" l="l" r="r" t="t"/>
                  <a:pathLst>
                    <a:path extrusionOk="0" h="5431" w="5359">
                      <a:moveTo>
                        <a:pt x="0" y="362"/>
                      </a:moveTo>
                      <a:lnTo>
                        <a:pt x="1593" y="362"/>
                      </a:lnTo>
                      <a:lnTo>
                        <a:pt x="2969" y="0"/>
                      </a:lnTo>
                      <a:lnTo>
                        <a:pt x="5359" y="5431"/>
                      </a:lnTo>
                      <a:lnTo>
                        <a:pt x="2245" y="5431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</p:sp>
            <p:cxnSp>
              <p:nvCxnSpPr>
                <p:cNvPr id="152" name="Google Shape;152;p14"/>
                <p:cNvCxnSpPr/>
                <p:nvPr/>
              </p:nvCxnSpPr>
              <p:spPr>
                <a:xfrm>
                  <a:off x="4434075" y="8682850"/>
                  <a:ext cx="85200" cy="159300"/>
                </a:xfrm>
                <a:prstGeom prst="straightConnector1">
                  <a:avLst/>
                </a:prstGeom>
                <a:noFill/>
                <a:ln cap="flat" cmpd="sng" w="38100">
                  <a:solidFill>
                    <a:srgbClr val="00000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</p:grpSp>
      <p:sp>
        <p:nvSpPr>
          <p:cNvPr id="153" name="Google Shape;153;p14"/>
          <p:cNvSpPr/>
          <p:nvPr/>
        </p:nvSpPr>
        <p:spPr>
          <a:xfrm>
            <a:off x="3748675" y="5445750"/>
            <a:ext cx="281700" cy="721500"/>
          </a:xfrm>
          <a:prstGeom prst="rect">
            <a:avLst/>
          </a:prstGeom>
          <a:solidFill>
            <a:srgbClr val="FFFFFF">
              <a:alpha val="680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14"/>
          <p:cNvSpPr/>
          <p:nvPr/>
        </p:nvSpPr>
        <p:spPr>
          <a:xfrm>
            <a:off x="3745350" y="8872488"/>
            <a:ext cx="281700" cy="758700"/>
          </a:xfrm>
          <a:prstGeom prst="rect">
            <a:avLst/>
          </a:prstGeom>
          <a:solidFill>
            <a:srgbClr val="FFFFFF">
              <a:alpha val="68060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5" name="Google Shape;155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57950" y="232750"/>
            <a:ext cx="3474599" cy="4570123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p14"/>
          <p:cNvSpPr txBox="1"/>
          <p:nvPr/>
        </p:nvSpPr>
        <p:spPr>
          <a:xfrm rot="10800000">
            <a:off x="545200" y="852201"/>
            <a:ext cx="2744700" cy="3399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Sniglet"/>
                <a:ea typeface="Sniglet"/>
                <a:cs typeface="Sniglet"/>
                <a:sym typeface="Sniglet"/>
              </a:rPr>
              <a:t>A surprise for someone special</a:t>
            </a:r>
            <a:endParaRPr sz="400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57" name="Google Shape;157;p14"/>
          <p:cNvSpPr txBox="1"/>
          <p:nvPr/>
        </p:nvSpPr>
        <p:spPr>
          <a:xfrm>
            <a:off x="233525" y="6539250"/>
            <a:ext cx="3022800" cy="14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Sniglet"/>
                <a:ea typeface="Sniglet"/>
                <a:cs typeface="Sniglet"/>
                <a:sym typeface="Sniglet"/>
              </a:rPr>
              <a:t>I made a flower that will bloom just for you.</a:t>
            </a:r>
            <a:endParaRPr sz="3200">
              <a:latin typeface="Sniglet"/>
              <a:ea typeface="Sniglet"/>
              <a:cs typeface="Sniglet"/>
              <a:sym typeface="Sniglet"/>
            </a:endParaRPr>
          </a:p>
        </p:txBody>
      </p:sp>
      <p:cxnSp>
        <p:nvCxnSpPr>
          <p:cNvPr id="158" name="Google Shape;158;p14"/>
          <p:cNvCxnSpPr/>
          <p:nvPr/>
        </p:nvCxnSpPr>
        <p:spPr>
          <a:xfrm>
            <a:off x="-24750" y="5029200"/>
            <a:ext cx="7821900" cy="0"/>
          </a:xfrm>
          <a:prstGeom prst="straightConnector1">
            <a:avLst/>
          </a:prstGeom>
          <a:noFill/>
          <a:ln cap="flat" cmpd="sng" w="38100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59" name="Google Shape;159;p14"/>
          <p:cNvSpPr txBox="1"/>
          <p:nvPr/>
        </p:nvSpPr>
        <p:spPr>
          <a:xfrm>
            <a:off x="7206675" y="5678425"/>
            <a:ext cx="551700" cy="7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>
                <a:latin typeface="Chelsea Market"/>
                <a:ea typeface="Chelsea Market"/>
                <a:cs typeface="Chelsea Market"/>
                <a:sym typeface="Chelsea Market"/>
              </a:rPr>
              <a:t>,</a:t>
            </a:r>
            <a:endParaRPr sz="3200">
              <a:latin typeface="Chelsea Market"/>
              <a:ea typeface="Chelsea Market"/>
              <a:cs typeface="Chelsea Market"/>
              <a:sym typeface="Chelsea Market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latin typeface="Chelsea Market"/>
              <a:ea typeface="Chelsea Market"/>
              <a:cs typeface="Chelsea Market"/>
              <a:sym typeface="Chelsea Market"/>
            </a:endParaRPr>
          </a:p>
        </p:txBody>
      </p:sp>
      <p:sp>
        <p:nvSpPr>
          <p:cNvPr id="160" name="Google Shape;160;p14"/>
          <p:cNvSpPr txBox="1"/>
          <p:nvPr/>
        </p:nvSpPr>
        <p:spPr>
          <a:xfrm>
            <a:off x="190675" y="5338075"/>
            <a:ext cx="2264100" cy="10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>
                <a:latin typeface="Sniglet"/>
                <a:ea typeface="Sniglet"/>
                <a:cs typeface="Sniglet"/>
                <a:sym typeface="Sniglet"/>
              </a:rPr>
              <a:t>Dear</a:t>
            </a:r>
            <a:endParaRPr sz="470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61" name="Google Shape;161;p14"/>
          <p:cNvSpPr txBox="1"/>
          <p:nvPr/>
        </p:nvSpPr>
        <p:spPr>
          <a:xfrm>
            <a:off x="190675" y="8792263"/>
            <a:ext cx="2264100" cy="102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700">
                <a:latin typeface="Sniglet"/>
                <a:ea typeface="Sniglet"/>
                <a:cs typeface="Sniglet"/>
                <a:sym typeface="Sniglet"/>
              </a:rPr>
              <a:t>Love,</a:t>
            </a:r>
            <a:endParaRPr sz="4700"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62" name="Google Shape;162;p14"/>
          <p:cNvSpPr txBox="1"/>
          <p:nvPr/>
        </p:nvSpPr>
        <p:spPr>
          <a:xfrm rot="10800000">
            <a:off x="4030325" y="4081700"/>
            <a:ext cx="3530700" cy="67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Sniglet"/>
                <a:ea typeface="Sniglet"/>
                <a:cs typeface="Sniglet"/>
                <a:sym typeface="Sniglet"/>
              </a:rPr>
              <a:t>How To Make Your Flower Bloom</a:t>
            </a:r>
            <a:endParaRPr>
              <a:latin typeface="Sniglet"/>
              <a:ea typeface="Sniglet"/>
              <a:cs typeface="Sniglet"/>
              <a:sym typeface="Sniglet"/>
            </a:endParaRPr>
          </a:p>
        </p:txBody>
      </p:sp>
      <p:sp>
        <p:nvSpPr>
          <p:cNvPr id="163" name="Google Shape;163;p14"/>
          <p:cNvSpPr txBox="1"/>
          <p:nvPr/>
        </p:nvSpPr>
        <p:spPr>
          <a:xfrm rot="10800000">
            <a:off x="3954100" y="629271"/>
            <a:ext cx="3530700" cy="156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niglet"/>
                <a:ea typeface="Sniglet"/>
                <a:cs typeface="Sniglet"/>
                <a:sym typeface="Sniglet"/>
              </a:rPr>
              <a:t>1.  Gently remove the flower from the card.</a:t>
            </a:r>
            <a:endParaRPr sz="1300">
              <a:latin typeface="Sniglet"/>
              <a:ea typeface="Sniglet"/>
              <a:cs typeface="Sniglet"/>
              <a:sym typeface="Snigle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niglet"/>
                <a:ea typeface="Sniglet"/>
                <a:cs typeface="Sniglet"/>
                <a:sym typeface="Sniglet"/>
              </a:rPr>
              <a:t>2.  Remove tape from the back.</a:t>
            </a:r>
            <a:endParaRPr sz="1300">
              <a:latin typeface="Sniglet"/>
              <a:ea typeface="Sniglet"/>
              <a:cs typeface="Sniglet"/>
              <a:sym typeface="Snigle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niglet"/>
                <a:ea typeface="Sniglet"/>
                <a:cs typeface="Sniglet"/>
                <a:sym typeface="Sniglet"/>
              </a:rPr>
              <a:t>3.  Place your flower, with the petals facing. </a:t>
            </a:r>
            <a:endParaRPr sz="1300">
              <a:latin typeface="Sniglet"/>
              <a:ea typeface="Sniglet"/>
              <a:cs typeface="Sniglet"/>
              <a:sym typeface="Snigle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niglet"/>
                <a:ea typeface="Sniglet"/>
                <a:cs typeface="Sniglet"/>
                <a:sym typeface="Sniglet"/>
              </a:rPr>
              <a:t>    </a:t>
            </a:r>
            <a:r>
              <a:rPr lang="en" sz="13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 up,</a:t>
            </a:r>
            <a:r>
              <a:rPr lang="en" sz="1300">
                <a:latin typeface="Sniglet"/>
                <a:ea typeface="Sniglet"/>
                <a:cs typeface="Sniglet"/>
                <a:sym typeface="Sniglet"/>
              </a:rPr>
              <a:t> </a:t>
            </a:r>
            <a:r>
              <a:rPr lang="en" sz="1300">
                <a:solidFill>
                  <a:schemeClr val="dk1"/>
                </a:solidFill>
                <a:latin typeface="Sniglet"/>
                <a:ea typeface="Sniglet"/>
                <a:cs typeface="Sniglet"/>
                <a:sym typeface="Sniglet"/>
              </a:rPr>
              <a:t>in a </a:t>
            </a:r>
            <a:r>
              <a:rPr lang="en" sz="1300">
                <a:latin typeface="Sniglet"/>
                <a:ea typeface="Sniglet"/>
                <a:cs typeface="Sniglet"/>
                <a:sym typeface="Sniglet"/>
              </a:rPr>
              <a:t>shallow bowl of water.</a:t>
            </a:r>
            <a:endParaRPr sz="1300">
              <a:latin typeface="Sniglet"/>
              <a:ea typeface="Sniglet"/>
              <a:cs typeface="Sniglet"/>
              <a:sym typeface="Sniglet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latin typeface="Sniglet"/>
                <a:ea typeface="Sniglet"/>
                <a:cs typeface="Sniglet"/>
                <a:sym typeface="Sniglet"/>
              </a:rPr>
              <a:t>4. Watch closely and enjoy!</a:t>
            </a:r>
            <a:endParaRPr sz="1300">
              <a:latin typeface="Sniglet"/>
              <a:ea typeface="Sniglet"/>
              <a:cs typeface="Sniglet"/>
              <a:sym typeface="Sniglet"/>
            </a:endParaRPr>
          </a:p>
        </p:txBody>
      </p:sp>
      <p:grpSp>
        <p:nvGrpSpPr>
          <p:cNvPr id="164" name="Google Shape;164;p14"/>
          <p:cNvGrpSpPr/>
          <p:nvPr/>
        </p:nvGrpSpPr>
        <p:grpSpPr>
          <a:xfrm rot="10800000">
            <a:off x="4903868" y="2237098"/>
            <a:ext cx="2101343" cy="1952289"/>
            <a:chOff x="1715750" y="654625"/>
            <a:chExt cx="3805402" cy="3535475"/>
          </a:xfrm>
        </p:grpSpPr>
        <p:pic>
          <p:nvPicPr>
            <p:cNvPr id="165" name="Google Shape;165;p14"/>
            <p:cNvPicPr preferRelativeResize="0"/>
            <p:nvPr/>
          </p:nvPicPr>
          <p:blipFill>
            <a:blip r:embed="rId6">
              <a:alphaModFix/>
            </a:blip>
            <a:stretch>
              <a:fillRect/>
            </a:stretch>
          </p:blipFill>
          <p:spPr>
            <a:xfrm>
              <a:off x="1715750" y="654625"/>
              <a:ext cx="2770901" cy="12939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6" name="Google Shape;166;p14"/>
            <p:cNvPicPr preferRelativeResize="0"/>
            <p:nvPr/>
          </p:nvPicPr>
          <p:blipFill rotWithShape="1">
            <a:blip r:embed="rId7">
              <a:alphaModFix amt="93000"/>
            </a:blip>
            <a:srcRect b="16956" l="13338" r="17260" t="23921"/>
            <a:stretch/>
          </p:blipFill>
          <p:spPr>
            <a:xfrm rot="218652">
              <a:off x="2292930" y="2068031"/>
              <a:ext cx="3167118" cy="202346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7" name="Google Shape;167;p14"/>
            <p:cNvSpPr/>
            <p:nvPr/>
          </p:nvSpPr>
          <p:spPr>
            <a:xfrm>
              <a:off x="3762550" y="1843600"/>
              <a:ext cx="314700" cy="944400"/>
            </a:xfrm>
            <a:prstGeom prst="downArrow">
              <a:avLst>
                <a:gd fmla="val 29409" name="adj1"/>
                <a:gd fmla="val 94095" name="adj2"/>
              </a:avLst>
            </a:prstGeom>
            <a:solidFill>
              <a:srgbClr val="000000"/>
            </a:solidFill>
            <a:ln cap="flat" cmpd="sng" w="9525">
              <a:solidFill>
                <a:schemeClr val="dk2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8" name="Google Shape;168;p14"/>
          <p:cNvSpPr/>
          <p:nvPr/>
        </p:nvSpPr>
        <p:spPr>
          <a:xfrm>
            <a:off x="4468375" y="6454325"/>
            <a:ext cx="1871400" cy="1871400"/>
          </a:xfrm>
          <a:prstGeom prst="ellipse">
            <a:avLst/>
          </a:prstGeom>
          <a:solidFill>
            <a:srgbClr val="E0E0E0"/>
          </a:solidFill>
          <a:ln cap="flat" cmpd="sng" w="38100">
            <a:solidFill>
              <a:schemeClr val="dk2"/>
            </a:solidFill>
            <a:prstDash val="dash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>
                <a:latin typeface="Sniglet"/>
                <a:ea typeface="Sniglet"/>
                <a:cs typeface="Sniglet"/>
                <a:sym typeface="Sniglet"/>
              </a:rPr>
              <a:t>flower</a:t>
            </a:r>
            <a:endParaRPr sz="2000">
              <a:latin typeface="Sniglet"/>
              <a:ea typeface="Sniglet"/>
              <a:cs typeface="Sniglet"/>
              <a:sym typeface="Sniglet"/>
            </a:endParaRPr>
          </a:p>
        </p:txBody>
      </p:sp>
      <p:grpSp>
        <p:nvGrpSpPr>
          <p:cNvPr id="169" name="Google Shape;169;p14"/>
          <p:cNvGrpSpPr/>
          <p:nvPr/>
        </p:nvGrpSpPr>
        <p:grpSpPr>
          <a:xfrm>
            <a:off x="1501211" y="5413177"/>
            <a:ext cx="6138663" cy="839993"/>
            <a:chOff x="374141" y="5442393"/>
            <a:chExt cx="6972584" cy="811509"/>
          </a:xfrm>
        </p:grpSpPr>
        <p:grpSp>
          <p:nvGrpSpPr>
            <p:cNvPr id="170" name="Google Shape;170;p14"/>
            <p:cNvGrpSpPr/>
            <p:nvPr/>
          </p:nvGrpSpPr>
          <p:grpSpPr>
            <a:xfrm>
              <a:off x="374141" y="5442393"/>
              <a:ext cx="6926168" cy="811403"/>
              <a:chOff x="513605" y="900260"/>
              <a:chExt cx="6715307" cy="1042800"/>
            </a:xfrm>
          </p:grpSpPr>
          <p:sp>
            <p:nvSpPr>
              <p:cNvPr id="171" name="Google Shape;171;p14"/>
              <p:cNvSpPr/>
              <p:nvPr/>
            </p:nvSpPr>
            <p:spPr>
              <a:xfrm>
                <a:off x="610300" y="940150"/>
                <a:ext cx="6423000" cy="888600"/>
              </a:xfrm>
              <a:prstGeom prst="rect">
                <a:avLst/>
              </a:prstGeom>
              <a:noFill/>
              <a:ln cap="flat" cmpd="sng" w="2857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2" name="Google Shape;172;p14"/>
              <p:cNvCxnSpPr/>
              <p:nvPr/>
            </p:nvCxnSpPr>
            <p:spPr>
              <a:xfrm>
                <a:off x="805912" y="1384450"/>
                <a:ext cx="64230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999999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3" name="Google Shape;173;p14"/>
              <p:cNvSpPr/>
              <p:nvPr/>
            </p:nvSpPr>
            <p:spPr>
              <a:xfrm>
                <a:off x="513605" y="900260"/>
                <a:ext cx="255000" cy="10428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74" name="Google Shape;174;p14"/>
            <p:cNvSpPr/>
            <p:nvPr/>
          </p:nvSpPr>
          <p:spPr>
            <a:xfrm>
              <a:off x="7009525" y="5442402"/>
              <a:ext cx="337200" cy="811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175" name="Google Shape;175;p14"/>
          <p:cNvGrpSpPr/>
          <p:nvPr/>
        </p:nvGrpSpPr>
        <p:grpSpPr>
          <a:xfrm>
            <a:off x="1579917" y="8816068"/>
            <a:ext cx="6123323" cy="907673"/>
            <a:chOff x="374141" y="5442393"/>
            <a:chExt cx="6972584" cy="811509"/>
          </a:xfrm>
        </p:grpSpPr>
        <p:grpSp>
          <p:nvGrpSpPr>
            <p:cNvPr id="176" name="Google Shape;176;p14"/>
            <p:cNvGrpSpPr/>
            <p:nvPr/>
          </p:nvGrpSpPr>
          <p:grpSpPr>
            <a:xfrm>
              <a:off x="374141" y="5442393"/>
              <a:ext cx="6926168" cy="811403"/>
              <a:chOff x="513605" y="900260"/>
              <a:chExt cx="6715307" cy="1042800"/>
            </a:xfrm>
          </p:grpSpPr>
          <p:sp>
            <p:nvSpPr>
              <p:cNvPr id="177" name="Google Shape;177;p14"/>
              <p:cNvSpPr/>
              <p:nvPr/>
            </p:nvSpPr>
            <p:spPr>
              <a:xfrm>
                <a:off x="610300" y="940150"/>
                <a:ext cx="6423000" cy="888600"/>
              </a:xfrm>
              <a:prstGeom prst="rect">
                <a:avLst/>
              </a:prstGeom>
              <a:noFill/>
              <a:ln cap="flat" cmpd="sng" w="28575">
                <a:solidFill>
                  <a:srgbClr val="595959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78" name="Google Shape;178;p14"/>
              <p:cNvCxnSpPr/>
              <p:nvPr/>
            </p:nvCxnSpPr>
            <p:spPr>
              <a:xfrm>
                <a:off x="805912" y="1384450"/>
                <a:ext cx="64230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999999"/>
                </a:solidFill>
                <a:prstDash val="dash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79" name="Google Shape;179;p14"/>
              <p:cNvSpPr/>
              <p:nvPr/>
            </p:nvSpPr>
            <p:spPr>
              <a:xfrm>
                <a:off x="513605" y="900260"/>
                <a:ext cx="255000" cy="10428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180" name="Google Shape;180;p14"/>
            <p:cNvSpPr/>
            <p:nvPr/>
          </p:nvSpPr>
          <p:spPr>
            <a:xfrm>
              <a:off x="7009525" y="5442402"/>
              <a:ext cx="337200" cy="8115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181" name="Google Shape;181;p14"/>
          <p:cNvCxnSpPr/>
          <p:nvPr/>
        </p:nvCxnSpPr>
        <p:spPr>
          <a:xfrm flipH="1" rot="10800000">
            <a:off x="4290300" y="8697400"/>
            <a:ext cx="89400" cy="13200"/>
          </a:xfrm>
          <a:prstGeom prst="straightConnector1">
            <a:avLst/>
          </a:prstGeom>
          <a:noFill/>
          <a:ln cap="flat" cmpd="sng" w="2857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182" name="Google Shape;182;p14"/>
          <p:cNvPicPr preferRelativeResize="0"/>
          <p:nvPr/>
        </p:nvPicPr>
        <p:blipFill rotWithShape="1">
          <a:blip r:embed="rId8">
            <a:alphaModFix/>
          </a:blip>
          <a:srcRect b="596" l="823" r="0" t="0"/>
          <a:stretch/>
        </p:blipFill>
        <p:spPr>
          <a:xfrm>
            <a:off x="6167325" y="6786225"/>
            <a:ext cx="1413850" cy="2074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p14"/>
          <p:cNvPicPr preferRelativeResize="0"/>
          <p:nvPr/>
        </p:nvPicPr>
        <p:blipFill rotWithShape="1">
          <a:blip r:embed="rId9">
            <a:alphaModFix/>
          </a:blip>
          <a:srcRect b="49561" l="8542" r="0" t="1672"/>
          <a:stretch/>
        </p:blipFill>
        <p:spPr>
          <a:xfrm>
            <a:off x="5351125" y="8293050"/>
            <a:ext cx="250750" cy="555225"/>
          </a:xfrm>
          <a:prstGeom prst="rect">
            <a:avLst/>
          </a:prstGeom>
          <a:noFill/>
          <a:ln>
            <a:noFill/>
          </a:ln>
        </p:spPr>
      </p:pic>
      <p:sp>
        <p:nvSpPr>
          <p:cNvPr id="184" name="Google Shape;184;p14"/>
          <p:cNvSpPr/>
          <p:nvPr/>
        </p:nvSpPr>
        <p:spPr>
          <a:xfrm>
            <a:off x="6256825" y="8295150"/>
            <a:ext cx="253375" cy="541070"/>
          </a:xfrm>
          <a:custGeom>
            <a:rect b="b" l="l" r="r" t="t"/>
            <a:pathLst>
              <a:path extrusionOk="0" h="21619" w="10135">
                <a:moveTo>
                  <a:pt x="8196" y="0"/>
                </a:moveTo>
                <a:lnTo>
                  <a:pt x="10135" y="4707"/>
                </a:lnTo>
                <a:lnTo>
                  <a:pt x="3405" y="21619"/>
                </a:lnTo>
                <a:lnTo>
                  <a:pt x="0" y="21619"/>
                </a:lnTo>
                <a:lnTo>
                  <a:pt x="2104" y="1232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pic>
        <p:nvPicPr>
          <p:cNvPr id="185" name="Google Shape;185;p14"/>
          <p:cNvPicPr preferRelativeResize="0"/>
          <p:nvPr/>
        </p:nvPicPr>
        <p:blipFill rotWithShape="1">
          <a:blip r:embed="rId10">
            <a:alphaModFix/>
          </a:blip>
          <a:srcRect b="16296" l="0" r="0" t="0"/>
          <a:stretch/>
        </p:blipFill>
        <p:spPr>
          <a:xfrm>
            <a:off x="6304425" y="8313725"/>
            <a:ext cx="243575" cy="52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6" name="Google Shape;186;p14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 rot="10800000">
            <a:off x="4965397" y="365000"/>
            <a:ext cx="1660550" cy="219450"/>
          </a:xfrm>
          <a:prstGeom prst="rect">
            <a:avLst/>
          </a:prstGeom>
          <a:noFill/>
          <a:ln>
            <a:noFill/>
          </a:ln>
        </p:spPr>
      </p:pic>
      <p:sp>
        <p:nvSpPr>
          <p:cNvPr id="187" name="Google Shape;187;p14"/>
          <p:cNvSpPr txBox="1"/>
          <p:nvPr/>
        </p:nvSpPr>
        <p:spPr>
          <a:xfrm rot="10800000">
            <a:off x="4546764" y="152400"/>
            <a:ext cx="2497800" cy="22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900"/>
              <a:t>How do flowers bloom in the spring</a:t>
            </a:r>
            <a:r>
              <a:rPr lang="en" sz="900">
                <a:solidFill>
                  <a:srgbClr val="000000"/>
                </a:solidFill>
              </a:rPr>
              <a:t>?</a:t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