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Inter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iFk3F/oWIO8g1s9RB4cxUiFOeS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Int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28.jpg"/><Relationship Id="rId5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000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394077" y="3280712"/>
            <a:ext cx="11499846" cy="3093062"/>
          </a:xfrm>
          <a:custGeom>
            <a:rect b="b" l="l" r="r" t="t"/>
            <a:pathLst>
              <a:path extrusionOk="0" h="3093062" w="11499846">
                <a:moveTo>
                  <a:pt x="0" y="0"/>
                </a:moveTo>
                <a:lnTo>
                  <a:pt x="11499846" y="0"/>
                </a:lnTo>
                <a:lnTo>
                  <a:pt x="11499846" y="3093062"/>
                </a:lnTo>
                <a:lnTo>
                  <a:pt x="0" y="3093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4958376" y="5741250"/>
            <a:ext cx="89325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77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rPr>
              <a:t>Layanan </a:t>
            </a:r>
            <a:r>
              <a:rPr b="1" i="0" lang="en-US" sz="4577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rPr>
              <a:t>Pesan Antar Food-D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0"/>
          <p:cNvGrpSpPr/>
          <p:nvPr/>
        </p:nvGrpSpPr>
        <p:grpSpPr>
          <a:xfrm>
            <a:off x="-514350" y="-228600"/>
            <a:ext cx="18935700" cy="5181600"/>
            <a:chOff x="0" y="0"/>
            <a:chExt cx="4987180" cy="1364701"/>
          </a:xfrm>
        </p:grpSpPr>
        <p:sp>
          <p:nvSpPr>
            <p:cNvPr id="183" name="Google Shape;183;p10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184" name="Google Shape;184;p10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0"/>
          <p:cNvSpPr txBox="1"/>
          <p:nvPr/>
        </p:nvSpPr>
        <p:spPr>
          <a:xfrm>
            <a:off x="1028700" y="1883935"/>
            <a:ext cx="6666312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Mencari Driver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1028700" y="5849594"/>
            <a:ext cx="7924800" cy="3743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Jika waktu 10 detik sudah habis, akan otomatis mencari driver, tunggu beberapa menit,</a:t>
            </a:r>
            <a:endParaRPr/>
          </a:p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Perlu di ketahui!!</a:t>
            </a:r>
            <a:endParaRPr/>
          </a:p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Jika dalam 1 jam belum mendapat driver maka pesanan akan di batalkan oleh sistem</a:t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1017634" y="622223"/>
            <a:ext cx="4241851" cy="9018321"/>
          </a:xfrm>
          <a:custGeom>
            <a:rect b="b" l="l" r="r" t="t"/>
            <a:pathLst>
              <a:path extrusionOk="0" h="9018321" w="4241851">
                <a:moveTo>
                  <a:pt x="0" y="0"/>
                </a:moveTo>
                <a:lnTo>
                  <a:pt x="4241851" y="0"/>
                </a:lnTo>
                <a:lnTo>
                  <a:pt x="4241851" y="9018321"/>
                </a:lnTo>
                <a:lnTo>
                  <a:pt x="0" y="9018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366" l="0" r="0" t="-2366"/>
            </a:stretch>
          </a:blipFill>
          <a:ln>
            <a:noFill/>
          </a:ln>
        </p:spPr>
      </p:sp>
      <p:sp>
        <p:nvSpPr>
          <p:cNvPr id="188" name="Google Shape;188;p10"/>
          <p:cNvSpPr/>
          <p:nvPr/>
        </p:nvSpPr>
        <p:spPr>
          <a:xfrm>
            <a:off x="10826539" y="514350"/>
            <a:ext cx="4624041" cy="9258300"/>
          </a:xfrm>
          <a:custGeom>
            <a:rect b="b" l="l" r="r" t="t"/>
            <a:pathLst>
              <a:path extrusionOk="0" h="9258300" w="4624041">
                <a:moveTo>
                  <a:pt x="0" y="0"/>
                </a:moveTo>
                <a:lnTo>
                  <a:pt x="4624041" y="0"/>
                </a:lnTo>
                <a:lnTo>
                  <a:pt x="4624041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-323850" y="5143500"/>
            <a:ext cx="18935700" cy="5181600"/>
            <a:chOff x="0" y="0"/>
            <a:chExt cx="4987180" cy="1364701"/>
          </a:xfrm>
        </p:grpSpPr>
        <p:sp>
          <p:nvSpPr>
            <p:cNvPr id="194" name="Google Shape;194;p11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195" name="Google Shape;195;p11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1"/>
          <p:cNvSpPr txBox="1"/>
          <p:nvPr/>
        </p:nvSpPr>
        <p:spPr>
          <a:xfrm>
            <a:off x="1028700" y="2178725"/>
            <a:ext cx="96621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Halaman Maps </a:t>
            </a:r>
            <a:b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7499">
                <a:solidFill>
                  <a:srgbClr val="EF0000"/>
                </a:solidFill>
              </a:rPr>
              <a:t>Tampilan Customer</a:t>
            </a:r>
            <a:endParaRPr>
              <a:solidFill>
                <a:srgbClr val="EF0000"/>
              </a:solidFill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1028700" y="6015972"/>
            <a:ext cx="7714281" cy="187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Jika sudah mendapat driver, aplikasi otomatis membuka halaman Maps untuk menunjukkan rute driver dari resto ke tempat anda.</a:t>
            </a:r>
            <a:endParaRPr/>
          </a:p>
        </p:txBody>
      </p:sp>
      <p:grpSp>
        <p:nvGrpSpPr>
          <p:cNvPr id="198" name="Google Shape;198;p11"/>
          <p:cNvGrpSpPr/>
          <p:nvPr/>
        </p:nvGrpSpPr>
        <p:grpSpPr>
          <a:xfrm>
            <a:off x="10956755" y="514350"/>
            <a:ext cx="4624041" cy="9258300"/>
            <a:chOff x="0" y="0"/>
            <a:chExt cx="6165387" cy="12344400"/>
          </a:xfrm>
        </p:grpSpPr>
        <p:sp>
          <p:nvSpPr>
            <p:cNvPr id="199" name="Google Shape;199;p11"/>
            <p:cNvSpPr/>
            <p:nvPr/>
          </p:nvSpPr>
          <p:spPr>
            <a:xfrm>
              <a:off x="254793" y="143831"/>
              <a:ext cx="5655802" cy="12024428"/>
            </a:xfrm>
            <a:custGeom>
              <a:rect b="b" l="l" r="r" t="t"/>
              <a:pathLst>
                <a:path extrusionOk="0" h="12024428" w="5655802">
                  <a:moveTo>
                    <a:pt x="0" y="0"/>
                  </a:moveTo>
                  <a:lnTo>
                    <a:pt x="5655802" y="0"/>
                  </a:lnTo>
                  <a:lnTo>
                    <a:pt x="5655802" y="12024427"/>
                  </a:lnTo>
                  <a:lnTo>
                    <a:pt x="0" y="12024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366" l="0" r="0" t="-2366"/>
              </a:stretch>
            </a:blipFill>
            <a:ln>
              <a:noFill/>
            </a:ln>
          </p:spPr>
        </p:sp>
        <p:sp>
          <p:nvSpPr>
            <p:cNvPr id="200" name="Google Shape;200;p11"/>
            <p:cNvSpPr/>
            <p:nvPr/>
          </p:nvSpPr>
          <p:spPr>
            <a:xfrm>
              <a:off x="0" y="0"/>
              <a:ext cx="6165387" cy="12344400"/>
            </a:xfrm>
            <a:custGeom>
              <a:rect b="b" l="l" r="r" t="t"/>
              <a:pathLst>
                <a:path extrusionOk="0" h="12344400" w="6165387">
                  <a:moveTo>
                    <a:pt x="0" y="0"/>
                  </a:moveTo>
                  <a:lnTo>
                    <a:pt x="6165387" y="0"/>
                  </a:lnTo>
                  <a:lnTo>
                    <a:pt x="6165387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2"/>
          <p:cNvGrpSpPr/>
          <p:nvPr/>
        </p:nvGrpSpPr>
        <p:grpSpPr>
          <a:xfrm>
            <a:off x="-323850" y="5143500"/>
            <a:ext cx="18935700" cy="5181600"/>
            <a:chOff x="0" y="0"/>
            <a:chExt cx="4987180" cy="1364701"/>
          </a:xfrm>
        </p:grpSpPr>
        <p:sp>
          <p:nvSpPr>
            <p:cNvPr id="206" name="Google Shape;206;p12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207" name="Google Shape;207;p12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12"/>
          <p:cNvSpPr txBox="1"/>
          <p:nvPr/>
        </p:nvSpPr>
        <p:spPr>
          <a:xfrm>
            <a:off x="1028700" y="2178721"/>
            <a:ext cx="4590981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Tampilan Driver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1028700" y="6015972"/>
            <a:ext cx="7714281" cy="2343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Driver akan menerima orderan, untuk driver jika sudah di tampilan ini, geser kosfirmasi kedatangan jika sudah samapai resto, lalu geser selesaikan verivikasi</a:t>
            </a:r>
            <a:endParaRPr/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3487" y="-290781"/>
            <a:ext cx="6049894" cy="108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74305" y="835087"/>
            <a:ext cx="5366216" cy="9640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3"/>
          <p:cNvGrpSpPr/>
          <p:nvPr/>
        </p:nvGrpSpPr>
        <p:grpSpPr>
          <a:xfrm>
            <a:off x="-514350" y="-228600"/>
            <a:ext cx="18935700" cy="5181600"/>
            <a:chOff x="0" y="0"/>
            <a:chExt cx="4987180" cy="1364701"/>
          </a:xfrm>
        </p:grpSpPr>
        <p:sp>
          <p:nvSpPr>
            <p:cNvPr id="217" name="Google Shape;217;p13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218" name="Google Shape;218;p13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4818" y="2480490"/>
            <a:ext cx="4211140" cy="756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6524" y="2480490"/>
            <a:ext cx="4211140" cy="756526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3"/>
          <p:cNvSpPr/>
          <p:nvPr/>
        </p:nvSpPr>
        <p:spPr>
          <a:xfrm>
            <a:off x="885825" y="3650449"/>
            <a:ext cx="2951563" cy="5903126"/>
          </a:xfrm>
          <a:custGeom>
            <a:rect b="b" l="l" r="r" t="t"/>
            <a:pathLst>
              <a:path extrusionOk="0" h="5903126" w="2951563">
                <a:moveTo>
                  <a:pt x="0" y="0"/>
                </a:moveTo>
                <a:lnTo>
                  <a:pt x="2951563" y="0"/>
                </a:lnTo>
                <a:lnTo>
                  <a:pt x="2951563" y="5903126"/>
                </a:lnTo>
                <a:lnTo>
                  <a:pt x="0" y="5903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3"/>
          <p:cNvSpPr/>
          <p:nvPr/>
        </p:nvSpPr>
        <p:spPr>
          <a:xfrm>
            <a:off x="3926559" y="3650449"/>
            <a:ext cx="2951563" cy="5903126"/>
          </a:xfrm>
          <a:custGeom>
            <a:rect b="b" l="l" r="r" t="t"/>
            <a:pathLst>
              <a:path extrusionOk="0" h="5903126" w="2951563">
                <a:moveTo>
                  <a:pt x="0" y="0"/>
                </a:moveTo>
                <a:lnTo>
                  <a:pt x="2951563" y="0"/>
                </a:lnTo>
                <a:lnTo>
                  <a:pt x="2951563" y="5903126"/>
                </a:lnTo>
                <a:lnTo>
                  <a:pt x="0" y="5903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3"/>
          <p:cNvSpPr/>
          <p:nvPr/>
        </p:nvSpPr>
        <p:spPr>
          <a:xfrm>
            <a:off x="6967293" y="3650449"/>
            <a:ext cx="2951563" cy="5903126"/>
          </a:xfrm>
          <a:custGeom>
            <a:rect b="b" l="l" r="r" t="t"/>
            <a:pathLst>
              <a:path extrusionOk="0" h="5903126" w="2951563">
                <a:moveTo>
                  <a:pt x="0" y="0"/>
                </a:moveTo>
                <a:lnTo>
                  <a:pt x="2951563" y="0"/>
                </a:lnTo>
                <a:lnTo>
                  <a:pt x="2951563" y="5903126"/>
                </a:lnTo>
                <a:lnTo>
                  <a:pt x="0" y="5903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3"/>
          <p:cNvSpPr txBox="1"/>
          <p:nvPr/>
        </p:nvSpPr>
        <p:spPr>
          <a:xfrm>
            <a:off x="2721526" y="444500"/>
            <a:ext cx="12844948" cy="88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 Tampilan Merchant Dan Driver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2531026" y="1663065"/>
            <a:ext cx="6422474" cy="1289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Bagian Merchnat 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pilih menu pesanan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Pilih Sedang Di Proses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Pilih Detail ( Maka akan muncul kode Order )</a:t>
            </a:r>
            <a:endParaRPr/>
          </a:p>
        </p:txBody>
      </p:sp>
      <p:sp>
        <p:nvSpPr>
          <p:cNvPr id="226" name="Google Shape;226;p13"/>
          <p:cNvSpPr txBox="1"/>
          <p:nvPr/>
        </p:nvSpPr>
        <p:spPr>
          <a:xfrm>
            <a:off x="10354019" y="1443990"/>
            <a:ext cx="6422474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Bagian Driver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pilih Scan Code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Scan Code Yang DiIberikan Merchnat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4"/>
          <p:cNvGrpSpPr/>
          <p:nvPr/>
        </p:nvGrpSpPr>
        <p:grpSpPr>
          <a:xfrm>
            <a:off x="-323850" y="5143500"/>
            <a:ext cx="18935700" cy="5181600"/>
            <a:chOff x="0" y="0"/>
            <a:chExt cx="4987180" cy="1364701"/>
          </a:xfrm>
        </p:grpSpPr>
        <p:sp>
          <p:nvSpPr>
            <p:cNvPr id="232" name="Google Shape;232;p14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233" name="Google Shape;233;p14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4" name="Google Shape;2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8287" y="-290781"/>
            <a:ext cx="6049894" cy="108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49022" y="355865"/>
            <a:ext cx="5657222" cy="1016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/>
        </p:nvSpPr>
        <p:spPr>
          <a:xfrm>
            <a:off x="1028700" y="2178721"/>
            <a:ext cx="4590981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Tampilan Driver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1028700" y="6015972"/>
            <a:ext cx="7714281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Jika sudah scan kode order, pilih selesai &amp; Lanjutkan, lalu jika sudah geser bagian Ambil Foto Produk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5"/>
          <p:cNvGrpSpPr/>
          <p:nvPr/>
        </p:nvGrpSpPr>
        <p:grpSpPr>
          <a:xfrm>
            <a:off x="-514350" y="-228600"/>
            <a:ext cx="18935700" cy="5181600"/>
            <a:chOff x="0" y="0"/>
            <a:chExt cx="4987180" cy="1364701"/>
          </a:xfrm>
        </p:grpSpPr>
        <p:sp>
          <p:nvSpPr>
            <p:cNvPr id="243" name="Google Shape;243;p15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244" name="Google Shape;244;p15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5"/>
          <p:cNvSpPr txBox="1"/>
          <p:nvPr/>
        </p:nvSpPr>
        <p:spPr>
          <a:xfrm>
            <a:off x="1028700" y="1368196"/>
            <a:ext cx="6666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Ambil Foto Produk Di Resto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Tampilan Driver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1028700" y="6152063"/>
            <a:ext cx="7924800" cy="1495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Pilih ambil video saat di resto, jika sudah pilih centang, lalu jika sudah pilih Simpan &amp; Lanjutkan</a:t>
            </a:r>
            <a:endParaRPr/>
          </a:p>
        </p:txBody>
      </p:sp>
      <p:pic>
        <p:nvPicPr>
          <p:cNvPr id="247" name="Google Shape;2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8287" y="-290781"/>
            <a:ext cx="6049894" cy="108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49022" y="355865"/>
            <a:ext cx="5657222" cy="1016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6"/>
          <p:cNvGrpSpPr/>
          <p:nvPr/>
        </p:nvGrpSpPr>
        <p:grpSpPr>
          <a:xfrm>
            <a:off x="-514350" y="-228600"/>
            <a:ext cx="18935700" cy="5181600"/>
            <a:chOff x="0" y="0"/>
            <a:chExt cx="4987180" cy="1364701"/>
          </a:xfrm>
        </p:grpSpPr>
        <p:sp>
          <p:nvSpPr>
            <p:cNvPr id="254" name="Google Shape;254;p16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255" name="Google Shape;255;p16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6"/>
          <p:cNvSpPr txBox="1"/>
          <p:nvPr/>
        </p:nvSpPr>
        <p:spPr>
          <a:xfrm>
            <a:off x="1028700" y="981370"/>
            <a:ext cx="6666300" cy="3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Tampilan Customer Foodmedia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1028700" y="6152063"/>
            <a:ext cx="792480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Jika driver sudah di resto maka akan muncul notifikasi</a:t>
            </a:r>
            <a:endParaRPr/>
          </a:p>
        </p:txBody>
      </p:sp>
      <p:grpSp>
        <p:nvGrpSpPr>
          <p:cNvPr id="258" name="Google Shape;258;p16"/>
          <p:cNvGrpSpPr/>
          <p:nvPr/>
        </p:nvGrpSpPr>
        <p:grpSpPr>
          <a:xfrm>
            <a:off x="10510300" y="514350"/>
            <a:ext cx="4624041" cy="9258300"/>
            <a:chOff x="0" y="0"/>
            <a:chExt cx="6165387" cy="12344400"/>
          </a:xfrm>
        </p:grpSpPr>
        <p:sp>
          <p:nvSpPr>
            <p:cNvPr id="259" name="Google Shape;259;p16"/>
            <p:cNvSpPr/>
            <p:nvPr/>
          </p:nvSpPr>
          <p:spPr>
            <a:xfrm>
              <a:off x="254793" y="143831"/>
              <a:ext cx="5655802" cy="12024428"/>
            </a:xfrm>
            <a:custGeom>
              <a:rect b="b" l="l" r="r" t="t"/>
              <a:pathLst>
                <a:path extrusionOk="0" h="12024428" w="5655802">
                  <a:moveTo>
                    <a:pt x="0" y="0"/>
                  </a:moveTo>
                  <a:lnTo>
                    <a:pt x="5655802" y="0"/>
                  </a:lnTo>
                  <a:lnTo>
                    <a:pt x="5655802" y="12024427"/>
                  </a:lnTo>
                  <a:lnTo>
                    <a:pt x="0" y="12024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366" l="0" r="0" t="-2366"/>
              </a:stretch>
            </a:blipFill>
            <a:ln>
              <a:noFill/>
            </a:ln>
          </p:spPr>
        </p:sp>
        <p:sp>
          <p:nvSpPr>
            <p:cNvPr id="260" name="Google Shape;260;p16"/>
            <p:cNvSpPr/>
            <p:nvPr/>
          </p:nvSpPr>
          <p:spPr>
            <a:xfrm>
              <a:off x="0" y="0"/>
              <a:ext cx="6165387" cy="12344400"/>
            </a:xfrm>
            <a:custGeom>
              <a:rect b="b" l="l" r="r" t="t"/>
              <a:pathLst>
                <a:path extrusionOk="0" h="12344400" w="6165387">
                  <a:moveTo>
                    <a:pt x="0" y="0"/>
                  </a:moveTo>
                  <a:lnTo>
                    <a:pt x="6165387" y="0"/>
                  </a:lnTo>
                  <a:lnTo>
                    <a:pt x="6165387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7"/>
          <p:cNvGrpSpPr/>
          <p:nvPr/>
        </p:nvGrpSpPr>
        <p:grpSpPr>
          <a:xfrm>
            <a:off x="-323850" y="5143500"/>
            <a:ext cx="18935700" cy="5181600"/>
            <a:chOff x="0" y="0"/>
            <a:chExt cx="4987180" cy="1364701"/>
          </a:xfrm>
        </p:grpSpPr>
        <p:sp>
          <p:nvSpPr>
            <p:cNvPr id="266" name="Google Shape;266;p17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267" name="Google Shape;267;p17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7"/>
          <p:cNvSpPr txBox="1"/>
          <p:nvPr/>
        </p:nvSpPr>
        <p:spPr>
          <a:xfrm>
            <a:off x="1028700" y="2178721"/>
            <a:ext cx="4590981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Tampilan Driver</a:t>
            </a:r>
            <a:endParaRPr/>
          </a:p>
        </p:txBody>
      </p:sp>
      <p:sp>
        <p:nvSpPr>
          <p:cNvPr id="269" name="Google Shape;269;p17"/>
          <p:cNvSpPr txBox="1"/>
          <p:nvPr/>
        </p:nvSpPr>
        <p:spPr>
          <a:xfrm>
            <a:off x="1028700" y="6015972"/>
            <a:ext cx="7714281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Jika sudah foto produk saat di resto, akan muncul tampilan seperti ini lalu geser Mulai Pengiriman</a:t>
            </a:r>
            <a:endParaRPr/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8287" y="-290781"/>
            <a:ext cx="6049894" cy="108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49022" y="355865"/>
            <a:ext cx="5657222" cy="1016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8"/>
          <p:cNvGrpSpPr/>
          <p:nvPr/>
        </p:nvGrpSpPr>
        <p:grpSpPr>
          <a:xfrm>
            <a:off x="-514350" y="-228600"/>
            <a:ext cx="18935700" cy="5181600"/>
            <a:chOff x="0" y="0"/>
            <a:chExt cx="4987180" cy="1364701"/>
          </a:xfrm>
        </p:grpSpPr>
        <p:sp>
          <p:nvSpPr>
            <p:cNvPr id="277" name="Google Shape;277;p18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278" name="Google Shape;278;p18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9" name="Google Shape;2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8287" y="-290781"/>
            <a:ext cx="6049894" cy="1086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8"/>
          <p:cNvSpPr txBox="1"/>
          <p:nvPr/>
        </p:nvSpPr>
        <p:spPr>
          <a:xfrm>
            <a:off x="1028700" y="1313750"/>
            <a:ext cx="720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Driver Ambil Foto Saat Sudah Sampai Di Customer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000">
                <a:solidFill>
                  <a:schemeClr val="lt1"/>
                </a:solidFill>
              </a:rPr>
              <a:t>Tampilan Driver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1028700" y="6152063"/>
            <a:ext cx="792480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Jika sudah sampai tempat Customer, Ambil foto saat sudah sampai </a:t>
            </a:r>
            <a:endParaRPr/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49022" y="355865"/>
            <a:ext cx="5657222" cy="1016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9"/>
          <p:cNvGrpSpPr/>
          <p:nvPr/>
        </p:nvGrpSpPr>
        <p:grpSpPr>
          <a:xfrm>
            <a:off x="-323850" y="5143500"/>
            <a:ext cx="18935700" cy="5181600"/>
            <a:chOff x="0" y="0"/>
            <a:chExt cx="4987180" cy="1364701"/>
          </a:xfrm>
        </p:grpSpPr>
        <p:sp>
          <p:nvSpPr>
            <p:cNvPr id="288" name="Google Shape;288;p19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289" name="Google Shape;289;p19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9"/>
          <p:cNvSpPr txBox="1"/>
          <p:nvPr/>
        </p:nvSpPr>
        <p:spPr>
          <a:xfrm>
            <a:off x="1028700" y="2178721"/>
            <a:ext cx="4590981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Tampilan Driver</a:t>
            </a:r>
            <a:endParaRPr/>
          </a:p>
        </p:txBody>
      </p:sp>
      <p:sp>
        <p:nvSpPr>
          <p:cNvPr id="291" name="Google Shape;291;p19"/>
          <p:cNvSpPr txBox="1"/>
          <p:nvPr/>
        </p:nvSpPr>
        <p:spPr>
          <a:xfrm>
            <a:off x="1028700" y="6015972"/>
            <a:ext cx="7714281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Jika sudah tampilan seperti ini pilih Selesai</a:t>
            </a:r>
            <a:endParaRPr/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4244" y="-290781"/>
            <a:ext cx="6049895" cy="1086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"/>
          <p:cNvSpPr/>
          <p:nvPr/>
        </p:nvSpPr>
        <p:spPr>
          <a:xfrm>
            <a:off x="11216671" y="6237284"/>
            <a:ext cx="1443635" cy="1199529"/>
          </a:xfrm>
          <a:custGeom>
            <a:rect b="b" l="l" r="r" t="t"/>
            <a:pathLst>
              <a:path extrusionOk="0" h="964238" w="1160463">
                <a:moveTo>
                  <a:pt x="42902" y="0"/>
                </a:moveTo>
                <a:lnTo>
                  <a:pt x="1117560" y="0"/>
                </a:lnTo>
                <a:cubicBezTo>
                  <a:pt x="1141255" y="0"/>
                  <a:pt x="1160463" y="19208"/>
                  <a:pt x="1160463" y="42902"/>
                </a:cubicBezTo>
                <a:lnTo>
                  <a:pt x="1160463" y="921336"/>
                </a:lnTo>
                <a:cubicBezTo>
                  <a:pt x="1160463" y="945030"/>
                  <a:pt x="1141255" y="964238"/>
                  <a:pt x="1117560" y="964238"/>
                </a:cubicBezTo>
                <a:lnTo>
                  <a:pt x="42902" y="964238"/>
                </a:lnTo>
                <a:cubicBezTo>
                  <a:pt x="19208" y="964238"/>
                  <a:pt x="0" y="945030"/>
                  <a:pt x="0" y="921336"/>
                </a:cubicBezTo>
                <a:lnTo>
                  <a:pt x="0" y="42902"/>
                </a:lnTo>
                <a:cubicBezTo>
                  <a:pt x="0" y="19208"/>
                  <a:pt x="19208" y="0"/>
                  <a:pt x="42902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346" l="0" r="0" t="-7034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12769499" y="6237284"/>
            <a:ext cx="1443635" cy="1199529"/>
          </a:xfrm>
          <a:custGeom>
            <a:rect b="b" l="l" r="r" t="t"/>
            <a:pathLst>
              <a:path extrusionOk="0" h="964238" w="1160463">
                <a:moveTo>
                  <a:pt x="42902" y="0"/>
                </a:moveTo>
                <a:lnTo>
                  <a:pt x="1117560" y="0"/>
                </a:lnTo>
                <a:cubicBezTo>
                  <a:pt x="1141255" y="0"/>
                  <a:pt x="1160463" y="19208"/>
                  <a:pt x="1160463" y="42902"/>
                </a:cubicBezTo>
                <a:lnTo>
                  <a:pt x="1160463" y="921336"/>
                </a:lnTo>
                <a:cubicBezTo>
                  <a:pt x="1160463" y="945030"/>
                  <a:pt x="1141255" y="964238"/>
                  <a:pt x="1117560" y="964238"/>
                </a:cubicBezTo>
                <a:lnTo>
                  <a:pt x="42902" y="964238"/>
                </a:lnTo>
                <a:cubicBezTo>
                  <a:pt x="19208" y="964238"/>
                  <a:pt x="0" y="945030"/>
                  <a:pt x="0" y="921336"/>
                </a:cubicBezTo>
                <a:lnTo>
                  <a:pt x="0" y="42902"/>
                </a:lnTo>
                <a:cubicBezTo>
                  <a:pt x="0" y="19208"/>
                  <a:pt x="19208" y="0"/>
                  <a:pt x="42902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0346" l="0" r="0" t="-7034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"/>
          <p:cNvGrpSpPr/>
          <p:nvPr/>
        </p:nvGrpSpPr>
        <p:grpSpPr>
          <a:xfrm>
            <a:off x="-457200" y="5143500"/>
            <a:ext cx="18935700" cy="6038850"/>
            <a:chOff x="0" y="0"/>
            <a:chExt cx="4987180" cy="1590479"/>
          </a:xfrm>
        </p:grpSpPr>
        <p:sp>
          <p:nvSpPr>
            <p:cNvPr id="91" name="Google Shape;91;p2"/>
            <p:cNvSpPr/>
            <p:nvPr/>
          </p:nvSpPr>
          <p:spPr>
            <a:xfrm>
              <a:off x="0" y="0"/>
              <a:ext cx="4987180" cy="1590479"/>
            </a:xfrm>
            <a:custGeom>
              <a:rect b="b" l="l" r="r" t="t"/>
              <a:pathLst>
                <a:path extrusionOk="0" h="1590479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590479"/>
                  </a:lnTo>
                  <a:lnTo>
                    <a:pt x="0" y="1590479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92" name="Google Shape;92;p2"/>
            <p:cNvSpPr txBox="1"/>
            <p:nvPr/>
          </p:nvSpPr>
          <p:spPr>
            <a:xfrm>
              <a:off x="0" y="19050"/>
              <a:ext cx="4987180" cy="1571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10047200" y="0"/>
            <a:ext cx="5786438" cy="10287000"/>
          </a:xfrm>
          <a:custGeom>
            <a:rect b="b" l="l" r="r" t="t"/>
            <a:pathLst>
              <a:path extrusionOk="0" h="10287000" w="5786438">
                <a:moveTo>
                  <a:pt x="0" y="0"/>
                </a:moveTo>
                <a:lnTo>
                  <a:pt x="5786438" y="0"/>
                </a:lnTo>
                <a:lnTo>
                  <a:pt x="57864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 txBox="1"/>
          <p:nvPr/>
        </p:nvSpPr>
        <p:spPr>
          <a:xfrm>
            <a:off x="1028700" y="2690366"/>
            <a:ext cx="6324020" cy="1731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27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Buka Aplikasi Foodmedia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1028700" y="6364646"/>
            <a:ext cx="7714281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Masuk ke aplikasi dan pada halaman beranda pilih restoran yang ingin Anda pesan.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0"/>
          <p:cNvGrpSpPr/>
          <p:nvPr/>
        </p:nvGrpSpPr>
        <p:grpSpPr>
          <a:xfrm>
            <a:off x="-323850" y="5143500"/>
            <a:ext cx="18935700" cy="5181600"/>
            <a:chOff x="0" y="0"/>
            <a:chExt cx="4987180" cy="1364701"/>
          </a:xfrm>
        </p:grpSpPr>
        <p:sp>
          <p:nvSpPr>
            <p:cNvPr id="300" name="Google Shape;300;p20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301" name="Google Shape;301;p20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20"/>
          <p:cNvSpPr txBox="1"/>
          <p:nvPr/>
        </p:nvSpPr>
        <p:spPr>
          <a:xfrm>
            <a:off x="1028700" y="2178721"/>
            <a:ext cx="4590981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Tampilan Customer</a:t>
            </a:r>
            <a:endParaRPr/>
          </a:p>
        </p:txBody>
      </p:sp>
      <p:sp>
        <p:nvSpPr>
          <p:cNvPr id="303" name="Google Shape;303;p20"/>
          <p:cNvSpPr txBox="1"/>
          <p:nvPr/>
        </p:nvSpPr>
        <p:spPr>
          <a:xfrm>
            <a:off x="1028700" y="6015972"/>
            <a:ext cx="7714281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Jika sudah pesanan selesai tampilan akan seperti ini </a:t>
            </a:r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10919551" y="514350"/>
            <a:ext cx="4624041" cy="9258300"/>
            <a:chOff x="0" y="0"/>
            <a:chExt cx="6165387" cy="12344400"/>
          </a:xfrm>
        </p:grpSpPr>
        <p:sp>
          <p:nvSpPr>
            <p:cNvPr id="305" name="Google Shape;305;p20"/>
            <p:cNvSpPr/>
            <p:nvPr/>
          </p:nvSpPr>
          <p:spPr>
            <a:xfrm>
              <a:off x="254793" y="143831"/>
              <a:ext cx="5655802" cy="12024428"/>
            </a:xfrm>
            <a:custGeom>
              <a:rect b="b" l="l" r="r" t="t"/>
              <a:pathLst>
                <a:path extrusionOk="0" h="12024428" w="5655802">
                  <a:moveTo>
                    <a:pt x="0" y="0"/>
                  </a:moveTo>
                  <a:lnTo>
                    <a:pt x="5655802" y="0"/>
                  </a:lnTo>
                  <a:lnTo>
                    <a:pt x="5655802" y="12024427"/>
                  </a:lnTo>
                  <a:lnTo>
                    <a:pt x="0" y="12024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366" l="0" r="0" t="-2366"/>
              </a:stretch>
            </a:blipFill>
            <a:ln>
              <a:noFill/>
            </a:ln>
          </p:spPr>
        </p:sp>
        <p:sp>
          <p:nvSpPr>
            <p:cNvPr id="306" name="Google Shape;306;p20"/>
            <p:cNvSpPr/>
            <p:nvPr/>
          </p:nvSpPr>
          <p:spPr>
            <a:xfrm>
              <a:off x="0" y="0"/>
              <a:ext cx="6165387" cy="12344400"/>
            </a:xfrm>
            <a:custGeom>
              <a:rect b="b" l="l" r="r" t="t"/>
              <a:pathLst>
                <a:path extrusionOk="0" h="12344400" w="6165387">
                  <a:moveTo>
                    <a:pt x="0" y="0"/>
                  </a:moveTo>
                  <a:lnTo>
                    <a:pt x="6165387" y="0"/>
                  </a:lnTo>
                  <a:lnTo>
                    <a:pt x="6165387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3"/>
          <p:cNvGrpSpPr/>
          <p:nvPr/>
        </p:nvGrpSpPr>
        <p:grpSpPr>
          <a:xfrm>
            <a:off x="-514350" y="-228600"/>
            <a:ext cx="18935700" cy="4753125"/>
            <a:chOff x="0" y="0"/>
            <a:chExt cx="4987180" cy="1251852"/>
          </a:xfrm>
        </p:grpSpPr>
        <p:sp>
          <p:nvSpPr>
            <p:cNvPr id="101" name="Google Shape;101;p3"/>
            <p:cNvSpPr/>
            <p:nvPr/>
          </p:nvSpPr>
          <p:spPr>
            <a:xfrm>
              <a:off x="0" y="0"/>
              <a:ext cx="4987180" cy="1251852"/>
            </a:xfrm>
            <a:custGeom>
              <a:rect b="b" l="l" r="r" t="t"/>
              <a:pathLst>
                <a:path extrusionOk="0" h="1251852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251852"/>
                  </a:lnTo>
                  <a:lnTo>
                    <a:pt x="0" y="1251852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102" name="Google Shape;102;p3"/>
            <p:cNvSpPr txBox="1"/>
            <p:nvPr/>
          </p:nvSpPr>
          <p:spPr>
            <a:xfrm>
              <a:off x="0" y="19050"/>
              <a:ext cx="4987180" cy="1232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>
            <a:off x="10065803" y="0"/>
            <a:ext cx="5786438" cy="10287000"/>
          </a:xfrm>
          <a:custGeom>
            <a:rect b="b" l="l" r="r" t="t"/>
            <a:pathLst>
              <a:path extrusionOk="0" h="10287000" w="5786438">
                <a:moveTo>
                  <a:pt x="0" y="0"/>
                </a:moveTo>
                <a:lnTo>
                  <a:pt x="5786437" y="0"/>
                </a:lnTo>
                <a:lnTo>
                  <a:pt x="57864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3"/>
          <p:cNvSpPr txBox="1"/>
          <p:nvPr/>
        </p:nvSpPr>
        <p:spPr>
          <a:xfrm>
            <a:off x="1028700" y="2362200"/>
            <a:ext cx="7740387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Pilih Menu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1028700" y="5682747"/>
            <a:ext cx="8464111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25" lvl="1" marL="734051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1" i="0" lang="en-US" sz="33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Setelah masuk ke halaman restoran, pilih menu yang Anda inginkan.</a:t>
            </a:r>
            <a:endParaRPr/>
          </a:p>
          <a:p>
            <a:pPr indent="-367025" lvl="1" marL="734051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1" i="0" lang="en-US" sz="33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Pastikan memilih Harga Offline.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4"/>
          <p:cNvGrpSpPr/>
          <p:nvPr/>
        </p:nvGrpSpPr>
        <p:grpSpPr>
          <a:xfrm>
            <a:off x="-323850" y="5143500"/>
            <a:ext cx="18935700" cy="5181600"/>
            <a:chOff x="0" y="0"/>
            <a:chExt cx="4987180" cy="1364701"/>
          </a:xfrm>
        </p:grpSpPr>
        <p:sp>
          <p:nvSpPr>
            <p:cNvPr id="111" name="Google Shape;111;p4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112" name="Google Shape;112;p4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4"/>
          <p:cNvSpPr/>
          <p:nvPr/>
        </p:nvSpPr>
        <p:spPr>
          <a:xfrm>
            <a:off x="10199520" y="632426"/>
            <a:ext cx="4511074" cy="9022148"/>
          </a:xfrm>
          <a:custGeom>
            <a:rect b="b" l="l" r="r" t="t"/>
            <a:pathLst>
              <a:path extrusionOk="0" h="9022148" w="4511074">
                <a:moveTo>
                  <a:pt x="0" y="0"/>
                </a:moveTo>
                <a:lnTo>
                  <a:pt x="4511074" y="0"/>
                </a:lnTo>
                <a:lnTo>
                  <a:pt x="4511074" y="9022148"/>
                </a:lnTo>
                <a:lnTo>
                  <a:pt x="0" y="9022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4"/>
          <p:cNvSpPr txBox="1"/>
          <p:nvPr/>
        </p:nvSpPr>
        <p:spPr>
          <a:xfrm>
            <a:off x="1028700" y="2473297"/>
            <a:ext cx="6840473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Tambahkan ke Pesanan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1024533" y="5997072"/>
            <a:ext cx="7312586" cy="2581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Lalu tentukan jumlah pesanan sesuai kebutuhan.</a:t>
            </a:r>
            <a:endParaRPr/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Jika sudah sesuai, tekan Tambahkan ke Pesanan di pojok kanan bawah.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5"/>
          <p:cNvGrpSpPr/>
          <p:nvPr/>
        </p:nvGrpSpPr>
        <p:grpSpPr>
          <a:xfrm>
            <a:off x="-514350" y="-228600"/>
            <a:ext cx="18935700" cy="5181600"/>
            <a:chOff x="0" y="0"/>
            <a:chExt cx="4987180" cy="1364701"/>
          </a:xfrm>
        </p:grpSpPr>
        <p:sp>
          <p:nvSpPr>
            <p:cNvPr id="121" name="Google Shape;121;p5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122" name="Google Shape;122;p5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5"/>
          <p:cNvSpPr txBox="1"/>
          <p:nvPr/>
        </p:nvSpPr>
        <p:spPr>
          <a:xfrm>
            <a:off x="1028700" y="1830376"/>
            <a:ext cx="6666312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Masuk ke Keranjang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1028700" y="6123848"/>
            <a:ext cx="7175126" cy="168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57" lvl="1" marL="604515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Ikon keranjang akan muncul setelah Anda menambahkan pesanan.</a:t>
            </a:r>
            <a:endParaRPr/>
          </a:p>
          <a:p>
            <a:pPr indent="-302257" lvl="1" marL="604515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Tekan ikon tersebut untuk melanjutkan ke halaman checkout.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10799425" y="632426"/>
            <a:ext cx="4511074" cy="9022148"/>
          </a:xfrm>
          <a:custGeom>
            <a:rect b="b" l="l" r="r" t="t"/>
            <a:pathLst>
              <a:path extrusionOk="0" h="9022148" w="4511074">
                <a:moveTo>
                  <a:pt x="0" y="0"/>
                </a:moveTo>
                <a:lnTo>
                  <a:pt x="4511074" y="0"/>
                </a:lnTo>
                <a:lnTo>
                  <a:pt x="4511074" y="9022148"/>
                </a:lnTo>
                <a:lnTo>
                  <a:pt x="0" y="9022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323850" y="5143500"/>
            <a:ext cx="18935700" cy="5181600"/>
            <a:chOff x="0" y="0"/>
            <a:chExt cx="4987180" cy="1364701"/>
          </a:xfrm>
        </p:grpSpPr>
        <p:sp>
          <p:nvSpPr>
            <p:cNvPr id="131" name="Google Shape;131;p6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132" name="Google Shape;132;p6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6"/>
          <p:cNvSpPr/>
          <p:nvPr/>
        </p:nvSpPr>
        <p:spPr>
          <a:xfrm>
            <a:off x="7916710" y="1028700"/>
            <a:ext cx="4114800" cy="8229600"/>
          </a:xfrm>
          <a:custGeom>
            <a:rect b="b" l="l" r="r" t="t"/>
            <a:pathLst>
              <a:path extrusionOk="0" h="8229600" w="4114800">
                <a:moveTo>
                  <a:pt x="0" y="0"/>
                </a:moveTo>
                <a:lnTo>
                  <a:pt x="4114800" y="0"/>
                </a:lnTo>
                <a:lnTo>
                  <a:pt x="4114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6"/>
          <p:cNvSpPr txBox="1"/>
          <p:nvPr/>
        </p:nvSpPr>
        <p:spPr>
          <a:xfrm>
            <a:off x="1024533" y="2044822"/>
            <a:ext cx="74565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Pilih Metode </a:t>
            </a:r>
            <a:r>
              <a:rPr b="1" lang="en-US" sz="7499">
                <a:solidFill>
                  <a:srgbClr val="EF0000"/>
                </a:solidFill>
              </a:rPr>
              <a:t>Food D</a:t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1024533" y="6285523"/>
            <a:ext cx="6220250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88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 bagian atas halaman checkout, pilih metode pengiriman Pesan antar  Food-D.</a:t>
            </a:r>
            <a:endParaRPr/>
          </a:p>
        </p:txBody>
      </p:sp>
      <p:grpSp>
        <p:nvGrpSpPr>
          <p:cNvPr id="136" name="Google Shape;136;p6"/>
          <p:cNvGrpSpPr/>
          <p:nvPr/>
        </p:nvGrpSpPr>
        <p:grpSpPr>
          <a:xfrm>
            <a:off x="12240314" y="1028700"/>
            <a:ext cx="4110258" cy="8229600"/>
            <a:chOff x="0" y="0"/>
            <a:chExt cx="5480344" cy="10972800"/>
          </a:xfrm>
        </p:grpSpPr>
        <p:sp>
          <p:nvSpPr>
            <p:cNvPr id="137" name="Google Shape;137;p6"/>
            <p:cNvSpPr/>
            <p:nvPr/>
          </p:nvSpPr>
          <p:spPr>
            <a:xfrm>
              <a:off x="226482" y="127849"/>
              <a:ext cx="5027380" cy="10688380"/>
            </a:xfrm>
            <a:custGeom>
              <a:rect b="b" l="l" r="r" t="t"/>
              <a:pathLst>
                <a:path extrusionOk="0" h="10688380" w="5027380">
                  <a:moveTo>
                    <a:pt x="0" y="0"/>
                  </a:moveTo>
                  <a:lnTo>
                    <a:pt x="5027380" y="0"/>
                  </a:lnTo>
                  <a:lnTo>
                    <a:pt x="5027380" y="10688381"/>
                  </a:lnTo>
                  <a:lnTo>
                    <a:pt x="0" y="106883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366" l="0" r="0" t="-2366"/>
              </a:stretch>
            </a:blipFill>
            <a:ln>
              <a:noFill/>
            </a:ln>
          </p:spPr>
        </p:sp>
        <p:sp>
          <p:nvSpPr>
            <p:cNvPr id="138" name="Google Shape;138;p6"/>
            <p:cNvSpPr/>
            <p:nvPr/>
          </p:nvSpPr>
          <p:spPr>
            <a:xfrm>
              <a:off x="0" y="0"/>
              <a:ext cx="5480344" cy="10972800"/>
            </a:xfrm>
            <a:custGeom>
              <a:rect b="b" l="l" r="r" t="t"/>
              <a:pathLst>
                <a:path extrusionOk="0" h="10972800" w="5480344">
                  <a:moveTo>
                    <a:pt x="0" y="0"/>
                  </a:moveTo>
                  <a:lnTo>
                    <a:pt x="5480344" y="0"/>
                  </a:lnTo>
                  <a:lnTo>
                    <a:pt x="548034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7"/>
          <p:cNvGrpSpPr/>
          <p:nvPr/>
        </p:nvGrpSpPr>
        <p:grpSpPr>
          <a:xfrm>
            <a:off x="-514350" y="-228600"/>
            <a:ext cx="18935700" cy="5181600"/>
            <a:chOff x="0" y="0"/>
            <a:chExt cx="4987180" cy="1364701"/>
          </a:xfrm>
        </p:grpSpPr>
        <p:sp>
          <p:nvSpPr>
            <p:cNvPr id="144" name="Google Shape;144;p7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145" name="Google Shape;145;p7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7"/>
          <p:cNvSpPr txBox="1"/>
          <p:nvPr/>
        </p:nvSpPr>
        <p:spPr>
          <a:xfrm>
            <a:off x="1762125" y="2553427"/>
            <a:ext cx="6666312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Lanjutkan Pesanan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1762125" y="6098503"/>
            <a:ext cx="6666312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Gulir ke bawah hingga lalu pilih Lanjutkan Pesanan, untuk melanjutkan pesanan</a:t>
            </a:r>
            <a:endParaRPr/>
          </a:p>
        </p:txBody>
      </p:sp>
      <p:grpSp>
        <p:nvGrpSpPr>
          <p:cNvPr id="148" name="Google Shape;148;p7"/>
          <p:cNvGrpSpPr/>
          <p:nvPr/>
        </p:nvGrpSpPr>
        <p:grpSpPr>
          <a:xfrm>
            <a:off x="10825196" y="732079"/>
            <a:ext cx="4406552" cy="8822843"/>
            <a:chOff x="0" y="0"/>
            <a:chExt cx="5875403" cy="11763790"/>
          </a:xfrm>
        </p:grpSpPr>
        <p:sp>
          <p:nvSpPr>
            <p:cNvPr id="149" name="Google Shape;149;p7"/>
            <p:cNvSpPr/>
            <p:nvPr/>
          </p:nvSpPr>
          <p:spPr>
            <a:xfrm>
              <a:off x="242809" y="137066"/>
              <a:ext cx="5389786" cy="11458868"/>
            </a:xfrm>
            <a:custGeom>
              <a:rect b="b" l="l" r="r" t="t"/>
              <a:pathLst>
                <a:path extrusionOk="0" h="11458868" w="5389786">
                  <a:moveTo>
                    <a:pt x="0" y="0"/>
                  </a:moveTo>
                  <a:lnTo>
                    <a:pt x="5389785" y="0"/>
                  </a:lnTo>
                  <a:lnTo>
                    <a:pt x="5389785" y="11458867"/>
                  </a:lnTo>
                  <a:lnTo>
                    <a:pt x="0" y="11458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366" l="0" r="0" t="-2366"/>
              </a:stretch>
            </a:blipFill>
            <a:ln>
              <a:noFill/>
            </a:ln>
          </p:spPr>
        </p:sp>
        <p:sp>
          <p:nvSpPr>
            <p:cNvPr id="150" name="Google Shape;150;p7"/>
            <p:cNvSpPr/>
            <p:nvPr/>
          </p:nvSpPr>
          <p:spPr>
            <a:xfrm>
              <a:off x="0" y="0"/>
              <a:ext cx="5875403" cy="11763790"/>
            </a:xfrm>
            <a:custGeom>
              <a:rect b="b" l="l" r="r" t="t"/>
              <a:pathLst>
                <a:path extrusionOk="0" h="11763790" w="5875403">
                  <a:moveTo>
                    <a:pt x="0" y="0"/>
                  </a:moveTo>
                  <a:lnTo>
                    <a:pt x="5875403" y="0"/>
                  </a:lnTo>
                  <a:lnTo>
                    <a:pt x="5875403" y="11763790"/>
                  </a:lnTo>
                  <a:lnTo>
                    <a:pt x="0" y="117637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8"/>
          <p:cNvGrpSpPr/>
          <p:nvPr/>
        </p:nvGrpSpPr>
        <p:grpSpPr>
          <a:xfrm>
            <a:off x="-323850" y="5143500"/>
            <a:ext cx="18935700" cy="5181600"/>
            <a:chOff x="0" y="0"/>
            <a:chExt cx="4987180" cy="1364701"/>
          </a:xfrm>
        </p:grpSpPr>
        <p:sp>
          <p:nvSpPr>
            <p:cNvPr id="156" name="Google Shape;156;p8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157" name="Google Shape;157;p8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8"/>
          <p:cNvSpPr txBox="1"/>
          <p:nvPr/>
        </p:nvSpPr>
        <p:spPr>
          <a:xfrm>
            <a:off x="1024533" y="2419738"/>
            <a:ext cx="4590981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EF0000"/>
                </a:solidFill>
                <a:latin typeface="Arial"/>
                <a:ea typeface="Arial"/>
                <a:cs typeface="Arial"/>
                <a:sym typeface="Arial"/>
              </a:rPr>
              <a:t>Lanjutkan Pesanan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1028700" y="6124575"/>
            <a:ext cx="8119467" cy="268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45" lvl="1" marL="647692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Jika Pilih Lanjutkan Pesanan.</a:t>
            </a:r>
            <a:endParaRPr/>
          </a:p>
          <a:p>
            <a:pPr indent="-323845" lvl="1" marL="647692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Aplikasi akan menampilkan kode QRIS untuk pembayaran.</a:t>
            </a:r>
            <a:endParaRPr/>
          </a:p>
          <a:p>
            <a:pPr indent="-323845" lvl="1" marL="647692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Tekan tombol Unduh Kode QRIS dan lakukan pembayaran melalui aplikasi pembayaran pilihan Anda.</a:t>
            </a:r>
            <a:endParaRPr/>
          </a:p>
        </p:txBody>
      </p:sp>
      <p:grpSp>
        <p:nvGrpSpPr>
          <p:cNvPr id="160" name="Google Shape;160;p8"/>
          <p:cNvGrpSpPr/>
          <p:nvPr/>
        </p:nvGrpSpPr>
        <p:grpSpPr>
          <a:xfrm>
            <a:off x="10435891" y="514350"/>
            <a:ext cx="4624041" cy="9258300"/>
            <a:chOff x="0" y="0"/>
            <a:chExt cx="6165387" cy="12344400"/>
          </a:xfrm>
        </p:grpSpPr>
        <p:sp>
          <p:nvSpPr>
            <p:cNvPr id="161" name="Google Shape;161;p8"/>
            <p:cNvSpPr/>
            <p:nvPr/>
          </p:nvSpPr>
          <p:spPr>
            <a:xfrm>
              <a:off x="254793" y="143831"/>
              <a:ext cx="5655802" cy="12024428"/>
            </a:xfrm>
            <a:custGeom>
              <a:rect b="b" l="l" r="r" t="t"/>
              <a:pathLst>
                <a:path extrusionOk="0" h="12024428" w="5655802">
                  <a:moveTo>
                    <a:pt x="0" y="0"/>
                  </a:moveTo>
                  <a:lnTo>
                    <a:pt x="5655802" y="0"/>
                  </a:lnTo>
                  <a:lnTo>
                    <a:pt x="5655802" y="12024427"/>
                  </a:lnTo>
                  <a:lnTo>
                    <a:pt x="0" y="12024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366" l="0" r="0" t="-2366"/>
              </a:stretch>
            </a:blipFill>
            <a:ln>
              <a:noFill/>
            </a:ln>
          </p:spPr>
        </p:sp>
        <p:sp>
          <p:nvSpPr>
            <p:cNvPr id="162" name="Google Shape;162;p8"/>
            <p:cNvSpPr/>
            <p:nvPr/>
          </p:nvSpPr>
          <p:spPr>
            <a:xfrm>
              <a:off x="0" y="0"/>
              <a:ext cx="6165387" cy="12344400"/>
            </a:xfrm>
            <a:custGeom>
              <a:rect b="b" l="l" r="r" t="t"/>
              <a:pathLst>
                <a:path extrusionOk="0" h="12344400" w="6165387">
                  <a:moveTo>
                    <a:pt x="0" y="0"/>
                  </a:moveTo>
                  <a:lnTo>
                    <a:pt x="6165387" y="0"/>
                  </a:lnTo>
                  <a:lnTo>
                    <a:pt x="6165387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9"/>
          <p:cNvGrpSpPr/>
          <p:nvPr/>
        </p:nvGrpSpPr>
        <p:grpSpPr>
          <a:xfrm>
            <a:off x="-514350" y="-228600"/>
            <a:ext cx="18935700" cy="5181600"/>
            <a:chOff x="0" y="0"/>
            <a:chExt cx="4987180" cy="1364701"/>
          </a:xfrm>
        </p:grpSpPr>
        <p:sp>
          <p:nvSpPr>
            <p:cNvPr id="168" name="Google Shape;168;p9"/>
            <p:cNvSpPr/>
            <p:nvPr/>
          </p:nvSpPr>
          <p:spPr>
            <a:xfrm>
              <a:off x="0" y="0"/>
              <a:ext cx="4987180" cy="1364701"/>
            </a:xfrm>
            <a:custGeom>
              <a:rect b="b" l="l" r="r" t="t"/>
              <a:pathLst>
                <a:path extrusionOk="0" h="1364701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364701"/>
                  </a:lnTo>
                  <a:lnTo>
                    <a:pt x="0" y="1364701"/>
                  </a:lnTo>
                  <a:close/>
                </a:path>
              </a:pathLst>
            </a:custGeom>
            <a:solidFill>
              <a:srgbClr val="EF0000"/>
            </a:solidFill>
            <a:ln>
              <a:noFill/>
            </a:ln>
          </p:spPr>
        </p:sp>
        <p:sp>
          <p:nvSpPr>
            <p:cNvPr id="169" name="Google Shape;169;p9"/>
            <p:cNvSpPr txBox="1"/>
            <p:nvPr/>
          </p:nvSpPr>
          <p:spPr>
            <a:xfrm>
              <a:off x="0" y="19050"/>
              <a:ext cx="4987180" cy="1345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9"/>
          <p:cNvSpPr txBox="1"/>
          <p:nvPr/>
        </p:nvSpPr>
        <p:spPr>
          <a:xfrm>
            <a:off x="1028700" y="1883935"/>
            <a:ext cx="6666312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Konfirmasi Pembayaran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1028700" y="6152063"/>
            <a:ext cx="7924800" cy="2343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Setelah pembayaran berhasil, halaman detail pembayaran akan muncul.</a:t>
            </a:r>
            <a:endParaRPr/>
          </a:p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Anda memiliki waktu sekitar 10 detik untuk membatalkan pesanan.</a:t>
            </a:r>
            <a:endParaRPr/>
          </a:p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72" name="Google Shape;172;p9"/>
          <p:cNvGrpSpPr/>
          <p:nvPr/>
        </p:nvGrpSpPr>
        <p:grpSpPr>
          <a:xfrm>
            <a:off x="9144000" y="1974240"/>
            <a:ext cx="3638010" cy="7284060"/>
            <a:chOff x="0" y="0"/>
            <a:chExt cx="4850680" cy="9712080"/>
          </a:xfrm>
        </p:grpSpPr>
        <p:sp>
          <p:nvSpPr>
            <p:cNvPr id="173" name="Google Shape;173;p9"/>
            <p:cNvSpPr/>
            <p:nvPr/>
          </p:nvSpPr>
          <p:spPr>
            <a:xfrm>
              <a:off x="200461" y="113160"/>
              <a:ext cx="4449759" cy="9460339"/>
            </a:xfrm>
            <a:custGeom>
              <a:rect b="b" l="l" r="r" t="t"/>
              <a:pathLst>
                <a:path extrusionOk="0" h="9460339" w="4449759">
                  <a:moveTo>
                    <a:pt x="0" y="0"/>
                  </a:moveTo>
                  <a:lnTo>
                    <a:pt x="4449759" y="0"/>
                  </a:lnTo>
                  <a:lnTo>
                    <a:pt x="4449759" y="9460339"/>
                  </a:lnTo>
                  <a:lnTo>
                    <a:pt x="0" y="9460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366" l="0" r="0" t="-2366"/>
              </a:stretch>
            </a:blipFill>
            <a:ln>
              <a:noFill/>
            </a:ln>
          </p:spPr>
        </p:sp>
        <p:sp>
          <p:nvSpPr>
            <p:cNvPr id="174" name="Google Shape;174;p9"/>
            <p:cNvSpPr/>
            <p:nvPr/>
          </p:nvSpPr>
          <p:spPr>
            <a:xfrm>
              <a:off x="0" y="0"/>
              <a:ext cx="4850680" cy="9712080"/>
            </a:xfrm>
            <a:custGeom>
              <a:rect b="b" l="l" r="r" t="t"/>
              <a:pathLst>
                <a:path extrusionOk="0" h="9712080" w="4850680">
                  <a:moveTo>
                    <a:pt x="0" y="0"/>
                  </a:moveTo>
                  <a:lnTo>
                    <a:pt x="4850680" y="0"/>
                  </a:lnTo>
                  <a:lnTo>
                    <a:pt x="4850680" y="9712080"/>
                  </a:lnTo>
                  <a:lnTo>
                    <a:pt x="0" y="97120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75" name="Google Shape;175;p9"/>
          <p:cNvGrpSpPr/>
          <p:nvPr/>
        </p:nvGrpSpPr>
        <p:grpSpPr>
          <a:xfrm>
            <a:off x="12969987" y="1974240"/>
            <a:ext cx="3638010" cy="7284060"/>
            <a:chOff x="0" y="0"/>
            <a:chExt cx="4850680" cy="9712080"/>
          </a:xfrm>
        </p:grpSpPr>
        <p:sp>
          <p:nvSpPr>
            <p:cNvPr id="176" name="Google Shape;176;p9"/>
            <p:cNvSpPr/>
            <p:nvPr/>
          </p:nvSpPr>
          <p:spPr>
            <a:xfrm>
              <a:off x="200461" y="113160"/>
              <a:ext cx="4449759" cy="9460339"/>
            </a:xfrm>
            <a:custGeom>
              <a:rect b="b" l="l" r="r" t="t"/>
              <a:pathLst>
                <a:path extrusionOk="0" h="9460339" w="4449759">
                  <a:moveTo>
                    <a:pt x="0" y="0"/>
                  </a:moveTo>
                  <a:lnTo>
                    <a:pt x="4449759" y="0"/>
                  </a:lnTo>
                  <a:lnTo>
                    <a:pt x="4449759" y="9460339"/>
                  </a:lnTo>
                  <a:lnTo>
                    <a:pt x="0" y="9460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2366" l="0" r="0" t="-2366"/>
              </a:stretch>
            </a:blipFill>
            <a:ln>
              <a:noFill/>
            </a:ln>
          </p:spPr>
        </p:sp>
        <p:sp>
          <p:nvSpPr>
            <p:cNvPr id="177" name="Google Shape;177;p9"/>
            <p:cNvSpPr/>
            <p:nvPr/>
          </p:nvSpPr>
          <p:spPr>
            <a:xfrm>
              <a:off x="0" y="0"/>
              <a:ext cx="4850680" cy="9712080"/>
            </a:xfrm>
            <a:custGeom>
              <a:rect b="b" l="l" r="r" t="t"/>
              <a:pathLst>
                <a:path extrusionOk="0" h="9712080" w="4850680">
                  <a:moveTo>
                    <a:pt x="0" y="0"/>
                  </a:moveTo>
                  <a:lnTo>
                    <a:pt x="4850680" y="0"/>
                  </a:lnTo>
                  <a:lnTo>
                    <a:pt x="4850680" y="9712080"/>
                  </a:lnTo>
                  <a:lnTo>
                    <a:pt x="0" y="97120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