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58"/>
  </p:notesMasterIdLst>
  <p:sldIdLst>
    <p:sldId id="2134808908" r:id="rId4"/>
    <p:sldId id="2134808281" r:id="rId5"/>
    <p:sldId id="2134808266" r:id="rId6"/>
    <p:sldId id="2134808267" r:id="rId7"/>
    <p:sldId id="2147482456" r:id="rId8"/>
    <p:sldId id="2134809018" r:id="rId9"/>
    <p:sldId id="2147482457" r:id="rId10"/>
    <p:sldId id="2147482478" r:id="rId11"/>
    <p:sldId id="2147482458" r:id="rId12"/>
    <p:sldId id="2147482389" r:id="rId13"/>
    <p:sldId id="2147482531" r:id="rId14"/>
    <p:sldId id="2147482532" r:id="rId15"/>
    <p:sldId id="2134808872" r:id="rId16"/>
    <p:sldId id="2134808635" r:id="rId17"/>
    <p:sldId id="2147482529" r:id="rId18"/>
    <p:sldId id="2147482545" r:id="rId19"/>
    <p:sldId id="2147482424" r:id="rId20"/>
    <p:sldId id="2147482425" r:id="rId21"/>
    <p:sldId id="2147482416" r:id="rId22"/>
    <p:sldId id="2147482426" r:id="rId23"/>
    <p:sldId id="2147482427" r:id="rId24"/>
    <p:sldId id="2147482428" r:id="rId25"/>
    <p:sldId id="2147482546" r:id="rId26"/>
    <p:sldId id="2147482547" r:id="rId27"/>
    <p:sldId id="2147482530" r:id="rId28"/>
    <p:sldId id="2147482418" r:id="rId29"/>
    <p:sldId id="2147482429" r:id="rId30"/>
    <p:sldId id="2147482430" r:id="rId31"/>
    <p:sldId id="2147482533" r:id="rId32"/>
    <p:sldId id="2147482534" r:id="rId33"/>
    <p:sldId id="2147482441" r:id="rId34"/>
    <p:sldId id="2147482442" r:id="rId35"/>
    <p:sldId id="2147482535" r:id="rId36"/>
    <p:sldId id="2147482536" r:id="rId37"/>
    <p:sldId id="2147482451" r:id="rId38"/>
    <p:sldId id="2147482538" r:id="rId39"/>
    <p:sldId id="2134809114" r:id="rId40"/>
    <p:sldId id="2134809117" r:id="rId41"/>
    <p:sldId id="2147482390" r:id="rId42"/>
    <p:sldId id="2147482395" r:id="rId43"/>
    <p:sldId id="2147482502" r:id="rId44"/>
    <p:sldId id="2147482503" r:id="rId45"/>
    <p:sldId id="2147482391" r:id="rId46"/>
    <p:sldId id="2147482512" r:id="rId47"/>
    <p:sldId id="2147482513" r:id="rId48"/>
    <p:sldId id="2147482514" r:id="rId49"/>
    <p:sldId id="2147482519" r:id="rId50"/>
    <p:sldId id="2147482520" r:id="rId51"/>
    <p:sldId id="2147482521" r:id="rId52"/>
    <p:sldId id="2147482548" r:id="rId53"/>
    <p:sldId id="2147482549" r:id="rId54"/>
    <p:sldId id="2147482550" r:id="rId55"/>
    <p:sldId id="2147482551" r:id="rId56"/>
    <p:sldId id="2134805888" r:id="rId57"/>
  </p:sldIdLst>
  <p:sldSz cx="13716000" cy="10287000"/>
  <p:notesSz cx="6858000" cy="9144000"/>
  <p:embeddedFontLst>
    <p:embeddedFont>
      <p:font typeface="Cambria" panose="02040503050406030204" pitchFamily="18" charset="0"/>
      <p:regular r:id="rId59"/>
      <p:bold r:id="rId60"/>
      <p:italic r:id="rId61"/>
      <p:boldItalic r:id="rId62"/>
    </p:embeddedFont>
    <p:embeddedFont>
      <p:font typeface="Carelia" panose="020B0604020202020204" charset="0"/>
      <p:regular r:id="rId63"/>
    </p:embeddedFont>
    <p:embeddedFont>
      <p:font typeface="Dosis" pitchFamily="2" charset="0"/>
      <p:regular r:id="rId64"/>
      <p:bold r:id="rId65"/>
    </p:embeddedFont>
    <p:embeddedFont>
      <p:font typeface="Dosis Bold" charset="0"/>
      <p:regular r:id="rId66"/>
      <p:bold r:id="rId6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F2F2F2"/>
    <a:srgbClr val="7F7F7F"/>
    <a:srgbClr val="8E9A75"/>
    <a:srgbClr val="EBF1DE"/>
    <a:srgbClr val="106584"/>
    <a:srgbClr val="67942C"/>
    <a:srgbClr val="8DC63F"/>
    <a:srgbClr val="525252"/>
    <a:srgbClr val="F7F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9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59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5" Type="http://schemas.openxmlformats.org/officeDocument/2006/relationships/slide" Target="slides/slide2.xml"/><Relationship Id="rId61" Type="http://schemas.openxmlformats.org/officeDocument/2006/relationships/font" Target="fonts/font3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6.fntdata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4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07/08/2025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7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49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56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2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95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8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2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4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59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74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93.xml"/><Relationship Id="rId7" Type="http://schemas.openxmlformats.org/officeDocument/2006/relationships/image" Target="../media/image16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4.png"/><Relationship Id="rId4" Type="http://schemas.openxmlformats.org/officeDocument/2006/relationships/tags" Target="../tags/tag94.xm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5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22.png"/><Relationship Id="rId5" Type="http://schemas.openxmlformats.org/officeDocument/2006/relationships/tags" Target="../tags/tag99.xml"/><Relationship Id="rId10" Type="http://schemas.openxmlformats.org/officeDocument/2006/relationships/image" Target="../media/image16.svg"/><Relationship Id="rId4" Type="http://schemas.openxmlformats.org/officeDocument/2006/relationships/tags" Target="../tags/tag98.xml"/><Relationship Id="rId9" Type="http://schemas.openxmlformats.org/officeDocument/2006/relationships/image" Target="../media/image15.pn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04.xml"/><Relationship Id="rId7" Type="http://schemas.openxmlformats.org/officeDocument/2006/relationships/image" Target="../media/image15.png"/><Relationship Id="rId12" Type="http://schemas.openxmlformats.org/officeDocument/2006/relationships/image" Target="../media/image28.pn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06.xml"/><Relationship Id="rId10" Type="http://schemas.openxmlformats.org/officeDocument/2006/relationships/image" Target="../media/image24.png"/><Relationship Id="rId4" Type="http://schemas.openxmlformats.org/officeDocument/2006/relationships/tags" Target="../tags/tag105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25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22.png"/><Relationship Id="rId5" Type="http://schemas.openxmlformats.org/officeDocument/2006/relationships/tags" Target="../tags/tag111.xml"/><Relationship Id="rId10" Type="http://schemas.openxmlformats.org/officeDocument/2006/relationships/image" Target="../media/image16.svg"/><Relationship Id="rId4" Type="http://schemas.openxmlformats.org/officeDocument/2006/relationships/tags" Target="../tags/tag110.xml"/><Relationship Id="rId9" Type="http://schemas.openxmlformats.org/officeDocument/2006/relationships/image" Target="../media/image15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image" Target="../media/image15.png"/><Relationship Id="rId12" Type="http://schemas.openxmlformats.org/officeDocument/2006/relationships/image" Target="../media/image26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18.xml"/><Relationship Id="rId10" Type="http://schemas.openxmlformats.org/officeDocument/2006/relationships/image" Target="../media/image24.png"/><Relationship Id="rId4" Type="http://schemas.openxmlformats.org/officeDocument/2006/relationships/tags" Target="../tags/tag117.xm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21.xml"/><Relationship Id="rId7" Type="http://schemas.openxmlformats.org/officeDocument/2006/relationships/image" Target="../media/image15.png"/><Relationship Id="rId12" Type="http://schemas.openxmlformats.org/officeDocument/2006/relationships/image" Target="../media/image30.pn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23.xml"/><Relationship Id="rId10" Type="http://schemas.openxmlformats.org/officeDocument/2006/relationships/image" Target="../media/image24.png"/><Relationship Id="rId4" Type="http://schemas.openxmlformats.org/officeDocument/2006/relationships/tags" Target="../tags/tag122.xml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26.xml"/><Relationship Id="rId7" Type="http://schemas.openxmlformats.org/officeDocument/2006/relationships/image" Target="../media/image15.png"/><Relationship Id="rId12" Type="http://schemas.openxmlformats.org/officeDocument/2006/relationships/image" Target="../media/image31.pn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28.xml"/><Relationship Id="rId10" Type="http://schemas.openxmlformats.org/officeDocument/2006/relationships/image" Target="../media/image24.png"/><Relationship Id="rId4" Type="http://schemas.openxmlformats.org/officeDocument/2006/relationships/tags" Target="../tags/tag127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image" Target="../media/image25.pn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image" Target="../media/image22.png"/><Relationship Id="rId5" Type="http://schemas.openxmlformats.org/officeDocument/2006/relationships/tags" Target="../tags/tag133.xml"/><Relationship Id="rId10" Type="http://schemas.openxmlformats.org/officeDocument/2006/relationships/image" Target="../media/image16.svg"/><Relationship Id="rId4" Type="http://schemas.openxmlformats.org/officeDocument/2006/relationships/tags" Target="../tags/tag132.xml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38.xml"/><Relationship Id="rId7" Type="http://schemas.openxmlformats.org/officeDocument/2006/relationships/image" Target="../media/image15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40.xml"/><Relationship Id="rId10" Type="http://schemas.openxmlformats.org/officeDocument/2006/relationships/image" Target="../media/image24.png"/><Relationship Id="rId4" Type="http://schemas.openxmlformats.org/officeDocument/2006/relationships/tags" Target="../tags/tag139.xml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image" Target="../media/image25.pn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image" Target="../media/image22.png"/><Relationship Id="rId5" Type="http://schemas.openxmlformats.org/officeDocument/2006/relationships/tags" Target="../tags/tag145.xml"/><Relationship Id="rId10" Type="http://schemas.openxmlformats.org/officeDocument/2006/relationships/image" Target="../media/image16.svg"/><Relationship Id="rId4" Type="http://schemas.openxmlformats.org/officeDocument/2006/relationships/tags" Target="../tags/tag144.xml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0.xml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52.xml"/><Relationship Id="rId10" Type="http://schemas.openxmlformats.org/officeDocument/2006/relationships/image" Target="../media/image24.png"/><Relationship Id="rId4" Type="http://schemas.openxmlformats.org/officeDocument/2006/relationships/tags" Target="../tags/tag151.xml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openxmlformats.org/officeDocument/2006/relationships/image" Target="../media/image2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image" Target="../media/image22.png"/><Relationship Id="rId5" Type="http://schemas.openxmlformats.org/officeDocument/2006/relationships/tags" Target="../tags/tag157.xml"/><Relationship Id="rId10" Type="http://schemas.openxmlformats.org/officeDocument/2006/relationships/image" Target="../media/image16.svg"/><Relationship Id="rId4" Type="http://schemas.openxmlformats.org/officeDocument/2006/relationships/tags" Target="../tags/tag156.xml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2.xml"/><Relationship Id="rId7" Type="http://schemas.openxmlformats.org/officeDocument/2006/relationships/image" Target="../media/image15.png"/><Relationship Id="rId12" Type="http://schemas.openxmlformats.org/officeDocument/2006/relationships/image" Target="../media/image33.jpe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64.xml"/><Relationship Id="rId10" Type="http://schemas.openxmlformats.org/officeDocument/2006/relationships/image" Target="../media/image24.png"/><Relationship Id="rId4" Type="http://schemas.openxmlformats.org/officeDocument/2006/relationships/tags" Target="../tags/tag163.xml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25.pn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2.png"/><Relationship Id="rId5" Type="http://schemas.openxmlformats.org/officeDocument/2006/relationships/tags" Target="../tags/tag169.xml"/><Relationship Id="rId10" Type="http://schemas.openxmlformats.org/officeDocument/2006/relationships/image" Target="../media/image16.svg"/><Relationship Id="rId4" Type="http://schemas.openxmlformats.org/officeDocument/2006/relationships/tags" Target="../tags/tag168.xml"/><Relationship Id="rId9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5.png"/><Relationship Id="rId3" Type="http://schemas.openxmlformats.org/officeDocument/2006/relationships/tags" Target="../tags/tag174.xml"/><Relationship Id="rId7" Type="http://schemas.openxmlformats.org/officeDocument/2006/relationships/image" Target="../media/image15.png"/><Relationship Id="rId12" Type="http://schemas.microsoft.com/office/2007/relationships/hdphoto" Target="../media/hdphoto1.wdp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34.png"/><Relationship Id="rId5" Type="http://schemas.openxmlformats.org/officeDocument/2006/relationships/tags" Target="../tags/tag176.xml"/><Relationship Id="rId15" Type="http://schemas.openxmlformats.org/officeDocument/2006/relationships/image" Target="../media/image27.jpeg"/><Relationship Id="rId10" Type="http://schemas.openxmlformats.org/officeDocument/2006/relationships/image" Target="../media/image24.png"/><Relationship Id="rId4" Type="http://schemas.openxmlformats.org/officeDocument/2006/relationships/tags" Target="../tags/tag175.xml"/><Relationship Id="rId9" Type="http://schemas.openxmlformats.org/officeDocument/2006/relationships/image" Target="../media/image22.png"/><Relationship Id="rId1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25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22.png"/><Relationship Id="rId5" Type="http://schemas.openxmlformats.org/officeDocument/2006/relationships/tags" Target="../tags/tag181.xml"/><Relationship Id="rId10" Type="http://schemas.openxmlformats.org/officeDocument/2006/relationships/image" Target="../media/image16.svg"/><Relationship Id="rId4" Type="http://schemas.openxmlformats.org/officeDocument/2006/relationships/tags" Target="../tags/tag180.xml"/><Relationship Id="rId9" Type="http://schemas.openxmlformats.org/officeDocument/2006/relationships/image" Target="../media/image15.png"/><Relationship Id="rId1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6.xml"/><Relationship Id="rId7" Type="http://schemas.openxmlformats.org/officeDocument/2006/relationships/image" Target="../media/image15.png"/><Relationship Id="rId12" Type="http://schemas.openxmlformats.org/officeDocument/2006/relationships/image" Target="../media/image37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188.xml"/><Relationship Id="rId10" Type="http://schemas.openxmlformats.org/officeDocument/2006/relationships/image" Target="../media/image24.png"/><Relationship Id="rId4" Type="http://schemas.openxmlformats.org/officeDocument/2006/relationships/tags" Target="../tags/tag187.xml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image" Target="../media/image25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image" Target="../media/image22.png"/><Relationship Id="rId5" Type="http://schemas.openxmlformats.org/officeDocument/2006/relationships/tags" Target="../tags/tag193.xml"/><Relationship Id="rId10" Type="http://schemas.openxmlformats.org/officeDocument/2006/relationships/image" Target="../media/image16.svg"/><Relationship Id="rId4" Type="http://schemas.openxmlformats.org/officeDocument/2006/relationships/tags" Target="../tags/tag192.xml"/><Relationship Id="rId9" Type="http://schemas.openxmlformats.org/officeDocument/2006/relationships/image" Target="../media/image15.png"/><Relationship Id="rId1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microsoft.com/office/2007/relationships/hdphoto" Target="../media/hdphoto3.wdp"/><Relationship Id="rId3" Type="http://schemas.openxmlformats.org/officeDocument/2006/relationships/tags" Target="../tags/tag198.xml"/><Relationship Id="rId7" Type="http://schemas.openxmlformats.org/officeDocument/2006/relationships/image" Target="../media/image15.png"/><Relationship Id="rId12" Type="http://schemas.openxmlformats.org/officeDocument/2006/relationships/image" Target="../media/image39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200.xml"/><Relationship Id="rId10" Type="http://schemas.openxmlformats.org/officeDocument/2006/relationships/image" Target="../media/image24.png"/><Relationship Id="rId4" Type="http://schemas.openxmlformats.org/officeDocument/2006/relationships/tags" Target="../tags/tag199.xml"/><Relationship Id="rId9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image" Target="../media/image25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image" Target="../media/image22.png"/><Relationship Id="rId5" Type="http://schemas.openxmlformats.org/officeDocument/2006/relationships/tags" Target="../tags/tag205.xml"/><Relationship Id="rId10" Type="http://schemas.openxmlformats.org/officeDocument/2006/relationships/image" Target="../media/image16.svg"/><Relationship Id="rId4" Type="http://schemas.openxmlformats.org/officeDocument/2006/relationships/tags" Target="../tags/tag204.xml"/><Relationship Id="rId9" Type="http://schemas.openxmlformats.org/officeDocument/2006/relationships/image" Target="../media/image15.png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0.xml"/><Relationship Id="rId7" Type="http://schemas.openxmlformats.org/officeDocument/2006/relationships/image" Target="../media/image15.png"/><Relationship Id="rId12" Type="http://schemas.openxmlformats.org/officeDocument/2006/relationships/image" Target="../media/image41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212.xml"/><Relationship Id="rId10" Type="http://schemas.openxmlformats.org/officeDocument/2006/relationships/image" Target="../media/image24.png"/><Relationship Id="rId4" Type="http://schemas.openxmlformats.org/officeDocument/2006/relationships/tags" Target="../tags/tag211.xml"/><Relationship Id="rId9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25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22.png"/><Relationship Id="rId5" Type="http://schemas.openxmlformats.org/officeDocument/2006/relationships/tags" Target="../tags/tag217.xml"/><Relationship Id="rId10" Type="http://schemas.openxmlformats.org/officeDocument/2006/relationships/image" Target="../media/image16.svg"/><Relationship Id="rId4" Type="http://schemas.openxmlformats.org/officeDocument/2006/relationships/tags" Target="../tags/tag216.xml"/><Relationship Id="rId9" Type="http://schemas.openxmlformats.org/officeDocument/2006/relationships/image" Target="../media/image15.png"/><Relationship Id="rId1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2.xml"/><Relationship Id="rId7" Type="http://schemas.openxmlformats.org/officeDocument/2006/relationships/image" Target="../media/image15.png"/><Relationship Id="rId12" Type="http://schemas.openxmlformats.org/officeDocument/2006/relationships/image" Target="../media/image43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224.xml"/><Relationship Id="rId10" Type="http://schemas.openxmlformats.org/officeDocument/2006/relationships/image" Target="../media/image24.png"/><Relationship Id="rId4" Type="http://schemas.openxmlformats.org/officeDocument/2006/relationships/tags" Target="../tags/tag223.xml"/><Relationship Id="rId9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image" Target="../media/image2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22.png"/><Relationship Id="rId5" Type="http://schemas.openxmlformats.org/officeDocument/2006/relationships/tags" Target="../tags/tag229.xml"/><Relationship Id="rId10" Type="http://schemas.openxmlformats.org/officeDocument/2006/relationships/image" Target="../media/image16.svg"/><Relationship Id="rId4" Type="http://schemas.openxmlformats.org/officeDocument/2006/relationships/tags" Target="../tags/tag228.xml"/><Relationship Id="rId9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4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23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24.png"/><Relationship Id="rId5" Type="http://schemas.openxmlformats.org/officeDocument/2006/relationships/tags" Target="../tags/tag236.xml"/><Relationship Id="rId10" Type="http://schemas.openxmlformats.org/officeDocument/2006/relationships/image" Target="../media/image22.png"/><Relationship Id="rId4" Type="http://schemas.openxmlformats.org/officeDocument/2006/relationships/tags" Target="../tags/tag235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3.PNG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image" Target="../media/image25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image" Target="../media/image22.png"/><Relationship Id="rId5" Type="http://schemas.openxmlformats.org/officeDocument/2006/relationships/tags" Target="../tags/tag242.xml"/><Relationship Id="rId10" Type="http://schemas.openxmlformats.org/officeDocument/2006/relationships/image" Target="../media/image16.svg"/><Relationship Id="rId4" Type="http://schemas.openxmlformats.org/officeDocument/2006/relationships/tags" Target="../tags/tag241.xml"/><Relationship Id="rId9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7.xml"/><Relationship Id="rId7" Type="http://schemas.openxmlformats.org/officeDocument/2006/relationships/image" Target="../media/image15.png"/><Relationship Id="rId12" Type="http://schemas.openxmlformats.org/officeDocument/2006/relationships/image" Target="../media/image44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7.jpeg"/><Relationship Id="rId5" Type="http://schemas.openxmlformats.org/officeDocument/2006/relationships/tags" Target="../tags/tag249.xml"/><Relationship Id="rId10" Type="http://schemas.openxmlformats.org/officeDocument/2006/relationships/image" Target="../media/image24.png"/><Relationship Id="rId4" Type="http://schemas.openxmlformats.org/officeDocument/2006/relationships/tags" Target="../tags/tag248.xml"/><Relationship Id="rId9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7" Type="http://schemas.openxmlformats.org/officeDocument/2006/relationships/image" Target="../media/image45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55.xml"/><Relationship Id="rId7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56.xml"/><Relationship Id="rId9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59.xml"/><Relationship Id="rId7" Type="http://schemas.openxmlformats.org/officeDocument/2006/relationships/image" Target="../media/image16.sv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60.xml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63.xml"/><Relationship Id="rId7" Type="http://schemas.openxmlformats.org/officeDocument/2006/relationships/image" Target="../media/image16.sv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64.xml"/><Relationship Id="rId9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67.xml"/><Relationship Id="rId7" Type="http://schemas.openxmlformats.org/officeDocument/2006/relationships/image" Target="../media/image16.sv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68.xml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71.xml"/><Relationship Id="rId7" Type="http://schemas.openxmlformats.org/officeDocument/2006/relationships/image" Target="../media/image16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72.xml"/><Relationship Id="rId9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75.xml"/><Relationship Id="rId7" Type="http://schemas.openxmlformats.org/officeDocument/2006/relationships/image" Target="../media/image16.sv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76.xml"/><Relationship Id="rId9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79.xml"/><Relationship Id="rId7" Type="http://schemas.openxmlformats.org/officeDocument/2006/relationships/image" Target="../media/image16.sv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80.xml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83.xml"/><Relationship Id="rId7" Type="http://schemas.openxmlformats.org/officeDocument/2006/relationships/image" Target="../media/image16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84.xml"/><Relationship Id="rId9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87.xml"/><Relationship Id="rId7" Type="http://schemas.openxmlformats.org/officeDocument/2006/relationships/image" Target="../media/image16.sv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88.xml"/><Relationship Id="rId9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1.xml"/><Relationship Id="rId7" Type="http://schemas.openxmlformats.org/officeDocument/2006/relationships/image" Target="../media/image15.pn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image" Target="../media/image5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92.xml"/><Relationship Id="rId9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95.xml"/><Relationship Id="rId7" Type="http://schemas.openxmlformats.org/officeDocument/2006/relationships/image" Target="../media/image16.sv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96.xml"/><Relationship Id="rId9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9.xml"/><Relationship Id="rId7" Type="http://schemas.openxmlformats.org/officeDocument/2006/relationships/image" Target="../media/image15.pn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00.xml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9.pn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image" Target="../media/image10.png"/><Relationship Id="rId2" Type="http://schemas.openxmlformats.org/officeDocument/2006/relationships/tags" Target="../tags/tag41.xml"/><Relationship Id="rId16" Type="http://schemas.openxmlformats.org/officeDocument/2006/relationships/image" Target="../media/image18.sv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image" Target="../media/image12.png"/><Relationship Id="rId10" Type="http://schemas.openxmlformats.org/officeDocument/2006/relationships/tags" Target="../tags/tag49.xml"/><Relationship Id="rId19" Type="http://schemas.openxmlformats.org/officeDocument/2006/relationships/image" Target="../media/image20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3.xml"/><Relationship Id="rId7" Type="http://schemas.openxmlformats.org/officeDocument/2006/relationships/image" Target="../media/image15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image" Target="../media/image58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04.xml"/><Relationship Id="rId9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7.xml"/><Relationship Id="rId7" Type="http://schemas.openxmlformats.org/officeDocument/2006/relationships/image" Target="../media/image15.pn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08.xml"/><Relationship Id="rId9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1.xml"/><Relationship Id="rId7" Type="http://schemas.openxmlformats.org/officeDocument/2006/relationships/image" Target="../media/image15.pn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image" Target="../media/image60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12.xml"/><Relationship Id="rId9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tags" Target="../tags/tag315.xml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image" Target="../media/image16.svg"/><Relationship Id="rId11" Type="http://schemas.openxmlformats.org/officeDocument/2006/relationships/image" Target="../media/image65.png"/><Relationship Id="rId5" Type="http://schemas.openxmlformats.org/officeDocument/2006/relationships/image" Target="../media/image15.pn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8.xml"/><Relationship Id="rId7" Type="http://schemas.openxmlformats.org/officeDocument/2006/relationships/image" Target="../media/image15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18.svg"/><Relationship Id="rId5" Type="http://schemas.openxmlformats.org/officeDocument/2006/relationships/tags" Target="../tags/tag56.xml"/><Relationship Id="rId10" Type="http://schemas.openxmlformats.org/officeDocument/2006/relationships/image" Target="../media/image12.png"/><Relationship Id="rId4" Type="http://schemas.openxmlformats.org/officeDocument/2006/relationships/tags" Target="../tags/tag55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tags" Target="../tags/tag71.xml"/><Relationship Id="rId18" Type="http://schemas.openxmlformats.org/officeDocument/2006/relationships/tags" Target="../tags/tag76.xml"/><Relationship Id="rId26" Type="http://schemas.openxmlformats.org/officeDocument/2006/relationships/image" Target="../media/image12.png"/><Relationship Id="rId3" Type="http://schemas.openxmlformats.org/officeDocument/2006/relationships/tags" Target="../tags/tag61.xml"/><Relationship Id="rId21" Type="http://schemas.openxmlformats.org/officeDocument/2006/relationships/tags" Target="../tags/tag79.xml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17" Type="http://schemas.openxmlformats.org/officeDocument/2006/relationships/tags" Target="../tags/tag75.xml"/><Relationship Id="rId25" Type="http://schemas.openxmlformats.org/officeDocument/2006/relationships/image" Target="../media/image2.jpeg"/><Relationship Id="rId2" Type="http://schemas.openxmlformats.org/officeDocument/2006/relationships/tags" Target="../tags/tag60.xml"/><Relationship Id="rId16" Type="http://schemas.openxmlformats.org/officeDocument/2006/relationships/tags" Target="../tags/tag74.xml"/><Relationship Id="rId20" Type="http://schemas.openxmlformats.org/officeDocument/2006/relationships/tags" Target="../tags/tag78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24" Type="http://schemas.openxmlformats.org/officeDocument/2006/relationships/slideLayout" Target="../slideLayouts/slideLayout29.xml"/><Relationship Id="rId5" Type="http://schemas.openxmlformats.org/officeDocument/2006/relationships/tags" Target="../tags/tag63.xml"/><Relationship Id="rId15" Type="http://schemas.openxmlformats.org/officeDocument/2006/relationships/tags" Target="../tags/tag73.xml"/><Relationship Id="rId23" Type="http://schemas.openxmlformats.org/officeDocument/2006/relationships/tags" Target="../tags/tag81.xml"/><Relationship Id="rId10" Type="http://schemas.openxmlformats.org/officeDocument/2006/relationships/tags" Target="../tags/tag68.xml"/><Relationship Id="rId19" Type="http://schemas.openxmlformats.org/officeDocument/2006/relationships/tags" Target="../tags/tag77.xml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tags" Target="../tags/tag72.xml"/><Relationship Id="rId22" Type="http://schemas.openxmlformats.org/officeDocument/2006/relationships/tags" Target="../tags/tag80.xml"/><Relationship Id="rId27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4.xml"/><Relationship Id="rId7" Type="http://schemas.openxmlformats.org/officeDocument/2006/relationships/image" Target="../media/image2.jpe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6.svg"/><Relationship Id="rId5" Type="http://schemas.openxmlformats.org/officeDocument/2006/relationships/tags" Target="../tags/tag86.xml"/><Relationship Id="rId10" Type="http://schemas.openxmlformats.org/officeDocument/2006/relationships/image" Target="../media/image5.png"/><Relationship Id="rId4" Type="http://schemas.openxmlformats.org/officeDocument/2006/relationships/tags" Target="../tags/tag85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89.xml"/><Relationship Id="rId7" Type="http://schemas.openxmlformats.org/officeDocument/2006/relationships/image" Target="../media/image16.sv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0" y="4086296"/>
            <a:ext cx="13683869" cy="1030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0" y="5354312"/>
            <a:ext cx="13683870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Rebrassage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721985" y="8702872"/>
            <a:ext cx="269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ar-MA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C0C69AD-94BB-4015-025E-50152D62982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521388" y="7003735"/>
            <a:ext cx="4670820" cy="966680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FAC36DE-37B8-4F6A-C3F5-591E768CB7D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521386" y="7184024"/>
            <a:ext cx="4670819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Dosis Bold"/>
              </a:rPr>
              <a:t>Séance 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94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revoir les dialogues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réveilles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61331" y="2857972"/>
            <a:ext cx="413081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réveilles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1A91826-233C-4006-A6B0-A56BC10E27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33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me réveille à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7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heures du matin.».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réveille à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heures du matin.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DAFA9C-9CCF-6292-C3B4-B75BFCAFA3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00" y="5143500"/>
            <a:ext cx="2744608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17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le matin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65285" y="2659544"/>
            <a:ext cx="392290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le matin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514C9DE-B750-5799-4209-C19E5D364A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56655" y="5466117"/>
            <a:ext cx="2555109" cy="18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Le matin, je me réveille,». 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5062" y="2721318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matin, je me réveille,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54CCB-45CE-48F7-69BB-25FC515AD5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5102" y="5466117"/>
            <a:ext cx="2555110" cy="177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D3D71-2068-17F3-0843-385F3A40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8075CF8-93C3-94E5-E99B-77353BF8C1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F75ACF-5352-C69C-3A4F-66A458DD3B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prends mon petit-déjeuner.».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BA0BB-88E0-8564-0754-5A905A8E88C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447743D-F09B-4A53-83B1-194A56F9E4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F139908F-6B5E-9E5E-8385-889E46EDDF8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1B99D0-5C45-B9FF-FD64-ECD06E00F9D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23638" y="246328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prends mon </a:t>
            </a:r>
          </a:p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petit-déjeuner.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55421F1-A423-35CB-2116-B547B052C68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BCD39E-3345-BC6D-AD7F-03BA74EB4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5102" y="5466117"/>
            <a:ext cx="2584516" cy="177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94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C7F76-9E20-433F-1BFB-8ED3D2B94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6EEAC30-53A8-FF80-24D9-4B2FE19F5F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23AFDA-D66C-083D-18B5-8818386AA5A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Et, je vais à l’école.».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FC44A37-A23E-07E7-FAEC-B7922E6D09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F55F65E-BE89-B582-65F9-16A79A7917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5012969B-EDC9-F675-10E1-C61C68C2C5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9AC896A-0579-1EB0-09F5-735FD02C88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5062" y="2730985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Et, je vais à l’école.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5FF73E9-7217-E53B-B38B-D1152A331B9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5FD357-464B-1A36-CE0C-152C150841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7882" y="5325219"/>
            <a:ext cx="2152444" cy="154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67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vas à quelle école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300"/>
            <a:ext cx="4338724" cy="137160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65285" y="2759560"/>
            <a:ext cx="3922905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vas à quelle école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40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vais à l’école Ibn Sina.».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5062" y="2721318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l’école Ibn Sina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79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Comment tu vas à l’école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 tu vas à l’école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37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vais à l’école à pied.».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158652"/>
            <a:ext cx="4543238" cy="14275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9368" y="2576750"/>
            <a:ext cx="4026101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l’école à pied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D9DA96-5165-1D54-D1F8-19ACAFA090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03371" y="5810784"/>
            <a:ext cx="2286735" cy="157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26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Avec qui tu vas à l’école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Avec qui tu vas à l’école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1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vais à l’école avec mon ami Amine.».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323675" y="2187228"/>
            <a:ext cx="4020350" cy="1692689"/>
          </a:xfrm>
          <a:prstGeom prst="wedgeEllipseCallout">
            <a:avLst>
              <a:gd name="adj1" fmla="val 5048"/>
              <a:gd name="adj2" fmla="val 727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323674" y="2543576"/>
            <a:ext cx="4020350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l’école avec mon ami Amine.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 descr="Une image contenant garçon, dessi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BC554F34-7BD2-07DC-3FE1-25AD11CD4E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9596" y="4639870"/>
            <a:ext cx="2659139" cy="446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1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66D09-7E0A-82CE-F72A-8D39C4DF0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3123EDC-AE78-3CBC-04A4-BBD73021AB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39026C-E619-C5CB-8188-9E7213DCB8D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portes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09EA9EA-4368-9D65-0D8B-77EC066332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9099D163-8B99-81CC-AD96-E199E73B24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FE6871-4090-FB2B-2475-1E0B7AD40AA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99959" y="2603244"/>
            <a:ext cx="285355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portes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9ADB189-3069-F8FB-CC53-C07D6E9AE4D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0583924-2868-42D5-6DA2-F3A9828E009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10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00057-8C7B-848C-8FC1-14828AA16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365FA1C-9AD2-BFC6-C8E4-7AF496AAC3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BCFD60-7EBA-2501-5084-73AB1793B1D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porte une chemise et un pantalon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986356E-CC01-3770-58A2-49C3DC689D0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0AFA885-72B8-996C-94C7-2AB8A2AA8A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D39818FA-E275-F096-3DE2-239610863C7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6022D2-F4E6-8E29-B40E-23596D54FA6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porte une chemise et un pantalon.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F9E23B-1112-5775-9633-F8C79CA49D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87" b="98046" l="9686" r="89686">
                        <a14:foregroundMark x1="35723" y1="2664" x2="62516" y2="6927"/>
                        <a14:foregroundMark x1="26541" y1="90409" x2="39371" y2="92895"/>
                        <a14:foregroundMark x1="64906" y1="92895" x2="60629" y2="94671"/>
                        <a14:foregroundMark x1="75220" y1="88632" x2="75849" y2="92007"/>
                        <a14:foregroundMark x1="74088" y1="83481" x2="75849" y2="90409"/>
                        <a14:foregroundMark x1="76478" y1="88632" x2="72201" y2="92895"/>
                        <a14:foregroundMark x1="75220" y1="87744" x2="74717" y2="98046"/>
                        <a14:foregroundMark x1="74088" y1="80107" x2="74717" y2="92007"/>
                        <a14:foregroundMark x1="75849" y1="76554" x2="77107" y2="9715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41044" y="6843522"/>
            <a:ext cx="2450698" cy="1735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B110C1-3141-06CF-4373-3F22E8515A14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" b="97687" l="9811" r="89811">
                        <a14:foregroundMark x1="35597" y1="90747" x2="55975" y2="97687"/>
                        <a14:foregroundMark x1="55975" y1="97687" x2="66667" y2="83096"/>
                        <a14:foregroundMark x1="55094" y1="5516" x2="44151" y2="1423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41044" y="5143500"/>
            <a:ext cx="2349062" cy="1660595"/>
          </a:xfrm>
          <a:prstGeom prst="rect">
            <a:avLst/>
          </a:prstGeom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5D55A0C-AE9A-2EF8-D143-A3B25325BAC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11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à midi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63570" y="2547682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à midi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D2BCA04-343A-4E49-8C1B-CD451E1EBD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06582" y="5433421"/>
            <a:ext cx="2725499" cy="19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A midi, je prends mon déjeuner.».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872224" y="2158652"/>
            <a:ext cx="4543238" cy="15418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9368" y="2433870"/>
            <a:ext cx="402610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midi, je prends mon déjeuner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5D6E80-6D52-DC7E-A219-838BE67CDE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6581" y="5433421"/>
            <a:ext cx="2816051" cy="19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Et le soir, qu’est-ce que tu fais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63570" y="259054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le soir,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u’est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-ce que tu fais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33336E-B10D-C938-208F-7C77212603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04839" y="5433421"/>
            <a:ext cx="2817793" cy="19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42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</a:t>
            </a:r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Calibri"/>
              </a:rPr>
              <a:t>« Le soir, je dîne avec ma famille.».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je dîne avec ma famille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age 9" descr="Une image contenant dessin, dessin humoristique, Dessin animé, nourriture&#10;&#10;Le contenu généré par l’IA peut être incorrect.">
            <a:extLst>
              <a:ext uri="{FF2B5EF4-FFF2-40B4-BE49-F238E27FC236}">
                <a16:creationId xmlns:a16="http://schemas.microsoft.com/office/drawing/2014/main" id="{80A9B279-29AE-9A4F-2793-B8B3106001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52" b="91930" l="4475" r="94747">
                        <a14:foregroundMark x1="9339" y1="71994" x2="4086" y2="80380"/>
                        <a14:foregroundMark x1="4086" y1="80380" x2="18093" y2="92089"/>
                        <a14:foregroundMark x1="18093" y1="92089" x2="66732" y2="95886"/>
                        <a14:foregroundMark x1="66732" y1="95886" x2="90856" y2="91456"/>
                        <a14:foregroundMark x1="90856" y1="91456" x2="94163" y2="79905"/>
                        <a14:foregroundMark x1="94163" y1="79905" x2="91245" y2="70411"/>
                        <a14:foregroundMark x1="91245" y1="70411" x2="78229" y2="60915"/>
                        <a14:foregroundMark x1="87354" y1="72785" x2="22179" y2="78956"/>
                        <a14:foregroundMark x1="73346" y1="71044" x2="85798" y2="74209"/>
                        <a14:foregroundMark x1="85798" y1="74209" x2="90661" y2="72310"/>
                        <a14:foregroundMark x1="78405" y1="74684" x2="87354" y2="74367"/>
                        <a14:foregroundMark x1="5058" y1="76266" x2="4669" y2="89241"/>
                        <a14:foregroundMark x1="15370" y1="91930" x2="94747" y2="87184"/>
                        <a14:backgroundMark x1="35992" y1="61709" x2="45331" y2="59968"/>
                        <a14:backgroundMark x1="45331" y1="59968" x2="77043" y2="62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64" y="4512906"/>
            <a:ext cx="2395280" cy="31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44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A quelle heure tu fais tes devoirs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63570" y="2490530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quelle heure tu fais tes devoirs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1824E0-85CD-FC21-6213-00315A1C0A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19596" y="5143500"/>
            <a:ext cx="2746811" cy="19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3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fais mes devoirs à 6 heures du soir.».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872224" y="2158652"/>
            <a:ext cx="4543238" cy="15418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9368" y="2433870"/>
            <a:ext cx="402610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fais mes devoirs à 6 heures du soir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A0F368D-9FF3-5207-FFC3-2F0051EDE1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00" y="5143501"/>
            <a:ext cx="2744608" cy="19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94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couches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10473" y="2759560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couches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A04F3D-557C-8520-410B-34400A44F9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95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«Je me couche à 9h du soir.».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couche à 9h du soir.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8382CE-7594-1C2F-7764-3401AD61BB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00" y="5143500"/>
            <a:ext cx="2749773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7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tu veux jouer avec moi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61331" y="2600794"/>
            <a:ext cx="413081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veux jouer avec moi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29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«Oui, je veux bien.».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86300" y="2543175"/>
            <a:ext cx="4978802" cy="120644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8344" y="2859572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veux bien.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E64DC-F278-D162-DD29-AE7217BB578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67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veux jouer à quoi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43163"/>
            <a:ext cx="4338724" cy="1443038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10473" y="2866716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veux jouer à quoi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39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«Je veux jouer à cache-cache.».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37935" y="2529288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veux jouer à cache-cache.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AA95DA-3BFE-A90F-D931-3F858E4408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5324" y="5827817"/>
            <a:ext cx="2252174" cy="154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5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F599-4439-DD6F-23E6-45DB29D5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ADC600-D8AA-4659-3368-EF1ECECBAC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FC1205-CFC0-64F6-B4F9-056CFA57F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8" y="633591"/>
            <a:ext cx="1151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je vais vous poser des questions. Vous devez répondre avec des phrases.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CBE7C3C-A5A1-DF64-0AC8-EE6680CD55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32" y="2958837"/>
            <a:ext cx="6917654" cy="518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82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vas à quelle école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 vas à quelle école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2701CEE-756C-D97D-90CB-CDAC593F59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8279" y="4872436"/>
            <a:ext cx="3819442" cy="27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39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tu vas à l’école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Comment tu vas à l’école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AA7A5D-7CCF-F247-165D-896D4BD449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662" y="5143500"/>
            <a:ext cx="2736675" cy="27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21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F0256-9CA9-2260-E4EA-1D7CC9171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3CD60F8-AD20-A0BA-C97C-32B3A357D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A11634-6EEB-F2E8-1ECA-FC3C25CD13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Avec qui tu vas à l’école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74E40E8-4DE4-90BB-0F5A-3FFBC836F66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Avec qui tu vas à l’école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31F8A9-221B-A83F-8CF2-41641BAABE8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C4CE22-137F-4A84-8123-51698FFD7E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662" y="5143500"/>
            <a:ext cx="2723704" cy="27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823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le matin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le matin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FE5296-7CD8-912D-0FA7-81B4A501E3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9753" y="4719736"/>
            <a:ext cx="3223539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26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à midi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à midi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D05561D-8FC2-00BF-A760-16CFCCD009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9753" y="4719737"/>
            <a:ext cx="3223539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73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1E82-76BA-B681-09A0-51456DD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FB22677-B00A-9261-D0FB-9A535E4DE8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D403F-B1F0-D28B-6FD7-B806DB4242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le soir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57BC83-DE60-7993-A70E-2060FEB904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le soir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52EF5-14EF-09F6-BD70-882D379F5A1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A3263A-9524-6DE8-D08C-7236406427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3851" y="4719737"/>
            <a:ext cx="3208298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020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quelle heure tu te réveilles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A quelle heure tu te réveilles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DC061F-0441-8675-6C2D-180C83A65E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9753" y="4719736"/>
            <a:ext cx="321577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860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quelle heure tu fais tes devoirs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A quelle heure tu fais tes devoirs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DA9856-F63F-9B95-4DA9-93BC26A8F3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2205" y="4719736"/>
            <a:ext cx="3223324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156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1E82-76BA-B681-09A0-51456DD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FB22677-B00A-9261-D0FB-9A535E4DE8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D403F-B1F0-D28B-6FD7-B806DB4242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te couches quand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57BC83-DE60-7993-A70E-2060FEB904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 te couches quand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52EF5-14EF-09F6-BD70-882D379F5A1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503965-5DE8-0144-6741-EB411D5AAF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0113" y="4712188"/>
            <a:ext cx="3215773" cy="320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321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2BCA8C-4F74-734E-0F72-8A7E3EC133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753" y="4719736"/>
            <a:ext cx="3215846" cy="320067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veux jouer avec moi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Est-ce que tu veux jouer avec moi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530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veux jouer à quoi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 veux jouer à quoi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64C0EC-074F-7FA0-B40D-50AE997B15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2205" y="4719736"/>
            <a:ext cx="3200677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865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1E82-76BA-B681-09A0-51456DD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87FC6B7-27BE-47B8-FC0B-7E658F1F6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112" y="4712188"/>
            <a:ext cx="3223465" cy="3208225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9FB22677-B00A-9261-D0FB-9A535E4DE8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D403F-B1F0-D28B-6FD7-B806DB4242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préfères jouer à cache-cache ou aux billes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57BC83-DE60-7993-A70E-2060FEB904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 préfères jouer à cache-cache ou aux billes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52EF5-14EF-09F6-BD70-882D379F5A1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79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marL="0" marR="0" lvl="0" indent="0" algn="l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marL="0" marR="0" lvl="0" indent="0" algn="ctr" defTabSz="914445" rtl="0" eaLnBrk="1" fontAlgn="auto" latinLnBrk="0" hangingPunct="1">
                    <a:lnSpc>
                      <a:spcPts val="2408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5">
                  <a:extLs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57250" y="268188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262050" y="391938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69007" y="566938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52052" y="566835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670092" y="5682482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084903" y="5720981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812" y="3445617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40440" y="564925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033966" y="567539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787234" y="416988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436043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F0829-C3E4-D06A-DCCF-610E90CF0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65862DF-900C-3F3E-6A28-BA9547219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753" y="4713931"/>
            <a:ext cx="3209400" cy="320067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4B773B83-6B39-D3C6-7030-D356CF37CB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2A7BD7-2ED5-4518-69A8-AE4E326C265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portes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4E37CF-DF99-4EBD-F589-A58FE130952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portes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8BC6DF-5943-0C5C-8800-22FFAC384AF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239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2D40E-EFDB-D0E6-0ED1-00645A412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6FD68B4-F3A5-0E24-53DF-BDF8937D9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4578" y="4711013"/>
            <a:ext cx="3226843" cy="320940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41FE9147-8C6B-E43E-9EA3-1A5A5601FB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F5E8BF-D7EE-1AF0-EEC6-AFA980ED283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est ton pantalon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5A78E-BA08-60F2-95AF-B078AC8EECE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Comment est ton pantalon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BBBB2-0B22-4645-3F9C-D1DB694AF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414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2CE07-0E9C-FC77-65CC-1CE644D8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6CB0A33-239B-C786-C170-5727AB192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112" y="4712188"/>
            <a:ext cx="3200677" cy="320067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4D6C7214-6BE9-7CD5-CBE0-03B4B241A2A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4DD692-4C66-06CD-345C-0AAF41A2E01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Quelle est la couleur de ta chemise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8F5A03-95BC-1933-24C0-DEE30598AF7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Quelle est la couleur de ta chemise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A9026C-D173-2F1A-9788-316A247433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708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86DCE-546F-5663-6D2D-72223F35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1DFBD86F-659E-5AE9-8409-B3397A0890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2759" y="7825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A5ECFE-9021-307B-D5C7-1F1ADC045EB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859" y="711219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parler de sa journée ?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A5A544C-5C36-5519-ACC6-A70D26658D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0704" y="702293"/>
            <a:ext cx="1746191" cy="12100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F5A5F49-1A0F-4492-856B-C866739041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2897" y="2374153"/>
            <a:ext cx="2064810" cy="20694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940B41-E64E-6CBD-BC63-A9F60A0BDD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4698" y="2374153"/>
            <a:ext cx="2055612" cy="20602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5B95B7-6EF9-9780-9E21-95EFC900C1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7301" y="2409250"/>
            <a:ext cx="2055612" cy="20694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69838ED-682E-5812-9888-50034A6DE3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2897" y="6267536"/>
            <a:ext cx="2055612" cy="20510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3D159CD-52BD-915B-FA79-C1FDD4D6AF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7720" y="6276602"/>
            <a:ext cx="2064810" cy="206481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24513F-8130-4CCA-949E-C0798CDB2B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7784" y="6285800"/>
            <a:ext cx="2060211" cy="2055612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39BF110B-7C03-8FF4-10DB-3CE32C502E3B}"/>
              </a:ext>
            </a:extLst>
          </p:cNvPr>
          <p:cNvSpPr/>
          <p:nvPr/>
        </p:nvSpPr>
        <p:spPr>
          <a:xfrm>
            <a:off x="2383510" y="4600575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1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9A1A511-0D86-E713-C705-C2C054D083E2}"/>
              </a:ext>
            </a:extLst>
          </p:cNvPr>
          <p:cNvSpPr/>
          <p:nvPr/>
        </p:nvSpPr>
        <p:spPr>
          <a:xfrm>
            <a:off x="6450807" y="4600574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2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4267AA9F-E6DC-B0FD-F379-1EF87CAE72CF}"/>
              </a:ext>
            </a:extLst>
          </p:cNvPr>
          <p:cNvSpPr/>
          <p:nvPr/>
        </p:nvSpPr>
        <p:spPr>
          <a:xfrm>
            <a:off x="10460953" y="4600573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3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2B3D023-A642-AF50-628D-7129EFBD0B47}"/>
              </a:ext>
            </a:extLst>
          </p:cNvPr>
          <p:cNvSpPr/>
          <p:nvPr/>
        </p:nvSpPr>
        <p:spPr>
          <a:xfrm>
            <a:off x="2383510" y="8508679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4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1D423B16-781B-C39D-BDF7-954C356B946A}"/>
              </a:ext>
            </a:extLst>
          </p:cNvPr>
          <p:cNvSpPr/>
          <p:nvPr/>
        </p:nvSpPr>
        <p:spPr>
          <a:xfrm>
            <a:off x="6450807" y="8508678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5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DF5F9A43-6526-C196-2AA0-A155606FABFB}"/>
              </a:ext>
            </a:extLst>
          </p:cNvPr>
          <p:cNvSpPr/>
          <p:nvPr/>
        </p:nvSpPr>
        <p:spPr>
          <a:xfrm>
            <a:off x="10460953" y="8508677"/>
            <a:ext cx="797598" cy="68579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26334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D51A81A8-4F06-C093-25A9-0FE3712ACE6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80821A-6045-A7B6-8BA1-654CC7001F11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4F59840-A01A-8173-DC12-4FC80A9EAD5C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42AFE5A-6CA2-6FC9-C6F7-D582C1D97B73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FC75DF5-3FDA-9219-0E54-39CA7102F9B0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16C7A4-C367-13D5-42B2-22528625D8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6CD7FA-3332-276A-3024-510FBE157D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88360" y="652532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bientôt !</a:t>
            </a:r>
          </a:p>
        </p:txBody>
      </p:sp>
    </p:spTree>
    <p:extLst>
      <p:ext uri="{BB962C8B-B14F-4D97-AF65-F5344CB8AC3E}">
        <p14:creationId xmlns:p14="http://schemas.microsoft.com/office/powerpoint/2010/main" val="2845456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2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400049" y="962277"/>
            <a:ext cx="12866795" cy="86168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963259" y="45574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49156" y="2661182"/>
            <a:ext cx="12817688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Carelia"/>
              </a:rPr>
              <a:t>Objectif de la semaine</a:t>
            </a:r>
            <a:endParaRPr lang="ar-MA" sz="4200" b="1" dirty="0">
              <a:solidFill>
                <a:srgbClr val="4BACC6">
                  <a:lumMod val="50000"/>
                </a:srgbClr>
              </a:solidFill>
              <a:latin typeface="Carelia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AB8D54A-FBAE-DED7-71D5-C32759A3A639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955459" y="4290660"/>
            <a:ext cx="9668771" cy="3100097"/>
            <a:chOff x="1293336" y="2174240"/>
            <a:chExt cx="6557328" cy="3464560"/>
          </a:xfrm>
        </p:grpSpPr>
        <p:sp>
          <p:nvSpPr>
            <p:cNvPr id="11" name="Rectangle: Rounded Corners 11">
              <a:extLst>
                <a:ext uri="{FF2B5EF4-FFF2-40B4-BE49-F238E27FC236}">
                  <a16:creationId xmlns:a16="http://schemas.microsoft.com/office/drawing/2014/main" id="{4D37DCA7-6D58-67EE-8C7C-44DC7D6A8F46}"/>
                </a:ext>
              </a:extLst>
            </p:cNvPr>
            <p:cNvSpPr/>
            <p:nvPr/>
          </p:nvSpPr>
          <p:spPr>
            <a:xfrm>
              <a:off x="1293336" y="2174240"/>
              <a:ext cx="6557328" cy="3464560"/>
            </a:xfrm>
            <a:prstGeom prst="roundRect">
              <a:avLst>
                <a:gd name="adj" fmla="val 1050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2" name="Straight Connector 19">
              <a:extLst>
                <a:ext uri="{FF2B5EF4-FFF2-40B4-BE49-F238E27FC236}">
                  <a16:creationId xmlns:a16="http://schemas.microsoft.com/office/drawing/2014/main" id="{E2FFD6C6-B617-3C97-6913-444C61ED64A5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2965953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4123DBBC-FCFC-764F-5AC6-1DF1F4B9EAF3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3573348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FD1251A8-332E-C5DB-D403-54B802FAE0C1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18504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4">
              <a:extLst>
                <a:ext uri="{FF2B5EF4-FFF2-40B4-BE49-F238E27FC236}">
                  <a16:creationId xmlns:a16="http://schemas.microsoft.com/office/drawing/2014/main" id="{6AC6BA7D-D856-C923-41D8-45F7391A592D}"/>
                </a:ext>
              </a:extLst>
            </p:cNvPr>
            <p:cNvSpPr/>
            <p:nvPr/>
          </p:nvSpPr>
          <p:spPr>
            <a:xfrm>
              <a:off x="1406099" y="3573348"/>
              <a:ext cx="361008" cy="5458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1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7" name="Straight Connector 5">
              <a:extLst>
                <a:ext uri="{FF2B5EF4-FFF2-40B4-BE49-F238E27FC236}">
                  <a16:creationId xmlns:a16="http://schemas.microsoft.com/office/drawing/2014/main" id="{97F049CC-6336-534B-DAC6-E787AEA3508F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77298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0">
            <a:extLst>
              <a:ext uri="{FF2B5EF4-FFF2-40B4-BE49-F238E27FC236}">
                <a16:creationId xmlns:a16="http://schemas.microsoft.com/office/drawing/2014/main" id="{081234EB-447B-62D5-AC93-47B76491CD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427947" y="5620778"/>
            <a:ext cx="10093034" cy="94494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Réviser les acquis de la période 4.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035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EB3A4-F676-6295-63EE-565588473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707C66-B055-6FF4-A25D-B1F68F236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88D9F95-B4CD-B67C-734B-18F3A22E101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7632" y="728127"/>
            <a:ext cx="12413435" cy="8830746"/>
            <a:chOff x="0" y="-47625"/>
            <a:chExt cx="3732858" cy="247400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6E88D69-63AE-BB94-A4B1-BDEB45CAFA3C}"/>
                </a:ext>
              </a:extLst>
            </p:cNvPr>
            <p:cNvSpPr/>
            <p:nvPr/>
          </p:nvSpPr>
          <p:spPr>
            <a:xfrm>
              <a:off x="191471" y="0"/>
              <a:ext cx="3541387" cy="2426379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45F4988-3FBA-6B00-53F7-5733578607E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8274C57-87F8-58E5-B776-4B770DC79B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97738" y="41028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FDDC51A-DAAC-3F48-9AD7-A9A6C746613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44358" y="1835358"/>
            <a:ext cx="1177670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 de la semaine de rebrassage 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5041076-FB77-29A9-0E41-2F8CADCD32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33656" y="4577085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Séance  2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9A2987-5A5B-271E-6386-6F590ECB67F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8D70F531-3E80-2879-645A-FDB155C061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531365" y="7308879"/>
            <a:ext cx="411425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4  : 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816D84C-A473-640A-0850-D2E5E239F445}"/>
              </a:ext>
            </a:extLst>
          </p:cNvPr>
          <p:cNvGrpSpPr/>
          <p:nvPr/>
        </p:nvGrpSpPr>
        <p:grpSpPr>
          <a:xfrm>
            <a:off x="1491456" y="3383096"/>
            <a:ext cx="6039303" cy="1866082"/>
            <a:chOff x="1918835" y="1847950"/>
            <a:chExt cx="5858788" cy="1866082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A74A911-129D-E292-5833-837B0B3A41C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A3481E2-6DD7-CC0D-96BA-99EA18B5E916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05600E60-C459-77B3-FE7E-E36700E0B83F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2653279" y="1922183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1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CCD3A90C-C29A-75AE-3F96-487122F244E4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502023" y="2571059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Vocabulaire.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E5E6445-350D-BFC3-BAC6-13D31BF6809F}"/>
              </a:ext>
            </a:extLst>
          </p:cNvPr>
          <p:cNvGrpSpPr/>
          <p:nvPr/>
        </p:nvGrpSpPr>
        <p:grpSpPr>
          <a:xfrm>
            <a:off x="7214119" y="3388108"/>
            <a:ext cx="6039303" cy="1866082"/>
            <a:chOff x="1918835" y="1847950"/>
            <a:chExt cx="5858788" cy="1866082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41B342-487F-371B-9D88-0FF0DC80D6B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2387BD2-5E4D-A88C-D8D4-F190491BCF4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4" name="TextBox 10">
              <a:extLst>
                <a:ext uri="{FF2B5EF4-FFF2-40B4-BE49-F238E27FC236}">
                  <a16:creationId xmlns:a16="http://schemas.microsoft.com/office/drawing/2014/main" id="{025AD07C-5324-43DD-FB79-F3316227A36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3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5" name="TextBox 10">
              <a:extLst>
                <a:ext uri="{FF2B5EF4-FFF2-40B4-BE49-F238E27FC236}">
                  <a16:creationId xmlns:a16="http://schemas.microsoft.com/office/drawing/2014/main" id="{57F7CF0A-D405-470A-E3F4-F904E51A9899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2467558" y="2566046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Activités de lecture.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2714A47D-DB33-7328-A58F-9BAE419B39C1}"/>
              </a:ext>
            </a:extLst>
          </p:cNvPr>
          <p:cNvGrpSpPr/>
          <p:nvPr/>
        </p:nvGrpSpPr>
        <p:grpSpPr>
          <a:xfrm>
            <a:off x="1415681" y="6284330"/>
            <a:ext cx="6039303" cy="1866082"/>
            <a:chOff x="1918835" y="1847950"/>
            <a:chExt cx="5858788" cy="1866082"/>
          </a:xfrm>
        </p:grpSpPr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805A2F7-B449-AD9E-11DA-0D169797D0E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rgbClr val="EBF1DE"/>
            </a:solidFill>
            <a:ln>
              <a:solidFill>
                <a:srgbClr val="7793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42AD218-0D14-C176-A5B5-1E68AF76FD5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rgbClr val="77933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05CF2F9C-C381-0743-EC67-B210626F518B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2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30838157-97D5-BA7C-739F-E7711D3F150A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2575533" y="2641168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rgbClr val="4F6228"/>
                  </a:solidFill>
                  <a:latin typeface="Dosis" pitchFamily="2" charset="0"/>
                </a:rPr>
                <a:t>Activités orales</a:t>
              </a: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1433CFB-D5E2-62F7-E80D-3CF694D2FCD7}"/>
              </a:ext>
            </a:extLst>
          </p:cNvPr>
          <p:cNvGrpSpPr/>
          <p:nvPr/>
        </p:nvGrpSpPr>
        <p:grpSpPr>
          <a:xfrm>
            <a:off x="7208982" y="6287811"/>
            <a:ext cx="6039303" cy="1866082"/>
            <a:chOff x="1918835" y="1847950"/>
            <a:chExt cx="5858788" cy="1866082"/>
          </a:xfrm>
        </p:grpSpPr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CF0D445A-ABBE-EEFE-9D44-E84EC1A27F7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159144EE-BDF2-D8BA-2155-0FAD6619922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4" name="TextBox 10">
              <a:extLst>
                <a:ext uri="{FF2B5EF4-FFF2-40B4-BE49-F238E27FC236}">
                  <a16:creationId xmlns:a16="http://schemas.microsoft.com/office/drawing/2014/main" id="{DF8C3F74-7CFA-5EF9-DD7A-55F3D4E932C5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4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2AB9C845-3713-D155-026A-34604ED9F485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443408" y="2637687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Activités d’écriture.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037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1366E-663F-DFEB-E034-4A15236B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A050C1A-50B2-7528-7736-FB6EDDA86E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008" y="-1824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B7A4437-D758-8D3D-DEDA-63EE2A8934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" y="8318091"/>
            <a:ext cx="1836174" cy="1965459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D8FCD6F-C94D-D274-1CB7-BD111E3080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58600" y="8037405"/>
            <a:ext cx="2025270" cy="2246145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4D3209-54E6-6674-364B-E57D5F4498F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597832" y="2212259"/>
            <a:ext cx="10906431" cy="50881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FD599CD7-1397-F120-4D8B-E1261B8E55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3749778" y="3125140"/>
            <a:ext cx="21215555" cy="32624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3000"/>
              </a:spcAft>
              <a:defRPr/>
            </a:pPr>
            <a:r>
              <a:rPr lang="fr-FR" sz="6000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Séance 2 : 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6000" b="1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Activités orales 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4200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- Révision -</a:t>
            </a:r>
          </a:p>
        </p:txBody>
      </p:sp>
    </p:spTree>
    <p:extLst>
      <p:ext uri="{BB962C8B-B14F-4D97-AF65-F5344CB8AC3E}">
        <p14:creationId xmlns:p14="http://schemas.microsoft.com/office/powerpoint/2010/main" val="420958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BE45E-9256-8561-B59D-F05F900D1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5930A9F3-2B98-CBE4-B740-476D9E40BF1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13D637-F366-12FC-60C2-949BA54D7D9F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53CA80F-08FC-1BE0-0D02-6D3EADD1B45F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7DDD27F6-7EC1-59F5-6A3A-D975BE82992C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09E4F9C9-6136-EA70-B0D0-8CDC53D364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0102924-8220-2B67-A1C7-33DA9D79C1EE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77F895-4DBC-40F8-1574-E132E24162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/>
        </p:nvSpPr>
        <p:spPr>
          <a:xfrm>
            <a:off x="1260047" y="661052"/>
            <a:ext cx="1177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90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Bonjour! Nous allons faire une révision de tout ce que vous avez appris en activités orales. </a:t>
            </a:r>
          </a:p>
        </p:txBody>
      </p:sp>
    </p:spTree>
    <p:extLst>
      <p:ext uri="{BB962C8B-B14F-4D97-AF65-F5344CB8AC3E}">
        <p14:creationId xmlns:p14="http://schemas.microsoft.com/office/powerpoint/2010/main" val="2529820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24692</TotalTime>
  <Words>1009</Words>
  <PresentationFormat>Personnalisé</PresentationFormat>
  <Paragraphs>174</Paragraphs>
  <Slides>54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54</vt:i4>
      </vt:variant>
    </vt:vector>
  </HeadingPairs>
  <TitlesOfParts>
    <vt:vector size="63" baseType="lpstr">
      <vt:lpstr>Dosis</vt:lpstr>
      <vt:lpstr>Calibri</vt:lpstr>
      <vt:lpstr>Cambria</vt:lpstr>
      <vt:lpstr>Arial</vt:lpstr>
      <vt:lpstr>Carelia</vt:lpstr>
      <vt:lpstr>Dosis Bold</vt:lpstr>
      <vt:lpstr>1_Office Theme</vt:lpstr>
      <vt:lpstr>2_Office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2025-08-07T17:26:53Z</dcterms:modified>
</cp:coreProperties>
</file>