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9575" cx="12190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1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7" name="Google Shape;51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3" name="Google Shape;6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6" name="Google Shape;64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6" name="Google Shape;6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1" name="Google Shape;6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2" name="Google Shape;74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0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1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22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9" name="Google Shape;84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2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4" name="Google Shape;87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1" name="Google Shape;91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2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5" name="Google Shape;945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2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4" name="Google Shape;97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7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9" name="Google Shape;99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08" name="Google Shape;1008;p2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9:notes"/>
          <p:cNvSpPr/>
          <p:nvPr>
            <p:ph idx="2" type="sldImg"/>
          </p:nvPr>
        </p:nvSpPr>
        <p:spPr>
          <a:xfrm>
            <a:off x="687388" y="1143000"/>
            <a:ext cx="54832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1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/>
          <p:nvPr>
            <p:ph idx="2" type="pic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3919034" y="-1254894"/>
            <a:ext cx="4352346" cy="10514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title"/>
          </p:nvPr>
        </p:nvSpPr>
        <p:spPr>
          <a:xfrm rot="5400000">
            <a:off x="7131451" y="1957522"/>
            <a:ext cx="5813184" cy="26285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1" type="body"/>
          </p:nvPr>
        </p:nvSpPr>
        <p:spPr>
          <a:xfrm rot="5400000">
            <a:off x="1798146" y="-594845"/>
            <a:ext cx="5813184" cy="77332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4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0" type="dt"/>
          </p:nvPr>
        </p:nvSpPr>
        <p:spPr>
          <a:xfrm>
            <a:off x="609522" y="6357827"/>
            <a:ext cx="2844430" cy="36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165058" y="6357827"/>
            <a:ext cx="3860297" cy="36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736463" y="6357827"/>
            <a:ext cx="2844430" cy="365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8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1523802" y="1122624"/>
            <a:ext cx="9142810" cy="23881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1523802" y="3602873"/>
            <a:ext cx="9142810" cy="16561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1743" y="1710135"/>
            <a:ext cx="10514231" cy="28533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1743" y="4590527"/>
            <a:ext cx="10514231" cy="1500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838091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6171396" y="1826048"/>
            <a:ext cx="5180926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39680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839679" y="1681553"/>
            <a:ext cx="5157116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839679" y="2505656"/>
            <a:ext cx="5157116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6171398" y="1681553"/>
            <a:ext cx="5182513" cy="82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8"/>
          <p:cNvSpPr txBox="1"/>
          <p:nvPr>
            <p:ph idx="4" type="body"/>
          </p:nvPr>
        </p:nvSpPr>
        <p:spPr>
          <a:xfrm>
            <a:off x="6171398" y="2505656"/>
            <a:ext cx="5182513" cy="3685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4" name="Google Shape;54;p8"/>
          <p:cNvSpPr/>
          <p:nvPr/>
        </p:nvSpPr>
        <p:spPr>
          <a:xfrm>
            <a:off x="8325228" y="582152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Relationship Id="rId4" Type="http://schemas.openxmlformats.org/officeDocument/2006/relationships/image" Target="../media/image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Relationship Id="rId4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freepptbackgrounds.net/flowers" TargetMode="External"/><Relationship Id="rId10" Type="http://schemas.openxmlformats.org/officeDocument/2006/relationships/hyperlink" Target="https://www.freepptbackgrounds.net/education" TargetMode="External"/><Relationship Id="rId13" Type="http://schemas.openxmlformats.org/officeDocument/2006/relationships/hyperlink" Target="https://www.freepptbackgrounds.net/flags" TargetMode="External"/><Relationship Id="rId12" Type="http://schemas.openxmlformats.org/officeDocument/2006/relationships/hyperlink" Target="https://www.freepptbackgrounds.net/food-dri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freepptbackgrounds.net/browse" TargetMode="External"/><Relationship Id="rId4" Type="http://schemas.openxmlformats.org/officeDocument/2006/relationships/hyperlink" Target="https://www.freepptbackgrounds.net/abstract" TargetMode="External"/><Relationship Id="rId9" Type="http://schemas.openxmlformats.org/officeDocument/2006/relationships/hyperlink" Target="https://www.freepptbackgrounds.net/christmas" TargetMode="External"/><Relationship Id="rId15" Type="http://schemas.openxmlformats.org/officeDocument/2006/relationships/hyperlink" Target="https://www.freepptbackgrounds.net/nature" TargetMode="External"/><Relationship Id="rId14" Type="http://schemas.openxmlformats.org/officeDocument/2006/relationships/hyperlink" Target="https://www.freepptbackgrounds.net/healthcare-medical" TargetMode="External"/><Relationship Id="rId17" Type="http://schemas.openxmlformats.org/officeDocument/2006/relationships/hyperlink" Target="https://www.freepptbackgrounds.net/sports" TargetMode="External"/><Relationship Id="rId16" Type="http://schemas.openxmlformats.org/officeDocument/2006/relationships/hyperlink" Target="https://www.freepptbackgrounds.net/religious" TargetMode="External"/><Relationship Id="rId5" Type="http://schemas.openxmlformats.org/officeDocument/2006/relationships/hyperlink" Target="https://www.freepptbackgrounds.net/animals-wildlife" TargetMode="External"/><Relationship Id="rId19" Type="http://schemas.openxmlformats.org/officeDocument/2006/relationships/hyperlink" Target="https://www.freepptbackgrounds.net/car-transportation" TargetMode="External"/><Relationship Id="rId6" Type="http://schemas.openxmlformats.org/officeDocument/2006/relationships/hyperlink" Target="https://www.freepptbackgrounds.net/love" TargetMode="External"/><Relationship Id="rId18" Type="http://schemas.openxmlformats.org/officeDocument/2006/relationships/hyperlink" Target="https://www.freepptbackgrounds.net/technologies" TargetMode="External"/><Relationship Id="rId7" Type="http://schemas.openxmlformats.org/officeDocument/2006/relationships/hyperlink" Target="https://www.freepptbackgrounds.net/business-finance" TargetMode="External"/><Relationship Id="rId8" Type="http://schemas.openxmlformats.org/officeDocument/2006/relationships/hyperlink" Target="https://www.freepptbackgrounds.net/musi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2800350" y="4100697"/>
            <a:ext cx="711174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400" u="none" cap="none" strike="noStrike">
                <a:solidFill>
                  <a:srgbClr val="BFBFBF"/>
                </a:solidFill>
                <a:latin typeface="Cambria"/>
                <a:ea typeface="Cambria"/>
                <a:cs typeface="Cambria"/>
                <a:sym typeface="Cambria"/>
              </a:rPr>
              <a:t>PRESENTATION TEMPLATE</a:t>
            </a:r>
            <a:endParaRPr b="0" i="0" sz="4400" u="none" cap="none" strike="noStrike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2813843" y="2644963"/>
            <a:ext cx="708476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9600" u="none" cap="none" strike="noStrike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ART DESIGN</a:t>
            </a:r>
            <a:endParaRPr b="1" i="0" sz="9600" u="none" cap="none" strike="noStrike">
              <a:solidFill>
                <a:srgbClr val="CD586B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77035" y="798754"/>
            <a:ext cx="1863637" cy="137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5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477" name="Google Shape;477;p25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478" name="Google Shape;478;p25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479" name="Google Shape;479;p25"/>
          <p:cNvGrpSpPr/>
          <p:nvPr/>
        </p:nvGrpSpPr>
        <p:grpSpPr>
          <a:xfrm>
            <a:off x="1179232" y="1770922"/>
            <a:ext cx="9893929" cy="4796789"/>
            <a:chOff x="744334" y="1941552"/>
            <a:chExt cx="9173975" cy="4447740"/>
          </a:xfrm>
        </p:grpSpPr>
        <p:grpSp>
          <p:nvGrpSpPr>
            <p:cNvPr id="480" name="Google Shape;480;p25"/>
            <p:cNvGrpSpPr/>
            <p:nvPr/>
          </p:nvGrpSpPr>
          <p:grpSpPr>
            <a:xfrm>
              <a:off x="744334" y="1941552"/>
              <a:ext cx="6175442" cy="4405282"/>
              <a:chOff x="1832196" y="1756230"/>
              <a:chExt cx="6175442" cy="4405282"/>
            </a:xfrm>
          </p:grpSpPr>
          <p:sp>
            <p:nvSpPr>
              <p:cNvPr id="481" name="Google Shape;481;p25"/>
              <p:cNvSpPr/>
              <p:nvPr/>
            </p:nvSpPr>
            <p:spPr>
              <a:xfrm>
                <a:off x="1832196" y="1756230"/>
                <a:ext cx="3009985" cy="2641207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2" name="Google Shape;482;p25"/>
              <p:cNvSpPr/>
              <p:nvPr/>
            </p:nvSpPr>
            <p:spPr>
              <a:xfrm>
                <a:off x="1832196" y="4684254"/>
                <a:ext cx="589695" cy="589695"/>
              </a:xfrm>
              <a:prstGeom prst="ellipse">
                <a:avLst/>
              </a:prstGeom>
              <a:solidFill>
                <a:srgbClr val="7C3D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3" name="Google Shape;483;p25"/>
              <p:cNvSpPr/>
              <p:nvPr/>
            </p:nvSpPr>
            <p:spPr>
              <a:xfrm>
                <a:off x="2672036" y="4593431"/>
                <a:ext cx="2132950" cy="586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9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TITLE HERE</a:t>
                </a:r>
                <a:endParaRPr b="1" sz="9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9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Assertively unleash flexible technology whereas equity invested internal</a:t>
                </a:r>
                <a:endParaRPr/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5034848" y="4676703"/>
                <a:ext cx="589695" cy="589695"/>
              </a:xfrm>
              <a:prstGeom prst="ellipse">
                <a:avLst/>
              </a:prstGeom>
              <a:solidFill>
                <a:srgbClr val="DF6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5" name="Google Shape;485;p25"/>
              <p:cNvSpPr/>
              <p:nvPr/>
            </p:nvSpPr>
            <p:spPr>
              <a:xfrm>
                <a:off x="5874688" y="4585881"/>
                <a:ext cx="2132950" cy="586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9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TITLE HERE</a:t>
                </a:r>
                <a:endParaRPr b="1" sz="9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9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Assertively unleash flexible technology whereas equity invested internal</a:t>
                </a:r>
                <a:endParaRPr/>
              </a:p>
            </p:txBody>
          </p:sp>
          <p:sp>
            <p:nvSpPr>
              <p:cNvPr id="486" name="Google Shape;486;p25"/>
              <p:cNvSpPr/>
              <p:nvPr/>
            </p:nvSpPr>
            <p:spPr>
              <a:xfrm>
                <a:off x="1832196" y="5571817"/>
                <a:ext cx="589695" cy="589695"/>
              </a:xfrm>
              <a:prstGeom prst="ellipse">
                <a:avLst/>
              </a:prstGeom>
              <a:solidFill>
                <a:srgbClr val="DF6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7" name="Google Shape;487;p25"/>
              <p:cNvSpPr/>
              <p:nvPr/>
            </p:nvSpPr>
            <p:spPr>
              <a:xfrm>
                <a:off x="2672036" y="5480994"/>
                <a:ext cx="2132950" cy="586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9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TITLE HERE</a:t>
                </a:r>
                <a:endParaRPr b="1" sz="9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9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Assertively unleash flexible technology whereas equity invested internal</a:t>
                </a:r>
                <a:endParaRPr/>
              </a:p>
            </p:txBody>
          </p:sp>
          <p:sp>
            <p:nvSpPr>
              <p:cNvPr id="488" name="Google Shape;488;p25"/>
              <p:cNvSpPr/>
              <p:nvPr/>
            </p:nvSpPr>
            <p:spPr>
              <a:xfrm>
                <a:off x="5034848" y="5564266"/>
                <a:ext cx="589695" cy="589695"/>
              </a:xfrm>
              <a:prstGeom prst="ellipse">
                <a:avLst/>
              </a:prstGeom>
              <a:solidFill>
                <a:srgbClr val="7C3D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89" name="Google Shape;489;p25"/>
              <p:cNvSpPr/>
              <p:nvPr/>
            </p:nvSpPr>
            <p:spPr>
              <a:xfrm>
                <a:off x="5874688" y="5473444"/>
                <a:ext cx="2132950" cy="586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9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TITLE HERE</a:t>
                </a:r>
                <a:endParaRPr b="1" sz="9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l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9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Assertively unleash flexible technology whereas equity invested internal</a:t>
                </a:r>
                <a:endParaRPr/>
              </a:p>
            </p:txBody>
          </p:sp>
          <p:sp>
            <p:nvSpPr>
              <p:cNvPr id="490" name="Google Shape;490;p25"/>
              <p:cNvSpPr/>
              <p:nvPr/>
            </p:nvSpPr>
            <p:spPr>
              <a:xfrm>
                <a:off x="1960860" y="5704907"/>
                <a:ext cx="315517" cy="308411"/>
              </a:xfrm>
              <a:custGeom>
                <a:rect b="b" l="l" r="r" t="t"/>
                <a:pathLst>
                  <a:path extrusionOk="0" h="92" w="94">
                    <a:moveTo>
                      <a:pt x="58" y="55"/>
                    </a:moveTo>
                    <a:cubicBezTo>
                      <a:pt x="90" y="55"/>
                      <a:pt x="90" y="55"/>
                      <a:pt x="90" y="55"/>
                    </a:cubicBezTo>
                    <a:cubicBezTo>
                      <a:pt x="92" y="55"/>
                      <a:pt x="94" y="56"/>
                      <a:pt x="93" y="59"/>
                    </a:cubicBezTo>
                    <a:cubicBezTo>
                      <a:pt x="90" y="85"/>
                      <a:pt x="90" y="85"/>
                      <a:pt x="90" y="85"/>
                    </a:cubicBezTo>
                    <a:cubicBezTo>
                      <a:pt x="89" y="87"/>
                      <a:pt x="87" y="89"/>
                      <a:pt x="85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1" y="89"/>
                      <a:pt x="49" y="87"/>
                      <a:pt x="50" y="85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54" y="56"/>
                      <a:pt x="56" y="55"/>
                      <a:pt x="58" y="55"/>
                    </a:cubicBezTo>
                    <a:close/>
                    <a:moveTo>
                      <a:pt x="46" y="0"/>
                    </a:moveTo>
                    <a:cubicBezTo>
                      <a:pt x="34" y="0"/>
                      <a:pt x="22" y="5"/>
                      <a:pt x="14" y="13"/>
                    </a:cubicBezTo>
                    <a:cubicBezTo>
                      <a:pt x="6" y="22"/>
                      <a:pt x="0" y="33"/>
                      <a:pt x="0" y="46"/>
                    </a:cubicBezTo>
                    <a:cubicBezTo>
                      <a:pt x="0" y="58"/>
                      <a:pt x="6" y="70"/>
                      <a:pt x="14" y="78"/>
                    </a:cubicBezTo>
                    <a:cubicBezTo>
                      <a:pt x="22" y="86"/>
                      <a:pt x="34" y="92"/>
                      <a:pt x="46" y="92"/>
                    </a:cubicBezTo>
                    <a:cubicBezTo>
                      <a:pt x="47" y="92"/>
                      <a:pt x="47" y="92"/>
                      <a:pt x="48" y="91"/>
                    </a:cubicBezTo>
                    <a:cubicBezTo>
                      <a:pt x="46" y="90"/>
                      <a:pt x="45" y="87"/>
                      <a:pt x="45" y="84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36" y="82"/>
                      <a:pt x="27" y="78"/>
                      <a:pt x="20" y="72"/>
                    </a:cubicBezTo>
                    <a:cubicBezTo>
                      <a:pt x="14" y="65"/>
                      <a:pt x="10" y="56"/>
                      <a:pt x="10" y="46"/>
                    </a:cubicBezTo>
                    <a:cubicBezTo>
                      <a:pt x="10" y="36"/>
                      <a:pt x="14" y="26"/>
                      <a:pt x="20" y="20"/>
                    </a:cubicBezTo>
                    <a:cubicBezTo>
                      <a:pt x="27" y="13"/>
                      <a:pt x="36" y="9"/>
                      <a:pt x="46" y="9"/>
                    </a:cubicBezTo>
                    <a:cubicBezTo>
                      <a:pt x="56" y="9"/>
                      <a:pt x="66" y="13"/>
                      <a:pt x="72" y="20"/>
                    </a:cubicBezTo>
                    <a:cubicBezTo>
                      <a:pt x="79" y="26"/>
                      <a:pt x="83" y="36"/>
                      <a:pt x="83" y="46"/>
                    </a:cubicBezTo>
                    <a:cubicBezTo>
                      <a:pt x="83" y="47"/>
                      <a:pt x="83" y="49"/>
                      <a:pt x="83" y="50"/>
                    </a:cubicBezTo>
                    <a:cubicBezTo>
                      <a:pt x="90" y="50"/>
                      <a:pt x="90" y="50"/>
                      <a:pt x="90" y="50"/>
                    </a:cubicBezTo>
                    <a:cubicBezTo>
                      <a:pt x="91" y="50"/>
                      <a:pt x="91" y="50"/>
                      <a:pt x="92" y="50"/>
                    </a:cubicBezTo>
                    <a:cubicBezTo>
                      <a:pt x="92" y="49"/>
                      <a:pt x="92" y="47"/>
                      <a:pt x="92" y="46"/>
                    </a:cubicBezTo>
                    <a:cubicBezTo>
                      <a:pt x="92" y="33"/>
                      <a:pt x="87" y="22"/>
                      <a:pt x="79" y="13"/>
                    </a:cubicBezTo>
                    <a:cubicBezTo>
                      <a:pt x="70" y="5"/>
                      <a:pt x="59" y="0"/>
                      <a:pt x="46" y="0"/>
                    </a:cubicBezTo>
                    <a:close/>
                    <a:moveTo>
                      <a:pt x="47" y="41"/>
                    </a:moveTo>
                    <a:cubicBezTo>
                      <a:pt x="46" y="41"/>
                      <a:pt x="45" y="41"/>
                      <a:pt x="45" y="41"/>
                    </a:cubicBezTo>
                    <a:cubicBezTo>
                      <a:pt x="41" y="34"/>
                      <a:pt x="36" y="26"/>
                      <a:pt x="31" y="19"/>
                    </a:cubicBezTo>
                    <a:cubicBezTo>
                      <a:pt x="30" y="20"/>
                      <a:pt x="29" y="21"/>
                      <a:pt x="27" y="21"/>
                    </a:cubicBezTo>
                    <a:cubicBezTo>
                      <a:pt x="31" y="30"/>
                      <a:pt x="36" y="37"/>
                      <a:pt x="41" y="44"/>
                    </a:cubicBezTo>
                    <a:cubicBezTo>
                      <a:pt x="40" y="45"/>
                      <a:pt x="40" y="47"/>
                      <a:pt x="40" y="48"/>
                    </a:cubicBezTo>
                    <a:cubicBezTo>
                      <a:pt x="40" y="52"/>
                      <a:pt x="43" y="55"/>
                      <a:pt x="47" y="55"/>
                    </a:cubicBezTo>
                    <a:cubicBezTo>
                      <a:pt x="51" y="55"/>
                      <a:pt x="54" y="52"/>
                      <a:pt x="54" y="48"/>
                    </a:cubicBezTo>
                    <a:cubicBezTo>
                      <a:pt x="54" y="48"/>
                      <a:pt x="54" y="47"/>
                      <a:pt x="54" y="47"/>
                    </a:cubicBezTo>
                    <a:cubicBezTo>
                      <a:pt x="58" y="43"/>
                      <a:pt x="62" y="39"/>
                      <a:pt x="65" y="33"/>
                    </a:cubicBezTo>
                    <a:cubicBezTo>
                      <a:pt x="64" y="32"/>
                      <a:pt x="63" y="31"/>
                      <a:pt x="62" y="30"/>
                    </a:cubicBezTo>
                    <a:cubicBezTo>
                      <a:pt x="57" y="34"/>
                      <a:pt x="53" y="38"/>
                      <a:pt x="50" y="42"/>
                    </a:cubicBezTo>
                    <a:cubicBezTo>
                      <a:pt x="49" y="41"/>
                      <a:pt x="48" y="41"/>
                      <a:pt x="47" y="41"/>
                    </a:cubicBezTo>
                    <a:close/>
                    <a:moveTo>
                      <a:pt x="87" y="83"/>
                    </a:moveTo>
                    <a:cubicBezTo>
                      <a:pt x="88" y="75"/>
                      <a:pt x="88" y="75"/>
                      <a:pt x="88" y="75"/>
                    </a:cubicBezTo>
                    <a:cubicBezTo>
                      <a:pt x="88" y="75"/>
                      <a:pt x="88" y="74"/>
                      <a:pt x="88" y="74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86" y="74"/>
                      <a:pt x="85" y="74"/>
                      <a:pt x="85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3" y="71"/>
                      <a:pt x="83" y="71"/>
                      <a:pt x="83" y="71"/>
                    </a:cubicBezTo>
                    <a:cubicBezTo>
                      <a:pt x="81" y="83"/>
                      <a:pt x="81" y="83"/>
                      <a:pt x="81" y="83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6" y="75"/>
                      <a:pt x="86" y="76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7" y="83"/>
                      <a:pt x="87" y="83"/>
                      <a:pt x="87" y="83"/>
                    </a:cubicBezTo>
                    <a:close/>
                    <a:moveTo>
                      <a:pt x="65" y="83"/>
                    </a:moveTo>
                    <a:cubicBezTo>
                      <a:pt x="66" y="80"/>
                      <a:pt x="66" y="80"/>
                      <a:pt x="66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8" y="68"/>
                      <a:pt x="68" y="67"/>
                      <a:pt x="68" y="66"/>
                    </a:cubicBezTo>
                    <a:cubicBezTo>
                      <a:pt x="69" y="64"/>
                      <a:pt x="69" y="62"/>
                      <a:pt x="68" y="61"/>
                    </a:cubicBezTo>
                    <a:cubicBezTo>
                      <a:pt x="67" y="60"/>
                      <a:pt x="66" y="59"/>
                      <a:pt x="64" y="59"/>
                    </a:cubicBezTo>
                    <a:cubicBezTo>
                      <a:pt x="60" y="59"/>
                      <a:pt x="58" y="61"/>
                      <a:pt x="57" y="64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61" y="68"/>
                      <a:pt x="61" y="68"/>
                      <a:pt x="61" y="68"/>
                    </a:cubicBezTo>
                    <a:cubicBezTo>
                      <a:pt x="62" y="64"/>
                      <a:pt x="62" y="64"/>
                      <a:pt x="62" y="64"/>
                    </a:cubicBezTo>
                    <a:cubicBezTo>
                      <a:pt x="62" y="63"/>
                      <a:pt x="62" y="63"/>
                      <a:pt x="63" y="63"/>
                    </a:cubicBezTo>
                    <a:cubicBezTo>
                      <a:pt x="64" y="63"/>
                      <a:pt x="64" y="64"/>
                      <a:pt x="64" y="65"/>
                    </a:cubicBezTo>
                    <a:cubicBezTo>
                      <a:pt x="63" y="67"/>
                      <a:pt x="63" y="68"/>
                      <a:pt x="62" y="69"/>
                    </a:cubicBezTo>
                    <a:cubicBezTo>
                      <a:pt x="54" y="80"/>
                      <a:pt x="54" y="80"/>
                      <a:pt x="54" y="80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65" y="83"/>
                      <a:pt x="65" y="83"/>
                      <a:pt x="65" y="83"/>
                    </a:cubicBezTo>
                    <a:close/>
                    <a:moveTo>
                      <a:pt x="81" y="80"/>
                    </a:moveTo>
                    <a:cubicBezTo>
                      <a:pt x="81" y="76"/>
                      <a:pt x="81" y="76"/>
                      <a:pt x="81" y="76"/>
                    </a:cubicBezTo>
                    <a:cubicBezTo>
                      <a:pt x="79" y="76"/>
                      <a:pt x="79" y="76"/>
                      <a:pt x="79" y="76"/>
                    </a:cubicBezTo>
                    <a:cubicBezTo>
                      <a:pt x="82" y="60"/>
                      <a:pt x="82" y="60"/>
                      <a:pt x="82" y="60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6" y="80"/>
                      <a:pt x="66" y="80"/>
                      <a:pt x="66" y="80"/>
                    </a:cubicBezTo>
                    <a:cubicBezTo>
                      <a:pt x="73" y="80"/>
                      <a:pt x="73" y="80"/>
                      <a:pt x="73" y="80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81" y="80"/>
                      <a:pt x="81" y="80"/>
                      <a:pt x="81" y="80"/>
                    </a:cubicBezTo>
                    <a:close/>
                    <a:moveTo>
                      <a:pt x="74" y="76"/>
                    </a:moveTo>
                    <a:cubicBezTo>
                      <a:pt x="75" y="67"/>
                      <a:pt x="75" y="67"/>
                      <a:pt x="75" y="67"/>
                    </a:cubicBezTo>
                    <a:cubicBezTo>
                      <a:pt x="72" y="76"/>
                      <a:pt x="72" y="76"/>
                      <a:pt x="72" y="76"/>
                    </a:cubicBezTo>
                    <a:lnTo>
                      <a:pt x="74" y="7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5186860" y="5715502"/>
                <a:ext cx="285671" cy="262931"/>
              </a:xfrm>
              <a:custGeom>
                <a:rect b="b" l="l" r="r" t="t"/>
                <a:pathLst>
                  <a:path extrusionOk="0" h="78" w="85">
                    <a:moveTo>
                      <a:pt x="29" y="0"/>
                    </a:moveTo>
                    <a:cubicBezTo>
                      <a:pt x="1" y="7"/>
                      <a:pt x="33" y="28"/>
                      <a:pt x="34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3" y="29"/>
                      <a:pt x="0" y="32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8"/>
                      <a:pt x="1" y="41"/>
                      <a:pt x="4" y="42"/>
                    </a:cubicBezTo>
                    <a:cubicBezTo>
                      <a:pt x="2" y="43"/>
                      <a:pt x="0" y="45"/>
                      <a:pt x="0" y="47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1"/>
                      <a:pt x="2" y="53"/>
                      <a:pt x="5" y="54"/>
                    </a:cubicBezTo>
                    <a:cubicBezTo>
                      <a:pt x="4" y="55"/>
                      <a:pt x="4" y="57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62"/>
                      <a:pt x="7" y="65"/>
                      <a:pt x="10" y="65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9" y="66"/>
                      <a:pt x="9" y="68"/>
                      <a:pt x="9" y="70"/>
                    </a:cubicBezTo>
                    <a:cubicBezTo>
                      <a:pt x="9" y="70"/>
                      <a:pt x="9" y="70"/>
                      <a:pt x="9" y="70"/>
                    </a:cubicBezTo>
                    <a:cubicBezTo>
                      <a:pt x="9" y="74"/>
                      <a:pt x="12" y="77"/>
                      <a:pt x="15" y="77"/>
                    </a:cubicBezTo>
                    <a:cubicBezTo>
                      <a:pt x="29" y="77"/>
                      <a:pt x="29" y="77"/>
                      <a:pt x="29" y="77"/>
                    </a:cubicBezTo>
                    <a:cubicBezTo>
                      <a:pt x="45" y="77"/>
                      <a:pt x="45" y="77"/>
                      <a:pt x="45" y="77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51" y="71"/>
                      <a:pt x="51" y="71"/>
                      <a:pt x="51" y="71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78"/>
                      <a:pt x="66" y="78"/>
                      <a:pt x="66" y="78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61" y="32"/>
                      <a:pt x="61" y="32"/>
                      <a:pt x="61" y="32"/>
                    </a:cubicBezTo>
                    <a:cubicBezTo>
                      <a:pt x="57" y="16"/>
                      <a:pt x="32" y="17"/>
                      <a:pt x="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>
                <a:off x="5171937" y="4789730"/>
                <a:ext cx="315517" cy="333993"/>
              </a:xfrm>
              <a:custGeom>
                <a:rect b="b" l="l" r="r" t="t"/>
                <a:pathLst>
                  <a:path extrusionOk="0" h="235" w="222">
                    <a:moveTo>
                      <a:pt x="151" y="19"/>
                    </a:moveTo>
                    <a:lnTo>
                      <a:pt x="170" y="29"/>
                    </a:lnTo>
                    <a:lnTo>
                      <a:pt x="203" y="19"/>
                    </a:lnTo>
                    <a:lnTo>
                      <a:pt x="182" y="7"/>
                    </a:lnTo>
                    <a:lnTo>
                      <a:pt x="151" y="19"/>
                    </a:lnTo>
                    <a:lnTo>
                      <a:pt x="151" y="19"/>
                    </a:lnTo>
                    <a:close/>
                    <a:moveTo>
                      <a:pt x="31" y="171"/>
                    </a:moveTo>
                    <a:lnTo>
                      <a:pt x="7" y="159"/>
                    </a:lnTo>
                    <a:lnTo>
                      <a:pt x="7" y="211"/>
                    </a:lnTo>
                    <a:lnTo>
                      <a:pt x="31" y="223"/>
                    </a:lnTo>
                    <a:lnTo>
                      <a:pt x="31" y="171"/>
                    </a:lnTo>
                    <a:lnTo>
                      <a:pt x="31" y="171"/>
                    </a:lnTo>
                    <a:close/>
                    <a:moveTo>
                      <a:pt x="87" y="104"/>
                    </a:moveTo>
                    <a:lnTo>
                      <a:pt x="109" y="114"/>
                    </a:lnTo>
                    <a:lnTo>
                      <a:pt x="137" y="102"/>
                    </a:lnTo>
                    <a:lnTo>
                      <a:pt x="116" y="93"/>
                    </a:lnTo>
                    <a:lnTo>
                      <a:pt x="87" y="104"/>
                    </a:lnTo>
                    <a:lnTo>
                      <a:pt x="87" y="104"/>
                    </a:lnTo>
                    <a:close/>
                    <a:moveTo>
                      <a:pt x="68" y="102"/>
                    </a:moveTo>
                    <a:lnTo>
                      <a:pt x="76" y="100"/>
                    </a:lnTo>
                    <a:lnTo>
                      <a:pt x="116" y="83"/>
                    </a:lnTo>
                    <a:lnTo>
                      <a:pt x="116" y="83"/>
                    </a:lnTo>
                    <a:lnTo>
                      <a:pt x="118" y="83"/>
                    </a:lnTo>
                    <a:lnTo>
                      <a:pt x="132" y="90"/>
                    </a:lnTo>
                    <a:lnTo>
                      <a:pt x="132" y="24"/>
                    </a:lnTo>
                    <a:lnTo>
                      <a:pt x="132" y="19"/>
                    </a:lnTo>
                    <a:lnTo>
                      <a:pt x="139" y="14"/>
                    </a:lnTo>
                    <a:lnTo>
                      <a:pt x="180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215" y="14"/>
                    </a:lnTo>
                    <a:lnTo>
                      <a:pt x="222" y="19"/>
                    </a:lnTo>
                    <a:lnTo>
                      <a:pt x="222" y="168"/>
                    </a:lnTo>
                    <a:lnTo>
                      <a:pt x="173" y="187"/>
                    </a:lnTo>
                    <a:lnTo>
                      <a:pt x="168" y="185"/>
                    </a:lnTo>
                    <a:lnTo>
                      <a:pt x="158" y="180"/>
                    </a:lnTo>
                    <a:lnTo>
                      <a:pt x="158" y="192"/>
                    </a:lnTo>
                    <a:lnTo>
                      <a:pt x="106" y="211"/>
                    </a:lnTo>
                    <a:lnTo>
                      <a:pt x="102" y="209"/>
                    </a:lnTo>
                    <a:lnTo>
                      <a:pt x="90" y="201"/>
                    </a:lnTo>
                    <a:lnTo>
                      <a:pt x="90" y="216"/>
                    </a:lnTo>
                    <a:lnTo>
                      <a:pt x="38" y="235"/>
                    </a:lnTo>
                    <a:lnTo>
                      <a:pt x="33" y="232"/>
                    </a:lnTo>
                    <a:lnTo>
                      <a:pt x="2" y="218"/>
                    </a:lnTo>
                    <a:lnTo>
                      <a:pt x="0" y="216"/>
                    </a:lnTo>
                    <a:lnTo>
                      <a:pt x="0" y="213"/>
                    </a:lnTo>
                    <a:lnTo>
                      <a:pt x="0" y="154"/>
                    </a:lnTo>
                    <a:lnTo>
                      <a:pt x="0" y="147"/>
                    </a:lnTo>
                    <a:lnTo>
                      <a:pt x="7" y="145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50" y="128"/>
                    </a:lnTo>
                    <a:lnTo>
                      <a:pt x="80" y="145"/>
                    </a:lnTo>
                    <a:lnTo>
                      <a:pt x="90" y="147"/>
                    </a:lnTo>
                    <a:lnTo>
                      <a:pt x="90" y="194"/>
                    </a:lnTo>
                    <a:lnTo>
                      <a:pt x="99" y="199"/>
                    </a:lnTo>
                    <a:lnTo>
                      <a:pt x="99" y="126"/>
                    </a:lnTo>
                    <a:lnTo>
                      <a:pt x="76" y="114"/>
                    </a:lnTo>
                    <a:lnTo>
                      <a:pt x="76" y="142"/>
                    </a:lnTo>
                    <a:lnTo>
                      <a:pt x="68" y="138"/>
                    </a:lnTo>
                    <a:lnTo>
                      <a:pt x="68" y="109"/>
                    </a:lnTo>
                    <a:lnTo>
                      <a:pt x="68" y="102"/>
                    </a:lnTo>
                    <a:lnTo>
                      <a:pt x="68" y="102"/>
                    </a:lnTo>
                    <a:close/>
                    <a:moveTo>
                      <a:pt x="139" y="95"/>
                    </a:moveTo>
                    <a:lnTo>
                      <a:pt x="149" y="100"/>
                    </a:lnTo>
                    <a:lnTo>
                      <a:pt x="158" y="102"/>
                    </a:lnTo>
                    <a:lnTo>
                      <a:pt x="158" y="171"/>
                    </a:lnTo>
                    <a:lnTo>
                      <a:pt x="165" y="175"/>
                    </a:lnTo>
                    <a:lnTo>
                      <a:pt x="165" y="43"/>
                    </a:lnTo>
                    <a:lnTo>
                      <a:pt x="139" y="31"/>
                    </a:lnTo>
                    <a:lnTo>
                      <a:pt x="139" y="95"/>
                    </a:lnTo>
                    <a:lnTo>
                      <a:pt x="139" y="95"/>
                    </a:lnTo>
                    <a:close/>
                    <a:moveTo>
                      <a:pt x="19" y="149"/>
                    </a:moveTo>
                    <a:lnTo>
                      <a:pt x="38" y="159"/>
                    </a:lnTo>
                    <a:lnTo>
                      <a:pt x="71" y="147"/>
                    </a:lnTo>
                    <a:lnTo>
                      <a:pt x="47" y="138"/>
                    </a:lnTo>
                    <a:lnTo>
                      <a:pt x="19" y="149"/>
                    </a:lnTo>
                    <a:lnTo>
                      <a:pt x="19" y="149"/>
                    </a:lnTo>
                    <a:close/>
                    <a:moveTo>
                      <a:pt x="173" y="38"/>
                    </a:moveTo>
                    <a:lnTo>
                      <a:pt x="173" y="36"/>
                    </a:lnTo>
                    <a:lnTo>
                      <a:pt x="173" y="38"/>
                    </a:lnTo>
                    <a:lnTo>
                      <a:pt x="173" y="38"/>
                    </a:lnTo>
                    <a:lnTo>
                      <a:pt x="173" y="3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93" name="Google Shape;493;p25"/>
              <p:cNvSpPr/>
              <p:nvPr/>
            </p:nvSpPr>
            <p:spPr>
              <a:xfrm>
                <a:off x="2017710" y="4811049"/>
                <a:ext cx="258667" cy="312674"/>
              </a:xfrm>
              <a:custGeom>
                <a:rect b="b" l="l" r="r" t="t"/>
                <a:pathLst>
                  <a:path extrusionOk="0" h="93" w="77">
                    <a:moveTo>
                      <a:pt x="3" y="88"/>
                    </a:moveTo>
                    <a:cubicBezTo>
                      <a:pt x="2" y="87"/>
                      <a:pt x="1" y="86"/>
                      <a:pt x="0" y="85"/>
                    </a:cubicBezTo>
                    <a:cubicBezTo>
                      <a:pt x="0" y="72"/>
                      <a:pt x="0" y="58"/>
                      <a:pt x="0" y="45"/>
                    </a:cubicBezTo>
                    <a:cubicBezTo>
                      <a:pt x="12" y="40"/>
                      <a:pt x="21" y="32"/>
                      <a:pt x="30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1" y="29"/>
                      <a:pt x="41" y="29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53" y="55"/>
                      <a:pt x="49" y="67"/>
                      <a:pt x="48" y="79"/>
                    </a:cubicBezTo>
                    <a:cubicBezTo>
                      <a:pt x="36" y="84"/>
                      <a:pt x="23" y="88"/>
                      <a:pt x="11" y="93"/>
                    </a:cubicBezTo>
                    <a:cubicBezTo>
                      <a:pt x="9" y="92"/>
                      <a:pt x="8" y="91"/>
                      <a:pt x="7" y="91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7" y="69"/>
                      <a:pt x="32" y="68"/>
                      <a:pt x="35" y="64"/>
                    </a:cubicBezTo>
                    <a:cubicBezTo>
                      <a:pt x="38" y="60"/>
                      <a:pt x="37" y="54"/>
                      <a:pt x="32" y="51"/>
                    </a:cubicBezTo>
                    <a:cubicBezTo>
                      <a:pt x="28" y="47"/>
                      <a:pt x="22" y="49"/>
                      <a:pt x="19" y="53"/>
                    </a:cubicBezTo>
                    <a:cubicBezTo>
                      <a:pt x="16" y="57"/>
                      <a:pt x="16" y="62"/>
                      <a:pt x="19" y="65"/>
                    </a:cubicBezTo>
                    <a:cubicBezTo>
                      <a:pt x="3" y="88"/>
                      <a:pt x="3" y="88"/>
                      <a:pt x="3" y="88"/>
                    </a:cubicBezTo>
                    <a:close/>
                    <a:moveTo>
                      <a:pt x="27" y="93"/>
                    </a:moveTo>
                    <a:cubicBezTo>
                      <a:pt x="73" y="93"/>
                      <a:pt x="73" y="93"/>
                      <a:pt x="73" y="93"/>
                    </a:cubicBezTo>
                    <a:cubicBezTo>
                      <a:pt x="73" y="83"/>
                      <a:pt x="73" y="83"/>
                      <a:pt x="73" y="83"/>
                    </a:cubicBezTo>
                    <a:cubicBezTo>
                      <a:pt x="54" y="83"/>
                      <a:pt x="54" y="83"/>
                      <a:pt x="54" y="83"/>
                    </a:cubicBezTo>
                    <a:cubicBezTo>
                      <a:pt x="27" y="93"/>
                      <a:pt x="27" y="93"/>
                      <a:pt x="27" y="93"/>
                    </a:cubicBezTo>
                    <a:close/>
                    <a:moveTo>
                      <a:pt x="69" y="42"/>
                    </a:moveTo>
                    <a:cubicBezTo>
                      <a:pt x="77" y="31"/>
                      <a:pt x="77" y="31"/>
                      <a:pt x="77" y="31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6" y="12"/>
                      <a:pt x="26" y="12"/>
                      <a:pt x="26" y="12"/>
                    </a:cubicBezTo>
                    <a:lnTo>
                      <a:pt x="69" y="4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94" name="Google Shape;494;p25"/>
              <p:cNvSpPr/>
              <p:nvPr/>
            </p:nvSpPr>
            <p:spPr>
              <a:xfrm>
                <a:off x="4927484" y="1756231"/>
                <a:ext cx="3009985" cy="2641207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495" name="Google Shape;495;p25"/>
            <p:cNvSpPr/>
            <p:nvPr/>
          </p:nvSpPr>
          <p:spPr>
            <a:xfrm>
              <a:off x="7169921" y="4222699"/>
              <a:ext cx="2733911" cy="216659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5E5E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96" name="Google Shape;496;p25"/>
            <p:cNvGrpSpPr/>
            <p:nvPr/>
          </p:nvGrpSpPr>
          <p:grpSpPr>
            <a:xfrm>
              <a:off x="7169921" y="1942888"/>
              <a:ext cx="2748388" cy="2151131"/>
              <a:chOff x="8351436" y="1496182"/>
              <a:chExt cx="3527294" cy="2760772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9063248" y="1524294"/>
                <a:ext cx="2815482" cy="798901"/>
                <a:chOff x="6978975" y="3155872"/>
                <a:chExt cx="2132940" cy="568139"/>
              </a:xfrm>
            </p:grpSpPr>
            <p:sp>
              <p:nvSpPr>
                <p:cNvPr id="498" name="Google Shape;498;p25"/>
                <p:cNvSpPr txBox="1"/>
                <p:nvPr/>
              </p:nvSpPr>
              <p:spPr>
                <a:xfrm>
                  <a:off x="6978977" y="3155872"/>
                  <a:ext cx="1542506" cy="1986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400">
                      <a:solidFill>
                        <a:srgbClr val="A5A5A5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STAGE 1</a:t>
                  </a:r>
                  <a:endParaRPr b="1" sz="1400">
                    <a:solidFill>
                      <a:srgbClr val="A5A5A5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499" name="Google Shape;499;p25"/>
                <p:cNvSpPr txBox="1"/>
                <p:nvPr/>
              </p:nvSpPr>
              <p:spPr>
                <a:xfrm>
                  <a:off x="6978975" y="3348942"/>
                  <a:ext cx="2132940" cy="375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tr-TR" sz="800">
                      <a:solidFill>
                        <a:srgbClr val="A5A5A5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A complex idea can be conveyed with just a single still image, namely making it possible to absorb large amounts of data quickly.</a:t>
                  </a:r>
                  <a:endParaRPr/>
                </a:p>
              </p:txBody>
            </p:sp>
          </p:grpSp>
          <p:grpSp>
            <p:nvGrpSpPr>
              <p:cNvPr id="500" name="Google Shape;500;p25"/>
              <p:cNvGrpSpPr/>
              <p:nvPr/>
            </p:nvGrpSpPr>
            <p:grpSpPr>
              <a:xfrm>
                <a:off x="9063247" y="2432328"/>
                <a:ext cx="2815482" cy="798903"/>
                <a:chOff x="6978974" y="3914331"/>
                <a:chExt cx="2132940" cy="568139"/>
              </a:xfrm>
            </p:grpSpPr>
            <p:sp>
              <p:nvSpPr>
                <p:cNvPr id="501" name="Google Shape;501;p25"/>
                <p:cNvSpPr txBox="1"/>
                <p:nvPr/>
              </p:nvSpPr>
              <p:spPr>
                <a:xfrm>
                  <a:off x="6978977" y="3914331"/>
                  <a:ext cx="1542506" cy="1986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400">
                      <a:solidFill>
                        <a:srgbClr val="A5A5A5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STAGE 2</a:t>
                  </a:r>
                  <a:endParaRPr b="1" sz="1400">
                    <a:solidFill>
                      <a:srgbClr val="A5A5A5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2" name="Google Shape;502;p25"/>
                <p:cNvSpPr txBox="1"/>
                <p:nvPr/>
              </p:nvSpPr>
              <p:spPr>
                <a:xfrm>
                  <a:off x="6978974" y="4107401"/>
                  <a:ext cx="2132940" cy="375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tr-TR" sz="800">
                      <a:solidFill>
                        <a:srgbClr val="A5A5A5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A complex idea can be conveyed with just a single still image, namely making it possible to absorb large amounts of data quickly.</a:t>
                  </a:r>
                  <a:endParaRPr/>
                </a:p>
              </p:txBody>
            </p:sp>
          </p:grpSp>
          <p:grpSp>
            <p:nvGrpSpPr>
              <p:cNvPr id="503" name="Google Shape;503;p25"/>
              <p:cNvGrpSpPr/>
              <p:nvPr/>
            </p:nvGrpSpPr>
            <p:grpSpPr>
              <a:xfrm>
                <a:off x="9063247" y="3458051"/>
                <a:ext cx="2815482" cy="798903"/>
                <a:chOff x="6978974" y="3914331"/>
                <a:chExt cx="2132940" cy="568139"/>
              </a:xfrm>
            </p:grpSpPr>
            <p:sp>
              <p:nvSpPr>
                <p:cNvPr id="504" name="Google Shape;504;p25"/>
                <p:cNvSpPr txBox="1"/>
                <p:nvPr/>
              </p:nvSpPr>
              <p:spPr>
                <a:xfrm>
                  <a:off x="6978977" y="3914331"/>
                  <a:ext cx="1542506" cy="19865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tr-TR" sz="1400">
                      <a:solidFill>
                        <a:srgbClr val="A5A5A5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STAGE 3</a:t>
                  </a:r>
                  <a:endParaRPr b="1" sz="1400">
                    <a:solidFill>
                      <a:srgbClr val="A5A5A5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5" name="Google Shape;505;p25"/>
                <p:cNvSpPr txBox="1"/>
                <p:nvPr/>
              </p:nvSpPr>
              <p:spPr>
                <a:xfrm>
                  <a:off x="6978974" y="4107401"/>
                  <a:ext cx="2132940" cy="375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i="1" lang="tr-TR" sz="800">
                      <a:solidFill>
                        <a:srgbClr val="A5A5A5"/>
                      </a:solidFill>
                      <a:latin typeface="Cambria"/>
                      <a:ea typeface="Cambria"/>
                      <a:cs typeface="Cambria"/>
                      <a:sym typeface="Cambria"/>
                    </a:rPr>
                    <a:t>A complex idea can be conveyed with just a single still image, namely making it possible to absorb large amounts of data quickly.</a:t>
                  </a:r>
                  <a:endParaRPr/>
                </a:p>
              </p:txBody>
            </p:sp>
          </p:grpSp>
          <p:grpSp>
            <p:nvGrpSpPr>
              <p:cNvPr id="506" name="Google Shape;506;p25"/>
              <p:cNvGrpSpPr/>
              <p:nvPr/>
            </p:nvGrpSpPr>
            <p:grpSpPr>
              <a:xfrm>
                <a:off x="8351436" y="3434585"/>
                <a:ext cx="659525" cy="640643"/>
                <a:chOff x="6299532" y="4190009"/>
                <a:chExt cx="469021" cy="455593"/>
              </a:xfrm>
            </p:grpSpPr>
            <p:sp>
              <p:nvSpPr>
                <p:cNvPr id="507" name="Google Shape;507;p25"/>
                <p:cNvSpPr/>
                <p:nvPr/>
              </p:nvSpPr>
              <p:spPr>
                <a:xfrm>
                  <a:off x="6299532" y="4190009"/>
                  <a:ext cx="469021" cy="455593"/>
                </a:xfrm>
                <a:prstGeom prst="ellipse">
                  <a:avLst/>
                </a:prstGeom>
                <a:noFill/>
                <a:ln cap="flat" cmpd="sng" w="12700">
                  <a:solidFill>
                    <a:srgbClr val="7C3D67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08" name="Google Shape;508;p25"/>
                <p:cNvSpPr/>
                <p:nvPr/>
              </p:nvSpPr>
              <p:spPr>
                <a:xfrm>
                  <a:off x="6386874" y="4310694"/>
                  <a:ext cx="294337" cy="214222"/>
                </a:xfrm>
                <a:custGeom>
                  <a:rect b="b" l="l" r="r" t="t"/>
                  <a:pathLst>
                    <a:path extrusionOk="0" h="57" w="78">
                      <a:moveTo>
                        <a:pt x="62" y="57"/>
                      </a:moveTo>
                      <a:cubicBezTo>
                        <a:pt x="18" y="57"/>
                        <a:pt x="18" y="57"/>
                        <a:pt x="18" y="57"/>
                      </a:cubicBezTo>
                      <a:cubicBezTo>
                        <a:pt x="9" y="57"/>
                        <a:pt x="0" y="49"/>
                        <a:pt x="0" y="39"/>
                      </a:cubicBezTo>
                      <a:cubicBezTo>
                        <a:pt x="0" y="32"/>
                        <a:pt x="5" y="26"/>
                        <a:pt x="11" y="23"/>
                      </a:cubicBezTo>
                      <a:cubicBezTo>
                        <a:pt x="11" y="22"/>
                        <a:pt x="11" y="22"/>
                        <a:pt x="11" y="21"/>
                      </a:cubicBezTo>
                      <a:cubicBezTo>
                        <a:pt x="11" y="10"/>
                        <a:pt x="20" y="0"/>
                        <a:pt x="31" y="0"/>
                      </a:cubicBezTo>
                      <a:cubicBezTo>
                        <a:pt x="40" y="0"/>
                        <a:pt x="47" y="6"/>
                        <a:pt x="50" y="13"/>
                      </a:cubicBezTo>
                      <a:cubicBezTo>
                        <a:pt x="52" y="12"/>
                        <a:pt x="55" y="11"/>
                        <a:pt x="57" y="11"/>
                      </a:cubicBezTo>
                      <a:cubicBezTo>
                        <a:pt x="63" y="11"/>
                        <a:pt x="67" y="15"/>
                        <a:pt x="67" y="21"/>
                      </a:cubicBezTo>
                      <a:cubicBezTo>
                        <a:pt x="67" y="23"/>
                        <a:pt x="67" y="25"/>
                        <a:pt x="66" y="27"/>
                      </a:cubicBezTo>
                      <a:cubicBezTo>
                        <a:pt x="73" y="28"/>
                        <a:pt x="78" y="34"/>
                        <a:pt x="78" y="42"/>
                      </a:cubicBezTo>
                      <a:cubicBezTo>
                        <a:pt x="78" y="50"/>
                        <a:pt x="71" y="57"/>
                        <a:pt x="62" y="57"/>
                      </a:cubicBezTo>
                      <a:close/>
                      <a:moveTo>
                        <a:pt x="51" y="31"/>
                      </a:moveTo>
                      <a:cubicBezTo>
                        <a:pt x="42" y="31"/>
                        <a:pt x="42" y="31"/>
                        <a:pt x="42" y="31"/>
                      </a:cubicBezTo>
                      <a:cubicBezTo>
                        <a:pt x="42" y="17"/>
                        <a:pt x="42" y="17"/>
                        <a:pt x="42" y="17"/>
                      </a:cubicBezTo>
                      <a:cubicBezTo>
                        <a:pt x="42" y="16"/>
                        <a:pt x="41" y="16"/>
                        <a:pt x="40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6"/>
                        <a:pt x="31" y="16"/>
                        <a:pt x="31" y="17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1"/>
                        <a:pt x="21" y="32"/>
                        <a:pt x="21" y="33"/>
                      </a:cubicBezTo>
                      <a:cubicBezTo>
                        <a:pt x="21" y="33"/>
                        <a:pt x="21" y="33"/>
                        <a:pt x="21" y="34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51" y="34"/>
                        <a:pt x="51" y="34"/>
                        <a:pt x="51" y="34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2" y="32"/>
                        <a:pt x="51" y="31"/>
                        <a:pt x="51" y="31"/>
                      </a:cubicBezTo>
                      <a:close/>
                    </a:path>
                  </a:pathLst>
                </a:custGeom>
                <a:solidFill>
                  <a:srgbClr val="7C3D67"/>
                </a:solidFill>
                <a:ln>
                  <a:noFill/>
                </a:ln>
              </p:spPr>
              <p:txBody>
                <a:bodyPr anchorCtr="0" anchor="t" bIns="64275" lIns="128575" spcFirstLastPara="1" rIns="128575" wrap="square" tIns="64275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09" name="Google Shape;509;p25"/>
              <p:cNvGrpSpPr/>
              <p:nvPr/>
            </p:nvGrpSpPr>
            <p:grpSpPr>
              <a:xfrm>
                <a:off x="8351436" y="2448228"/>
                <a:ext cx="659525" cy="640643"/>
                <a:chOff x="630683" y="4190009"/>
                <a:chExt cx="469021" cy="4555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>
                  <a:off x="630683" y="4190009"/>
                  <a:ext cx="469021" cy="455593"/>
                </a:xfrm>
                <a:prstGeom prst="ellipse">
                  <a:avLst/>
                </a:prstGeom>
                <a:noFill/>
                <a:ln cap="flat" cmpd="sng" w="12700">
                  <a:solidFill>
                    <a:srgbClr val="DF6282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>
                  <a:off x="765181" y="4270535"/>
                  <a:ext cx="200025" cy="294541"/>
                </a:xfrm>
                <a:custGeom>
                  <a:rect b="b" l="l" r="r" t="t"/>
                  <a:pathLst>
                    <a:path extrusionOk="0" h="62" w="42">
                      <a:moveTo>
                        <a:pt x="37" y="29"/>
                      </a:moveTo>
                      <a:cubicBezTo>
                        <a:pt x="35" y="32"/>
                        <a:pt x="31" y="37"/>
                        <a:pt x="31" y="41"/>
                      </a:cubicBezTo>
                      <a:cubicBezTo>
                        <a:pt x="32" y="42"/>
                        <a:pt x="33" y="43"/>
                        <a:pt x="33" y="44"/>
                      </a:cubicBezTo>
                      <a:cubicBezTo>
                        <a:pt x="33" y="45"/>
                        <a:pt x="32" y="46"/>
                        <a:pt x="32" y="47"/>
                      </a:cubicBezTo>
                      <a:cubicBezTo>
                        <a:pt x="32" y="47"/>
                        <a:pt x="33" y="48"/>
                        <a:pt x="33" y="49"/>
                      </a:cubicBezTo>
                      <a:cubicBezTo>
                        <a:pt x="33" y="51"/>
                        <a:pt x="32" y="52"/>
                        <a:pt x="31" y="53"/>
                      </a:cubicBezTo>
                      <a:cubicBezTo>
                        <a:pt x="31" y="53"/>
                        <a:pt x="31" y="54"/>
                        <a:pt x="31" y="54"/>
                      </a:cubicBezTo>
                      <a:cubicBezTo>
                        <a:pt x="31" y="57"/>
                        <a:pt x="29" y="58"/>
                        <a:pt x="27" y="58"/>
                      </a:cubicBezTo>
                      <a:cubicBezTo>
                        <a:pt x="26" y="61"/>
                        <a:pt x="24" y="62"/>
                        <a:pt x="21" y="62"/>
                      </a:cubicBezTo>
                      <a:cubicBezTo>
                        <a:pt x="19" y="62"/>
                        <a:pt x="16" y="61"/>
                        <a:pt x="15" y="58"/>
                      </a:cubicBezTo>
                      <a:cubicBezTo>
                        <a:pt x="13" y="58"/>
                        <a:pt x="11" y="57"/>
                        <a:pt x="11" y="54"/>
                      </a:cubicBezTo>
                      <a:cubicBezTo>
                        <a:pt x="11" y="54"/>
                        <a:pt x="11" y="53"/>
                        <a:pt x="11" y="53"/>
                      </a:cubicBezTo>
                      <a:cubicBezTo>
                        <a:pt x="10" y="52"/>
                        <a:pt x="9" y="51"/>
                        <a:pt x="9" y="49"/>
                      </a:cubicBezTo>
                      <a:cubicBezTo>
                        <a:pt x="9" y="48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3"/>
                        <a:pt x="10" y="42"/>
                        <a:pt x="11" y="41"/>
                      </a:cubicBezTo>
                      <a:cubicBezTo>
                        <a:pt x="11" y="37"/>
                        <a:pt x="7" y="32"/>
                        <a:pt x="5" y="29"/>
                      </a:cubicBezTo>
                      <a:cubicBezTo>
                        <a:pt x="2" y="26"/>
                        <a:pt x="0" y="23"/>
                        <a:pt x="0" y="18"/>
                      </a:cubicBezTo>
                      <a:cubicBezTo>
                        <a:pt x="0" y="8"/>
                        <a:pt x="11" y="0"/>
                        <a:pt x="21" y="0"/>
                      </a:cubicBezTo>
                      <a:cubicBezTo>
                        <a:pt x="31" y="0"/>
                        <a:pt x="42" y="8"/>
                        <a:pt x="42" y="18"/>
                      </a:cubicBezTo>
                      <a:cubicBezTo>
                        <a:pt x="42" y="23"/>
                        <a:pt x="40" y="26"/>
                        <a:pt x="37" y="29"/>
                      </a:cubicBezTo>
                      <a:close/>
                      <a:moveTo>
                        <a:pt x="21" y="6"/>
                      </a:moveTo>
                      <a:cubicBezTo>
                        <a:pt x="14" y="6"/>
                        <a:pt x="6" y="10"/>
                        <a:pt x="6" y="18"/>
                      </a:cubicBezTo>
                      <a:cubicBezTo>
                        <a:pt x="6" y="21"/>
                        <a:pt x="7" y="24"/>
                        <a:pt x="8" y="26"/>
                      </a:cubicBezTo>
                      <a:cubicBezTo>
                        <a:pt x="9" y="27"/>
                        <a:pt x="10" y="27"/>
                        <a:pt x="11" y="28"/>
                      </a:cubicBezTo>
                      <a:cubicBezTo>
                        <a:pt x="14" y="32"/>
                        <a:pt x="16" y="36"/>
                        <a:pt x="16" y="40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36"/>
                        <a:pt x="28" y="32"/>
                        <a:pt x="31" y="28"/>
                      </a:cubicBezTo>
                      <a:cubicBezTo>
                        <a:pt x="32" y="27"/>
                        <a:pt x="33" y="27"/>
                        <a:pt x="34" y="26"/>
                      </a:cubicBezTo>
                      <a:cubicBezTo>
                        <a:pt x="35" y="24"/>
                        <a:pt x="36" y="21"/>
                        <a:pt x="36" y="18"/>
                      </a:cubicBezTo>
                      <a:cubicBezTo>
                        <a:pt x="36" y="10"/>
                        <a:pt x="28" y="6"/>
                        <a:pt x="21" y="6"/>
                      </a:cubicBezTo>
                      <a:close/>
                      <a:moveTo>
                        <a:pt x="29" y="20"/>
                      </a:moveTo>
                      <a:cubicBezTo>
                        <a:pt x="28" y="20"/>
                        <a:pt x="27" y="19"/>
                        <a:pt x="27" y="18"/>
                      </a:cubicBezTo>
                      <a:cubicBezTo>
                        <a:pt x="27" y="16"/>
                        <a:pt x="23" y="15"/>
                        <a:pt x="21" y="15"/>
                      </a:cubicBezTo>
                      <a:cubicBezTo>
                        <a:pt x="20" y="15"/>
                        <a:pt x="20" y="14"/>
                        <a:pt x="20" y="13"/>
                      </a:cubicBezTo>
                      <a:cubicBezTo>
                        <a:pt x="20" y="13"/>
                        <a:pt x="20" y="12"/>
                        <a:pt x="21" y="12"/>
                      </a:cubicBezTo>
                      <a:cubicBezTo>
                        <a:pt x="25" y="12"/>
                        <a:pt x="30" y="14"/>
                        <a:pt x="30" y="18"/>
                      </a:cubicBezTo>
                      <a:cubicBezTo>
                        <a:pt x="30" y="19"/>
                        <a:pt x="29" y="20"/>
                        <a:pt x="29" y="20"/>
                      </a:cubicBezTo>
                      <a:close/>
                    </a:path>
                  </a:pathLst>
                </a:custGeom>
                <a:solidFill>
                  <a:srgbClr val="DF6282"/>
                </a:solidFill>
                <a:ln>
                  <a:noFill/>
                </a:ln>
              </p:spPr>
              <p:txBody>
                <a:bodyPr anchorCtr="0" anchor="t" bIns="64275" lIns="128575" spcFirstLastPara="1" rIns="128575" wrap="square" tIns="64275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  <p:grpSp>
            <p:nvGrpSpPr>
              <p:cNvPr id="512" name="Google Shape;512;p25"/>
              <p:cNvGrpSpPr/>
              <p:nvPr/>
            </p:nvGrpSpPr>
            <p:grpSpPr>
              <a:xfrm>
                <a:off x="8351436" y="1496182"/>
                <a:ext cx="659525" cy="640643"/>
                <a:chOff x="3425803" y="3384456"/>
                <a:chExt cx="469021" cy="455593"/>
              </a:xfrm>
            </p:grpSpPr>
            <p:sp>
              <p:nvSpPr>
                <p:cNvPr id="513" name="Google Shape;513;p25"/>
                <p:cNvSpPr/>
                <p:nvPr/>
              </p:nvSpPr>
              <p:spPr>
                <a:xfrm>
                  <a:off x="3425803" y="3384456"/>
                  <a:ext cx="469021" cy="455593"/>
                </a:xfrm>
                <a:prstGeom prst="ellipse">
                  <a:avLst/>
                </a:prstGeom>
                <a:noFill/>
                <a:ln cap="flat" cmpd="sng" w="12700">
                  <a:solidFill>
                    <a:srgbClr val="7C3D67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514" name="Google Shape;514;p25"/>
                <p:cNvSpPr/>
                <p:nvPr/>
              </p:nvSpPr>
              <p:spPr>
                <a:xfrm>
                  <a:off x="3520613" y="3471340"/>
                  <a:ext cx="279400" cy="279400"/>
                </a:xfrm>
                <a:custGeom>
                  <a:rect b="b" l="l" r="r" t="t"/>
                  <a:pathLst>
                    <a:path extrusionOk="0" h="384" w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rgbClr val="7C3D67"/>
                </a:solidFill>
                <a:ln>
                  <a:noFill/>
                </a:ln>
              </p:spPr>
              <p:txBody>
                <a:bodyPr anchorCtr="0" anchor="t" bIns="64275" lIns="128575" spcFirstLastPara="1" rIns="128575" wrap="square" tIns="64275">
                  <a:no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6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521" name="Google Shape;521;p26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522" name="Google Shape;522;p26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23" name="Google Shape;523;p26"/>
          <p:cNvGrpSpPr/>
          <p:nvPr/>
        </p:nvGrpSpPr>
        <p:grpSpPr>
          <a:xfrm>
            <a:off x="731762" y="-234696"/>
            <a:ext cx="10860770" cy="8938672"/>
            <a:chOff x="982253" y="-486651"/>
            <a:chExt cx="10298749" cy="8476115"/>
          </a:xfrm>
        </p:grpSpPr>
        <p:sp>
          <p:nvSpPr>
            <p:cNvPr id="524" name="Google Shape;524;p26"/>
            <p:cNvSpPr/>
            <p:nvPr/>
          </p:nvSpPr>
          <p:spPr>
            <a:xfrm rot="-1794718">
              <a:off x="1456384" y="1551735"/>
              <a:ext cx="9350488" cy="4399344"/>
            </a:xfrm>
            <a:custGeom>
              <a:rect b="b" l="l" r="r" t="t"/>
              <a:pathLst>
                <a:path extrusionOk="0" h="4399344" w="9350488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6"/>
            <p:cNvSpPr/>
            <p:nvPr/>
          </p:nvSpPr>
          <p:spPr>
            <a:xfrm rot="-1794718">
              <a:off x="1100786" y="3962064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6"/>
            <p:cNvSpPr/>
            <p:nvPr/>
          </p:nvSpPr>
          <p:spPr>
            <a:xfrm rot="-1794718">
              <a:off x="2976655" y="2907046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 rot="-1794718">
              <a:off x="4856481" y="3966200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6"/>
            <p:cNvSpPr/>
            <p:nvPr/>
          </p:nvSpPr>
          <p:spPr>
            <a:xfrm rot="-1794718">
              <a:off x="6750373" y="2907049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6"/>
            <p:cNvSpPr/>
            <p:nvPr/>
          </p:nvSpPr>
          <p:spPr>
            <a:xfrm rot="-1794718">
              <a:off x="10518517" y="2907047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6"/>
            <p:cNvSpPr/>
            <p:nvPr/>
          </p:nvSpPr>
          <p:spPr>
            <a:xfrm rot="-1794718">
              <a:off x="8614859" y="3962065"/>
              <a:ext cx="634909" cy="634236"/>
            </a:xfrm>
            <a:prstGeom prst="roundRect">
              <a:avLst>
                <a:gd fmla="val 50000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>
              <a:off x="3100417" y="3031426"/>
              <a:ext cx="387383" cy="385476"/>
            </a:xfrm>
            <a:custGeom>
              <a:rect b="b" l="l" r="r" t="t"/>
              <a:pathLst>
                <a:path extrusionOk="0" h="94" w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6"/>
            <p:cNvSpPr/>
            <p:nvPr/>
          </p:nvSpPr>
          <p:spPr>
            <a:xfrm>
              <a:off x="6878905" y="3031426"/>
              <a:ext cx="377843" cy="362576"/>
            </a:xfrm>
            <a:custGeom>
              <a:rect b="b" l="l" r="r" t="t"/>
              <a:pathLst>
                <a:path extrusionOk="0" h="190" w="198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5005051" y="4114114"/>
              <a:ext cx="337768" cy="330136"/>
            </a:xfrm>
            <a:custGeom>
              <a:rect b="b" l="l" r="r" t="t"/>
              <a:pathLst>
                <a:path extrusionOk="0"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6"/>
            <p:cNvSpPr/>
            <p:nvPr/>
          </p:nvSpPr>
          <p:spPr>
            <a:xfrm>
              <a:off x="8773924" y="4087398"/>
              <a:ext cx="316777" cy="383568"/>
            </a:xfrm>
            <a:custGeom>
              <a:rect b="b" l="l" r="r" t="t"/>
              <a:pathLst>
                <a:path extrusionOk="0" h="93" w="77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8200" lIns="96425" spcFirstLastPara="1" rIns="96425" wrap="square" tIns="482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49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35" name="Google Shape;535;p26"/>
          <p:cNvCxnSpPr/>
          <p:nvPr/>
        </p:nvCxnSpPr>
        <p:spPr>
          <a:xfrm>
            <a:off x="3169779" y="4234640"/>
            <a:ext cx="0" cy="101339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536" name="Google Shape;536;p26"/>
          <p:cNvCxnSpPr/>
          <p:nvPr/>
        </p:nvCxnSpPr>
        <p:spPr>
          <a:xfrm>
            <a:off x="7149435" y="4234640"/>
            <a:ext cx="0" cy="101339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537" name="Google Shape;537;p26"/>
          <p:cNvCxnSpPr/>
          <p:nvPr/>
        </p:nvCxnSpPr>
        <p:spPr>
          <a:xfrm rot="10800000">
            <a:off x="9135959" y="3221803"/>
            <a:ext cx="0" cy="101339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cxnSp>
        <p:nvCxnSpPr>
          <p:cNvPr id="538" name="Google Shape;538;p26"/>
          <p:cNvCxnSpPr/>
          <p:nvPr/>
        </p:nvCxnSpPr>
        <p:spPr>
          <a:xfrm rot="10800000">
            <a:off x="5171770" y="3221803"/>
            <a:ext cx="0" cy="1013398"/>
          </a:xfrm>
          <a:prstGeom prst="straightConnector1">
            <a:avLst/>
          </a:prstGeom>
          <a:noFill/>
          <a:ln cap="flat" cmpd="sng" w="9525">
            <a:solidFill>
              <a:srgbClr val="A5A5A5"/>
            </a:solidFill>
            <a:prstDash val="dash"/>
            <a:miter lim="800000"/>
            <a:headEnd len="sm" w="sm" type="none"/>
            <a:tailEnd len="med" w="med" type="triangle"/>
          </a:ln>
        </p:spPr>
      </p:cxnSp>
      <p:grpSp>
        <p:nvGrpSpPr>
          <p:cNvPr id="539" name="Google Shape;539;p26"/>
          <p:cNvGrpSpPr/>
          <p:nvPr/>
        </p:nvGrpSpPr>
        <p:grpSpPr>
          <a:xfrm>
            <a:off x="1900929" y="5454661"/>
            <a:ext cx="2537702" cy="824682"/>
            <a:chOff x="1929542" y="4908274"/>
            <a:chExt cx="2729132" cy="782003"/>
          </a:xfrm>
        </p:grpSpPr>
        <p:sp>
          <p:nvSpPr>
            <p:cNvPr id="540" name="Google Shape;540;p26"/>
            <p:cNvSpPr txBox="1"/>
            <p:nvPr/>
          </p:nvSpPr>
          <p:spPr>
            <a:xfrm>
              <a:off x="2863851" y="4908274"/>
              <a:ext cx="860514" cy="310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STEP 1</a:t>
              </a:r>
              <a:endParaRPr b="1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6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8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542" name="Google Shape;542;p26"/>
          <p:cNvGrpSpPr/>
          <p:nvPr/>
        </p:nvGrpSpPr>
        <p:grpSpPr>
          <a:xfrm>
            <a:off x="5880585" y="5479687"/>
            <a:ext cx="2537702" cy="799656"/>
            <a:chOff x="5703260" y="4932005"/>
            <a:chExt cx="2729132" cy="758272"/>
          </a:xfrm>
        </p:grpSpPr>
        <p:sp>
          <p:nvSpPr>
            <p:cNvPr id="543" name="Google Shape;543;p26"/>
            <p:cNvSpPr txBox="1"/>
            <p:nvPr/>
          </p:nvSpPr>
          <p:spPr>
            <a:xfrm>
              <a:off x="6637571" y="4932005"/>
              <a:ext cx="860514" cy="3101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STEP 3</a:t>
              </a:r>
              <a:endParaRPr b="1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6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8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545" name="Google Shape;545;p26"/>
          <p:cNvGrpSpPr/>
          <p:nvPr/>
        </p:nvGrpSpPr>
        <p:grpSpPr>
          <a:xfrm>
            <a:off x="3863923" y="1988108"/>
            <a:ext cx="2611174" cy="815016"/>
            <a:chOff x="4038291" y="1621125"/>
            <a:chExt cx="2304129" cy="772840"/>
          </a:xfrm>
        </p:grpSpPr>
        <p:sp>
          <p:nvSpPr>
            <p:cNvPr id="546" name="Google Shape;546;p26"/>
            <p:cNvSpPr txBox="1"/>
            <p:nvPr/>
          </p:nvSpPr>
          <p:spPr>
            <a:xfrm>
              <a:off x="4837323" y="1621125"/>
              <a:ext cx="706066" cy="3101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STEP 2</a:t>
              </a:r>
              <a:endParaRPr b="1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6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8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548" name="Google Shape;548;p26"/>
          <p:cNvGrpSpPr/>
          <p:nvPr/>
        </p:nvGrpSpPr>
        <p:grpSpPr>
          <a:xfrm>
            <a:off x="7810083" y="2000007"/>
            <a:ext cx="2611174" cy="803111"/>
            <a:chOff x="7780247" y="1632414"/>
            <a:chExt cx="2304129" cy="761553"/>
          </a:xfrm>
        </p:grpSpPr>
        <p:sp>
          <p:nvSpPr>
            <p:cNvPr id="549" name="Google Shape;549;p26"/>
            <p:cNvSpPr txBox="1"/>
            <p:nvPr/>
          </p:nvSpPr>
          <p:spPr>
            <a:xfrm>
              <a:off x="8579279" y="1632414"/>
              <a:ext cx="706066" cy="3101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STEP 4</a:t>
              </a:r>
              <a:endParaRPr b="1" sz="14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6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800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27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557" name="Google Shape;557;p27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558" name="Google Shape;558;p27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59" name="Google Shape;559;p27"/>
          <p:cNvGrpSpPr/>
          <p:nvPr/>
        </p:nvGrpSpPr>
        <p:grpSpPr>
          <a:xfrm>
            <a:off x="719387" y="2085576"/>
            <a:ext cx="5050388" cy="4241048"/>
            <a:chOff x="645654" y="2133150"/>
            <a:chExt cx="5050388" cy="4241048"/>
          </a:xfrm>
        </p:grpSpPr>
        <p:sp>
          <p:nvSpPr>
            <p:cNvPr id="560" name="Google Shape;560;p27"/>
            <p:cNvSpPr/>
            <p:nvPr/>
          </p:nvSpPr>
          <p:spPr>
            <a:xfrm>
              <a:off x="645654" y="2133150"/>
              <a:ext cx="5050388" cy="959035"/>
            </a:xfrm>
            <a:prstGeom prst="roundRect">
              <a:avLst>
                <a:gd fmla="val 7848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1" name="Google Shape;561;p27"/>
            <p:cNvSpPr/>
            <p:nvPr/>
          </p:nvSpPr>
          <p:spPr>
            <a:xfrm>
              <a:off x="761161" y="2205739"/>
              <a:ext cx="49348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562" name="Google Shape;562;p27"/>
            <p:cNvSpPr/>
            <p:nvPr/>
          </p:nvSpPr>
          <p:spPr>
            <a:xfrm>
              <a:off x="645654" y="3218372"/>
              <a:ext cx="5050388" cy="959035"/>
            </a:xfrm>
            <a:prstGeom prst="roundRect">
              <a:avLst>
                <a:gd fmla="val 7848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3" name="Google Shape;563;p27"/>
            <p:cNvSpPr/>
            <p:nvPr/>
          </p:nvSpPr>
          <p:spPr>
            <a:xfrm>
              <a:off x="761161" y="3309430"/>
              <a:ext cx="4934880" cy="679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564" name="Google Shape;564;p27"/>
            <p:cNvSpPr/>
            <p:nvPr/>
          </p:nvSpPr>
          <p:spPr>
            <a:xfrm>
              <a:off x="645654" y="4318790"/>
              <a:ext cx="5050388" cy="959035"/>
            </a:xfrm>
            <a:prstGeom prst="roundRect">
              <a:avLst>
                <a:gd fmla="val 7848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5" name="Google Shape;565;p27"/>
            <p:cNvSpPr/>
            <p:nvPr/>
          </p:nvSpPr>
          <p:spPr>
            <a:xfrm>
              <a:off x="761161" y="4391379"/>
              <a:ext cx="493488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566" name="Google Shape;566;p27"/>
            <p:cNvSpPr/>
            <p:nvPr/>
          </p:nvSpPr>
          <p:spPr>
            <a:xfrm>
              <a:off x="645654" y="5415163"/>
              <a:ext cx="5050388" cy="959035"/>
            </a:xfrm>
            <a:prstGeom prst="roundRect">
              <a:avLst>
                <a:gd fmla="val 7848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2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67" name="Google Shape;567;p27"/>
            <p:cNvSpPr/>
            <p:nvPr/>
          </p:nvSpPr>
          <p:spPr>
            <a:xfrm>
              <a:off x="761161" y="5506221"/>
              <a:ext cx="4934880" cy="679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  <p:grpSp>
        <p:nvGrpSpPr>
          <p:cNvPr id="568" name="Google Shape;568;p27"/>
          <p:cNvGrpSpPr/>
          <p:nvPr/>
        </p:nvGrpSpPr>
        <p:grpSpPr>
          <a:xfrm>
            <a:off x="6073698" y="2085576"/>
            <a:ext cx="5523571" cy="4207620"/>
            <a:chOff x="798937" y="1765454"/>
            <a:chExt cx="5027433" cy="3829681"/>
          </a:xfrm>
        </p:grpSpPr>
        <p:sp>
          <p:nvSpPr>
            <p:cNvPr id="569" name="Google Shape;569;p27"/>
            <p:cNvSpPr/>
            <p:nvPr/>
          </p:nvSpPr>
          <p:spPr>
            <a:xfrm>
              <a:off x="1991009" y="4735636"/>
              <a:ext cx="3835361" cy="589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  <a:p>
              <a:pPr indent="0" lvl="0" marL="0" marR="0" rtl="0" algn="l">
                <a:lnSpc>
                  <a:spcPct val="12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i="1" lang="tr-TR" sz="105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798937" y="4869302"/>
              <a:ext cx="725609" cy="725833"/>
            </a:xfrm>
            <a:prstGeom prst="ellipse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01</a:t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798937" y="1765454"/>
              <a:ext cx="5027433" cy="282680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7" name="Google Shape;577;p28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578" name="Google Shape;578;p28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579" name="Google Shape;579;p28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80" name="Google Shape;580;p28"/>
          <p:cNvSpPr/>
          <p:nvPr/>
        </p:nvSpPr>
        <p:spPr>
          <a:xfrm>
            <a:off x="1283337" y="2052176"/>
            <a:ext cx="3503498" cy="1518557"/>
          </a:xfrm>
          <a:prstGeom prst="homePlate">
            <a:avLst>
              <a:gd fmla="val 50000" name="adj"/>
            </a:avLst>
          </a:pr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1" name="Google Shape;581;p28"/>
          <p:cNvSpPr/>
          <p:nvPr/>
        </p:nvSpPr>
        <p:spPr>
          <a:xfrm>
            <a:off x="3577961" y="2537764"/>
            <a:ext cx="4037423" cy="1518557"/>
          </a:xfrm>
          <a:prstGeom prst="homePlate">
            <a:avLst>
              <a:gd fmla="val 50000" name="adj"/>
            </a:avLst>
          </a:pr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2" name="Google Shape;582;p28"/>
          <p:cNvSpPr/>
          <p:nvPr/>
        </p:nvSpPr>
        <p:spPr>
          <a:xfrm>
            <a:off x="5741646" y="3023352"/>
            <a:ext cx="3699439" cy="1518557"/>
          </a:xfrm>
          <a:prstGeom prst="homePlate">
            <a:avLst>
              <a:gd fmla="val 50000" name="adj"/>
            </a:avLst>
          </a:pr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3" name="Google Shape;583;p28"/>
          <p:cNvSpPr/>
          <p:nvPr/>
        </p:nvSpPr>
        <p:spPr>
          <a:xfrm>
            <a:off x="8125830" y="3525642"/>
            <a:ext cx="3138827" cy="1518557"/>
          </a:xfrm>
          <a:prstGeom prst="homePlate">
            <a:avLst>
              <a:gd fmla="val 50000" name="adj"/>
            </a:avLst>
          </a:pr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4" name="Google Shape;584;p28"/>
          <p:cNvSpPr txBox="1"/>
          <p:nvPr/>
        </p:nvSpPr>
        <p:spPr>
          <a:xfrm>
            <a:off x="1506100" y="2907360"/>
            <a:ext cx="17588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b="1" lang="tr-T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TEXT  HERE</a:t>
            </a:r>
            <a:endParaRPr b="1"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5" name="Google Shape;585;p28"/>
          <p:cNvSpPr txBox="1"/>
          <p:nvPr/>
        </p:nvSpPr>
        <p:spPr>
          <a:xfrm>
            <a:off x="3855411" y="3363103"/>
            <a:ext cx="17588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b="1" lang="tr-T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TEXT  HERE</a:t>
            </a:r>
            <a:endParaRPr b="1"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6" name="Google Shape;586;p28"/>
          <p:cNvSpPr txBox="1"/>
          <p:nvPr/>
        </p:nvSpPr>
        <p:spPr>
          <a:xfrm>
            <a:off x="8592013" y="4388622"/>
            <a:ext cx="17588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b="1" lang="tr-T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TEXT  HERE</a:t>
            </a:r>
            <a:endParaRPr b="1"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7" name="Google Shape;587;p28"/>
          <p:cNvSpPr txBox="1"/>
          <p:nvPr/>
        </p:nvSpPr>
        <p:spPr>
          <a:xfrm>
            <a:off x="6076301" y="3917354"/>
            <a:ext cx="175881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r>
              <a:rPr b="1" lang="tr-T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TEXT  HERE</a:t>
            </a:r>
            <a:endParaRPr b="1" sz="1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8" name="Google Shape;588;p28"/>
          <p:cNvSpPr txBox="1"/>
          <p:nvPr/>
        </p:nvSpPr>
        <p:spPr>
          <a:xfrm>
            <a:off x="1227466" y="3616110"/>
            <a:ext cx="2137526" cy="11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9" name="Google Shape;589;p28"/>
          <p:cNvSpPr txBox="1"/>
          <p:nvPr/>
        </p:nvSpPr>
        <p:spPr>
          <a:xfrm>
            <a:off x="3468844" y="4081598"/>
            <a:ext cx="2272446" cy="1184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0" name="Google Shape;590;p28"/>
          <p:cNvSpPr txBox="1"/>
          <p:nvPr/>
        </p:nvSpPr>
        <p:spPr>
          <a:xfrm>
            <a:off x="5741289" y="4553214"/>
            <a:ext cx="238454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1" name="Google Shape;591;p28"/>
          <p:cNvSpPr txBox="1"/>
          <p:nvPr/>
        </p:nvSpPr>
        <p:spPr>
          <a:xfrm>
            <a:off x="8299180" y="4958761"/>
            <a:ext cx="2271284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b="1" sz="12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592" name="Google Shape;592;p28"/>
          <p:cNvGrpSpPr/>
          <p:nvPr/>
        </p:nvGrpSpPr>
        <p:grpSpPr>
          <a:xfrm>
            <a:off x="2237911" y="2315880"/>
            <a:ext cx="407494" cy="455712"/>
            <a:chOff x="5999255" y="3275006"/>
            <a:chExt cx="402656" cy="450303"/>
          </a:xfrm>
        </p:grpSpPr>
        <p:sp>
          <p:nvSpPr>
            <p:cNvPr id="593" name="Google Shape;593;p28"/>
            <p:cNvSpPr/>
            <p:nvPr/>
          </p:nvSpPr>
          <p:spPr>
            <a:xfrm>
              <a:off x="6068389" y="3442234"/>
              <a:ext cx="56988" cy="57923"/>
            </a:xfrm>
            <a:custGeom>
              <a:rect b="b" l="l" r="r" t="t"/>
              <a:pathLst>
                <a:path extrusionOk="0" h="26" w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4" name="Google Shape;594;p28"/>
            <p:cNvSpPr/>
            <p:nvPr/>
          </p:nvSpPr>
          <p:spPr>
            <a:xfrm>
              <a:off x="6196380" y="3404865"/>
              <a:ext cx="48580" cy="48580"/>
            </a:xfrm>
            <a:custGeom>
              <a:rect b="b" l="l" r="r" t="t"/>
              <a:pathLst>
                <a:path extrusionOk="0" h="22" w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5" name="Google Shape;595;p28"/>
            <p:cNvSpPr/>
            <p:nvPr/>
          </p:nvSpPr>
          <p:spPr>
            <a:xfrm>
              <a:off x="6081468" y="3456248"/>
              <a:ext cx="30830" cy="30830"/>
            </a:xfrm>
            <a:custGeom>
              <a:rect b="b" l="l" r="r" t="t"/>
              <a:pathLst>
                <a:path extrusionOk="0" h="14" w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6172089" y="3380574"/>
              <a:ext cx="97161" cy="97161"/>
            </a:xfrm>
            <a:custGeom>
              <a:rect b="b" l="l" r="r" t="t"/>
              <a:pathLst>
                <a:path extrusionOk="0" h="44" w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5999255" y="3275006"/>
              <a:ext cx="402656" cy="450303"/>
            </a:xfrm>
            <a:custGeom>
              <a:rect b="b" l="l" r="r" t="t"/>
              <a:pathLst>
                <a:path extrusionOk="0" h="204" w="182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598" name="Google Shape;598;p28"/>
          <p:cNvGrpSpPr/>
          <p:nvPr/>
        </p:nvGrpSpPr>
        <p:grpSpPr>
          <a:xfrm>
            <a:off x="4563703" y="2811454"/>
            <a:ext cx="438356" cy="471740"/>
            <a:chOff x="7005429" y="4859473"/>
            <a:chExt cx="466184" cy="501686"/>
          </a:xfrm>
        </p:grpSpPr>
        <p:sp>
          <p:nvSpPr>
            <p:cNvPr id="599" name="Google Shape;599;p28"/>
            <p:cNvSpPr/>
            <p:nvPr/>
          </p:nvSpPr>
          <p:spPr>
            <a:xfrm>
              <a:off x="7146499" y="5285485"/>
              <a:ext cx="50449" cy="46712"/>
            </a:xfrm>
            <a:custGeom>
              <a:rect b="b" l="l" r="r" t="t"/>
              <a:pathLst>
                <a:path extrusionOk="0" h="21" w="23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0" name="Google Shape;600;p28"/>
            <p:cNvSpPr/>
            <p:nvPr/>
          </p:nvSpPr>
          <p:spPr>
            <a:xfrm>
              <a:off x="7166118" y="5278945"/>
              <a:ext cx="9342" cy="32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7044667" y="4940751"/>
              <a:ext cx="260652" cy="260652"/>
            </a:xfrm>
            <a:custGeom>
              <a:rect b="b" l="l" r="r" t="t"/>
              <a:pathLst>
                <a:path extrusionOk="0" h="118" w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7005429" y="4859473"/>
              <a:ext cx="338194" cy="501686"/>
            </a:xfrm>
            <a:custGeom>
              <a:rect b="b" l="l" r="r" t="t"/>
              <a:pathLst>
                <a:path extrusionOk="0" h="227" w="153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7281029" y="5062202"/>
              <a:ext cx="190584" cy="190584"/>
            </a:xfrm>
            <a:custGeom>
              <a:rect b="b" l="l" r="r" t="t"/>
              <a:pathLst>
                <a:path extrusionOk="0" h="86" w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04" name="Google Shape;604;p28"/>
          <p:cNvGrpSpPr/>
          <p:nvPr/>
        </p:nvGrpSpPr>
        <p:grpSpPr>
          <a:xfrm>
            <a:off x="6655155" y="3321666"/>
            <a:ext cx="439203" cy="422377"/>
            <a:chOff x="2607983" y="4241292"/>
            <a:chExt cx="490600" cy="471805"/>
          </a:xfrm>
        </p:grpSpPr>
        <p:sp>
          <p:nvSpPr>
            <p:cNvPr id="605" name="Google Shape;605;p28"/>
            <p:cNvSpPr/>
            <p:nvPr/>
          </p:nvSpPr>
          <p:spPr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6" name="Google Shape;606;p28"/>
            <p:cNvSpPr/>
            <p:nvPr/>
          </p:nvSpPr>
          <p:spPr>
            <a:xfrm>
              <a:off x="2607983" y="4499759"/>
              <a:ext cx="490600" cy="213338"/>
            </a:xfrm>
            <a:custGeom>
              <a:rect b="b" l="l" r="r" t="t"/>
              <a:pathLst>
                <a:path extrusionOk="0" h="87" w="200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07" name="Google Shape;607;p28"/>
          <p:cNvGrpSpPr/>
          <p:nvPr/>
        </p:nvGrpSpPr>
        <p:grpSpPr>
          <a:xfrm>
            <a:off x="9177090" y="3747027"/>
            <a:ext cx="463056" cy="523733"/>
            <a:chOff x="4994016" y="4872552"/>
            <a:chExt cx="406393" cy="459645"/>
          </a:xfrm>
        </p:grpSpPr>
        <p:sp>
          <p:nvSpPr>
            <p:cNvPr id="608" name="Google Shape;608;p28"/>
            <p:cNvSpPr/>
            <p:nvPr/>
          </p:nvSpPr>
          <p:spPr>
            <a:xfrm>
              <a:off x="5049136" y="4872552"/>
              <a:ext cx="351273" cy="456842"/>
            </a:xfrm>
            <a:custGeom>
              <a:rect b="b" l="l" r="r" t="t"/>
              <a:pathLst>
                <a:path extrusionOk="0" h="207" w="159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4994016" y="5104243"/>
              <a:ext cx="231691" cy="227954"/>
            </a:xfrm>
            <a:custGeom>
              <a:rect b="b" l="l" r="r" t="t"/>
              <a:pathLst>
                <a:path extrusionOk="0" h="103" w="105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5091176" y="5199535"/>
              <a:ext cx="37370" cy="3737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29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617" name="Google Shape;617;p29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618" name="Google Shape;618;p29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19" name="Google Shape;619;p29"/>
          <p:cNvGrpSpPr/>
          <p:nvPr/>
        </p:nvGrpSpPr>
        <p:grpSpPr>
          <a:xfrm>
            <a:off x="1772115" y="1709392"/>
            <a:ext cx="8877300" cy="4823472"/>
            <a:chOff x="1124032" y="2121215"/>
            <a:chExt cx="6559649" cy="3564178"/>
          </a:xfrm>
        </p:grpSpPr>
        <p:sp>
          <p:nvSpPr>
            <p:cNvPr id="620" name="Google Shape;620;p29"/>
            <p:cNvSpPr/>
            <p:nvPr/>
          </p:nvSpPr>
          <p:spPr>
            <a:xfrm>
              <a:off x="1398254" y="2193842"/>
              <a:ext cx="1056278" cy="1056278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E3D29D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3901018" y="3175873"/>
              <a:ext cx="1056278" cy="1056278"/>
            </a:xfrm>
            <a:prstGeom prst="ellipse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E3D29D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5296066" y="4629115"/>
              <a:ext cx="1056278" cy="1056278"/>
            </a:xfrm>
            <a:prstGeom prst="ellipse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E3D29D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2501042" y="4629115"/>
              <a:ext cx="1056278" cy="1056278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E3D29D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6352344" y="2437820"/>
              <a:ext cx="1056278" cy="1056278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rgbClr val="E3D29D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625" name="Google Shape;625;p29"/>
            <p:cNvCxnSpPr>
              <a:stCxn id="621" idx="4"/>
              <a:endCxn id="622" idx="2"/>
            </p:cNvCxnSpPr>
            <p:nvPr/>
          </p:nvCxnSpPr>
          <p:spPr>
            <a:xfrm flipH="1" rot="-5400000">
              <a:off x="4400057" y="4261251"/>
              <a:ext cx="925200" cy="867000"/>
            </a:xfrm>
            <a:prstGeom prst="curvedConnector2">
              <a:avLst/>
            </a:prstGeom>
            <a:noFill/>
            <a:ln cap="flat" cmpd="thickThin" w="12700">
              <a:solidFill>
                <a:srgbClr val="7F7F7F"/>
              </a:solidFill>
              <a:prstDash val="lg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6" name="Google Shape;626;p29"/>
            <p:cNvCxnSpPr>
              <a:stCxn id="621" idx="4"/>
              <a:endCxn id="623" idx="0"/>
            </p:cNvCxnSpPr>
            <p:nvPr/>
          </p:nvCxnSpPr>
          <p:spPr>
            <a:xfrm rot="5400000">
              <a:off x="3530657" y="3730551"/>
              <a:ext cx="396900" cy="1400100"/>
            </a:xfrm>
            <a:prstGeom prst="curvedConnector3">
              <a:avLst>
                <a:gd fmla="val 50000" name="adj1"/>
              </a:avLst>
            </a:prstGeom>
            <a:noFill/>
            <a:ln cap="flat" cmpd="thickThin" w="12700">
              <a:solidFill>
                <a:srgbClr val="7F7F7F"/>
              </a:solidFill>
              <a:prstDash val="lg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7" name="Google Shape;627;p29"/>
            <p:cNvCxnSpPr>
              <a:stCxn id="623" idx="2"/>
            </p:cNvCxnSpPr>
            <p:nvPr/>
          </p:nvCxnSpPr>
          <p:spPr>
            <a:xfrm rot="10800000">
              <a:off x="1398242" y="2720954"/>
              <a:ext cx="1102800" cy="2436300"/>
            </a:xfrm>
            <a:prstGeom prst="curvedConnector3">
              <a:avLst>
                <a:gd fmla="val 161405" name="adj1"/>
              </a:avLst>
            </a:prstGeom>
            <a:noFill/>
            <a:ln cap="flat" cmpd="thickThin" w="12700">
              <a:solidFill>
                <a:srgbClr val="7F7F7F"/>
              </a:solidFill>
              <a:prstDash val="lgDash"/>
              <a:miter lim="800000"/>
              <a:headEnd len="sm" w="sm" type="none"/>
              <a:tailEnd len="med" w="med" type="triangle"/>
            </a:ln>
          </p:spPr>
        </p:cxnSp>
        <p:cxnSp>
          <p:nvCxnSpPr>
            <p:cNvPr id="628" name="Google Shape;628;p29"/>
            <p:cNvCxnSpPr>
              <a:stCxn id="624" idx="4"/>
            </p:cNvCxnSpPr>
            <p:nvPr/>
          </p:nvCxnSpPr>
          <p:spPr>
            <a:xfrm flipH="1" rot="5400000">
              <a:off x="4280983" y="894598"/>
              <a:ext cx="773100" cy="4425900"/>
            </a:xfrm>
            <a:prstGeom prst="curvedConnector4">
              <a:avLst>
                <a:gd fmla="val -19376" name="adj1"/>
                <a:gd fmla="val 74245" name="adj2"/>
              </a:avLst>
            </a:prstGeom>
            <a:noFill/>
            <a:ln cap="flat" cmpd="thickThin" w="12700">
              <a:solidFill>
                <a:srgbClr val="7F7F7F"/>
              </a:solidFill>
              <a:prstDash val="lgDash"/>
              <a:miter lim="800000"/>
              <a:headEnd len="sm" w="sm" type="none"/>
              <a:tailEnd len="med" w="med" type="triangle"/>
            </a:ln>
          </p:spPr>
        </p:cxnSp>
        <p:sp>
          <p:nvSpPr>
            <p:cNvPr id="629" name="Google Shape;629;p29"/>
            <p:cNvSpPr txBox="1"/>
            <p:nvPr/>
          </p:nvSpPr>
          <p:spPr>
            <a:xfrm rot="-31753">
              <a:off x="3605107" y="3562808"/>
              <a:ext cx="1689395" cy="23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F2F2F2"/>
                  </a:solidFill>
                  <a:latin typeface="Cambria"/>
                  <a:ea typeface="Cambria"/>
                  <a:cs typeface="Cambria"/>
                  <a:sym typeface="Cambria"/>
                </a:rPr>
                <a:t>NOTE 3</a:t>
              </a:r>
              <a:endParaRPr b="1" sz="15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0" name="Google Shape;630;p29"/>
            <p:cNvSpPr txBox="1"/>
            <p:nvPr/>
          </p:nvSpPr>
          <p:spPr>
            <a:xfrm rot="-31753">
              <a:off x="4964261" y="5033106"/>
              <a:ext cx="1689395" cy="23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F2F2F2"/>
                  </a:solidFill>
                  <a:latin typeface="Cambria"/>
                  <a:ea typeface="Cambria"/>
                  <a:cs typeface="Cambria"/>
                  <a:sym typeface="Cambria"/>
                </a:rPr>
                <a:t>NOTE 5</a:t>
              </a:r>
              <a:endParaRPr b="1" sz="15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1" name="Google Shape;631;p29"/>
            <p:cNvSpPr txBox="1"/>
            <p:nvPr/>
          </p:nvSpPr>
          <p:spPr>
            <a:xfrm rot="-31753">
              <a:off x="2251502" y="5018786"/>
              <a:ext cx="1555356" cy="23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F2F2F2"/>
                  </a:solidFill>
                  <a:latin typeface="Cambria"/>
                  <a:ea typeface="Cambria"/>
                  <a:cs typeface="Cambria"/>
                  <a:sym typeface="Cambria"/>
                </a:rPr>
                <a:t>NOTE 4</a:t>
              </a:r>
              <a:endParaRPr b="1" sz="15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2" name="Google Shape;632;p29"/>
            <p:cNvSpPr txBox="1"/>
            <p:nvPr/>
          </p:nvSpPr>
          <p:spPr>
            <a:xfrm rot="-31753">
              <a:off x="1125102" y="2571365"/>
              <a:ext cx="1555356" cy="23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F2F2F2"/>
                  </a:solidFill>
                  <a:latin typeface="Cambria"/>
                  <a:ea typeface="Cambria"/>
                  <a:cs typeface="Cambria"/>
                  <a:sym typeface="Cambria"/>
                </a:rPr>
                <a:t>NOTE 1</a:t>
              </a:r>
              <a:endParaRPr b="1" sz="15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3" name="Google Shape;633;p29"/>
            <p:cNvSpPr txBox="1"/>
            <p:nvPr/>
          </p:nvSpPr>
          <p:spPr>
            <a:xfrm rot="-31753">
              <a:off x="6102804" y="2830949"/>
              <a:ext cx="1555356" cy="2387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500">
                  <a:solidFill>
                    <a:srgbClr val="F2F2F2"/>
                  </a:solidFill>
                  <a:latin typeface="Cambria"/>
                  <a:ea typeface="Cambria"/>
                  <a:cs typeface="Cambria"/>
                  <a:sym typeface="Cambria"/>
                </a:rPr>
                <a:t>NOTE 2</a:t>
              </a:r>
              <a:endParaRPr b="1" sz="1500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3559829" y="5076109"/>
              <a:ext cx="1297739" cy="579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9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cxnSp>
          <p:nvCxnSpPr>
            <p:cNvPr id="635" name="Google Shape;635;p29"/>
            <p:cNvCxnSpPr/>
            <p:nvPr/>
          </p:nvCxnSpPr>
          <p:spPr>
            <a:xfrm>
              <a:off x="3639919" y="5036451"/>
              <a:ext cx="1118479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"/>
              <a:miter lim="800000"/>
              <a:headEnd len="med" w="med" type="oval"/>
              <a:tailEnd len="sm" w="sm" type="none"/>
            </a:ln>
          </p:spPr>
        </p:cxnSp>
        <p:sp>
          <p:nvSpPr>
            <p:cNvPr id="636" name="Google Shape;636;p29"/>
            <p:cNvSpPr/>
            <p:nvPr/>
          </p:nvSpPr>
          <p:spPr>
            <a:xfrm>
              <a:off x="6385942" y="5076109"/>
              <a:ext cx="1297739" cy="579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9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cxnSp>
          <p:nvCxnSpPr>
            <p:cNvPr id="637" name="Google Shape;637;p29"/>
            <p:cNvCxnSpPr/>
            <p:nvPr/>
          </p:nvCxnSpPr>
          <p:spPr>
            <a:xfrm>
              <a:off x="6466032" y="5036451"/>
              <a:ext cx="1118479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"/>
              <a:miter lim="800000"/>
              <a:headEnd len="med" w="med" type="oval"/>
              <a:tailEnd len="sm" w="sm" type="none"/>
            </a:ln>
          </p:spPr>
        </p:cxnSp>
        <p:sp>
          <p:nvSpPr>
            <p:cNvPr id="638" name="Google Shape;638;p29"/>
            <p:cNvSpPr/>
            <p:nvPr/>
          </p:nvSpPr>
          <p:spPr>
            <a:xfrm>
              <a:off x="5125455" y="2764286"/>
              <a:ext cx="1297739" cy="579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9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cxnSp>
          <p:nvCxnSpPr>
            <p:cNvPr id="639" name="Google Shape;639;p29"/>
            <p:cNvCxnSpPr/>
            <p:nvPr/>
          </p:nvCxnSpPr>
          <p:spPr>
            <a:xfrm>
              <a:off x="5205545" y="2724629"/>
              <a:ext cx="1118479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"/>
              <a:miter lim="800000"/>
              <a:headEnd len="med" w="med" type="oval"/>
              <a:tailEnd len="sm" w="sm" type="none"/>
            </a:ln>
          </p:spPr>
        </p:cxnSp>
        <p:sp>
          <p:nvSpPr>
            <p:cNvPr id="640" name="Google Shape;640;p29"/>
            <p:cNvSpPr/>
            <p:nvPr/>
          </p:nvSpPr>
          <p:spPr>
            <a:xfrm>
              <a:off x="2501042" y="2160872"/>
              <a:ext cx="1297739" cy="579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9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cxnSp>
          <p:nvCxnSpPr>
            <p:cNvPr id="641" name="Google Shape;641;p29"/>
            <p:cNvCxnSpPr/>
            <p:nvPr/>
          </p:nvCxnSpPr>
          <p:spPr>
            <a:xfrm>
              <a:off x="2581132" y="2121215"/>
              <a:ext cx="1118479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"/>
              <a:miter lim="800000"/>
              <a:headEnd len="med" w="med" type="oval"/>
              <a:tailEnd len="sm" w="sm" type="none"/>
            </a:ln>
          </p:spPr>
        </p:cxnSp>
        <p:sp>
          <p:nvSpPr>
            <p:cNvPr id="642" name="Google Shape;642;p29"/>
            <p:cNvSpPr/>
            <p:nvPr/>
          </p:nvSpPr>
          <p:spPr>
            <a:xfrm>
              <a:off x="2613926" y="3516450"/>
              <a:ext cx="1297739" cy="5799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9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cxnSp>
          <p:nvCxnSpPr>
            <p:cNvPr id="643" name="Google Shape;643;p29"/>
            <p:cNvCxnSpPr/>
            <p:nvPr/>
          </p:nvCxnSpPr>
          <p:spPr>
            <a:xfrm>
              <a:off x="2694016" y="3476792"/>
              <a:ext cx="1118479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lgDash"/>
              <a:miter lim="800000"/>
              <a:headEnd len="med" w="med" type="oval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30"/>
          <p:cNvSpPr/>
          <p:nvPr/>
        </p:nvSpPr>
        <p:spPr>
          <a:xfrm>
            <a:off x="2317834" y="2447880"/>
            <a:ext cx="1801642" cy="1801638"/>
          </a:xfrm>
          <a:prstGeom prst="ellipse">
            <a:avLst/>
          </a:prstGeom>
          <a:noFill/>
          <a:ln cap="flat" cmpd="sng" w="12700">
            <a:solidFill>
              <a:srgbClr val="7C3D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b="1" sz="7200">
              <a:solidFill>
                <a:srgbClr val="7C3D6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51" name="Google Shape;651;p30"/>
          <p:cNvGrpSpPr/>
          <p:nvPr/>
        </p:nvGrpSpPr>
        <p:grpSpPr>
          <a:xfrm>
            <a:off x="4361142" y="2743964"/>
            <a:ext cx="5659892" cy="1382373"/>
            <a:chOff x="5338253" y="2666469"/>
            <a:chExt cx="5659892" cy="1382373"/>
          </a:xfrm>
        </p:grpSpPr>
        <p:sp>
          <p:nvSpPr>
            <p:cNvPr id="652" name="Google Shape;652;p30"/>
            <p:cNvSpPr/>
            <p:nvPr/>
          </p:nvSpPr>
          <p:spPr>
            <a:xfrm>
              <a:off x="7320050" y="2666469"/>
              <a:ext cx="169629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800">
                  <a:solidFill>
                    <a:srgbClr val="DF6282"/>
                  </a:solidFill>
                  <a:latin typeface="Cambria"/>
                  <a:ea typeface="Cambria"/>
                  <a:cs typeface="Cambria"/>
                  <a:sym typeface="Cambria"/>
                </a:rPr>
                <a:t>TREE</a:t>
              </a:r>
              <a:endParaRPr b="1" sz="4800">
                <a:solidFill>
                  <a:srgbClr val="DF628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53" name="Google Shape;653;p30"/>
            <p:cNvSpPr/>
            <p:nvPr/>
          </p:nvSpPr>
          <p:spPr>
            <a:xfrm>
              <a:off x="5338253" y="3450921"/>
              <a:ext cx="5659892" cy="5979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333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31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660" name="Google Shape;660;p31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661" name="Google Shape;661;p31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662" name="Google Shape;662;p31"/>
          <p:cNvGrpSpPr/>
          <p:nvPr/>
        </p:nvGrpSpPr>
        <p:grpSpPr>
          <a:xfrm>
            <a:off x="571738" y="1966509"/>
            <a:ext cx="4759152" cy="4484700"/>
            <a:chOff x="1586500" y="1988811"/>
            <a:chExt cx="4759152" cy="4484700"/>
          </a:xfrm>
        </p:grpSpPr>
        <p:sp>
          <p:nvSpPr>
            <p:cNvPr id="663" name="Google Shape;663;p31"/>
            <p:cNvSpPr/>
            <p:nvPr/>
          </p:nvSpPr>
          <p:spPr>
            <a:xfrm>
              <a:off x="1586500" y="1988811"/>
              <a:ext cx="2160000" cy="2160000"/>
            </a:xfrm>
            <a:prstGeom prst="rect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1586500" y="4313511"/>
              <a:ext cx="2160000" cy="2160000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665" name="Google Shape;665;p31"/>
            <p:cNvGrpSpPr/>
            <p:nvPr/>
          </p:nvGrpSpPr>
          <p:grpSpPr>
            <a:xfrm>
              <a:off x="3932848" y="1988811"/>
              <a:ext cx="2412804" cy="2123658"/>
              <a:chOff x="3098848" y="1614012"/>
              <a:chExt cx="2138289" cy="2123658"/>
            </a:xfrm>
          </p:grpSpPr>
          <p:sp>
            <p:nvSpPr>
              <p:cNvPr id="666" name="Google Shape;666;p31"/>
              <p:cNvSpPr txBox="1"/>
              <p:nvPr/>
            </p:nvSpPr>
            <p:spPr>
              <a:xfrm>
                <a:off x="3098848" y="1614012"/>
                <a:ext cx="13214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TITLE HERE</a:t>
                </a:r>
                <a:endParaRPr b="1"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3098848" y="1983344"/>
                <a:ext cx="2138289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2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 complex idea can be conveyed with just a single still image, namely making it possible to absorb large amounts of data quickly.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2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Go ahead and replace it with your own text. Go ahead and replace it with your own text.</a:t>
                </a:r>
                <a:endParaRPr i="1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668" name="Google Shape;668;p31"/>
            <p:cNvGrpSpPr/>
            <p:nvPr/>
          </p:nvGrpSpPr>
          <p:grpSpPr>
            <a:xfrm>
              <a:off x="3932848" y="4313511"/>
              <a:ext cx="2412804" cy="2123658"/>
              <a:chOff x="3098848" y="1614012"/>
              <a:chExt cx="2138289" cy="2123658"/>
            </a:xfrm>
          </p:grpSpPr>
          <p:sp>
            <p:nvSpPr>
              <p:cNvPr id="669" name="Google Shape;669;p31"/>
              <p:cNvSpPr txBox="1"/>
              <p:nvPr/>
            </p:nvSpPr>
            <p:spPr>
              <a:xfrm>
                <a:off x="3098848" y="1614012"/>
                <a:ext cx="132146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8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TITLE HERE</a:t>
                </a:r>
                <a:endParaRPr b="1"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3098848" y="1983344"/>
                <a:ext cx="2138289" cy="17543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2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 complex idea can be conveyed with just a single still image, namely making it possible to absorb large amounts of data quickly.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2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Go ahead and replace it with your own text. Go ahead and replace it with your own text.</a:t>
                </a:r>
                <a:endParaRPr i="1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671" name="Google Shape;671;p31"/>
            <p:cNvSpPr/>
            <p:nvPr/>
          </p:nvSpPr>
          <p:spPr>
            <a:xfrm>
              <a:off x="1904684" y="2313344"/>
              <a:ext cx="1523632" cy="1510935"/>
            </a:xfrm>
            <a:custGeom>
              <a:rect b="b" l="l" r="r" t="t"/>
              <a:pathLst>
                <a:path extrusionOk="0" h="2247901" w="2268537">
                  <a:moveTo>
                    <a:pt x="516787" y="1465473"/>
                  </a:moveTo>
                  <a:lnTo>
                    <a:pt x="512476" y="1465700"/>
                  </a:lnTo>
                  <a:lnTo>
                    <a:pt x="507939" y="1466607"/>
                  </a:lnTo>
                  <a:lnTo>
                    <a:pt x="503629" y="1467060"/>
                  </a:lnTo>
                  <a:lnTo>
                    <a:pt x="499545" y="1468194"/>
                  </a:lnTo>
                  <a:lnTo>
                    <a:pt x="495462" y="1469327"/>
                  </a:lnTo>
                  <a:lnTo>
                    <a:pt x="491151" y="1470688"/>
                  </a:lnTo>
                  <a:lnTo>
                    <a:pt x="487295" y="1472275"/>
                  </a:lnTo>
                  <a:lnTo>
                    <a:pt x="483438" y="1474089"/>
                  </a:lnTo>
                  <a:lnTo>
                    <a:pt x="479582" y="1475902"/>
                  </a:lnTo>
                  <a:lnTo>
                    <a:pt x="475952" y="1477943"/>
                  </a:lnTo>
                  <a:lnTo>
                    <a:pt x="472776" y="1480210"/>
                  </a:lnTo>
                  <a:lnTo>
                    <a:pt x="469146" y="1482704"/>
                  </a:lnTo>
                  <a:lnTo>
                    <a:pt x="465970" y="1485425"/>
                  </a:lnTo>
                  <a:lnTo>
                    <a:pt x="462794" y="1487919"/>
                  </a:lnTo>
                  <a:lnTo>
                    <a:pt x="459845" y="1490866"/>
                  </a:lnTo>
                  <a:lnTo>
                    <a:pt x="456896" y="1493814"/>
                  </a:lnTo>
                  <a:lnTo>
                    <a:pt x="454173" y="1496988"/>
                  </a:lnTo>
                  <a:lnTo>
                    <a:pt x="451451" y="1500389"/>
                  </a:lnTo>
                  <a:lnTo>
                    <a:pt x="449182" y="1503563"/>
                  </a:lnTo>
                  <a:lnTo>
                    <a:pt x="446914" y="1507190"/>
                  </a:lnTo>
                  <a:lnTo>
                    <a:pt x="444872" y="1510818"/>
                  </a:lnTo>
                  <a:lnTo>
                    <a:pt x="442830" y="1514446"/>
                  </a:lnTo>
                  <a:lnTo>
                    <a:pt x="441242" y="1518300"/>
                  </a:lnTo>
                  <a:lnTo>
                    <a:pt x="439654" y="1522381"/>
                  </a:lnTo>
                  <a:lnTo>
                    <a:pt x="438066" y="1526462"/>
                  </a:lnTo>
                  <a:lnTo>
                    <a:pt x="437159" y="1530543"/>
                  </a:lnTo>
                  <a:lnTo>
                    <a:pt x="436025" y="1534851"/>
                  </a:lnTo>
                  <a:lnTo>
                    <a:pt x="435344" y="1538932"/>
                  </a:lnTo>
                  <a:lnTo>
                    <a:pt x="434663" y="1543466"/>
                  </a:lnTo>
                  <a:lnTo>
                    <a:pt x="434437" y="1547774"/>
                  </a:lnTo>
                  <a:lnTo>
                    <a:pt x="434210" y="1552309"/>
                  </a:lnTo>
                  <a:lnTo>
                    <a:pt x="434437" y="1556843"/>
                  </a:lnTo>
                  <a:lnTo>
                    <a:pt x="434663" y="1561151"/>
                  </a:lnTo>
                  <a:lnTo>
                    <a:pt x="435344" y="1565459"/>
                  </a:lnTo>
                  <a:lnTo>
                    <a:pt x="436025" y="1569767"/>
                  </a:lnTo>
                  <a:lnTo>
                    <a:pt x="437159" y="1574074"/>
                  </a:lnTo>
                  <a:lnTo>
                    <a:pt x="438066" y="1578155"/>
                  </a:lnTo>
                  <a:lnTo>
                    <a:pt x="439654" y="1582010"/>
                  </a:lnTo>
                  <a:lnTo>
                    <a:pt x="441242" y="1586091"/>
                  </a:lnTo>
                  <a:lnTo>
                    <a:pt x="442830" y="1589945"/>
                  </a:lnTo>
                  <a:lnTo>
                    <a:pt x="444872" y="1593573"/>
                  </a:lnTo>
                  <a:lnTo>
                    <a:pt x="446914" y="1597200"/>
                  </a:lnTo>
                  <a:lnTo>
                    <a:pt x="449182" y="1600828"/>
                  </a:lnTo>
                  <a:lnTo>
                    <a:pt x="451451" y="1604229"/>
                  </a:lnTo>
                  <a:lnTo>
                    <a:pt x="454173" y="1607630"/>
                  </a:lnTo>
                  <a:lnTo>
                    <a:pt x="456896" y="1610577"/>
                  </a:lnTo>
                  <a:lnTo>
                    <a:pt x="459845" y="1613751"/>
                  </a:lnTo>
                  <a:lnTo>
                    <a:pt x="462794" y="1616472"/>
                  </a:lnTo>
                  <a:lnTo>
                    <a:pt x="465970" y="1619193"/>
                  </a:lnTo>
                  <a:lnTo>
                    <a:pt x="469146" y="1621687"/>
                  </a:lnTo>
                  <a:lnTo>
                    <a:pt x="472776" y="1624407"/>
                  </a:lnTo>
                  <a:lnTo>
                    <a:pt x="475952" y="1626675"/>
                  </a:lnTo>
                  <a:lnTo>
                    <a:pt x="479582" y="1628715"/>
                  </a:lnTo>
                  <a:lnTo>
                    <a:pt x="483438" y="1630529"/>
                  </a:lnTo>
                  <a:lnTo>
                    <a:pt x="487295" y="1632343"/>
                  </a:lnTo>
                  <a:lnTo>
                    <a:pt x="491151" y="1633930"/>
                  </a:lnTo>
                  <a:lnTo>
                    <a:pt x="495462" y="1635063"/>
                  </a:lnTo>
                  <a:lnTo>
                    <a:pt x="499545" y="1636424"/>
                  </a:lnTo>
                  <a:lnTo>
                    <a:pt x="503629" y="1637557"/>
                  </a:lnTo>
                  <a:lnTo>
                    <a:pt x="507939" y="1638011"/>
                  </a:lnTo>
                  <a:lnTo>
                    <a:pt x="512476" y="1638691"/>
                  </a:lnTo>
                  <a:lnTo>
                    <a:pt x="516787" y="1638918"/>
                  </a:lnTo>
                  <a:lnTo>
                    <a:pt x="521097" y="1638918"/>
                  </a:lnTo>
                  <a:lnTo>
                    <a:pt x="525634" y="1638918"/>
                  </a:lnTo>
                  <a:lnTo>
                    <a:pt x="529944" y="1638691"/>
                  </a:lnTo>
                  <a:lnTo>
                    <a:pt x="534255" y="1638011"/>
                  </a:lnTo>
                  <a:lnTo>
                    <a:pt x="538792" y="1637557"/>
                  </a:lnTo>
                  <a:lnTo>
                    <a:pt x="542875" y="1636424"/>
                  </a:lnTo>
                  <a:lnTo>
                    <a:pt x="546959" y="1635063"/>
                  </a:lnTo>
                  <a:lnTo>
                    <a:pt x="551042" y="1633930"/>
                  </a:lnTo>
                  <a:lnTo>
                    <a:pt x="554899" y="1632343"/>
                  </a:lnTo>
                  <a:lnTo>
                    <a:pt x="558756" y="1630529"/>
                  </a:lnTo>
                  <a:lnTo>
                    <a:pt x="562839" y="1628715"/>
                  </a:lnTo>
                  <a:lnTo>
                    <a:pt x="566242" y="1626675"/>
                  </a:lnTo>
                  <a:lnTo>
                    <a:pt x="569645" y="1624407"/>
                  </a:lnTo>
                  <a:lnTo>
                    <a:pt x="573275" y="1621687"/>
                  </a:lnTo>
                  <a:lnTo>
                    <a:pt x="576451" y="1619193"/>
                  </a:lnTo>
                  <a:lnTo>
                    <a:pt x="579854" y="1616472"/>
                  </a:lnTo>
                  <a:lnTo>
                    <a:pt x="582576" y="1613751"/>
                  </a:lnTo>
                  <a:lnTo>
                    <a:pt x="585525" y="1610577"/>
                  </a:lnTo>
                  <a:lnTo>
                    <a:pt x="588247" y="1607630"/>
                  </a:lnTo>
                  <a:lnTo>
                    <a:pt x="590743" y="1604229"/>
                  </a:lnTo>
                  <a:lnTo>
                    <a:pt x="593238" y="1600828"/>
                  </a:lnTo>
                  <a:lnTo>
                    <a:pt x="595507" y="1597200"/>
                  </a:lnTo>
                  <a:lnTo>
                    <a:pt x="597549" y="1593573"/>
                  </a:lnTo>
                  <a:lnTo>
                    <a:pt x="599590" y="1589945"/>
                  </a:lnTo>
                  <a:lnTo>
                    <a:pt x="601178" y="1586091"/>
                  </a:lnTo>
                  <a:lnTo>
                    <a:pt x="602766" y="1582010"/>
                  </a:lnTo>
                  <a:lnTo>
                    <a:pt x="604354" y="1578155"/>
                  </a:lnTo>
                  <a:lnTo>
                    <a:pt x="605262" y="1574074"/>
                  </a:lnTo>
                  <a:lnTo>
                    <a:pt x="606396" y="1569767"/>
                  </a:lnTo>
                  <a:lnTo>
                    <a:pt x="607077" y="1565459"/>
                  </a:lnTo>
                  <a:lnTo>
                    <a:pt x="607531" y="1561151"/>
                  </a:lnTo>
                  <a:lnTo>
                    <a:pt x="607984" y="1556843"/>
                  </a:lnTo>
                  <a:lnTo>
                    <a:pt x="608211" y="1552309"/>
                  </a:lnTo>
                  <a:lnTo>
                    <a:pt x="607984" y="1547774"/>
                  </a:lnTo>
                  <a:lnTo>
                    <a:pt x="607531" y="1543466"/>
                  </a:lnTo>
                  <a:lnTo>
                    <a:pt x="607077" y="1538932"/>
                  </a:lnTo>
                  <a:lnTo>
                    <a:pt x="606396" y="1534851"/>
                  </a:lnTo>
                  <a:lnTo>
                    <a:pt x="605262" y="1530543"/>
                  </a:lnTo>
                  <a:lnTo>
                    <a:pt x="604354" y="1526462"/>
                  </a:lnTo>
                  <a:lnTo>
                    <a:pt x="602766" y="1522381"/>
                  </a:lnTo>
                  <a:lnTo>
                    <a:pt x="601178" y="1518300"/>
                  </a:lnTo>
                  <a:lnTo>
                    <a:pt x="599590" y="1514446"/>
                  </a:lnTo>
                  <a:lnTo>
                    <a:pt x="597549" y="1510818"/>
                  </a:lnTo>
                  <a:lnTo>
                    <a:pt x="595507" y="1507190"/>
                  </a:lnTo>
                  <a:lnTo>
                    <a:pt x="593238" y="1503563"/>
                  </a:lnTo>
                  <a:lnTo>
                    <a:pt x="590743" y="1500389"/>
                  </a:lnTo>
                  <a:lnTo>
                    <a:pt x="588247" y="1496988"/>
                  </a:lnTo>
                  <a:lnTo>
                    <a:pt x="585525" y="1493814"/>
                  </a:lnTo>
                  <a:lnTo>
                    <a:pt x="582576" y="1490866"/>
                  </a:lnTo>
                  <a:lnTo>
                    <a:pt x="579854" y="1487919"/>
                  </a:lnTo>
                  <a:lnTo>
                    <a:pt x="576451" y="1485425"/>
                  </a:lnTo>
                  <a:lnTo>
                    <a:pt x="573275" y="1482704"/>
                  </a:lnTo>
                  <a:lnTo>
                    <a:pt x="569645" y="1480210"/>
                  </a:lnTo>
                  <a:lnTo>
                    <a:pt x="566242" y="1477943"/>
                  </a:lnTo>
                  <a:lnTo>
                    <a:pt x="562839" y="1475902"/>
                  </a:lnTo>
                  <a:lnTo>
                    <a:pt x="558756" y="1474089"/>
                  </a:lnTo>
                  <a:lnTo>
                    <a:pt x="554899" y="1472275"/>
                  </a:lnTo>
                  <a:lnTo>
                    <a:pt x="551042" y="1470688"/>
                  </a:lnTo>
                  <a:lnTo>
                    <a:pt x="546959" y="1469327"/>
                  </a:lnTo>
                  <a:lnTo>
                    <a:pt x="542875" y="1468194"/>
                  </a:lnTo>
                  <a:lnTo>
                    <a:pt x="538792" y="1467060"/>
                  </a:lnTo>
                  <a:lnTo>
                    <a:pt x="534255" y="1466607"/>
                  </a:lnTo>
                  <a:lnTo>
                    <a:pt x="529944" y="1465700"/>
                  </a:lnTo>
                  <a:lnTo>
                    <a:pt x="525634" y="1465473"/>
                  </a:lnTo>
                  <a:lnTo>
                    <a:pt x="521097" y="1465473"/>
                  </a:lnTo>
                  <a:lnTo>
                    <a:pt x="516787" y="1465473"/>
                  </a:lnTo>
                  <a:close/>
                  <a:moveTo>
                    <a:pt x="779462" y="1465263"/>
                  </a:moveTo>
                  <a:lnTo>
                    <a:pt x="795909" y="1465263"/>
                  </a:lnTo>
                  <a:lnTo>
                    <a:pt x="795118" y="1465354"/>
                  </a:lnTo>
                  <a:lnTo>
                    <a:pt x="796247" y="1465263"/>
                  </a:lnTo>
                  <a:lnTo>
                    <a:pt x="802144" y="1465263"/>
                  </a:lnTo>
                  <a:lnTo>
                    <a:pt x="997663" y="1465263"/>
                  </a:lnTo>
                  <a:lnTo>
                    <a:pt x="1331996" y="1465263"/>
                  </a:lnTo>
                  <a:lnTo>
                    <a:pt x="1527515" y="1465263"/>
                  </a:lnTo>
                  <a:lnTo>
                    <a:pt x="1532959" y="1465263"/>
                  </a:lnTo>
                  <a:lnTo>
                    <a:pt x="1538630" y="1465717"/>
                  </a:lnTo>
                  <a:lnTo>
                    <a:pt x="1543846" y="1466398"/>
                  </a:lnTo>
                  <a:lnTo>
                    <a:pt x="1549290" y="1467307"/>
                  </a:lnTo>
                  <a:lnTo>
                    <a:pt x="1554507" y="1468669"/>
                  </a:lnTo>
                  <a:lnTo>
                    <a:pt x="1559497" y="1470031"/>
                  </a:lnTo>
                  <a:lnTo>
                    <a:pt x="1564487" y="1471848"/>
                  </a:lnTo>
                  <a:lnTo>
                    <a:pt x="1569477" y="1473664"/>
                  </a:lnTo>
                  <a:lnTo>
                    <a:pt x="1574014" y="1475934"/>
                  </a:lnTo>
                  <a:lnTo>
                    <a:pt x="1578550" y="1478205"/>
                  </a:lnTo>
                  <a:lnTo>
                    <a:pt x="1583313" y="1480702"/>
                  </a:lnTo>
                  <a:lnTo>
                    <a:pt x="1587396" y="1483654"/>
                  </a:lnTo>
                  <a:lnTo>
                    <a:pt x="1591706" y="1486378"/>
                  </a:lnTo>
                  <a:lnTo>
                    <a:pt x="1595788" y="1489784"/>
                  </a:lnTo>
                  <a:lnTo>
                    <a:pt x="1599644" y="1493190"/>
                  </a:lnTo>
                  <a:lnTo>
                    <a:pt x="1603500" y="1496595"/>
                  </a:lnTo>
                  <a:lnTo>
                    <a:pt x="1607129" y="1500455"/>
                  </a:lnTo>
                  <a:lnTo>
                    <a:pt x="1610305" y="1504315"/>
                  </a:lnTo>
                  <a:lnTo>
                    <a:pt x="1613480" y="1508402"/>
                  </a:lnTo>
                  <a:lnTo>
                    <a:pt x="1616656" y="1512488"/>
                  </a:lnTo>
                  <a:lnTo>
                    <a:pt x="1619151" y="1517029"/>
                  </a:lnTo>
                  <a:lnTo>
                    <a:pt x="1621646" y="1521343"/>
                  </a:lnTo>
                  <a:lnTo>
                    <a:pt x="1624368" y="1525884"/>
                  </a:lnTo>
                  <a:lnTo>
                    <a:pt x="1626409" y="1530652"/>
                  </a:lnTo>
                  <a:lnTo>
                    <a:pt x="1628224" y="1535420"/>
                  </a:lnTo>
                  <a:lnTo>
                    <a:pt x="1630038" y="1540642"/>
                  </a:lnTo>
                  <a:lnTo>
                    <a:pt x="1631626" y="1545637"/>
                  </a:lnTo>
                  <a:lnTo>
                    <a:pt x="1632533" y="1550859"/>
                  </a:lnTo>
                  <a:lnTo>
                    <a:pt x="1633667" y="1556081"/>
                  </a:lnTo>
                  <a:lnTo>
                    <a:pt x="1634121" y="1561530"/>
                  </a:lnTo>
                  <a:lnTo>
                    <a:pt x="1634575" y="1566979"/>
                  </a:lnTo>
                  <a:lnTo>
                    <a:pt x="1634801" y="1572428"/>
                  </a:lnTo>
                  <a:lnTo>
                    <a:pt x="1634575" y="1578104"/>
                  </a:lnTo>
                  <a:lnTo>
                    <a:pt x="1634121" y="1583553"/>
                  </a:lnTo>
                  <a:lnTo>
                    <a:pt x="1633667" y="1588775"/>
                  </a:lnTo>
                  <a:lnTo>
                    <a:pt x="1632533" y="1594224"/>
                  </a:lnTo>
                  <a:lnTo>
                    <a:pt x="1631626" y="1599219"/>
                  </a:lnTo>
                  <a:lnTo>
                    <a:pt x="1630038" y="1604441"/>
                  </a:lnTo>
                  <a:lnTo>
                    <a:pt x="1628224" y="1609436"/>
                  </a:lnTo>
                  <a:lnTo>
                    <a:pt x="1626409" y="1614204"/>
                  </a:lnTo>
                  <a:lnTo>
                    <a:pt x="1624368" y="1618972"/>
                  </a:lnTo>
                  <a:lnTo>
                    <a:pt x="1621646" y="1623513"/>
                  </a:lnTo>
                  <a:lnTo>
                    <a:pt x="1619151" y="1628054"/>
                  </a:lnTo>
                  <a:lnTo>
                    <a:pt x="1616656" y="1632368"/>
                  </a:lnTo>
                  <a:lnTo>
                    <a:pt x="1613480" y="1636681"/>
                  </a:lnTo>
                  <a:lnTo>
                    <a:pt x="1610305" y="1640541"/>
                  </a:lnTo>
                  <a:lnTo>
                    <a:pt x="1607129" y="1644401"/>
                  </a:lnTo>
                  <a:lnTo>
                    <a:pt x="1603500" y="1648261"/>
                  </a:lnTo>
                  <a:lnTo>
                    <a:pt x="1599644" y="1651893"/>
                  </a:lnTo>
                  <a:lnTo>
                    <a:pt x="1595788" y="1655299"/>
                  </a:lnTo>
                  <a:lnTo>
                    <a:pt x="1591706" y="1658478"/>
                  </a:lnTo>
                  <a:lnTo>
                    <a:pt x="1587396" y="1661429"/>
                  </a:lnTo>
                  <a:lnTo>
                    <a:pt x="1583313" y="1664154"/>
                  </a:lnTo>
                  <a:lnTo>
                    <a:pt x="1578550" y="1666651"/>
                  </a:lnTo>
                  <a:lnTo>
                    <a:pt x="1574014" y="1669149"/>
                  </a:lnTo>
                  <a:lnTo>
                    <a:pt x="1569477" y="1671419"/>
                  </a:lnTo>
                  <a:lnTo>
                    <a:pt x="1564487" y="1673236"/>
                  </a:lnTo>
                  <a:lnTo>
                    <a:pt x="1559497" y="1674825"/>
                  </a:lnTo>
                  <a:lnTo>
                    <a:pt x="1554507" y="1676187"/>
                  </a:lnTo>
                  <a:lnTo>
                    <a:pt x="1549290" y="1677549"/>
                  </a:lnTo>
                  <a:lnTo>
                    <a:pt x="1543846" y="1678458"/>
                  </a:lnTo>
                  <a:lnTo>
                    <a:pt x="1538630" y="1679139"/>
                  </a:lnTo>
                  <a:lnTo>
                    <a:pt x="1532959" y="1679593"/>
                  </a:lnTo>
                  <a:lnTo>
                    <a:pt x="1527515" y="1679820"/>
                  </a:lnTo>
                  <a:lnTo>
                    <a:pt x="1331996" y="1679820"/>
                  </a:lnTo>
                  <a:lnTo>
                    <a:pt x="1169820" y="1679820"/>
                  </a:lnTo>
                  <a:lnTo>
                    <a:pt x="1169820" y="1730451"/>
                  </a:lnTo>
                  <a:lnTo>
                    <a:pt x="1527515" y="1730451"/>
                  </a:lnTo>
                  <a:lnTo>
                    <a:pt x="1537496" y="1730224"/>
                  </a:lnTo>
                  <a:lnTo>
                    <a:pt x="1547022" y="1729088"/>
                  </a:lnTo>
                  <a:lnTo>
                    <a:pt x="1556322" y="1727953"/>
                  </a:lnTo>
                  <a:lnTo>
                    <a:pt x="1565394" y="1725683"/>
                  </a:lnTo>
                  <a:lnTo>
                    <a:pt x="1574467" y="1723185"/>
                  </a:lnTo>
                  <a:lnTo>
                    <a:pt x="1583313" y="1720461"/>
                  </a:lnTo>
                  <a:lnTo>
                    <a:pt x="1591706" y="1716828"/>
                  </a:lnTo>
                  <a:lnTo>
                    <a:pt x="1600098" y="1712514"/>
                  </a:lnTo>
                  <a:lnTo>
                    <a:pt x="1608037" y="1708200"/>
                  </a:lnTo>
                  <a:lnTo>
                    <a:pt x="1615749" y="1703432"/>
                  </a:lnTo>
                  <a:lnTo>
                    <a:pt x="1623007" y="1697983"/>
                  </a:lnTo>
                  <a:lnTo>
                    <a:pt x="1630265" y="1692307"/>
                  </a:lnTo>
                  <a:lnTo>
                    <a:pt x="1637070" y="1685950"/>
                  </a:lnTo>
                  <a:lnTo>
                    <a:pt x="1643194" y="1679593"/>
                  </a:lnTo>
                  <a:lnTo>
                    <a:pt x="1649318" y="1672781"/>
                  </a:lnTo>
                  <a:lnTo>
                    <a:pt x="1654762" y="1665743"/>
                  </a:lnTo>
                  <a:lnTo>
                    <a:pt x="2174633" y="1612615"/>
                  </a:lnTo>
                  <a:lnTo>
                    <a:pt x="2179170" y="1612388"/>
                  </a:lnTo>
                  <a:lnTo>
                    <a:pt x="2183479" y="1612388"/>
                  </a:lnTo>
                  <a:lnTo>
                    <a:pt x="2188243" y="1612388"/>
                  </a:lnTo>
                  <a:lnTo>
                    <a:pt x="2192552" y="1613069"/>
                  </a:lnTo>
                  <a:lnTo>
                    <a:pt x="2197089" y="1613523"/>
                  </a:lnTo>
                  <a:lnTo>
                    <a:pt x="2201398" y="1614431"/>
                  </a:lnTo>
                  <a:lnTo>
                    <a:pt x="2205481" y="1615566"/>
                  </a:lnTo>
                  <a:lnTo>
                    <a:pt x="2209791" y="1616929"/>
                  </a:lnTo>
                  <a:lnTo>
                    <a:pt x="2214100" y="1618291"/>
                  </a:lnTo>
                  <a:lnTo>
                    <a:pt x="2218183" y="1620107"/>
                  </a:lnTo>
                  <a:lnTo>
                    <a:pt x="2222039" y="1622378"/>
                  </a:lnTo>
                  <a:lnTo>
                    <a:pt x="2225895" y="1624648"/>
                  </a:lnTo>
                  <a:lnTo>
                    <a:pt x="2229751" y="1626919"/>
                  </a:lnTo>
                  <a:lnTo>
                    <a:pt x="2233380" y="1629643"/>
                  </a:lnTo>
                  <a:lnTo>
                    <a:pt x="2237009" y="1632595"/>
                  </a:lnTo>
                  <a:lnTo>
                    <a:pt x="2240411" y="1635773"/>
                  </a:lnTo>
                  <a:lnTo>
                    <a:pt x="2243587" y="1638725"/>
                  </a:lnTo>
                  <a:lnTo>
                    <a:pt x="2246762" y="1642358"/>
                  </a:lnTo>
                  <a:lnTo>
                    <a:pt x="2249711" y="1645990"/>
                  </a:lnTo>
                  <a:lnTo>
                    <a:pt x="2252206" y="1649623"/>
                  </a:lnTo>
                  <a:lnTo>
                    <a:pt x="2254701" y="1653483"/>
                  </a:lnTo>
                  <a:lnTo>
                    <a:pt x="2257196" y="1657342"/>
                  </a:lnTo>
                  <a:lnTo>
                    <a:pt x="2259237" y="1661429"/>
                  </a:lnTo>
                  <a:lnTo>
                    <a:pt x="2261052" y="1665970"/>
                  </a:lnTo>
                  <a:lnTo>
                    <a:pt x="2262867" y="1670057"/>
                  </a:lnTo>
                  <a:lnTo>
                    <a:pt x="2264227" y="1674371"/>
                  </a:lnTo>
                  <a:lnTo>
                    <a:pt x="2265588" y="1679139"/>
                  </a:lnTo>
                  <a:lnTo>
                    <a:pt x="2266723" y="1683453"/>
                  </a:lnTo>
                  <a:lnTo>
                    <a:pt x="2267403" y="1687993"/>
                  </a:lnTo>
                  <a:lnTo>
                    <a:pt x="2267857" y="1692761"/>
                  </a:lnTo>
                  <a:lnTo>
                    <a:pt x="2268083" y="1697302"/>
                  </a:lnTo>
                  <a:lnTo>
                    <a:pt x="2268537" y="1702297"/>
                  </a:lnTo>
                  <a:lnTo>
                    <a:pt x="2268537" y="1712287"/>
                  </a:lnTo>
                  <a:lnTo>
                    <a:pt x="2268083" y="1717055"/>
                  </a:lnTo>
                  <a:lnTo>
                    <a:pt x="2267857" y="1721369"/>
                  </a:lnTo>
                  <a:lnTo>
                    <a:pt x="2267630" y="1726137"/>
                  </a:lnTo>
                  <a:lnTo>
                    <a:pt x="2266949" y="1730451"/>
                  </a:lnTo>
                  <a:lnTo>
                    <a:pt x="2266042" y="1734764"/>
                  </a:lnTo>
                  <a:lnTo>
                    <a:pt x="2265361" y="1739305"/>
                  </a:lnTo>
                  <a:lnTo>
                    <a:pt x="2264001" y="1743392"/>
                  </a:lnTo>
                  <a:lnTo>
                    <a:pt x="2262867" y="1747479"/>
                  </a:lnTo>
                  <a:lnTo>
                    <a:pt x="2261506" y="1751566"/>
                  </a:lnTo>
                  <a:lnTo>
                    <a:pt x="2259918" y="1755653"/>
                  </a:lnTo>
                  <a:lnTo>
                    <a:pt x="2258103" y="1759512"/>
                  </a:lnTo>
                  <a:lnTo>
                    <a:pt x="2256062" y="1763599"/>
                  </a:lnTo>
                  <a:lnTo>
                    <a:pt x="2254247" y="1767459"/>
                  </a:lnTo>
                  <a:lnTo>
                    <a:pt x="2251979" y="1770864"/>
                  </a:lnTo>
                  <a:lnTo>
                    <a:pt x="2249711" y="1774497"/>
                  </a:lnTo>
                  <a:lnTo>
                    <a:pt x="2247216" y="1778130"/>
                  </a:lnTo>
                  <a:lnTo>
                    <a:pt x="2244721" y="1781536"/>
                  </a:lnTo>
                  <a:lnTo>
                    <a:pt x="2241772" y="1784714"/>
                  </a:lnTo>
                  <a:lnTo>
                    <a:pt x="2239050" y="1788120"/>
                  </a:lnTo>
                  <a:lnTo>
                    <a:pt x="2236102" y="1791071"/>
                  </a:lnTo>
                  <a:lnTo>
                    <a:pt x="2233153" y="1794023"/>
                  </a:lnTo>
                  <a:lnTo>
                    <a:pt x="2229977" y="1796747"/>
                  </a:lnTo>
                  <a:lnTo>
                    <a:pt x="2226575" y="1799472"/>
                  </a:lnTo>
                  <a:lnTo>
                    <a:pt x="2223400" y="1801969"/>
                  </a:lnTo>
                  <a:lnTo>
                    <a:pt x="2219771" y="1804240"/>
                  </a:lnTo>
                  <a:lnTo>
                    <a:pt x="2216141" y="1806510"/>
                  </a:lnTo>
                  <a:lnTo>
                    <a:pt x="2212512" y="1808554"/>
                  </a:lnTo>
                  <a:lnTo>
                    <a:pt x="2208657" y="1810370"/>
                  </a:lnTo>
                  <a:lnTo>
                    <a:pt x="2204801" y="1812186"/>
                  </a:lnTo>
                  <a:lnTo>
                    <a:pt x="2200718" y="1813776"/>
                  </a:lnTo>
                  <a:lnTo>
                    <a:pt x="2196635" y="1815365"/>
                  </a:lnTo>
                  <a:lnTo>
                    <a:pt x="2192325" y="1816727"/>
                  </a:lnTo>
                  <a:lnTo>
                    <a:pt x="1439282" y="2028332"/>
                  </a:lnTo>
                  <a:lnTo>
                    <a:pt x="1418869" y="2033781"/>
                  </a:lnTo>
                  <a:lnTo>
                    <a:pt x="1398682" y="2039003"/>
                  </a:lnTo>
                  <a:lnTo>
                    <a:pt x="1378268" y="2043317"/>
                  </a:lnTo>
                  <a:lnTo>
                    <a:pt x="1357854" y="2047404"/>
                  </a:lnTo>
                  <a:lnTo>
                    <a:pt x="1337213" y="2051037"/>
                  </a:lnTo>
                  <a:lnTo>
                    <a:pt x="1316573" y="2054442"/>
                  </a:lnTo>
                  <a:lnTo>
                    <a:pt x="1295932" y="2056940"/>
                  </a:lnTo>
                  <a:lnTo>
                    <a:pt x="1275291" y="2059437"/>
                  </a:lnTo>
                  <a:lnTo>
                    <a:pt x="1254424" y="2061254"/>
                  </a:lnTo>
                  <a:lnTo>
                    <a:pt x="1233556" y="2062389"/>
                  </a:lnTo>
                  <a:lnTo>
                    <a:pt x="1212916" y="2063297"/>
                  </a:lnTo>
                  <a:lnTo>
                    <a:pt x="1192048" y="2063751"/>
                  </a:lnTo>
                  <a:lnTo>
                    <a:pt x="1171181" y="2063751"/>
                  </a:lnTo>
                  <a:lnTo>
                    <a:pt x="1150087" y="2063297"/>
                  </a:lnTo>
                  <a:lnTo>
                    <a:pt x="1129219" y="2062162"/>
                  </a:lnTo>
                  <a:lnTo>
                    <a:pt x="1108352" y="2060573"/>
                  </a:lnTo>
                  <a:lnTo>
                    <a:pt x="796701" y="2035598"/>
                  </a:lnTo>
                  <a:lnTo>
                    <a:pt x="792391" y="2035144"/>
                  </a:lnTo>
                  <a:lnTo>
                    <a:pt x="788081" y="2034463"/>
                  </a:lnTo>
                  <a:lnTo>
                    <a:pt x="783545" y="2033554"/>
                  </a:lnTo>
                  <a:lnTo>
                    <a:pt x="779462" y="2032419"/>
                  </a:lnTo>
                  <a:lnTo>
                    <a:pt x="779462" y="1468438"/>
                  </a:lnTo>
                  <a:lnTo>
                    <a:pt x="779462" y="1467534"/>
                  </a:lnTo>
                  <a:lnTo>
                    <a:pt x="779462" y="1465263"/>
                  </a:lnTo>
                  <a:close/>
                  <a:moveTo>
                    <a:pt x="0" y="1401763"/>
                  </a:moveTo>
                  <a:lnTo>
                    <a:pt x="695325" y="1401763"/>
                  </a:lnTo>
                  <a:lnTo>
                    <a:pt x="695325" y="1572487"/>
                  </a:lnTo>
                  <a:lnTo>
                    <a:pt x="695325" y="1927085"/>
                  </a:lnTo>
                  <a:lnTo>
                    <a:pt x="695325" y="2247901"/>
                  </a:lnTo>
                  <a:lnTo>
                    <a:pt x="0" y="2247901"/>
                  </a:lnTo>
                  <a:lnTo>
                    <a:pt x="0" y="1401763"/>
                  </a:lnTo>
                  <a:close/>
                  <a:moveTo>
                    <a:pt x="1870009" y="1163726"/>
                  </a:moveTo>
                  <a:lnTo>
                    <a:pt x="1870009" y="1180300"/>
                  </a:lnTo>
                  <a:lnTo>
                    <a:pt x="1861189" y="1180981"/>
                  </a:lnTo>
                  <a:lnTo>
                    <a:pt x="1853274" y="1182343"/>
                  </a:lnTo>
                  <a:lnTo>
                    <a:pt x="1845586" y="1183705"/>
                  </a:lnTo>
                  <a:lnTo>
                    <a:pt x="1838575" y="1185522"/>
                  </a:lnTo>
                  <a:lnTo>
                    <a:pt x="1832243" y="1188019"/>
                  </a:lnTo>
                  <a:lnTo>
                    <a:pt x="1826138" y="1190290"/>
                  </a:lnTo>
                  <a:lnTo>
                    <a:pt x="1820936" y="1193014"/>
                  </a:lnTo>
                  <a:lnTo>
                    <a:pt x="1816187" y="1196193"/>
                  </a:lnTo>
                  <a:lnTo>
                    <a:pt x="1811891" y="1199825"/>
                  </a:lnTo>
                  <a:lnTo>
                    <a:pt x="1810081" y="1201642"/>
                  </a:lnTo>
                  <a:lnTo>
                    <a:pt x="1808272" y="1203458"/>
                  </a:lnTo>
                  <a:lnTo>
                    <a:pt x="1806689" y="1205501"/>
                  </a:lnTo>
                  <a:lnTo>
                    <a:pt x="1805106" y="1207545"/>
                  </a:lnTo>
                  <a:lnTo>
                    <a:pt x="1803749" y="1209588"/>
                  </a:lnTo>
                  <a:lnTo>
                    <a:pt x="1802619" y="1211859"/>
                  </a:lnTo>
                  <a:lnTo>
                    <a:pt x="1801488" y="1214356"/>
                  </a:lnTo>
                  <a:lnTo>
                    <a:pt x="1800583" y="1216627"/>
                  </a:lnTo>
                  <a:lnTo>
                    <a:pt x="1799679" y="1219124"/>
                  </a:lnTo>
                  <a:lnTo>
                    <a:pt x="1799227" y="1221395"/>
                  </a:lnTo>
                  <a:lnTo>
                    <a:pt x="1798548" y="1226844"/>
                  </a:lnTo>
                  <a:lnTo>
                    <a:pt x="1798096" y="1232520"/>
                  </a:lnTo>
                  <a:lnTo>
                    <a:pt x="1798096" y="1236379"/>
                  </a:lnTo>
                  <a:lnTo>
                    <a:pt x="1798774" y="1240239"/>
                  </a:lnTo>
                  <a:lnTo>
                    <a:pt x="1799227" y="1243872"/>
                  </a:lnTo>
                  <a:lnTo>
                    <a:pt x="1800357" y="1247504"/>
                  </a:lnTo>
                  <a:lnTo>
                    <a:pt x="1801488" y="1251137"/>
                  </a:lnTo>
                  <a:lnTo>
                    <a:pt x="1802845" y="1254543"/>
                  </a:lnTo>
                  <a:lnTo>
                    <a:pt x="1804654" y="1257948"/>
                  </a:lnTo>
                  <a:lnTo>
                    <a:pt x="1806689" y="1261354"/>
                  </a:lnTo>
                  <a:lnTo>
                    <a:pt x="1808725" y="1264079"/>
                  </a:lnTo>
                  <a:lnTo>
                    <a:pt x="1810986" y="1267257"/>
                  </a:lnTo>
                  <a:lnTo>
                    <a:pt x="1813474" y="1269755"/>
                  </a:lnTo>
                  <a:lnTo>
                    <a:pt x="1815961" y="1272252"/>
                  </a:lnTo>
                  <a:lnTo>
                    <a:pt x="1818449" y="1274750"/>
                  </a:lnTo>
                  <a:lnTo>
                    <a:pt x="1821162" y="1277020"/>
                  </a:lnTo>
                  <a:lnTo>
                    <a:pt x="1823876" y="1278836"/>
                  </a:lnTo>
                  <a:lnTo>
                    <a:pt x="1826816" y="1280653"/>
                  </a:lnTo>
                  <a:lnTo>
                    <a:pt x="1834053" y="1284740"/>
                  </a:lnTo>
                  <a:lnTo>
                    <a:pt x="1843777" y="1289734"/>
                  </a:lnTo>
                  <a:lnTo>
                    <a:pt x="1855988" y="1295638"/>
                  </a:lnTo>
                  <a:lnTo>
                    <a:pt x="1870914" y="1302676"/>
                  </a:lnTo>
                  <a:lnTo>
                    <a:pt x="1875436" y="1304719"/>
                  </a:lnTo>
                  <a:lnTo>
                    <a:pt x="1879507" y="1306763"/>
                  </a:lnTo>
                  <a:lnTo>
                    <a:pt x="1883125" y="1309033"/>
                  </a:lnTo>
                  <a:lnTo>
                    <a:pt x="1886065" y="1311077"/>
                  </a:lnTo>
                  <a:lnTo>
                    <a:pt x="1889005" y="1312893"/>
                  </a:lnTo>
                  <a:lnTo>
                    <a:pt x="1891040" y="1314936"/>
                  </a:lnTo>
                  <a:lnTo>
                    <a:pt x="1892623" y="1316980"/>
                  </a:lnTo>
                  <a:lnTo>
                    <a:pt x="1893528" y="1318796"/>
                  </a:lnTo>
                  <a:lnTo>
                    <a:pt x="1894432" y="1320839"/>
                  </a:lnTo>
                  <a:lnTo>
                    <a:pt x="1895111" y="1323110"/>
                  </a:lnTo>
                  <a:lnTo>
                    <a:pt x="1895563" y="1325834"/>
                  </a:lnTo>
                  <a:lnTo>
                    <a:pt x="1896241" y="1328559"/>
                  </a:lnTo>
                  <a:lnTo>
                    <a:pt x="1896694" y="1335597"/>
                  </a:lnTo>
                  <a:lnTo>
                    <a:pt x="1896920" y="1343544"/>
                  </a:lnTo>
                  <a:lnTo>
                    <a:pt x="1896694" y="1346722"/>
                  </a:lnTo>
                  <a:lnTo>
                    <a:pt x="1896241" y="1349447"/>
                  </a:lnTo>
                  <a:lnTo>
                    <a:pt x="1894885" y="1352171"/>
                  </a:lnTo>
                  <a:lnTo>
                    <a:pt x="1893302" y="1353988"/>
                  </a:lnTo>
                  <a:lnTo>
                    <a:pt x="1892623" y="1354669"/>
                  </a:lnTo>
                  <a:lnTo>
                    <a:pt x="1891492" y="1355577"/>
                  </a:lnTo>
                  <a:lnTo>
                    <a:pt x="1889005" y="1356485"/>
                  </a:lnTo>
                  <a:lnTo>
                    <a:pt x="1886065" y="1357393"/>
                  </a:lnTo>
                  <a:lnTo>
                    <a:pt x="1882899" y="1357620"/>
                  </a:lnTo>
                  <a:lnTo>
                    <a:pt x="1880864" y="1357620"/>
                  </a:lnTo>
                  <a:lnTo>
                    <a:pt x="1879055" y="1357393"/>
                  </a:lnTo>
                  <a:lnTo>
                    <a:pt x="1877472" y="1356712"/>
                  </a:lnTo>
                  <a:lnTo>
                    <a:pt x="1875889" y="1356258"/>
                  </a:lnTo>
                  <a:lnTo>
                    <a:pt x="1874532" y="1355577"/>
                  </a:lnTo>
                  <a:lnTo>
                    <a:pt x="1873627" y="1354669"/>
                  </a:lnTo>
                  <a:lnTo>
                    <a:pt x="1872723" y="1353761"/>
                  </a:lnTo>
                  <a:lnTo>
                    <a:pt x="1872270" y="1352398"/>
                  </a:lnTo>
                  <a:lnTo>
                    <a:pt x="1871818" y="1350809"/>
                  </a:lnTo>
                  <a:lnTo>
                    <a:pt x="1871140" y="1348993"/>
                  </a:lnTo>
                  <a:lnTo>
                    <a:pt x="1870461" y="1343544"/>
                  </a:lnTo>
                  <a:lnTo>
                    <a:pt x="1870235" y="1336051"/>
                  </a:lnTo>
                  <a:lnTo>
                    <a:pt x="1870009" y="1326515"/>
                  </a:lnTo>
                  <a:lnTo>
                    <a:pt x="1870009" y="1314028"/>
                  </a:lnTo>
                  <a:lnTo>
                    <a:pt x="1799227" y="1314028"/>
                  </a:lnTo>
                  <a:lnTo>
                    <a:pt x="1799227" y="1324018"/>
                  </a:lnTo>
                  <a:lnTo>
                    <a:pt x="1799227" y="1328332"/>
                  </a:lnTo>
                  <a:lnTo>
                    <a:pt x="1799453" y="1332192"/>
                  </a:lnTo>
                  <a:lnTo>
                    <a:pt x="1799905" y="1336278"/>
                  </a:lnTo>
                  <a:lnTo>
                    <a:pt x="1800583" y="1339911"/>
                  </a:lnTo>
                  <a:lnTo>
                    <a:pt x="1801262" y="1343544"/>
                  </a:lnTo>
                  <a:lnTo>
                    <a:pt x="1802166" y="1346949"/>
                  </a:lnTo>
                  <a:lnTo>
                    <a:pt x="1803071" y="1350355"/>
                  </a:lnTo>
                  <a:lnTo>
                    <a:pt x="1804428" y="1353534"/>
                  </a:lnTo>
                  <a:lnTo>
                    <a:pt x="1806011" y="1356258"/>
                  </a:lnTo>
                  <a:lnTo>
                    <a:pt x="1807368" y="1359210"/>
                  </a:lnTo>
                  <a:lnTo>
                    <a:pt x="1809177" y="1361707"/>
                  </a:lnTo>
                  <a:lnTo>
                    <a:pt x="1810986" y="1364205"/>
                  </a:lnTo>
                  <a:lnTo>
                    <a:pt x="1813021" y="1366702"/>
                  </a:lnTo>
                  <a:lnTo>
                    <a:pt x="1815509" y="1368746"/>
                  </a:lnTo>
                  <a:lnTo>
                    <a:pt x="1817770" y="1370562"/>
                  </a:lnTo>
                  <a:lnTo>
                    <a:pt x="1820258" y="1372378"/>
                  </a:lnTo>
                  <a:lnTo>
                    <a:pt x="1825685" y="1375557"/>
                  </a:lnTo>
                  <a:lnTo>
                    <a:pt x="1831339" y="1378508"/>
                  </a:lnTo>
                  <a:lnTo>
                    <a:pt x="1837219" y="1381006"/>
                  </a:lnTo>
                  <a:lnTo>
                    <a:pt x="1843551" y="1383276"/>
                  </a:lnTo>
                  <a:lnTo>
                    <a:pt x="1849656" y="1385093"/>
                  </a:lnTo>
                  <a:lnTo>
                    <a:pt x="1856214" y="1386455"/>
                  </a:lnTo>
                  <a:lnTo>
                    <a:pt x="1862999" y="1387590"/>
                  </a:lnTo>
                  <a:lnTo>
                    <a:pt x="1870009" y="1388271"/>
                  </a:lnTo>
                  <a:lnTo>
                    <a:pt x="1870009" y="1408479"/>
                  </a:lnTo>
                  <a:lnTo>
                    <a:pt x="1902573" y="1408479"/>
                  </a:lnTo>
                  <a:lnTo>
                    <a:pt x="1902573" y="1388725"/>
                  </a:lnTo>
                  <a:lnTo>
                    <a:pt x="1911393" y="1387817"/>
                  </a:lnTo>
                  <a:lnTo>
                    <a:pt x="1919534" y="1386228"/>
                  </a:lnTo>
                  <a:lnTo>
                    <a:pt x="1927223" y="1384411"/>
                  </a:lnTo>
                  <a:lnTo>
                    <a:pt x="1934460" y="1382141"/>
                  </a:lnTo>
                  <a:lnTo>
                    <a:pt x="1941018" y="1379417"/>
                  </a:lnTo>
                  <a:lnTo>
                    <a:pt x="1947124" y="1376692"/>
                  </a:lnTo>
                  <a:lnTo>
                    <a:pt x="1952551" y="1373286"/>
                  </a:lnTo>
                  <a:lnTo>
                    <a:pt x="1954812" y="1371470"/>
                  </a:lnTo>
                  <a:lnTo>
                    <a:pt x="1957300" y="1369427"/>
                  </a:lnTo>
                  <a:lnTo>
                    <a:pt x="1959561" y="1367610"/>
                  </a:lnTo>
                  <a:lnTo>
                    <a:pt x="1961597" y="1365567"/>
                  </a:lnTo>
                  <a:lnTo>
                    <a:pt x="1963632" y="1363296"/>
                  </a:lnTo>
                  <a:lnTo>
                    <a:pt x="1965441" y="1360799"/>
                  </a:lnTo>
                  <a:lnTo>
                    <a:pt x="1967024" y="1358529"/>
                  </a:lnTo>
                  <a:lnTo>
                    <a:pt x="1968381" y="1356031"/>
                  </a:lnTo>
                  <a:lnTo>
                    <a:pt x="1969738" y="1353534"/>
                  </a:lnTo>
                  <a:lnTo>
                    <a:pt x="1971095" y="1350809"/>
                  </a:lnTo>
                  <a:lnTo>
                    <a:pt x="1971999" y="1348085"/>
                  </a:lnTo>
                  <a:lnTo>
                    <a:pt x="1972904" y="1345133"/>
                  </a:lnTo>
                  <a:lnTo>
                    <a:pt x="1973808" y="1342408"/>
                  </a:lnTo>
                  <a:lnTo>
                    <a:pt x="1974487" y="1339230"/>
                  </a:lnTo>
                  <a:lnTo>
                    <a:pt x="1975165" y="1333100"/>
                  </a:lnTo>
                  <a:lnTo>
                    <a:pt x="1975391" y="1326288"/>
                  </a:lnTo>
                  <a:lnTo>
                    <a:pt x="1975391" y="1321975"/>
                  </a:lnTo>
                  <a:lnTo>
                    <a:pt x="1975165" y="1318115"/>
                  </a:lnTo>
                  <a:lnTo>
                    <a:pt x="1974713" y="1314255"/>
                  </a:lnTo>
                  <a:lnTo>
                    <a:pt x="1973808" y="1310395"/>
                  </a:lnTo>
                  <a:lnTo>
                    <a:pt x="1972904" y="1306990"/>
                  </a:lnTo>
                  <a:lnTo>
                    <a:pt x="1971773" y="1303584"/>
                  </a:lnTo>
                  <a:lnTo>
                    <a:pt x="1970190" y="1300406"/>
                  </a:lnTo>
                  <a:lnTo>
                    <a:pt x="1968607" y="1297454"/>
                  </a:lnTo>
                  <a:lnTo>
                    <a:pt x="1967024" y="1294502"/>
                  </a:lnTo>
                  <a:lnTo>
                    <a:pt x="1965215" y="1292005"/>
                  </a:lnTo>
                  <a:lnTo>
                    <a:pt x="1963406" y="1289507"/>
                  </a:lnTo>
                  <a:lnTo>
                    <a:pt x="1961371" y="1287237"/>
                  </a:lnTo>
                  <a:lnTo>
                    <a:pt x="1959109" y="1284967"/>
                  </a:lnTo>
                  <a:lnTo>
                    <a:pt x="1956848" y="1282923"/>
                  </a:lnTo>
                  <a:lnTo>
                    <a:pt x="1954586" y="1281107"/>
                  </a:lnTo>
                  <a:lnTo>
                    <a:pt x="1952325" y="1279518"/>
                  </a:lnTo>
                  <a:lnTo>
                    <a:pt x="1945993" y="1275885"/>
                  </a:lnTo>
                  <a:lnTo>
                    <a:pt x="1938078" y="1271798"/>
                  </a:lnTo>
                  <a:lnTo>
                    <a:pt x="1927901" y="1267030"/>
                  </a:lnTo>
                  <a:lnTo>
                    <a:pt x="1915464" y="1261581"/>
                  </a:lnTo>
                  <a:lnTo>
                    <a:pt x="1900990" y="1254997"/>
                  </a:lnTo>
                  <a:lnTo>
                    <a:pt x="1889909" y="1249548"/>
                  </a:lnTo>
                  <a:lnTo>
                    <a:pt x="1881995" y="1245461"/>
                  </a:lnTo>
                  <a:lnTo>
                    <a:pt x="1879281" y="1243872"/>
                  </a:lnTo>
                  <a:lnTo>
                    <a:pt x="1877246" y="1242510"/>
                  </a:lnTo>
                  <a:lnTo>
                    <a:pt x="1875663" y="1241147"/>
                  </a:lnTo>
                  <a:lnTo>
                    <a:pt x="1874306" y="1239558"/>
                  </a:lnTo>
                  <a:lnTo>
                    <a:pt x="1872949" y="1237742"/>
                  </a:lnTo>
                  <a:lnTo>
                    <a:pt x="1872270" y="1235925"/>
                  </a:lnTo>
                  <a:lnTo>
                    <a:pt x="1871592" y="1233655"/>
                  </a:lnTo>
                  <a:lnTo>
                    <a:pt x="1870914" y="1231157"/>
                  </a:lnTo>
                  <a:lnTo>
                    <a:pt x="1870687" y="1228433"/>
                  </a:lnTo>
                  <a:lnTo>
                    <a:pt x="1870461" y="1225708"/>
                  </a:lnTo>
                  <a:lnTo>
                    <a:pt x="1870687" y="1222076"/>
                  </a:lnTo>
                  <a:lnTo>
                    <a:pt x="1871140" y="1219124"/>
                  </a:lnTo>
                  <a:lnTo>
                    <a:pt x="1872270" y="1216627"/>
                  </a:lnTo>
                  <a:lnTo>
                    <a:pt x="1873853" y="1214583"/>
                  </a:lnTo>
                  <a:lnTo>
                    <a:pt x="1874532" y="1213675"/>
                  </a:lnTo>
                  <a:lnTo>
                    <a:pt x="1875663" y="1212994"/>
                  </a:lnTo>
                  <a:lnTo>
                    <a:pt x="1877924" y="1211859"/>
                  </a:lnTo>
                  <a:lnTo>
                    <a:pt x="1880412" y="1211178"/>
                  </a:lnTo>
                  <a:lnTo>
                    <a:pt x="1883577" y="1210951"/>
                  </a:lnTo>
                  <a:lnTo>
                    <a:pt x="1887196" y="1211178"/>
                  </a:lnTo>
                  <a:lnTo>
                    <a:pt x="1888779" y="1211405"/>
                  </a:lnTo>
                  <a:lnTo>
                    <a:pt x="1889909" y="1211859"/>
                  </a:lnTo>
                  <a:lnTo>
                    <a:pt x="1891266" y="1212767"/>
                  </a:lnTo>
                  <a:lnTo>
                    <a:pt x="1892397" y="1213221"/>
                  </a:lnTo>
                  <a:lnTo>
                    <a:pt x="1893302" y="1214356"/>
                  </a:lnTo>
                  <a:lnTo>
                    <a:pt x="1894206" y="1215037"/>
                  </a:lnTo>
                  <a:lnTo>
                    <a:pt x="1894658" y="1216400"/>
                  </a:lnTo>
                  <a:lnTo>
                    <a:pt x="1895111" y="1217989"/>
                  </a:lnTo>
                  <a:lnTo>
                    <a:pt x="1896015" y="1221849"/>
                  </a:lnTo>
                  <a:lnTo>
                    <a:pt x="1896468" y="1226844"/>
                  </a:lnTo>
                  <a:lnTo>
                    <a:pt x="1896468" y="1233201"/>
                  </a:lnTo>
                  <a:lnTo>
                    <a:pt x="1896468" y="1241601"/>
                  </a:lnTo>
                  <a:lnTo>
                    <a:pt x="1967250" y="1241601"/>
                  </a:lnTo>
                  <a:lnTo>
                    <a:pt x="1967703" y="1235925"/>
                  </a:lnTo>
                  <a:lnTo>
                    <a:pt x="1967929" y="1231838"/>
                  </a:lnTo>
                  <a:lnTo>
                    <a:pt x="1967703" y="1226389"/>
                  </a:lnTo>
                  <a:lnTo>
                    <a:pt x="1967024" y="1220940"/>
                  </a:lnTo>
                  <a:lnTo>
                    <a:pt x="1965667" y="1216173"/>
                  </a:lnTo>
                  <a:lnTo>
                    <a:pt x="1963858" y="1211405"/>
                  </a:lnTo>
                  <a:lnTo>
                    <a:pt x="1961597" y="1207318"/>
                  </a:lnTo>
                  <a:lnTo>
                    <a:pt x="1958657" y="1203231"/>
                  </a:lnTo>
                  <a:lnTo>
                    <a:pt x="1955491" y="1199598"/>
                  </a:lnTo>
                  <a:lnTo>
                    <a:pt x="1951646" y="1196193"/>
                  </a:lnTo>
                  <a:lnTo>
                    <a:pt x="1947350" y="1193014"/>
                  </a:lnTo>
                  <a:lnTo>
                    <a:pt x="1942375" y="1190290"/>
                  </a:lnTo>
                  <a:lnTo>
                    <a:pt x="1937173" y="1187565"/>
                  </a:lnTo>
                  <a:lnTo>
                    <a:pt x="1931067" y="1185522"/>
                  </a:lnTo>
                  <a:lnTo>
                    <a:pt x="1924735" y="1183705"/>
                  </a:lnTo>
                  <a:lnTo>
                    <a:pt x="1917951" y="1182343"/>
                  </a:lnTo>
                  <a:lnTo>
                    <a:pt x="1910488" y="1180981"/>
                  </a:lnTo>
                  <a:lnTo>
                    <a:pt x="1902573" y="1180300"/>
                  </a:lnTo>
                  <a:lnTo>
                    <a:pt x="1902573" y="1163726"/>
                  </a:lnTo>
                  <a:lnTo>
                    <a:pt x="1870009" y="1163726"/>
                  </a:lnTo>
                  <a:close/>
                  <a:moveTo>
                    <a:pt x="1886970" y="1085850"/>
                  </a:moveTo>
                  <a:lnTo>
                    <a:pt x="1896920" y="1086304"/>
                  </a:lnTo>
                  <a:lnTo>
                    <a:pt x="1907322" y="1086985"/>
                  </a:lnTo>
                  <a:lnTo>
                    <a:pt x="1917047" y="1088347"/>
                  </a:lnTo>
                  <a:lnTo>
                    <a:pt x="1926997" y="1090164"/>
                  </a:lnTo>
                  <a:lnTo>
                    <a:pt x="1936495" y="1092434"/>
                  </a:lnTo>
                  <a:lnTo>
                    <a:pt x="1945993" y="1094931"/>
                  </a:lnTo>
                  <a:lnTo>
                    <a:pt x="1955265" y="1098110"/>
                  </a:lnTo>
                  <a:lnTo>
                    <a:pt x="1964310" y="1101743"/>
                  </a:lnTo>
                  <a:lnTo>
                    <a:pt x="1973130" y="1105830"/>
                  </a:lnTo>
                  <a:lnTo>
                    <a:pt x="1981723" y="1110143"/>
                  </a:lnTo>
                  <a:lnTo>
                    <a:pt x="1990091" y="1114911"/>
                  </a:lnTo>
                  <a:lnTo>
                    <a:pt x="1998232" y="1120133"/>
                  </a:lnTo>
                  <a:lnTo>
                    <a:pt x="2005921" y="1125809"/>
                  </a:lnTo>
                  <a:lnTo>
                    <a:pt x="2013383" y="1131712"/>
                  </a:lnTo>
                  <a:lnTo>
                    <a:pt x="2020620" y="1137843"/>
                  </a:lnTo>
                  <a:lnTo>
                    <a:pt x="2027630" y="1144654"/>
                  </a:lnTo>
                  <a:lnTo>
                    <a:pt x="2034415" y="1151465"/>
                  </a:lnTo>
                  <a:lnTo>
                    <a:pt x="2040520" y="1158731"/>
                  </a:lnTo>
                  <a:lnTo>
                    <a:pt x="2046400" y="1166223"/>
                  </a:lnTo>
                  <a:lnTo>
                    <a:pt x="2052054" y="1174170"/>
                  </a:lnTo>
                  <a:lnTo>
                    <a:pt x="2057255" y="1182343"/>
                  </a:lnTo>
                  <a:lnTo>
                    <a:pt x="2062004" y="1190744"/>
                  </a:lnTo>
                  <a:lnTo>
                    <a:pt x="2066527" y="1199371"/>
                  </a:lnTo>
                  <a:lnTo>
                    <a:pt x="2070371" y="1207999"/>
                  </a:lnTo>
                  <a:lnTo>
                    <a:pt x="2073989" y="1217081"/>
                  </a:lnTo>
                  <a:lnTo>
                    <a:pt x="2076929" y="1226389"/>
                  </a:lnTo>
                  <a:lnTo>
                    <a:pt x="2079869" y="1235925"/>
                  </a:lnTo>
                  <a:lnTo>
                    <a:pt x="2081904" y="1245688"/>
                  </a:lnTo>
                  <a:lnTo>
                    <a:pt x="2083714" y="1255678"/>
                  </a:lnTo>
                  <a:lnTo>
                    <a:pt x="2085070" y="1265668"/>
                  </a:lnTo>
                  <a:lnTo>
                    <a:pt x="2085749" y="1275658"/>
                  </a:lnTo>
                  <a:lnTo>
                    <a:pt x="2085975" y="1286102"/>
                  </a:lnTo>
                  <a:lnTo>
                    <a:pt x="2085749" y="1296319"/>
                  </a:lnTo>
                  <a:lnTo>
                    <a:pt x="2085070" y="1306536"/>
                  </a:lnTo>
                  <a:lnTo>
                    <a:pt x="2083714" y="1316526"/>
                  </a:lnTo>
                  <a:lnTo>
                    <a:pt x="2081904" y="1326288"/>
                  </a:lnTo>
                  <a:lnTo>
                    <a:pt x="2079869" y="1335824"/>
                  </a:lnTo>
                  <a:lnTo>
                    <a:pt x="2076929" y="1345360"/>
                  </a:lnTo>
                  <a:lnTo>
                    <a:pt x="2073989" y="1354669"/>
                  </a:lnTo>
                  <a:lnTo>
                    <a:pt x="2070371" y="1363751"/>
                  </a:lnTo>
                  <a:lnTo>
                    <a:pt x="2066527" y="1372832"/>
                  </a:lnTo>
                  <a:lnTo>
                    <a:pt x="2062004" y="1381233"/>
                  </a:lnTo>
                  <a:lnTo>
                    <a:pt x="2057255" y="1389633"/>
                  </a:lnTo>
                  <a:lnTo>
                    <a:pt x="2052054" y="1397807"/>
                  </a:lnTo>
                  <a:lnTo>
                    <a:pt x="2046400" y="1405527"/>
                  </a:lnTo>
                  <a:lnTo>
                    <a:pt x="2040520" y="1413019"/>
                  </a:lnTo>
                  <a:lnTo>
                    <a:pt x="2034415" y="1420285"/>
                  </a:lnTo>
                  <a:lnTo>
                    <a:pt x="2027630" y="1427323"/>
                  </a:lnTo>
                  <a:lnTo>
                    <a:pt x="2020620" y="1433907"/>
                  </a:lnTo>
                  <a:lnTo>
                    <a:pt x="2013383" y="1440265"/>
                  </a:lnTo>
                  <a:lnTo>
                    <a:pt x="2005921" y="1446168"/>
                  </a:lnTo>
                  <a:lnTo>
                    <a:pt x="1998232" y="1451844"/>
                  </a:lnTo>
                  <a:lnTo>
                    <a:pt x="1990091" y="1456839"/>
                  </a:lnTo>
                  <a:lnTo>
                    <a:pt x="1981723" y="1461834"/>
                  </a:lnTo>
                  <a:lnTo>
                    <a:pt x="1973130" y="1466147"/>
                  </a:lnTo>
                  <a:lnTo>
                    <a:pt x="1964310" y="1470007"/>
                  </a:lnTo>
                  <a:lnTo>
                    <a:pt x="1955265" y="1473640"/>
                  </a:lnTo>
                  <a:lnTo>
                    <a:pt x="1945993" y="1476819"/>
                  </a:lnTo>
                  <a:lnTo>
                    <a:pt x="1936495" y="1479770"/>
                  </a:lnTo>
                  <a:lnTo>
                    <a:pt x="1926997" y="1481813"/>
                  </a:lnTo>
                  <a:lnTo>
                    <a:pt x="1917047" y="1483630"/>
                  </a:lnTo>
                  <a:lnTo>
                    <a:pt x="1907322" y="1484765"/>
                  </a:lnTo>
                  <a:lnTo>
                    <a:pt x="1896920" y="1485673"/>
                  </a:lnTo>
                  <a:lnTo>
                    <a:pt x="1886970" y="1485900"/>
                  </a:lnTo>
                  <a:lnTo>
                    <a:pt x="1876567" y="1485673"/>
                  </a:lnTo>
                  <a:lnTo>
                    <a:pt x="1866391" y="1484765"/>
                  </a:lnTo>
                  <a:lnTo>
                    <a:pt x="1856667" y="1483630"/>
                  </a:lnTo>
                  <a:lnTo>
                    <a:pt x="1846490" y="1481813"/>
                  </a:lnTo>
                  <a:lnTo>
                    <a:pt x="1836992" y="1479770"/>
                  </a:lnTo>
                  <a:lnTo>
                    <a:pt x="1827494" y="1476819"/>
                  </a:lnTo>
                  <a:lnTo>
                    <a:pt x="1818223" y="1473640"/>
                  </a:lnTo>
                  <a:lnTo>
                    <a:pt x="1809177" y="1470007"/>
                  </a:lnTo>
                  <a:lnTo>
                    <a:pt x="1800583" y="1466147"/>
                  </a:lnTo>
                  <a:lnTo>
                    <a:pt x="1791764" y="1461834"/>
                  </a:lnTo>
                  <a:lnTo>
                    <a:pt x="1783623" y="1456839"/>
                  </a:lnTo>
                  <a:lnTo>
                    <a:pt x="1775256" y="1451844"/>
                  </a:lnTo>
                  <a:lnTo>
                    <a:pt x="1767567" y="1446168"/>
                  </a:lnTo>
                  <a:lnTo>
                    <a:pt x="1760104" y="1440265"/>
                  </a:lnTo>
                  <a:lnTo>
                    <a:pt x="1752867" y="1433907"/>
                  </a:lnTo>
                  <a:lnTo>
                    <a:pt x="1746083" y="1427323"/>
                  </a:lnTo>
                  <a:lnTo>
                    <a:pt x="1739299" y="1420285"/>
                  </a:lnTo>
                  <a:lnTo>
                    <a:pt x="1733193" y="1413019"/>
                  </a:lnTo>
                  <a:lnTo>
                    <a:pt x="1727313" y="1405527"/>
                  </a:lnTo>
                  <a:lnTo>
                    <a:pt x="1721660" y="1397807"/>
                  </a:lnTo>
                  <a:lnTo>
                    <a:pt x="1716458" y="1389633"/>
                  </a:lnTo>
                  <a:lnTo>
                    <a:pt x="1711483" y="1381233"/>
                  </a:lnTo>
                  <a:lnTo>
                    <a:pt x="1707187" y="1372832"/>
                  </a:lnTo>
                  <a:lnTo>
                    <a:pt x="1703342" y="1363751"/>
                  </a:lnTo>
                  <a:lnTo>
                    <a:pt x="1699724" y="1354669"/>
                  </a:lnTo>
                  <a:lnTo>
                    <a:pt x="1696558" y="1345360"/>
                  </a:lnTo>
                  <a:lnTo>
                    <a:pt x="1693844" y="1335824"/>
                  </a:lnTo>
                  <a:lnTo>
                    <a:pt x="1691809" y="1326288"/>
                  </a:lnTo>
                  <a:lnTo>
                    <a:pt x="1690000" y="1316526"/>
                  </a:lnTo>
                  <a:lnTo>
                    <a:pt x="1688643" y="1306536"/>
                  </a:lnTo>
                  <a:lnTo>
                    <a:pt x="1687965" y="1296319"/>
                  </a:lnTo>
                  <a:lnTo>
                    <a:pt x="1687512" y="1286102"/>
                  </a:lnTo>
                  <a:lnTo>
                    <a:pt x="1687965" y="1275658"/>
                  </a:lnTo>
                  <a:lnTo>
                    <a:pt x="1688643" y="1265668"/>
                  </a:lnTo>
                  <a:lnTo>
                    <a:pt x="1690000" y="1255678"/>
                  </a:lnTo>
                  <a:lnTo>
                    <a:pt x="1691809" y="1245688"/>
                  </a:lnTo>
                  <a:lnTo>
                    <a:pt x="1693844" y="1235925"/>
                  </a:lnTo>
                  <a:lnTo>
                    <a:pt x="1696558" y="1226389"/>
                  </a:lnTo>
                  <a:lnTo>
                    <a:pt x="1699724" y="1217081"/>
                  </a:lnTo>
                  <a:lnTo>
                    <a:pt x="1703342" y="1207999"/>
                  </a:lnTo>
                  <a:lnTo>
                    <a:pt x="1707187" y="1199371"/>
                  </a:lnTo>
                  <a:lnTo>
                    <a:pt x="1711483" y="1190744"/>
                  </a:lnTo>
                  <a:lnTo>
                    <a:pt x="1716458" y="1182343"/>
                  </a:lnTo>
                  <a:lnTo>
                    <a:pt x="1721660" y="1174170"/>
                  </a:lnTo>
                  <a:lnTo>
                    <a:pt x="1727313" y="1166223"/>
                  </a:lnTo>
                  <a:lnTo>
                    <a:pt x="1733193" y="1158731"/>
                  </a:lnTo>
                  <a:lnTo>
                    <a:pt x="1739299" y="1151465"/>
                  </a:lnTo>
                  <a:lnTo>
                    <a:pt x="1746083" y="1144654"/>
                  </a:lnTo>
                  <a:lnTo>
                    <a:pt x="1752867" y="1137843"/>
                  </a:lnTo>
                  <a:lnTo>
                    <a:pt x="1760104" y="1131712"/>
                  </a:lnTo>
                  <a:lnTo>
                    <a:pt x="1767567" y="1125809"/>
                  </a:lnTo>
                  <a:lnTo>
                    <a:pt x="1775256" y="1120133"/>
                  </a:lnTo>
                  <a:lnTo>
                    <a:pt x="1783623" y="1114911"/>
                  </a:lnTo>
                  <a:lnTo>
                    <a:pt x="1791764" y="1110143"/>
                  </a:lnTo>
                  <a:lnTo>
                    <a:pt x="1800583" y="1105830"/>
                  </a:lnTo>
                  <a:lnTo>
                    <a:pt x="1809177" y="1101743"/>
                  </a:lnTo>
                  <a:lnTo>
                    <a:pt x="1818223" y="1098110"/>
                  </a:lnTo>
                  <a:lnTo>
                    <a:pt x="1827494" y="1094931"/>
                  </a:lnTo>
                  <a:lnTo>
                    <a:pt x="1836992" y="1092434"/>
                  </a:lnTo>
                  <a:lnTo>
                    <a:pt x="1846490" y="1090164"/>
                  </a:lnTo>
                  <a:lnTo>
                    <a:pt x="1856667" y="1088347"/>
                  </a:lnTo>
                  <a:lnTo>
                    <a:pt x="1866391" y="1086985"/>
                  </a:lnTo>
                  <a:lnTo>
                    <a:pt x="1876567" y="1086304"/>
                  </a:lnTo>
                  <a:lnTo>
                    <a:pt x="1886970" y="1085850"/>
                  </a:lnTo>
                  <a:close/>
                  <a:moveTo>
                    <a:pt x="1297791" y="741362"/>
                  </a:moveTo>
                  <a:lnTo>
                    <a:pt x="1297791" y="765402"/>
                  </a:lnTo>
                  <a:lnTo>
                    <a:pt x="1285096" y="766762"/>
                  </a:lnTo>
                  <a:lnTo>
                    <a:pt x="1273308" y="768577"/>
                  </a:lnTo>
                  <a:lnTo>
                    <a:pt x="1262200" y="770844"/>
                  </a:lnTo>
                  <a:lnTo>
                    <a:pt x="1256986" y="771978"/>
                  </a:lnTo>
                  <a:lnTo>
                    <a:pt x="1251772" y="773566"/>
                  </a:lnTo>
                  <a:lnTo>
                    <a:pt x="1247238" y="775153"/>
                  </a:lnTo>
                  <a:lnTo>
                    <a:pt x="1242477" y="776741"/>
                  </a:lnTo>
                  <a:lnTo>
                    <a:pt x="1238170" y="778555"/>
                  </a:lnTo>
                  <a:lnTo>
                    <a:pt x="1233862" y="780369"/>
                  </a:lnTo>
                  <a:lnTo>
                    <a:pt x="1230009" y="782410"/>
                  </a:lnTo>
                  <a:lnTo>
                    <a:pt x="1226155" y="784452"/>
                  </a:lnTo>
                  <a:lnTo>
                    <a:pt x="1222528" y="786493"/>
                  </a:lnTo>
                  <a:lnTo>
                    <a:pt x="1219127" y="788760"/>
                  </a:lnTo>
                  <a:lnTo>
                    <a:pt x="1215953" y="791482"/>
                  </a:lnTo>
                  <a:lnTo>
                    <a:pt x="1213006" y="793977"/>
                  </a:lnTo>
                  <a:lnTo>
                    <a:pt x="1210286" y="796698"/>
                  </a:lnTo>
                  <a:lnTo>
                    <a:pt x="1207792" y="799419"/>
                  </a:lnTo>
                  <a:lnTo>
                    <a:pt x="1205525" y="802368"/>
                  </a:lnTo>
                  <a:lnTo>
                    <a:pt x="1203032" y="805316"/>
                  </a:lnTo>
                  <a:lnTo>
                    <a:pt x="1201218" y="808491"/>
                  </a:lnTo>
                  <a:lnTo>
                    <a:pt x="1199631" y="811893"/>
                  </a:lnTo>
                  <a:lnTo>
                    <a:pt x="1198044" y="815068"/>
                  </a:lnTo>
                  <a:lnTo>
                    <a:pt x="1196684" y="818469"/>
                  </a:lnTo>
                  <a:lnTo>
                    <a:pt x="1195551" y="822098"/>
                  </a:lnTo>
                  <a:lnTo>
                    <a:pt x="1194644" y="825727"/>
                  </a:lnTo>
                  <a:lnTo>
                    <a:pt x="1193737" y="829582"/>
                  </a:lnTo>
                  <a:lnTo>
                    <a:pt x="1193284" y="833437"/>
                  </a:lnTo>
                  <a:lnTo>
                    <a:pt x="1193057" y="837519"/>
                  </a:lnTo>
                  <a:lnTo>
                    <a:pt x="1193057" y="841828"/>
                  </a:lnTo>
                  <a:lnTo>
                    <a:pt x="1193284" y="847498"/>
                  </a:lnTo>
                  <a:lnTo>
                    <a:pt x="1193737" y="853168"/>
                  </a:lnTo>
                  <a:lnTo>
                    <a:pt x="1194871" y="858384"/>
                  </a:lnTo>
                  <a:lnTo>
                    <a:pt x="1196231" y="863600"/>
                  </a:lnTo>
                  <a:lnTo>
                    <a:pt x="1198044" y="868816"/>
                  </a:lnTo>
                  <a:lnTo>
                    <a:pt x="1200085" y="873805"/>
                  </a:lnTo>
                  <a:lnTo>
                    <a:pt x="1202578" y="878568"/>
                  </a:lnTo>
                  <a:lnTo>
                    <a:pt x="1205525" y="883330"/>
                  </a:lnTo>
                  <a:lnTo>
                    <a:pt x="1208472" y="887639"/>
                  </a:lnTo>
                  <a:lnTo>
                    <a:pt x="1211873" y="891721"/>
                  </a:lnTo>
                  <a:lnTo>
                    <a:pt x="1215273" y="895803"/>
                  </a:lnTo>
                  <a:lnTo>
                    <a:pt x="1218900" y="899432"/>
                  </a:lnTo>
                  <a:lnTo>
                    <a:pt x="1222754" y="902834"/>
                  </a:lnTo>
                  <a:lnTo>
                    <a:pt x="1226608" y="906235"/>
                  </a:lnTo>
                  <a:lnTo>
                    <a:pt x="1230689" y="908957"/>
                  </a:lnTo>
                  <a:lnTo>
                    <a:pt x="1234769" y="911678"/>
                  </a:lnTo>
                  <a:lnTo>
                    <a:pt x="1245197" y="917575"/>
                  </a:lnTo>
                  <a:lnTo>
                    <a:pt x="1259253" y="924832"/>
                  </a:lnTo>
                  <a:lnTo>
                    <a:pt x="1277388" y="933223"/>
                  </a:lnTo>
                  <a:lnTo>
                    <a:pt x="1299151" y="943428"/>
                  </a:lnTo>
                  <a:lnTo>
                    <a:pt x="1305725" y="946377"/>
                  </a:lnTo>
                  <a:lnTo>
                    <a:pt x="1311620" y="949552"/>
                  </a:lnTo>
                  <a:lnTo>
                    <a:pt x="1317060" y="952500"/>
                  </a:lnTo>
                  <a:lnTo>
                    <a:pt x="1321368" y="955675"/>
                  </a:lnTo>
                  <a:lnTo>
                    <a:pt x="1325448" y="958623"/>
                  </a:lnTo>
                  <a:lnTo>
                    <a:pt x="1328395" y="961344"/>
                  </a:lnTo>
                  <a:lnTo>
                    <a:pt x="1330662" y="964293"/>
                  </a:lnTo>
                  <a:lnTo>
                    <a:pt x="1332249" y="967014"/>
                  </a:lnTo>
                  <a:lnTo>
                    <a:pt x="1333383" y="969962"/>
                  </a:lnTo>
                  <a:lnTo>
                    <a:pt x="1334289" y="973137"/>
                  </a:lnTo>
                  <a:lnTo>
                    <a:pt x="1335196" y="976993"/>
                  </a:lnTo>
                  <a:lnTo>
                    <a:pt x="1335876" y="981528"/>
                  </a:lnTo>
                  <a:lnTo>
                    <a:pt x="1336330" y="986064"/>
                  </a:lnTo>
                  <a:lnTo>
                    <a:pt x="1337010" y="991280"/>
                  </a:lnTo>
                  <a:lnTo>
                    <a:pt x="1337010" y="996950"/>
                  </a:lnTo>
                  <a:lnTo>
                    <a:pt x="1337236" y="1002846"/>
                  </a:lnTo>
                  <a:lnTo>
                    <a:pt x="1337010" y="1005568"/>
                  </a:lnTo>
                  <a:lnTo>
                    <a:pt x="1337010" y="1007835"/>
                  </a:lnTo>
                  <a:lnTo>
                    <a:pt x="1336330" y="1009877"/>
                  </a:lnTo>
                  <a:lnTo>
                    <a:pt x="1335876" y="1011918"/>
                  </a:lnTo>
                  <a:lnTo>
                    <a:pt x="1335196" y="1013732"/>
                  </a:lnTo>
                  <a:lnTo>
                    <a:pt x="1334289" y="1015319"/>
                  </a:lnTo>
                  <a:lnTo>
                    <a:pt x="1333383" y="1016907"/>
                  </a:lnTo>
                  <a:lnTo>
                    <a:pt x="1332022" y="1018041"/>
                  </a:lnTo>
                  <a:lnTo>
                    <a:pt x="1330662" y="1019402"/>
                  </a:lnTo>
                  <a:lnTo>
                    <a:pt x="1329302" y="1020535"/>
                  </a:lnTo>
                  <a:lnTo>
                    <a:pt x="1327488" y="1021216"/>
                  </a:lnTo>
                  <a:lnTo>
                    <a:pt x="1325675" y="1021896"/>
                  </a:lnTo>
                  <a:lnTo>
                    <a:pt x="1323635" y="1022577"/>
                  </a:lnTo>
                  <a:lnTo>
                    <a:pt x="1321141" y="1023030"/>
                  </a:lnTo>
                  <a:lnTo>
                    <a:pt x="1318874" y="1023257"/>
                  </a:lnTo>
                  <a:lnTo>
                    <a:pt x="1316380" y="1023257"/>
                  </a:lnTo>
                  <a:lnTo>
                    <a:pt x="1313433" y="1023030"/>
                  </a:lnTo>
                  <a:lnTo>
                    <a:pt x="1310940" y="1022803"/>
                  </a:lnTo>
                  <a:lnTo>
                    <a:pt x="1308673" y="1022123"/>
                  </a:lnTo>
                  <a:lnTo>
                    <a:pt x="1306406" y="1021443"/>
                  </a:lnTo>
                  <a:lnTo>
                    <a:pt x="1304819" y="1020535"/>
                  </a:lnTo>
                  <a:lnTo>
                    <a:pt x="1303232" y="1019175"/>
                  </a:lnTo>
                  <a:lnTo>
                    <a:pt x="1301872" y="1017587"/>
                  </a:lnTo>
                  <a:lnTo>
                    <a:pt x="1301192" y="1015773"/>
                  </a:lnTo>
                  <a:lnTo>
                    <a:pt x="1300285" y="1013732"/>
                  </a:lnTo>
                  <a:lnTo>
                    <a:pt x="1299605" y="1010784"/>
                  </a:lnTo>
                  <a:lnTo>
                    <a:pt x="1299151" y="1007382"/>
                  </a:lnTo>
                  <a:lnTo>
                    <a:pt x="1298471" y="1002846"/>
                  </a:lnTo>
                  <a:lnTo>
                    <a:pt x="1298018" y="991960"/>
                  </a:lnTo>
                  <a:lnTo>
                    <a:pt x="1297791" y="978353"/>
                  </a:lnTo>
                  <a:lnTo>
                    <a:pt x="1297791" y="959984"/>
                  </a:lnTo>
                  <a:lnTo>
                    <a:pt x="1194644" y="959984"/>
                  </a:lnTo>
                  <a:lnTo>
                    <a:pt x="1194644" y="974725"/>
                  </a:lnTo>
                  <a:lnTo>
                    <a:pt x="1194644" y="980621"/>
                  </a:lnTo>
                  <a:lnTo>
                    <a:pt x="1195097" y="986744"/>
                  </a:lnTo>
                  <a:lnTo>
                    <a:pt x="1195551" y="992414"/>
                  </a:lnTo>
                  <a:lnTo>
                    <a:pt x="1196457" y="997630"/>
                  </a:lnTo>
                  <a:lnTo>
                    <a:pt x="1197364" y="1002846"/>
                  </a:lnTo>
                  <a:lnTo>
                    <a:pt x="1198951" y="1008062"/>
                  </a:lnTo>
                  <a:lnTo>
                    <a:pt x="1200538" y="1012598"/>
                  </a:lnTo>
                  <a:lnTo>
                    <a:pt x="1202352" y="1017360"/>
                  </a:lnTo>
                  <a:lnTo>
                    <a:pt x="1204392" y="1021443"/>
                  </a:lnTo>
                  <a:lnTo>
                    <a:pt x="1206659" y="1025525"/>
                  </a:lnTo>
                  <a:lnTo>
                    <a:pt x="1209152" y="1029380"/>
                  </a:lnTo>
                  <a:lnTo>
                    <a:pt x="1211873" y="1032782"/>
                  </a:lnTo>
                  <a:lnTo>
                    <a:pt x="1215047" y="1036184"/>
                  </a:lnTo>
                  <a:lnTo>
                    <a:pt x="1218447" y="1039359"/>
                  </a:lnTo>
                  <a:lnTo>
                    <a:pt x="1221621" y="1042080"/>
                  </a:lnTo>
                  <a:lnTo>
                    <a:pt x="1225475" y="1045028"/>
                  </a:lnTo>
                  <a:lnTo>
                    <a:pt x="1229329" y="1047296"/>
                  </a:lnTo>
                  <a:lnTo>
                    <a:pt x="1233182" y="1049564"/>
                  </a:lnTo>
                  <a:lnTo>
                    <a:pt x="1237490" y="1051832"/>
                  </a:lnTo>
                  <a:lnTo>
                    <a:pt x="1241570" y="1053646"/>
                  </a:lnTo>
                  <a:lnTo>
                    <a:pt x="1245877" y="1055687"/>
                  </a:lnTo>
                  <a:lnTo>
                    <a:pt x="1249958" y="1057502"/>
                  </a:lnTo>
                  <a:lnTo>
                    <a:pt x="1259026" y="1060677"/>
                  </a:lnTo>
                  <a:lnTo>
                    <a:pt x="1268094" y="1063171"/>
                  </a:lnTo>
                  <a:lnTo>
                    <a:pt x="1277615" y="1065212"/>
                  </a:lnTo>
                  <a:lnTo>
                    <a:pt x="1287590" y="1066800"/>
                  </a:lnTo>
                  <a:lnTo>
                    <a:pt x="1297791" y="1067934"/>
                  </a:lnTo>
                  <a:lnTo>
                    <a:pt x="1297791" y="1096962"/>
                  </a:lnTo>
                  <a:lnTo>
                    <a:pt x="1345171" y="1096962"/>
                  </a:lnTo>
                  <a:lnTo>
                    <a:pt x="1345171" y="1068841"/>
                  </a:lnTo>
                  <a:lnTo>
                    <a:pt x="1351972" y="1068160"/>
                  </a:lnTo>
                  <a:lnTo>
                    <a:pt x="1358093" y="1067253"/>
                  </a:lnTo>
                  <a:lnTo>
                    <a:pt x="1364213" y="1066346"/>
                  </a:lnTo>
                  <a:lnTo>
                    <a:pt x="1370108" y="1064985"/>
                  </a:lnTo>
                  <a:lnTo>
                    <a:pt x="1375775" y="1063852"/>
                  </a:lnTo>
                  <a:lnTo>
                    <a:pt x="1381442" y="1062491"/>
                  </a:lnTo>
                  <a:lnTo>
                    <a:pt x="1386656" y="1060903"/>
                  </a:lnTo>
                  <a:lnTo>
                    <a:pt x="1391870" y="1059089"/>
                  </a:lnTo>
                  <a:lnTo>
                    <a:pt x="1396858" y="1057275"/>
                  </a:lnTo>
                  <a:lnTo>
                    <a:pt x="1401392" y="1055234"/>
                  </a:lnTo>
                  <a:lnTo>
                    <a:pt x="1405699" y="1053193"/>
                  </a:lnTo>
                  <a:lnTo>
                    <a:pt x="1410233" y="1050925"/>
                  </a:lnTo>
                  <a:lnTo>
                    <a:pt x="1414087" y="1048430"/>
                  </a:lnTo>
                  <a:lnTo>
                    <a:pt x="1417941" y="1045935"/>
                  </a:lnTo>
                  <a:lnTo>
                    <a:pt x="1421568" y="1043441"/>
                  </a:lnTo>
                  <a:lnTo>
                    <a:pt x="1425195" y="1040493"/>
                  </a:lnTo>
                  <a:lnTo>
                    <a:pt x="1428142" y="1037771"/>
                  </a:lnTo>
                  <a:lnTo>
                    <a:pt x="1431316" y="1034596"/>
                  </a:lnTo>
                  <a:lnTo>
                    <a:pt x="1434036" y="1031421"/>
                  </a:lnTo>
                  <a:lnTo>
                    <a:pt x="1436756" y="1028246"/>
                  </a:lnTo>
                  <a:lnTo>
                    <a:pt x="1439023" y="1024844"/>
                  </a:lnTo>
                  <a:lnTo>
                    <a:pt x="1441290" y="1021216"/>
                  </a:lnTo>
                  <a:lnTo>
                    <a:pt x="1443104" y="1017360"/>
                  </a:lnTo>
                  <a:lnTo>
                    <a:pt x="1444918" y="1013505"/>
                  </a:lnTo>
                  <a:lnTo>
                    <a:pt x="1446504" y="1009650"/>
                  </a:lnTo>
                  <a:lnTo>
                    <a:pt x="1447865" y="1005568"/>
                  </a:lnTo>
                  <a:lnTo>
                    <a:pt x="1448998" y="1001032"/>
                  </a:lnTo>
                  <a:lnTo>
                    <a:pt x="1449905" y="996723"/>
                  </a:lnTo>
                  <a:lnTo>
                    <a:pt x="1450585" y="992414"/>
                  </a:lnTo>
                  <a:lnTo>
                    <a:pt x="1451265" y="987425"/>
                  </a:lnTo>
                  <a:lnTo>
                    <a:pt x="1451492" y="982889"/>
                  </a:lnTo>
                  <a:lnTo>
                    <a:pt x="1451719" y="977900"/>
                  </a:lnTo>
                  <a:lnTo>
                    <a:pt x="1451492" y="971777"/>
                  </a:lnTo>
                  <a:lnTo>
                    <a:pt x="1450812" y="965653"/>
                  </a:lnTo>
                  <a:lnTo>
                    <a:pt x="1450132" y="959984"/>
                  </a:lnTo>
                  <a:lnTo>
                    <a:pt x="1448998" y="954994"/>
                  </a:lnTo>
                  <a:lnTo>
                    <a:pt x="1447865" y="949778"/>
                  </a:lnTo>
                  <a:lnTo>
                    <a:pt x="1446051" y="944789"/>
                  </a:lnTo>
                  <a:lnTo>
                    <a:pt x="1444237" y="940253"/>
                  </a:lnTo>
                  <a:lnTo>
                    <a:pt x="1441971" y="935944"/>
                  </a:lnTo>
                  <a:lnTo>
                    <a:pt x="1439250" y="931862"/>
                  </a:lnTo>
                  <a:lnTo>
                    <a:pt x="1436756" y="928007"/>
                  </a:lnTo>
                  <a:lnTo>
                    <a:pt x="1433809" y="924605"/>
                  </a:lnTo>
                  <a:lnTo>
                    <a:pt x="1430862" y="921203"/>
                  </a:lnTo>
                  <a:lnTo>
                    <a:pt x="1427689" y="918028"/>
                  </a:lnTo>
                  <a:lnTo>
                    <a:pt x="1424515" y="914853"/>
                  </a:lnTo>
                  <a:lnTo>
                    <a:pt x="1421341" y="912359"/>
                  </a:lnTo>
                  <a:lnTo>
                    <a:pt x="1417714" y="910091"/>
                  </a:lnTo>
                  <a:lnTo>
                    <a:pt x="1413860" y="907369"/>
                  </a:lnTo>
                  <a:lnTo>
                    <a:pt x="1408873" y="904875"/>
                  </a:lnTo>
                  <a:lnTo>
                    <a:pt x="1397084" y="898752"/>
                  </a:lnTo>
                  <a:lnTo>
                    <a:pt x="1382122" y="891721"/>
                  </a:lnTo>
                  <a:lnTo>
                    <a:pt x="1363987" y="883557"/>
                  </a:lnTo>
                  <a:lnTo>
                    <a:pt x="1343131" y="874259"/>
                  </a:lnTo>
                  <a:lnTo>
                    <a:pt x="1326808" y="866548"/>
                  </a:lnTo>
                  <a:lnTo>
                    <a:pt x="1320461" y="863373"/>
                  </a:lnTo>
                  <a:lnTo>
                    <a:pt x="1315247" y="860652"/>
                  </a:lnTo>
                  <a:lnTo>
                    <a:pt x="1311166" y="857930"/>
                  </a:lnTo>
                  <a:lnTo>
                    <a:pt x="1308219" y="856116"/>
                  </a:lnTo>
                  <a:lnTo>
                    <a:pt x="1305952" y="854075"/>
                  </a:lnTo>
                  <a:lnTo>
                    <a:pt x="1303912" y="852034"/>
                  </a:lnTo>
                  <a:lnTo>
                    <a:pt x="1302325" y="849539"/>
                  </a:lnTo>
                  <a:lnTo>
                    <a:pt x="1301192" y="846364"/>
                  </a:lnTo>
                  <a:lnTo>
                    <a:pt x="1299831" y="843189"/>
                  </a:lnTo>
                  <a:lnTo>
                    <a:pt x="1299151" y="839560"/>
                  </a:lnTo>
                  <a:lnTo>
                    <a:pt x="1298698" y="835705"/>
                  </a:lnTo>
                  <a:lnTo>
                    <a:pt x="1298471" y="831396"/>
                  </a:lnTo>
                  <a:lnTo>
                    <a:pt x="1298471" y="828902"/>
                  </a:lnTo>
                  <a:lnTo>
                    <a:pt x="1298698" y="826407"/>
                  </a:lnTo>
                  <a:lnTo>
                    <a:pt x="1299378" y="824139"/>
                  </a:lnTo>
                  <a:lnTo>
                    <a:pt x="1299831" y="822098"/>
                  </a:lnTo>
                  <a:lnTo>
                    <a:pt x="1300285" y="820284"/>
                  </a:lnTo>
                  <a:lnTo>
                    <a:pt x="1301192" y="818469"/>
                  </a:lnTo>
                  <a:lnTo>
                    <a:pt x="1302098" y="816882"/>
                  </a:lnTo>
                  <a:lnTo>
                    <a:pt x="1303232" y="815748"/>
                  </a:lnTo>
                  <a:lnTo>
                    <a:pt x="1304365" y="814387"/>
                  </a:lnTo>
                  <a:lnTo>
                    <a:pt x="1305952" y="813253"/>
                  </a:lnTo>
                  <a:lnTo>
                    <a:pt x="1307539" y="812346"/>
                  </a:lnTo>
                  <a:lnTo>
                    <a:pt x="1309126" y="811439"/>
                  </a:lnTo>
                  <a:lnTo>
                    <a:pt x="1311166" y="810985"/>
                  </a:lnTo>
                  <a:lnTo>
                    <a:pt x="1312980" y="810532"/>
                  </a:lnTo>
                  <a:lnTo>
                    <a:pt x="1315247" y="810305"/>
                  </a:lnTo>
                  <a:lnTo>
                    <a:pt x="1317287" y="810305"/>
                  </a:lnTo>
                  <a:lnTo>
                    <a:pt x="1320234" y="810532"/>
                  </a:lnTo>
                  <a:lnTo>
                    <a:pt x="1322728" y="810759"/>
                  </a:lnTo>
                  <a:lnTo>
                    <a:pt x="1324995" y="811212"/>
                  </a:lnTo>
                  <a:lnTo>
                    <a:pt x="1327035" y="811893"/>
                  </a:lnTo>
                  <a:lnTo>
                    <a:pt x="1328849" y="812573"/>
                  </a:lnTo>
                  <a:lnTo>
                    <a:pt x="1330435" y="813934"/>
                  </a:lnTo>
                  <a:lnTo>
                    <a:pt x="1331796" y="814841"/>
                  </a:lnTo>
                  <a:lnTo>
                    <a:pt x="1332702" y="816428"/>
                  </a:lnTo>
                  <a:lnTo>
                    <a:pt x="1333609" y="818243"/>
                  </a:lnTo>
                  <a:lnTo>
                    <a:pt x="1334289" y="820284"/>
                  </a:lnTo>
                  <a:lnTo>
                    <a:pt x="1334969" y="823005"/>
                  </a:lnTo>
                  <a:lnTo>
                    <a:pt x="1335423" y="825953"/>
                  </a:lnTo>
                  <a:lnTo>
                    <a:pt x="1336103" y="833210"/>
                  </a:lnTo>
                  <a:lnTo>
                    <a:pt x="1336330" y="842509"/>
                  </a:lnTo>
                  <a:lnTo>
                    <a:pt x="1336330" y="854982"/>
                  </a:lnTo>
                  <a:lnTo>
                    <a:pt x="1439477" y="854982"/>
                  </a:lnTo>
                  <a:lnTo>
                    <a:pt x="1440384" y="846591"/>
                  </a:lnTo>
                  <a:lnTo>
                    <a:pt x="1440610" y="840694"/>
                  </a:lnTo>
                  <a:lnTo>
                    <a:pt x="1440610" y="836612"/>
                  </a:lnTo>
                  <a:lnTo>
                    <a:pt x="1440384" y="832757"/>
                  </a:lnTo>
                  <a:lnTo>
                    <a:pt x="1439704" y="828902"/>
                  </a:lnTo>
                  <a:lnTo>
                    <a:pt x="1439023" y="825046"/>
                  </a:lnTo>
                  <a:lnTo>
                    <a:pt x="1438343" y="821418"/>
                  </a:lnTo>
                  <a:lnTo>
                    <a:pt x="1437210" y="817789"/>
                  </a:lnTo>
                  <a:lnTo>
                    <a:pt x="1436303" y="814387"/>
                  </a:lnTo>
                  <a:lnTo>
                    <a:pt x="1434716" y="810985"/>
                  </a:lnTo>
                  <a:lnTo>
                    <a:pt x="1433129" y="808037"/>
                  </a:lnTo>
                  <a:lnTo>
                    <a:pt x="1431316" y="804862"/>
                  </a:lnTo>
                  <a:lnTo>
                    <a:pt x="1429502" y="801687"/>
                  </a:lnTo>
                  <a:lnTo>
                    <a:pt x="1427235" y="798966"/>
                  </a:lnTo>
                  <a:lnTo>
                    <a:pt x="1424968" y="796244"/>
                  </a:lnTo>
                  <a:lnTo>
                    <a:pt x="1422475" y="793750"/>
                  </a:lnTo>
                  <a:lnTo>
                    <a:pt x="1419754" y="791255"/>
                  </a:lnTo>
                  <a:lnTo>
                    <a:pt x="1416807" y="788534"/>
                  </a:lnTo>
                  <a:lnTo>
                    <a:pt x="1413860" y="786493"/>
                  </a:lnTo>
                  <a:lnTo>
                    <a:pt x="1410686" y="784225"/>
                  </a:lnTo>
                  <a:lnTo>
                    <a:pt x="1407059" y="782184"/>
                  </a:lnTo>
                  <a:lnTo>
                    <a:pt x="1403432" y="780143"/>
                  </a:lnTo>
                  <a:lnTo>
                    <a:pt x="1399578" y="778328"/>
                  </a:lnTo>
                  <a:lnTo>
                    <a:pt x="1395724" y="776514"/>
                  </a:lnTo>
                  <a:lnTo>
                    <a:pt x="1391644" y="774927"/>
                  </a:lnTo>
                  <a:lnTo>
                    <a:pt x="1387110" y="773339"/>
                  </a:lnTo>
                  <a:lnTo>
                    <a:pt x="1382576" y="771978"/>
                  </a:lnTo>
                  <a:lnTo>
                    <a:pt x="1377589" y="770844"/>
                  </a:lnTo>
                  <a:lnTo>
                    <a:pt x="1367614" y="768577"/>
                  </a:lnTo>
                  <a:lnTo>
                    <a:pt x="1356732" y="766762"/>
                  </a:lnTo>
                  <a:lnTo>
                    <a:pt x="1345171" y="765402"/>
                  </a:lnTo>
                  <a:lnTo>
                    <a:pt x="1345171" y="741362"/>
                  </a:lnTo>
                  <a:lnTo>
                    <a:pt x="1297791" y="741362"/>
                  </a:lnTo>
                  <a:close/>
                  <a:moveTo>
                    <a:pt x="1322274" y="628650"/>
                  </a:moveTo>
                  <a:lnTo>
                    <a:pt x="1329755" y="628877"/>
                  </a:lnTo>
                  <a:lnTo>
                    <a:pt x="1337236" y="629330"/>
                  </a:lnTo>
                  <a:lnTo>
                    <a:pt x="1344717" y="629557"/>
                  </a:lnTo>
                  <a:lnTo>
                    <a:pt x="1351972" y="630237"/>
                  </a:lnTo>
                  <a:lnTo>
                    <a:pt x="1359453" y="631144"/>
                  </a:lnTo>
                  <a:lnTo>
                    <a:pt x="1366480" y="632052"/>
                  </a:lnTo>
                  <a:lnTo>
                    <a:pt x="1373735" y="633412"/>
                  </a:lnTo>
                  <a:lnTo>
                    <a:pt x="1380762" y="634546"/>
                  </a:lnTo>
                  <a:lnTo>
                    <a:pt x="1388017" y="636134"/>
                  </a:lnTo>
                  <a:lnTo>
                    <a:pt x="1395044" y="637948"/>
                  </a:lnTo>
                  <a:lnTo>
                    <a:pt x="1401845" y="639762"/>
                  </a:lnTo>
                  <a:lnTo>
                    <a:pt x="1408646" y="641803"/>
                  </a:lnTo>
                  <a:lnTo>
                    <a:pt x="1415674" y="643844"/>
                  </a:lnTo>
                  <a:lnTo>
                    <a:pt x="1422248" y="646566"/>
                  </a:lnTo>
                  <a:lnTo>
                    <a:pt x="1428822" y="648834"/>
                  </a:lnTo>
                  <a:lnTo>
                    <a:pt x="1435396" y="651555"/>
                  </a:lnTo>
                  <a:lnTo>
                    <a:pt x="1441971" y="654503"/>
                  </a:lnTo>
                  <a:lnTo>
                    <a:pt x="1448318" y="657225"/>
                  </a:lnTo>
                  <a:lnTo>
                    <a:pt x="1454439" y="660400"/>
                  </a:lnTo>
                  <a:lnTo>
                    <a:pt x="1460786" y="663802"/>
                  </a:lnTo>
                  <a:lnTo>
                    <a:pt x="1466907" y="667203"/>
                  </a:lnTo>
                  <a:lnTo>
                    <a:pt x="1472801" y="670832"/>
                  </a:lnTo>
                  <a:lnTo>
                    <a:pt x="1478695" y="674687"/>
                  </a:lnTo>
                  <a:lnTo>
                    <a:pt x="1484590" y="678543"/>
                  </a:lnTo>
                  <a:lnTo>
                    <a:pt x="1490257" y="682398"/>
                  </a:lnTo>
                  <a:lnTo>
                    <a:pt x="1495924" y="686480"/>
                  </a:lnTo>
                  <a:lnTo>
                    <a:pt x="1501592" y="690562"/>
                  </a:lnTo>
                  <a:lnTo>
                    <a:pt x="1507033" y="695098"/>
                  </a:lnTo>
                  <a:lnTo>
                    <a:pt x="1512473" y="699634"/>
                  </a:lnTo>
                  <a:lnTo>
                    <a:pt x="1517687" y="704169"/>
                  </a:lnTo>
                  <a:lnTo>
                    <a:pt x="1522901" y="708932"/>
                  </a:lnTo>
                  <a:lnTo>
                    <a:pt x="1527662" y="713921"/>
                  </a:lnTo>
                  <a:lnTo>
                    <a:pt x="1532649" y="718684"/>
                  </a:lnTo>
                  <a:lnTo>
                    <a:pt x="1537183" y="723900"/>
                  </a:lnTo>
                  <a:lnTo>
                    <a:pt x="1541944" y="729116"/>
                  </a:lnTo>
                  <a:lnTo>
                    <a:pt x="1546478" y="734332"/>
                  </a:lnTo>
                  <a:lnTo>
                    <a:pt x="1551012" y="739775"/>
                  </a:lnTo>
                  <a:lnTo>
                    <a:pt x="1555092" y="745444"/>
                  </a:lnTo>
                  <a:lnTo>
                    <a:pt x="1559173" y="751114"/>
                  </a:lnTo>
                  <a:lnTo>
                    <a:pt x="1563027" y="756784"/>
                  </a:lnTo>
                  <a:lnTo>
                    <a:pt x="1566881" y="762907"/>
                  </a:lnTo>
                  <a:lnTo>
                    <a:pt x="1570735" y="768803"/>
                  </a:lnTo>
                  <a:lnTo>
                    <a:pt x="1574362" y="774700"/>
                  </a:lnTo>
                  <a:lnTo>
                    <a:pt x="1577762" y="780823"/>
                  </a:lnTo>
                  <a:lnTo>
                    <a:pt x="1581163" y="786946"/>
                  </a:lnTo>
                  <a:lnTo>
                    <a:pt x="1584110" y="793296"/>
                  </a:lnTo>
                  <a:lnTo>
                    <a:pt x="1587057" y="799646"/>
                  </a:lnTo>
                  <a:lnTo>
                    <a:pt x="1589777" y="806223"/>
                  </a:lnTo>
                  <a:lnTo>
                    <a:pt x="1592724" y="812800"/>
                  </a:lnTo>
                  <a:lnTo>
                    <a:pt x="1594991" y="819377"/>
                  </a:lnTo>
                  <a:lnTo>
                    <a:pt x="1597712" y="825953"/>
                  </a:lnTo>
                  <a:lnTo>
                    <a:pt x="1599752" y="832984"/>
                  </a:lnTo>
                  <a:lnTo>
                    <a:pt x="1601792" y="839560"/>
                  </a:lnTo>
                  <a:lnTo>
                    <a:pt x="1603606" y="846591"/>
                  </a:lnTo>
                  <a:lnTo>
                    <a:pt x="1605419" y="853621"/>
                  </a:lnTo>
                  <a:lnTo>
                    <a:pt x="1606779" y="860878"/>
                  </a:lnTo>
                  <a:lnTo>
                    <a:pt x="1608140" y="867682"/>
                  </a:lnTo>
                  <a:lnTo>
                    <a:pt x="1609500" y="874939"/>
                  </a:lnTo>
                  <a:lnTo>
                    <a:pt x="1610407" y="882196"/>
                  </a:lnTo>
                  <a:lnTo>
                    <a:pt x="1611313" y="889680"/>
                  </a:lnTo>
                  <a:lnTo>
                    <a:pt x="1611993" y="896937"/>
                  </a:lnTo>
                  <a:lnTo>
                    <a:pt x="1612220" y="904421"/>
                  </a:lnTo>
                  <a:lnTo>
                    <a:pt x="1612447" y="911905"/>
                  </a:lnTo>
                  <a:lnTo>
                    <a:pt x="1612900" y="919389"/>
                  </a:lnTo>
                  <a:lnTo>
                    <a:pt x="1612447" y="926873"/>
                  </a:lnTo>
                  <a:lnTo>
                    <a:pt x="1612220" y="934357"/>
                  </a:lnTo>
                  <a:lnTo>
                    <a:pt x="1611993" y="941614"/>
                  </a:lnTo>
                  <a:lnTo>
                    <a:pt x="1611313" y="949098"/>
                  </a:lnTo>
                  <a:lnTo>
                    <a:pt x="1610407" y="956128"/>
                  </a:lnTo>
                  <a:lnTo>
                    <a:pt x="1609500" y="963385"/>
                  </a:lnTo>
                  <a:lnTo>
                    <a:pt x="1608140" y="970643"/>
                  </a:lnTo>
                  <a:lnTo>
                    <a:pt x="1606779" y="977900"/>
                  </a:lnTo>
                  <a:lnTo>
                    <a:pt x="1605419" y="984930"/>
                  </a:lnTo>
                  <a:lnTo>
                    <a:pt x="1603606" y="991734"/>
                  </a:lnTo>
                  <a:lnTo>
                    <a:pt x="1601792" y="998764"/>
                  </a:lnTo>
                  <a:lnTo>
                    <a:pt x="1599752" y="1005794"/>
                  </a:lnTo>
                  <a:lnTo>
                    <a:pt x="1597712" y="1012371"/>
                  </a:lnTo>
                  <a:lnTo>
                    <a:pt x="1594991" y="1019175"/>
                  </a:lnTo>
                  <a:lnTo>
                    <a:pt x="1592724" y="1025752"/>
                  </a:lnTo>
                  <a:lnTo>
                    <a:pt x="1589777" y="1032328"/>
                  </a:lnTo>
                  <a:lnTo>
                    <a:pt x="1587057" y="1038678"/>
                  </a:lnTo>
                  <a:lnTo>
                    <a:pt x="1584110" y="1045255"/>
                  </a:lnTo>
                  <a:lnTo>
                    <a:pt x="1581163" y="1051605"/>
                  </a:lnTo>
                  <a:lnTo>
                    <a:pt x="1577762" y="1057728"/>
                  </a:lnTo>
                  <a:lnTo>
                    <a:pt x="1574362" y="1063852"/>
                  </a:lnTo>
                  <a:lnTo>
                    <a:pt x="1570735" y="1069975"/>
                  </a:lnTo>
                  <a:lnTo>
                    <a:pt x="1566881" y="1075871"/>
                  </a:lnTo>
                  <a:lnTo>
                    <a:pt x="1563027" y="1081768"/>
                  </a:lnTo>
                  <a:lnTo>
                    <a:pt x="1559173" y="1087437"/>
                  </a:lnTo>
                  <a:lnTo>
                    <a:pt x="1555092" y="1093107"/>
                  </a:lnTo>
                  <a:lnTo>
                    <a:pt x="1551012" y="1098550"/>
                  </a:lnTo>
                  <a:lnTo>
                    <a:pt x="1546478" y="1103993"/>
                  </a:lnTo>
                  <a:lnTo>
                    <a:pt x="1541944" y="1109435"/>
                  </a:lnTo>
                  <a:lnTo>
                    <a:pt x="1537183" y="1114652"/>
                  </a:lnTo>
                  <a:lnTo>
                    <a:pt x="1532649" y="1119641"/>
                  </a:lnTo>
                  <a:lnTo>
                    <a:pt x="1527662" y="1124630"/>
                  </a:lnTo>
                  <a:lnTo>
                    <a:pt x="1522901" y="1129619"/>
                  </a:lnTo>
                  <a:lnTo>
                    <a:pt x="1517687" y="1134382"/>
                  </a:lnTo>
                  <a:lnTo>
                    <a:pt x="1512473" y="1139144"/>
                  </a:lnTo>
                  <a:lnTo>
                    <a:pt x="1507033" y="1143453"/>
                  </a:lnTo>
                  <a:lnTo>
                    <a:pt x="1501592" y="1147762"/>
                  </a:lnTo>
                  <a:lnTo>
                    <a:pt x="1495924" y="1151844"/>
                  </a:lnTo>
                  <a:lnTo>
                    <a:pt x="1490257" y="1156153"/>
                  </a:lnTo>
                  <a:lnTo>
                    <a:pt x="1484590" y="1160235"/>
                  </a:lnTo>
                  <a:lnTo>
                    <a:pt x="1478695" y="1164091"/>
                  </a:lnTo>
                  <a:lnTo>
                    <a:pt x="1472801" y="1167719"/>
                  </a:lnTo>
                  <a:lnTo>
                    <a:pt x="1466907" y="1171348"/>
                  </a:lnTo>
                  <a:lnTo>
                    <a:pt x="1460786" y="1174750"/>
                  </a:lnTo>
                  <a:lnTo>
                    <a:pt x="1454439" y="1177925"/>
                  </a:lnTo>
                  <a:lnTo>
                    <a:pt x="1448318" y="1181100"/>
                  </a:lnTo>
                  <a:lnTo>
                    <a:pt x="1441971" y="1184275"/>
                  </a:lnTo>
                  <a:lnTo>
                    <a:pt x="1435396" y="1186996"/>
                  </a:lnTo>
                  <a:lnTo>
                    <a:pt x="1428822" y="1189491"/>
                  </a:lnTo>
                  <a:lnTo>
                    <a:pt x="1422248" y="1192212"/>
                  </a:lnTo>
                  <a:lnTo>
                    <a:pt x="1415674" y="1194480"/>
                  </a:lnTo>
                  <a:lnTo>
                    <a:pt x="1408646" y="1196748"/>
                  </a:lnTo>
                  <a:lnTo>
                    <a:pt x="1401845" y="1198562"/>
                  </a:lnTo>
                  <a:lnTo>
                    <a:pt x="1395044" y="1200603"/>
                  </a:lnTo>
                  <a:lnTo>
                    <a:pt x="1388017" y="1202191"/>
                  </a:lnTo>
                  <a:lnTo>
                    <a:pt x="1380762" y="1203778"/>
                  </a:lnTo>
                  <a:lnTo>
                    <a:pt x="1373735" y="1205366"/>
                  </a:lnTo>
                  <a:lnTo>
                    <a:pt x="1366480" y="1206273"/>
                  </a:lnTo>
                  <a:lnTo>
                    <a:pt x="1359453" y="1207407"/>
                  </a:lnTo>
                  <a:lnTo>
                    <a:pt x="1351972" y="1208087"/>
                  </a:lnTo>
                  <a:lnTo>
                    <a:pt x="1344717" y="1208994"/>
                  </a:lnTo>
                  <a:lnTo>
                    <a:pt x="1337236" y="1209448"/>
                  </a:lnTo>
                  <a:lnTo>
                    <a:pt x="1329755" y="1209675"/>
                  </a:lnTo>
                  <a:lnTo>
                    <a:pt x="1322274" y="1209675"/>
                  </a:lnTo>
                  <a:lnTo>
                    <a:pt x="1314793" y="1209675"/>
                  </a:lnTo>
                  <a:lnTo>
                    <a:pt x="1307312" y="1209448"/>
                  </a:lnTo>
                  <a:lnTo>
                    <a:pt x="1300058" y="1208994"/>
                  </a:lnTo>
                  <a:lnTo>
                    <a:pt x="1292577" y="1208087"/>
                  </a:lnTo>
                  <a:lnTo>
                    <a:pt x="1285323" y="1207407"/>
                  </a:lnTo>
                  <a:lnTo>
                    <a:pt x="1278068" y="1206273"/>
                  </a:lnTo>
                  <a:lnTo>
                    <a:pt x="1271041" y="1205366"/>
                  </a:lnTo>
                  <a:lnTo>
                    <a:pt x="1263787" y="1203778"/>
                  </a:lnTo>
                  <a:lnTo>
                    <a:pt x="1256759" y="1202191"/>
                  </a:lnTo>
                  <a:lnTo>
                    <a:pt x="1249731" y="1200603"/>
                  </a:lnTo>
                  <a:lnTo>
                    <a:pt x="1242930" y="1198562"/>
                  </a:lnTo>
                  <a:lnTo>
                    <a:pt x="1235903" y="1196748"/>
                  </a:lnTo>
                  <a:lnTo>
                    <a:pt x="1229102" y="1194480"/>
                  </a:lnTo>
                  <a:lnTo>
                    <a:pt x="1222528" y="1192212"/>
                  </a:lnTo>
                  <a:lnTo>
                    <a:pt x="1215727" y="1189491"/>
                  </a:lnTo>
                  <a:lnTo>
                    <a:pt x="1209379" y="1186996"/>
                  </a:lnTo>
                  <a:lnTo>
                    <a:pt x="1202805" y="1184275"/>
                  </a:lnTo>
                  <a:lnTo>
                    <a:pt x="1196457" y="1181100"/>
                  </a:lnTo>
                  <a:lnTo>
                    <a:pt x="1189883" y="1177925"/>
                  </a:lnTo>
                  <a:lnTo>
                    <a:pt x="1183762" y="1174750"/>
                  </a:lnTo>
                  <a:lnTo>
                    <a:pt x="1177868" y="1171348"/>
                  </a:lnTo>
                  <a:lnTo>
                    <a:pt x="1171747" y="1167719"/>
                  </a:lnTo>
                  <a:lnTo>
                    <a:pt x="1165853" y="1164091"/>
                  </a:lnTo>
                  <a:lnTo>
                    <a:pt x="1159732" y="1160235"/>
                  </a:lnTo>
                  <a:lnTo>
                    <a:pt x="1154065" y="1156153"/>
                  </a:lnTo>
                  <a:lnTo>
                    <a:pt x="1148398" y="1151844"/>
                  </a:lnTo>
                  <a:lnTo>
                    <a:pt x="1142957" y="1147762"/>
                  </a:lnTo>
                  <a:lnTo>
                    <a:pt x="1137743" y="1143453"/>
                  </a:lnTo>
                  <a:lnTo>
                    <a:pt x="1132302" y="1139144"/>
                  </a:lnTo>
                  <a:lnTo>
                    <a:pt x="1127088" y="1134382"/>
                  </a:lnTo>
                  <a:lnTo>
                    <a:pt x="1121874" y="1129619"/>
                  </a:lnTo>
                  <a:lnTo>
                    <a:pt x="1117113" y="1124630"/>
                  </a:lnTo>
                  <a:lnTo>
                    <a:pt x="1112126" y="1119641"/>
                  </a:lnTo>
                  <a:lnTo>
                    <a:pt x="1107139" y="1114652"/>
                  </a:lnTo>
                  <a:lnTo>
                    <a:pt x="1102605" y="1109435"/>
                  </a:lnTo>
                  <a:lnTo>
                    <a:pt x="1098298" y="1103993"/>
                  </a:lnTo>
                  <a:lnTo>
                    <a:pt x="1093764" y="1098550"/>
                  </a:lnTo>
                  <a:lnTo>
                    <a:pt x="1089683" y="1093107"/>
                  </a:lnTo>
                  <a:lnTo>
                    <a:pt x="1085602" y="1087437"/>
                  </a:lnTo>
                  <a:lnTo>
                    <a:pt x="1081522" y="1081768"/>
                  </a:lnTo>
                  <a:lnTo>
                    <a:pt x="1077668" y="1075871"/>
                  </a:lnTo>
                  <a:lnTo>
                    <a:pt x="1074041" y="1069975"/>
                  </a:lnTo>
                  <a:lnTo>
                    <a:pt x="1070414" y="1063852"/>
                  </a:lnTo>
                  <a:lnTo>
                    <a:pt x="1067013" y="1057728"/>
                  </a:lnTo>
                  <a:lnTo>
                    <a:pt x="1063613" y="1051605"/>
                  </a:lnTo>
                  <a:lnTo>
                    <a:pt x="1060439" y="1045255"/>
                  </a:lnTo>
                  <a:lnTo>
                    <a:pt x="1057492" y="1038678"/>
                  </a:lnTo>
                  <a:lnTo>
                    <a:pt x="1054545" y="1032328"/>
                  </a:lnTo>
                  <a:lnTo>
                    <a:pt x="1052051" y="1025752"/>
                  </a:lnTo>
                  <a:lnTo>
                    <a:pt x="1049558" y="1019175"/>
                  </a:lnTo>
                  <a:lnTo>
                    <a:pt x="1047064" y="1012371"/>
                  </a:lnTo>
                  <a:lnTo>
                    <a:pt x="1044797" y="1005794"/>
                  </a:lnTo>
                  <a:lnTo>
                    <a:pt x="1042757" y="998764"/>
                  </a:lnTo>
                  <a:lnTo>
                    <a:pt x="1040943" y="991734"/>
                  </a:lnTo>
                  <a:lnTo>
                    <a:pt x="1039356" y="984930"/>
                  </a:lnTo>
                  <a:lnTo>
                    <a:pt x="1037769" y="977900"/>
                  </a:lnTo>
                  <a:lnTo>
                    <a:pt x="1036409" y="970643"/>
                  </a:lnTo>
                  <a:lnTo>
                    <a:pt x="1035276" y="963385"/>
                  </a:lnTo>
                  <a:lnTo>
                    <a:pt x="1034142" y="956128"/>
                  </a:lnTo>
                  <a:lnTo>
                    <a:pt x="1033462" y="949098"/>
                  </a:lnTo>
                  <a:lnTo>
                    <a:pt x="1032782" y="941614"/>
                  </a:lnTo>
                  <a:lnTo>
                    <a:pt x="1032102" y="934357"/>
                  </a:lnTo>
                  <a:lnTo>
                    <a:pt x="1031875" y="926873"/>
                  </a:lnTo>
                  <a:lnTo>
                    <a:pt x="1031875" y="919389"/>
                  </a:lnTo>
                  <a:lnTo>
                    <a:pt x="1031875" y="911905"/>
                  </a:lnTo>
                  <a:lnTo>
                    <a:pt x="1032102" y="904421"/>
                  </a:lnTo>
                  <a:lnTo>
                    <a:pt x="1032782" y="896937"/>
                  </a:lnTo>
                  <a:lnTo>
                    <a:pt x="1033462" y="889680"/>
                  </a:lnTo>
                  <a:lnTo>
                    <a:pt x="1034142" y="882196"/>
                  </a:lnTo>
                  <a:lnTo>
                    <a:pt x="1035276" y="874939"/>
                  </a:lnTo>
                  <a:lnTo>
                    <a:pt x="1036409" y="867682"/>
                  </a:lnTo>
                  <a:lnTo>
                    <a:pt x="1037769" y="860878"/>
                  </a:lnTo>
                  <a:lnTo>
                    <a:pt x="1039356" y="853621"/>
                  </a:lnTo>
                  <a:lnTo>
                    <a:pt x="1040943" y="846591"/>
                  </a:lnTo>
                  <a:lnTo>
                    <a:pt x="1042757" y="839560"/>
                  </a:lnTo>
                  <a:lnTo>
                    <a:pt x="1044797" y="832984"/>
                  </a:lnTo>
                  <a:lnTo>
                    <a:pt x="1047064" y="825953"/>
                  </a:lnTo>
                  <a:lnTo>
                    <a:pt x="1049558" y="819377"/>
                  </a:lnTo>
                  <a:lnTo>
                    <a:pt x="1052051" y="812800"/>
                  </a:lnTo>
                  <a:lnTo>
                    <a:pt x="1054545" y="806223"/>
                  </a:lnTo>
                  <a:lnTo>
                    <a:pt x="1057492" y="799646"/>
                  </a:lnTo>
                  <a:lnTo>
                    <a:pt x="1060439" y="793296"/>
                  </a:lnTo>
                  <a:lnTo>
                    <a:pt x="1063613" y="786946"/>
                  </a:lnTo>
                  <a:lnTo>
                    <a:pt x="1067013" y="780823"/>
                  </a:lnTo>
                  <a:lnTo>
                    <a:pt x="1070414" y="774700"/>
                  </a:lnTo>
                  <a:lnTo>
                    <a:pt x="1074041" y="768803"/>
                  </a:lnTo>
                  <a:lnTo>
                    <a:pt x="1077668" y="762907"/>
                  </a:lnTo>
                  <a:lnTo>
                    <a:pt x="1081522" y="756784"/>
                  </a:lnTo>
                  <a:lnTo>
                    <a:pt x="1085602" y="751114"/>
                  </a:lnTo>
                  <a:lnTo>
                    <a:pt x="1089683" y="745444"/>
                  </a:lnTo>
                  <a:lnTo>
                    <a:pt x="1093764" y="739775"/>
                  </a:lnTo>
                  <a:lnTo>
                    <a:pt x="1098298" y="734332"/>
                  </a:lnTo>
                  <a:lnTo>
                    <a:pt x="1102605" y="729116"/>
                  </a:lnTo>
                  <a:lnTo>
                    <a:pt x="1107139" y="723900"/>
                  </a:lnTo>
                  <a:lnTo>
                    <a:pt x="1112126" y="718684"/>
                  </a:lnTo>
                  <a:lnTo>
                    <a:pt x="1117113" y="713921"/>
                  </a:lnTo>
                  <a:lnTo>
                    <a:pt x="1121874" y="708932"/>
                  </a:lnTo>
                  <a:lnTo>
                    <a:pt x="1127088" y="704169"/>
                  </a:lnTo>
                  <a:lnTo>
                    <a:pt x="1132302" y="699634"/>
                  </a:lnTo>
                  <a:lnTo>
                    <a:pt x="1137743" y="695098"/>
                  </a:lnTo>
                  <a:lnTo>
                    <a:pt x="1142957" y="690562"/>
                  </a:lnTo>
                  <a:lnTo>
                    <a:pt x="1148398" y="686480"/>
                  </a:lnTo>
                  <a:lnTo>
                    <a:pt x="1154065" y="682398"/>
                  </a:lnTo>
                  <a:lnTo>
                    <a:pt x="1159732" y="678543"/>
                  </a:lnTo>
                  <a:lnTo>
                    <a:pt x="1165853" y="674687"/>
                  </a:lnTo>
                  <a:lnTo>
                    <a:pt x="1171747" y="670832"/>
                  </a:lnTo>
                  <a:lnTo>
                    <a:pt x="1177868" y="667203"/>
                  </a:lnTo>
                  <a:lnTo>
                    <a:pt x="1183762" y="663802"/>
                  </a:lnTo>
                  <a:lnTo>
                    <a:pt x="1189883" y="660400"/>
                  </a:lnTo>
                  <a:lnTo>
                    <a:pt x="1196457" y="657225"/>
                  </a:lnTo>
                  <a:lnTo>
                    <a:pt x="1202805" y="654503"/>
                  </a:lnTo>
                  <a:lnTo>
                    <a:pt x="1209379" y="651555"/>
                  </a:lnTo>
                  <a:lnTo>
                    <a:pt x="1215727" y="648834"/>
                  </a:lnTo>
                  <a:lnTo>
                    <a:pt x="1222528" y="646566"/>
                  </a:lnTo>
                  <a:lnTo>
                    <a:pt x="1229102" y="643844"/>
                  </a:lnTo>
                  <a:lnTo>
                    <a:pt x="1235903" y="641803"/>
                  </a:lnTo>
                  <a:lnTo>
                    <a:pt x="1242930" y="639762"/>
                  </a:lnTo>
                  <a:lnTo>
                    <a:pt x="1249731" y="637948"/>
                  </a:lnTo>
                  <a:lnTo>
                    <a:pt x="1256759" y="636134"/>
                  </a:lnTo>
                  <a:lnTo>
                    <a:pt x="1263787" y="634546"/>
                  </a:lnTo>
                  <a:lnTo>
                    <a:pt x="1271041" y="633412"/>
                  </a:lnTo>
                  <a:lnTo>
                    <a:pt x="1278068" y="632052"/>
                  </a:lnTo>
                  <a:lnTo>
                    <a:pt x="1285323" y="631144"/>
                  </a:lnTo>
                  <a:lnTo>
                    <a:pt x="1292577" y="630237"/>
                  </a:lnTo>
                  <a:lnTo>
                    <a:pt x="1300058" y="629557"/>
                  </a:lnTo>
                  <a:lnTo>
                    <a:pt x="1307312" y="629330"/>
                  </a:lnTo>
                  <a:lnTo>
                    <a:pt x="1314793" y="628877"/>
                  </a:lnTo>
                  <a:lnTo>
                    <a:pt x="1322274" y="628650"/>
                  </a:lnTo>
                  <a:close/>
                  <a:moveTo>
                    <a:pt x="1872408" y="450081"/>
                  </a:moveTo>
                  <a:lnTo>
                    <a:pt x="1872408" y="463897"/>
                  </a:lnTo>
                  <a:lnTo>
                    <a:pt x="1864899" y="464803"/>
                  </a:lnTo>
                  <a:lnTo>
                    <a:pt x="1857846" y="465709"/>
                  </a:lnTo>
                  <a:lnTo>
                    <a:pt x="1851474" y="467068"/>
                  </a:lnTo>
                  <a:lnTo>
                    <a:pt x="1845558" y="468880"/>
                  </a:lnTo>
                  <a:lnTo>
                    <a:pt x="1839870" y="470691"/>
                  </a:lnTo>
                  <a:lnTo>
                    <a:pt x="1834864" y="472730"/>
                  </a:lnTo>
                  <a:lnTo>
                    <a:pt x="1830313" y="474995"/>
                  </a:lnTo>
                  <a:lnTo>
                    <a:pt x="1826218" y="477939"/>
                  </a:lnTo>
                  <a:lnTo>
                    <a:pt x="1822577" y="480657"/>
                  </a:lnTo>
                  <a:lnTo>
                    <a:pt x="1819391" y="483827"/>
                  </a:lnTo>
                  <a:lnTo>
                    <a:pt x="1816888" y="487451"/>
                  </a:lnTo>
                  <a:lnTo>
                    <a:pt x="1814840" y="491075"/>
                  </a:lnTo>
                  <a:lnTo>
                    <a:pt x="1813020" y="495152"/>
                  </a:lnTo>
                  <a:lnTo>
                    <a:pt x="1811882" y="499228"/>
                  </a:lnTo>
                  <a:lnTo>
                    <a:pt x="1811200" y="503984"/>
                  </a:lnTo>
                  <a:lnTo>
                    <a:pt x="1810745" y="508514"/>
                  </a:lnTo>
                  <a:lnTo>
                    <a:pt x="1810745" y="511911"/>
                  </a:lnTo>
                  <a:lnTo>
                    <a:pt x="1811427" y="515309"/>
                  </a:lnTo>
                  <a:lnTo>
                    <a:pt x="1811882" y="518253"/>
                  </a:lnTo>
                  <a:lnTo>
                    <a:pt x="1812565" y="521424"/>
                  </a:lnTo>
                  <a:lnTo>
                    <a:pt x="1813703" y="524594"/>
                  </a:lnTo>
                  <a:lnTo>
                    <a:pt x="1815068" y="527312"/>
                  </a:lnTo>
                  <a:lnTo>
                    <a:pt x="1816206" y="530257"/>
                  </a:lnTo>
                  <a:lnTo>
                    <a:pt x="1818026" y="532974"/>
                  </a:lnTo>
                  <a:lnTo>
                    <a:pt x="1819846" y="535692"/>
                  </a:lnTo>
                  <a:lnTo>
                    <a:pt x="1821894" y="537957"/>
                  </a:lnTo>
                  <a:lnTo>
                    <a:pt x="1823942" y="540222"/>
                  </a:lnTo>
                  <a:lnTo>
                    <a:pt x="1826218" y="542487"/>
                  </a:lnTo>
                  <a:lnTo>
                    <a:pt x="1828265" y="544298"/>
                  </a:lnTo>
                  <a:lnTo>
                    <a:pt x="1830541" y="546337"/>
                  </a:lnTo>
                  <a:lnTo>
                    <a:pt x="1832816" y="547922"/>
                  </a:lnTo>
                  <a:lnTo>
                    <a:pt x="1835547" y="549508"/>
                  </a:lnTo>
                  <a:lnTo>
                    <a:pt x="1841463" y="552905"/>
                  </a:lnTo>
                  <a:lnTo>
                    <a:pt x="1849654" y="557208"/>
                  </a:lnTo>
                  <a:lnTo>
                    <a:pt x="1860349" y="562191"/>
                  </a:lnTo>
                  <a:lnTo>
                    <a:pt x="1873319" y="568079"/>
                  </a:lnTo>
                  <a:lnTo>
                    <a:pt x="1877187" y="569891"/>
                  </a:lnTo>
                  <a:lnTo>
                    <a:pt x="1880827" y="571703"/>
                  </a:lnTo>
                  <a:lnTo>
                    <a:pt x="1883785" y="573515"/>
                  </a:lnTo>
                  <a:lnTo>
                    <a:pt x="1886516" y="575327"/>
                  </a:lnTo>
                  <a:lnTo>
                    <a:pt x="1888564" y="577139"/>
                  </a:lnTo>
                  <a:lnTo>
                    <a:pt x="1890384" y="578497"/>
                  </a:lnTo>
                  <a:lnTo>
                    <a:pt x="1891749" y="580083"/>
                  </a:lnTo>
                  <a:lnTo>
                    <a:pt x="1892660" y="581895"/>
                  </a:lnTo>
                  <a:lnTo>
                    <a:pt x="1893342" y="583480"/>
                  </a:lnTo>
                  <a:lnTo>
                    <a:pt x="1894025" y="585518"/>
                  </a:lnTo>
                  <a:lnTo>
                    <a:pt x="1894707" y="590501"/>
                  </a:lnTo>
                  <a:lnTo>
                    <a:pt x="1895390" y="596163"/>
                  </a:lnTo>
                  <a:lnTo>
                    <a:pt x="1895390" y="602958"/>
                  </a:lnTo>
                  <a:lnTo>
                    <a:pt x="1895390" y="605675"/>
                  </a:lnTo>
                  <a:lnTo>
                    <a:pt x="1894707" y="608167"/>
                  </a:lnTo>
                  <a:lnTo>
                    <a:pt x="1894025" y="610205"/>
                  </a:lnTo>
                  <a:lnTo>
                    <a:pt x="1892660" y="611791"/>
                  </a:lnTo>
                  <a:lnTo>
                    <a:pt x="1890839" y="613149"/>
                  </a:lnTo>
                  <a:lnTo>
                    <a:pt x="1888791" y="614055"/>
                  </a:lnTo>
                  <a:lnTo>
                    <a:pt x="1886061" y="614735"/>
                  </a:lnTo>
                  <a:lnTo>
                    <a:pt x="1883330" y="614961"/>
                  </a:lnTo>
                  <a:lnTo>
                    <a:pt x="1880145" y="614735"/>
                  </a:lnTo>
                  <a:lnTo>
                    <a:pt x="1878552" y="614055"/>
                  </a:lnTo>
                  <a:lnTo>
                    <a:pt x="1877414" y="613602"/>
                  </a:lnTo>
                  <a:lnTo>
                    <a:pt x="1876277" y="613149"/>
                  </a:lnTo>
                  <a:lnTo>
                    <a:pt x="1875594" y="612243"/>
                  </a:lnTo>
                  <a:lnTo>
                    <a:pt x="1874684" y="611564"/>
                  </a:lnTo>
                  <a:lnTo>
                    <a:pt x="1874229" y="610432"/>
                  </a:lnTo>
                  <a:lnTo>
                    <a:pt x="1873774" y="609299"/>
                  </a:lnTo>
                  <a:lnTo>
                    <a:pt x="1873546" y="607487"/>
                  </a:lnTo>
                  <a:lnTo>
                    <a:pt x="1872863" y="602731"/>
                  </a:lnTo>
                  <a:lnTo>
                    <a:pt x="1872408" y="596616"/>
                  </a:lnTo>
                  <a:lnTo>
                    <a:pt x="1872408" y="588689"/>
                  </a:lnTo>
                  <a:lnTo>
                    <a:pt x="1872408" y="577818"/>
                  </a:lnTo>
                  <a:lnTo>
                    <a:pt x="1811655" y="577818"/>
                  </a:lnTo>
                  <a:lnTo>
                    <a:pt x="1811655" y="586424"/>
                  </a:lnTo>
                  <a:lnTo>
                    <a:pt x="1811882" y="593445"/>
                  </a:lnTo>
                  <a:lnTo>
                    <a:pt x="1812338" y="596616"/>
                  </a:lnTo>
                  <a:lnTo>
                    <a:pt x="1813020" y="600013"/>
                  </a:lnTo>
                  <a:lnTo>
                    <a:pt x="1813475" y="602958"/>
                  </a:lnTo>
                  <a:lnTo>
                    <a:pt x="1814158" y="605902"/>
                  </a:lnTo>
                  <a:lnTo>
                    <a:pt x="1815296" y="608620"/>
                  </a:lnTo>
                  <a:lnTo>
                    <a:pt x="1816206" y="611338"/>
                  </a:lnTo>
                  <a:lnTo>
                    <a:pt x="1817343" y="613829"/>
                  </a:lnTo>
                  <a:lnTo>
                    <a:pt x="1818936" y="616094"/>
                  </a:lnTo>
                  <a:lnTo>
                    <a:pt x="1820074" y="618359"/>
                  </a:lnTo>
                  <a:lnTo>
                    <a:pt x="1821894" y="620623"/>
                  </a:lnTo>
                  <a:lnTo>
                    <a:pt x="1823715" y="622435"/>
                  </a:lnTo>
                  <a:lnTo>
                    <a:pt x="1825535" y="624247"/>
                  </a:lnTo>
                  <a:lnTo>
                    <a:pt x="1827583" y="626059"/>
                  </a:lnTo>
                  <a:lnTo>
                    <a:pt x="1829631" y="627418"/>
                  </a:lnTo>
                  <a:lnTo>
                    <a:pt x="1834409" y="630136"/>
                  </a:lnTo>
                  <a:lnTo>
                    <a:pt x="1839415" y="632627"/>
                  </a:lnTo>
                  <a:lnTo>
                    <a:pt x="1844193" y="634665"/>
                  </a:lnTo>
                  <a:lnTo>
                    <a:pt x="1849654" y="636704"/>
                  </a:lnTo>
                  <a:lnTo>
                    <a:pt x="1855115" y="638289"/>
                  </a:lnTo>
                  <a:lnTo>
                    <a:pt x="1860576" y="639421"/>
                  </a:lnTo>
                  <a:lnTo>
                    <a:pt x="1866492" y="640327"/>
                  </a:lnTo>
                  <a:lnTo>
                    <a:pt x="1872408" y="641007"/>
                  </a:lnTo>
                  <a:lnTo>
                    <a:pt x="1872408" y="657993"/>
                  </a:lnTo>
                  <a:lnTo>
                    <a:pt x="1900396" y="657993"/>
                  </a:lnTo>
                  <a:lnTo>
                    <a:pt x="1900396" y="641460"/>
                  </a:lnTo>
                  <a:lnTo>
                    <a:pt x="1907905" y="640554"/>
                  </a:lnTo>
                  <a:lnTo>
                    <a:pt x="1914959" y="639421"/>
                  </a:lnTo>
                  <a:lnTo>
                    <a:pt x="1921557" y="637610"/>
                  </a:lnTo>
                  <a:lnTo>
                    <a:pt x="1927474" y="635798"/>
                  </a:lnTo>
                  <a:lnTo>
                    <a:pt x="1933162" y="633533"/>
                  </a:lnTo>
                  <a:lnTo>
                    <a:pt x="1938396" y="631042"/>
                  </a:lnTo>
                  <a:lnTo>
                    <a:pt x="1943174" y="628324"/>
                  </a:lnTo>
                  <a:lnTo>
                    <a:pt x="1947270" y="624927"/>
                  </a:lnTo>
                  <a:lnTo>
                    <a:pt x="1950910" y="621529"/>
                  </a:lnTo>
                  <a:lnTo>
                    <a:pt x="1953868" y="617679"/>
                  </a:lnTo>
                  <a:lnTo>
                    <a:pt x="1956826" y="613602"/>
                  </a:lnTo>
                  <a:lnTo>
                    <a:pt x="1958874" y="609299"/>
                  </a:lnTo>
                  <a:lnTo>
                    <a:pt x="1960695" y="604317"/>
                  </a:lnTo>
                  <a:lnTo>
                    <a:pt x="1962060" y="599107"/>
                  </a:lnTo>
                  <a:lnTo>
                    <a:pt x="1962515" y="593672"/>
                  </a:lnTo>
                  <a:lnTo>
                    <a:pt x="1962743" y="588010"/>
                  </a:lnTo>
                  <a:lnTo>
                    <a:pt x="1962743" y="584613"/>
                  </a:lnTo>
                  <a:lnTo>
                    <a:pt x="1962515" y="581215"/>
                  </a:lnTo>
                  <a:lnTo>
                    <a:pt x="1962060" y="577818"/>
                  </a:lnTo>
                  <a:lnTo>
                    <a:pt x="1961377" y="574647"/>
                  </a:lnTo>
                  <a:lnTo>
                    <a:pt x="1960695" y="571929"/>
                  </a:lnTo>
                  <a:lnTo>
                    <a:pt x="1959557" y="568985"/>
                  </a:lnTo>
                  <a:lnTo>
                    <a:pt x="1958419" y="566267"/>
                  </a:lnTo>
                  <a:lnTo>
                    <a:pt x="1957054" y="563550"/>
                  </a:lnTo>
                  <a:lnTo>
                    <a:pt x="1953868" y="559020"/>
                  </a:lnTo>
                  <a:lnTo>
                    <a:pt x="1950683" y="555170"/>
                  </a:lnTo>
                  <a:lnTo>
                    <a:pt x="1948862" y="553358"/>
                  </a:lnTo>
                  <a:lnTo>
                    <a:pt x="1947042" y="551546"/>
                  </a:lnTo>
                  <a:lnTo>
                    <a:pt x="1944994" y="549961"/>
                  </a:lnTo>
                  <a:lnTo>
                    <a:pt x="1942719" y="548375"/>
                  </a:lnTo>
                  <a:lnTo>
                    <a:pt x="1937713" y="545657"/>
                  </a:lnTo>
                  <a:lnTo>
                    <a:pt x="1930659" y="542034"/>
                  </a:lnTo>
                  <a:lnTo>
                    <a:pt x="1921785" y="537957"/>
                  </a:lnTo>
                  <a:lnTo>
                    <a:pt x="1911318" y="532974"/>
                  </a:lnTo>
                  <a:lnTo>
                    <a:pt x="1899031" y="527539"/>
                  </a:lnTo>
                  <a:lnTo>
                    <a:pt x="1889474" y="523236"/>
                  </a:lnTo>
                  <a:lnTo>
                    <a:pt x="1882875" y="519612"/>
                  </a:lnTo>
                  <a:lnTo>
                    <a:pt x="1878552" y="517120"/>
                  </a:lnTo>
                  <a:lnTo>
                    <a:pt x="1877187" y="515988"/>
                  </a:lnTo>
                  <a:lnTo>
                    <a:pt x="1876049" y="514629"/>
                  </a:lnTo>
                  <a:lnTo>
                    <a:pt x="1875139" y="513270"/>
                  </a:lnTo>
                  <a:lnTo>
                    <a:pt x="1874229" y="511458"/>
                  </a:lnTo>
                  <a:lnTo>
                    <a:pt x="1873774" y="509647"/>
                  </a:lnTo>
                  <a:lnTo>
                    <a:pt x="1873319" y="507608"/>
                  </a:lnTo>
                  <a:lnTo>
                    <a:pt x="1872863" y="505117"/>
                  </a:lnTo>
                  <a:lnTo>
                    <a:pt x="1872863" y="502626"/>
                  </a:lnTo>
                  <a:lnTo>
                    <a:pt x="1872863" y="499681"/>
                  </a:lnTo>
                  <a:lnTo>
                    <a:pt x="1873546" y="497190"/>
                  </a:lnTo>
                  <a:lnTo>
                    <a:pt x="1874456" y="495152"/>
                  </a:lnTo>
                  <a:lnTo>
                    <a:pt x="1875594" y="493340"/>
                  </a:lnTo>
                  <a:lnTo>
                    <a:pt x="1877187" y="491981"/>
                  </a:lnTo>
                  <a:lnTo>
                    <a:pt x="1879235" y="491075"/>
                  </a:lnTo>
                  <a:lnTo>
                    <a:pt x="1881282" y="490622"/>
                  </a:lnTo>
                  <a:lnTo>
                    <a:pt x="1883785" y="490169"/>
                  </a:lnTo>
                  <a:lnTo>
                    <a:pt x="1887199" y="490622"/>
                  </a:lnTo>
                  <a:lnTo>
                    <a:pt x="1889702" y="491301"/>
                  </a:lnTo>
                  <a:lnTo>
                    <a:pt x="1890839" y="491528"/>
                  </a:lnTo>
                  <a:lnTo>
                    <a:pt x="1891522" y="492207"/>
                  </a:lnTo>
                  <a:lnTo>
                    <a:pt x="1892432" y="493113"/>
                  </a:lnTo>
                  <a:lnTo>
                    <a:pt x="1892887" y="493793"/>
                  </a:lnTo>
                  <a:lnTo>
                    <a:pt x="1894025" y="496284"/>
                  </a:lnTo>
                  <a:lnTo>
                    <a:pt x="1894480" y="499455"/>
                  </a:lnTo>
                  <a:lnTo>
                    <a:pt x="1894935" y="503758"/>
                  </a:lnTo>
                  <a:lnTo>
                    <a:pt x="1895163" y="508967"/>
                  </a:lnTo>
                  <a:lnTo>
                    <a:pt x="1895163" y="516215"/>
                  </a:lnTo>
                  <a:lnTo>
                    <a:pt x="1955689" y="516215"/>
                  </a:lnTo>
                  <a:lnTo>
                    <a:pt x="1956371" y="511458"/>
                  </a:lnTo>
                  <a:lnTo>
                    <a:pt x="1956371" y="508061"/>
                  </a:lnTo>
                  <a:lnTo>
                    <a:pt x="1955916" y="503305"/>
                  </a:lnTo>
                  <a:lnTo>
                    <a:pt x="1955461" y="498775"/>
                  </a:lnTo>
                  <a:lnTo>
                    <a:pt x="1954551" y="494699"/>
                  </a:lnTo>
                  <a:lnTo>
                    <a:pt x="1952958" y="490848"/>
                  </a:lnTo>
                  <a:lnTo>
                    <a:pt x="1950910" y="487225"/>
                  </a:lnTo>
                  <a:lnTo>
                    <a:pt x="1948635" y="483601"/>
                  </a:lnTo>
                  <a:lnTo>
                    <a:pt x="1945677" y="480430"/>
                  </a:lnTo>
                  <a:lnTo>
                    <a:pt x="1942264" y="477712"/>
                  </a:lnTo>
                  <a:lnTo>
                    <a:pt x="1938623" y="474995"/>
                  </a:lnTo>
                  <a:lnTo>
                    <a:pt x="1934527" y="472730"/>
                  </a:lnTo>
                  <a:lnTo>
                    <a:pt x="1929976" y="470465"/>
                  </a:lnTo>
                  <a:lnTo>
                    <a:pt x="1924971" y="468653"/>
                  </a:lnTo>
                  <a:lnTo>
                    <a:pt x="1919510" y="467068"/>
                  </a:lnTo>
                  <a:lnTo>
                    <a:pt x="1913593" y="465709"/>
                  </a:lnTo>
                  <a:lnTo>
                    <a:pt x="1907222" y="464803"/>
                  </a:lnTo>
                  <a:lnTo>
                    <a:pt x="1900396" y="463897"/>
                  </a:lnTo>
                  <a:lnTo>
                    <a:pt x="1900396" y="450081"/>
                  </a:lnTo>
                  <a:lnTo>
                    <a:pt x="1872408" y="450081"/>
                  </a:lnTo>
                  <a:close/>
                  <a:moveTo>
                    <a:pt x="1886971" y="384175"/>
                  </a:moveTo>
                  <a:lnTo>
                    <a:pt x="1895390" y="384401"/>
                  </a:lnTo>
                  <a:lnTo>
                    <a:pt x="1904264" y="384854"/>
                  </a:lnTo>
                  <a:lnTo>
                    <a:pt x="1912911" y="385987"/>
                  </a:lnTo>
                  <a:lnTo>
                    <a:pt x="1921102" y="387572"/>
                  </a:lnTo>
                  <a:lnTo>
                    <a:pt x="1929294" y="389610"/>
                  </a:lnTo>
                  <a:lnTo>
                    <a:pt x="1937713" y="391649"/>
                  </a:lnTo>
                  <a:lnTo>
                    <a:pt x="1945449" y="394367"/>
                  </a:lnTo>
                  <a:lnTo>
                    <a:pt x="1953186" y="397537"/>
                  </a:lnTo>
                  <a:lnTo>
                    <a:pt x="1960922" y="400935"/>
                  </a:lnTo>
                  <a:lnTo>
                    <a:pt x="1968204" y="404558"/>
                  </a:lnTo>
                  <a:lnTo>
                    <a:pt x="1975485" y="408635"/>
                  </a:lnTo>
                  <a:lnTo>
                    <a:pt x="1982084" y="412938"/>
                  </a:lnTo>
                  <a:lnTo>
                    <a:pt x="1988910" y="417921"/>
                  </a:lnTo>
                  <a:lnTo>
                    <a:pt x="1995281" y="422677"/>
                  </a:lnTo>
                  <a:lnTo>
                    <a:pt x="2001652" y="428113"/>
                  </a:lnTo>
                  <a:lnTo>
                    <a:pt x="2007568" y="433775"/>
                  </a:lnTo>
                  <a:lnTo>
                    <a:pt x="2013257" y="439890"/>
                  </a:lnTo>
                  <a:lnTo>
                    <a:pt x="2018718" y="446005"/>
                  </a:lnTo>
                  <a:lnTo>
                    <a:pt x="2023496" y="452346"/>
                  </a:lnTo>
                  <a:lnTo>
                    <a:pt x="2028502" y="459141"/>
                  </a:lnTo>
                  <a:lnTo>
                    <a:pt x="2032825" y="465709"/>
                  </a:lnTo>
                  <a:lnTo>
                    <a:pt x="2036921" y="472956"/>
                  </a:lnTo>
                  <a:lnTo>
                    <a:pt x="2040562" y="480430"/>
                  </a:lnTo>
                  <a:lnTo>
                    <a:pt x="2043975" y="487904"/>
                  </a:lnTo>
                  <a:lnTo>
                    <a:pt x="2047161" y="495605"/>
                  </a:lnTo>
                  <a:lnTo>
                    <a:pt x="2049891" y="503305"/>
                  </a:lnTo>
                  <a:lnTo>
                    <a:pt x="2052394" y="511685"/>
                  </a:lnTo>
                  <a:lnTo>
                    <a:pt x="2054214" y="519838"/>
                  </a:lnTo>
                  <a:lnTo>
                    <a:pt x="2055580" y="528218"/>
                  </a:lnTo>
                  <a:lnTo>
                    <a:pt x="2056717" y="536598"/>
                  </a:lnTo>
                  <a:lnTo>
                    <a:pt x="2057172" y="545431"/>
                  </a:lnTo>
                  <a:lnTo>
                    <a:pt x="2057400" y="553811"/>
                  </a:lnTo>
                  <a:lnTo>
                    <a:pt x="2057172" y="562644"/>
                  </a:lnTo>
                  <a:lnTo>
                    <a:pt x="2056717" y="571476"/>
                  </a:lnTo>
                  <a:lnTo>
                    <a:pt x="2055580" y="579856"/>
                  </a:lnTo>
                  <a:lnTo>
                    <a:pt x="2054214" y="588010"/>
                  </a:lnTo>
                  <a:lnTo>
                    <a:pt x="2052394" y="596390"/>
                  </a:lnTo>
                  <a:lnTo>
                    <a:pt x="2049891" y="604543"/>
                  </a:lnTo>
                  <a:lnTo>
                    <a:pt x="2047161" y="612243"/>
                  </a:lnTo>
                  <a:lnTo>
                    <a:pt x="2043975" y="619944"/>
                  </a:lnTo>
                  <a:lnTo>
                    <a:pt x="2040562" y="627418"/>
                  </a:lnTo>
                  <a:lnTo>
                    <a:pt x="2036921" y="634892"/>
                  </a:lnTo>
                  <a:lnTo>
                    <a:pt x="2032825" y="642139"/>
                  </a:lnTo>
                  <a:lnTo>
                    <a:pt x="2028502" y="648934"/>
                  </a:lnTo>
                  <a:lnTo>
                    <a:pt x="2023496" y="655502"/>
                  </a:lnTo>
                  <a:lnTo>
                    <a:pt x="2018718" y="662070"/>
                  </a:lnTo>
                  <a:lnTo>
                    <a:pt x="2013257" y="668185"/>
                  </a:lnTo>
                  <a:lnTo>
                    <a:pt x="2007568" y="674073"/>
                  </a:lnTo>
                  <a:lnTo>
                    <a:pt x="2001652" y="679736"/>
                  </a:lnTo>
                  <a:lnTo>
                    <a:pt x="1995281" y="685171"/>
                  </a:lnTo>
                  <a:lnTo>
                    <a:pt x="1988910" y="690154"/>
                  </a:lnTo>
                  <a:lnTo>
                    <a:pt x="1982084" y="694683"/>
                  </a:lnTo>
                  <a:lnTo>
                    <a:pt x="1975485" y="699440"/>
                  </a:lnTo>
                  <a:lnTo>
                    <a:pt x="1968204" y="703516"/>
                  </a:lnTo>
                  <a:lnTo>
                    <a:pt x="1960922" y="707140"/>
                  </a:lnTo>
                  <a:lnTo>
                    <a:pt x="1953186" y="710537"/>
                  </a:lnTo>
                  <a:lnTo>
                    <a:pt x="1945449" y="713482"/>
                  </a:lnTo>
                  <a:lnTo>
                    <a:pt x="1937713" y="716199"/>
                  </a:lnTo>
                  <a:lnTo>
                    <a:pt x="1929294" y="718464"/>
                  </a:lnTo>
                  <a:lnTo>
                    <a:pt x="1921102" y="720503"/>
                  </a:lnTo>
                  <a:lnTo>
                    <a:pt x="1912911" y="722088"/>
                  </a:lnTo>
                  <a:lnTo>
                    <a:pt x="1904264" y="722994"/>
                  </a:lnTo>
                  <a:lnTo>
                    <a:pt x="1895390" y="723673"/>
                  </a:lnTo>
                  <a:lnTo>
                    <a:pt x="1886971" y="723900"/>
                  </a:lnTo>
                  <a:lnTo>
                    <a:pt x="1878097" y="723673"/>
                  </a:lnTo>
                  <a:lnTo>
                    <a:pt x="1869223" y="722994"/>
                  </a:lnTo>
                  <a:lnTo>
                    <a:pt x="1860804" y="722088"/>
                  </a:lnTo>
                  <a:lnTo>
                    <a:pt x="1852612" y="720503"/>
                  </a:lnTo>
                  <a:lnTo>
                    <a:pt x="1844193" y="718464"/>
                  </a:lnTo>
                  <a:lnTo>
                    <a:pt x="1836002" y="716199"/>
                  </a:lnTo>
                  <a:lnTo>
                    <a:pt x="1828265" y="713482"/>
                  </a:lnTo>
                  <a:lnTo>
                    <a:pt x="1820529" y="710537"/>
                  </a:lnTo>
                  <a:lnTo>
                    <a:pt x="1812565" y="707140"/>
                  </a:lnTo>
                  <a:lnTo>
                    <a:pt x="1805511" y="703516"/>
                  </a:lnTo>
                  <a:lnTo>
                    <a:pt x="1798230" y="699440"/>
                  </a:lnTo>
                  <a:lnTo>
                    <a:pt x="1791404" y="694683"/>
                  </a:lnTo>
                  <a:lnTo>
                    <a:pt x="1784805" y="690154"/>
                  </a:lnTo>
                  <a:lnTo>
                    <a:pt x="1778206" y="685171"/>
                  </a:lnTo>
                  <a:lnTo>
                    <a:pt x="1772063" y="679736"/>
                  </a:lnTo>
                  <a:lnTo>
                    <a:pt x="1766146" y="674073"/>
                  </a:lnTo>
                  <a:lnTo>
                    <a:pt x="1760458" y="668185"/>
                  </a:lnTo>
                  <a:lnTo>
                    <a:pt x="1754997" y="662070"/>
                  </a:lnTo>
                  <a:lnTo>
                    <a:pt x="1749991" y="655502"/>
                  </a:lnTo>
                  <a:lnTo>
                    <a:pt x="1745213" y="648934"/>
                  </a:lnTo>
                  <a:lnTo>
                    <a:pt x="1740662" y="642139"/>
                  </a:lnTo>
                  <a:lnTo>
                    <a:pt x="1736566" y="634892"/>
                  </a:lnTo>
                  <a:lnTo>
                    <a:pt x="1732925" y="627418"/>
                  </a:lnTo>
                  <a:lnTo>
                    <a:pt x="1729512" y="619944"/>
                  </a:lnTo>
                  <a:lnTo>
                    <a:pt x="1726554" y="612243"/>
                  </a:lnTo>
                  <a:lnTo>
                    <a:pt x="1723596" y="604543"/>
                  </a:lnTo>
                  <a:lnTo>
                    <a:pt x="1721548" y="596390"/>
                  </a:lnTo>
                  <a:lnTo>
                    <a:pt x="1719500" y="588010"/>
                  </a:lnTo>
                  <a:lnTo>
                    <a:pt x="1717908" y="579856"/>
                  </a:lnTo>
                  <a:lnTo>
                    <a:pt x="1716997" y="571476"/>
                  </a:lnTo>
                  <a:lnTo>
                    <a:pt x="1716315" y="562644"/>
                  </a:lnTo>
                  <a:lnTo>
                    <a:pt x="1716087" y="553811"/>
                  </a:lnTo>
                  <a:lnTo>
                    <a:pt x="1716315" y="545431"/>
                  </a:lnTo>
                  <a:lnTo>
                    <a:pt x="1716997" y="536598"/>
                  </a:lnTo>
                  <a:lnTo>
                    <a:pt x="1717908" y="528218"/>
                  </a:lnTo>
                  <a:lnTo>
                    <a:pt x="1719500" y="519838"/>
                  </a:lnTo>
                  <a:lnTo>
                    <a:pt x="1721548" y="511685"/>
                  </a:lnTo>
                  <a:lnTo>
                    <a:pt x="1723596" y="503305"/>
                  </a:lnTo>
                  <a:lnTo>
                    <a:pt x="1726554" y="495605"/>
                  </a:lnTo>
                  <a:lnTo>
                    <a:pt x="1729512" y="487904"/>
                  </a:lnTo>
                  <a:lnTo>
                    <a:pt x="1732925" y="480430"/>
                  </a:lnTo>
                  <a:lnTo>
                    <a:pt x="1736566" y="472956"/>
                  </a:lnTo>
                  <a:lnTo>
                    <a:pt x="1740662" y="465709"/>
                  </a:lnTo>
                  <a:lnTo>
                    <a:pt x="1745213" y="459141"/>
                  </a:lnTo>
                  <a:lnTo>
                    <a:pt x="1749991" y="452346"/>
                  </a:lnTo>
                  <a:lnTo>
                    <a:pt x="1754997" y="446005"/>
                  </a:lnTo>
                  <a:lnTo>
                    <a:pt x="1760458" y="439890"/>
                  </a:lnTo>
                  <a:lnTo>
                    <a:pt x="1766146" y="433775"/>
                  </a:lnTo>
                  <a:lnTo>
                    <a:pt x="1772063" y="428113"/>
                  </a:lnTo>
                  <a:lnTo>
                    <a:pt x="1778206" y="422677"/>
                  </a:lnTo>
                  <a:lnTo>
                    <a:pt x="1784805" y="417921"/>
                  </a:lnTo>
                  <a:lnTo>
                    <a:pt x="1791404" y="412938"/>
                  </a:lnTo>
                  <a:lnTo>
                    <a:pt x="1798230" y="408635"/>
                  </a:lnTo>
                  <a:lnTo>
                    <a:pt x="1805511" y="404558"/>
                  </a:lnTo>
                  <a:lnTo>
                    <a:pt x="1812565" y="400935"/>
                  </a:lnTo>
                  <a:lnTo>
                    <a:pt x="1820529" y="397537"/>
                  </a:lnTo>
                  <a:lnTo>
                    <a:pt x="1828265" y="394367"/>
                  </a:lnTo>
                  <a:lnTo>
                    <a:pt x="1836002" y="391649"/>
                  </a:lnTo>
                  <a:lnTo>
                    <a:pt x="1844193" y="389610"/>
                  </a:lnTo>
                  <a:lnTo>
                    <a:pt x="1852612" y="387572"/>
                  </a:lnTo>
                  <a:lnTo>
                    <a:pt x="1860804" y="385987"/>
                  </a:lnTo>
                  <a:lnTo>
                    <a:pt x="1869223" y="384854"/>
                  </a:lnTo>
                  <a:lnTo>
                    <a:pt x="1878097" y="384401"/>
                  </a:lnTo>
                  <a:lnTo>
                    <a:pt x="1886971" y="384175"/>
                  </a:lnTo>
                  <a:close/>
                  <a:moveTo>
                    <a:pt x="1493053" y="58920"/>
                  </a:moveTo>
                  <a:lnTo>
                    <a:pt x="1493053" y="71384"/>
                  </a:lnTo>
                  <a:lnTo>
                    <a:pt x="1486255" y="72064"/>
                  </a:lnTo>
                  <a:lnTo>
                    <a:pt x="1480136" y="72970"/>
                  </a:lnTo>
                  <a:lnTo>
                    <a:pt x="1474471" y="74103"/>
                  </a:lnTo>
                  <a:lnTo>
                    <a:pt x="1469032" y="75463"/>
                  </a:lnTo>
                  <a:lnTo>
                    <a:pt x="1464046" y="77276"/>
                  </a:lnTo>
                  <a:lnTo>
                    <a:pt x="1459741" y="79089"/>
                  </a:lnTo>
                  <a:lnTo>
                    <a:pt x="1455661" y="81128"/>
                  </a:lnTo>
                  <a:lnTo>
                    <a:pt x="1452036" y="83621"/>
                  </a:lnTo>
                  <a:lnTo>
                    <a:pt x="1448863" y="86341"/>
                  </a:lnTo>
                  <a:lnTo>
                    <a:pt x="1446144" y="89060"/>
                  </a:lnTo>
                  <a:lnTo>
                    <a:pt x="1443877" y="92233"/>
                  </a:lnTo>
                  <a:lnTo>
                    <a:pt x="1441611" y="95632"/>
                  </a:lnTo>
                  <a:lnTo>
                    <a:pt x="1440252" y="99258"/>
                  </a:lnTo>
                  <a:lnTo>
                    <a:pt x="1439118" y="102657"/>
                  </a:lnTo>
                  <a:lnTo>
                    <a:pt x="1438665" y="106963"/>
                  </a:lnTo>
                  <a:lnTo>
                    <a:pt x="1438439" y="111042"/>
                  </a:lnTo>
                  <a:lnTo>
                    <a:pt x="1438439" y="113988"/>
                  </a:lnTo>
                  <a:lnTo>
                    <a:pt x="1438665" y="116934"/>
                  </a:lnTo>
                  <a:lnTo>
                    <a:pt x="1439118" y="119880"/>
                  </a:lnTo>
                  <a:lnTo>
                    <a:pt x="1439798" y="122599"/>
                  </a:lnTo>
                  <a:lnTo>
                    <a:pt x="1440931" y="125092"/>
                  </a:lnTo>
                  <a:lnTo>
                    <a:pt x="1442064" y="127812"/>
                  </a:lnTo>
                  <a:lnTo>
                    <a:pt x="1443198" y="130304"/>
                  </a:lnTo>
                  <a:lnTo>
                    <a:pt x="1444784" y="132797"/>
                  </a:lnTo>
                  <a:lnTo>
                    <a:pt x="1448183" y="137329"/>
                  </a:lnTo>
                  <a:lnTo>
                    <a:pt x="1451809" y="141409"/>
                  </a:lnTo>
                  <a:lnTo>
                    <a:pt x="1455888" y="144808"/>
                  </a:lnTo>
                  <a:lnTo>
                    <a:pt x="1460194" y="147527"/>
                  </a:lnTo>
                  <a:lnTo>
                    <a:pt x="1465633" y="150700"/>
                  </a:lnTo>
                  <a:lnTo>
                    <a:pt x="1472884" y="154552"/>
                  </a:lnTo>
                  <a:lnTo>
                    <a:pt x="1482402" y="158858"/>
                  </a:lnTo>
                  <a:lnTo>
                    <a:pt x="1493733" y="164070"/>
                  </a:lnTo>
                  <a:lnTo>
                    <a:pt x="1500532" y="167469"/>
                  </a:lnTo>
                  <a:lnTo>
                    <a:pt x="1503024" y="169056"/>
                  </a:lnTo>
                  <a:lnTo>
                    <a:pt x="1505291" y="170642"/>
                  </a:lnTo>
                  <a:lnTo>
                    <a:pt x="1507330" y="172002"/>
                  </a:lnTo>
                  <a:lnTo>
                    <a:pt x="1508916" y="173588"/>
                  </a:lnTo>
                  <a:lnTo>
                    <a:pt x="1510276" y="175174"/>
                  </a:lnTo>
                  <a:lnTo>
                    <a:pt x="1510956" y="176534"/>
                  </a:lnTo>
                  <a:lnTo>
                    <a:pt x="1512089" y="179707"/>
                  </a:lnTo>
                  <a:lnTo>
                    <a:pt x="1512769" y="184012"/>
                  </a:lnTo>
                  <a:lnTo>
                    <a:pt x="1513449" y="189451"/>
                  </a:lnTo>
                  <a:lnTo>
                    <a:pt x="1513675" y="195343"/>
                  </a:lnTo>
                  <a:lnTo>
                    <a:pt x="1513449" y="197836"/>
                  </a:lnTo>
                  <a:lnTo>
                    <a:pt x="1512769" y="199876"/>
                  </a:lnTo>
                  <a:lnTo>
                    <a:pt x="1512089" y="201689"/>
                  </a:lnTo>
                  <a:lnTo>
                    <a:pt x="1510956" y="203275"/>
                  </a:lnTo>
                  <a:lnTo>
                    <a:pt x="1509596" y="204181"/>
                  </a:lnTo>
                  <a:lnTo>
                    <a:pt x="1507783" y="205314"/>
                  </a:lnTo>
                  <a:lnTo>
                    <a:pt x="1505291" y="205768"/>
                  </a:lnTo>
                  <a:lnTo>
                    <a:pt x="1502798" y="205768"/>
                  </a:lnTo>
                  <a:lnTo>
                    <a:pt x="1499852" y="205541"/>
                  </a:lnTo>
                  <a:lnTo>
                    <a:pt x="1498719" y="205314"/>
                  </a:lnTo>
                  <a:lnTo>
                    <a:pt x="1497586" y="204861"/>
                  </a:lnTo>
                  <a:lnTo>
                    <a:pt x="1496679" y="204181"/>
                  </a:lnTo>
                  <a:lnTo>
                    <a:pt x="1495773" y="203728"/>
                  </a:lnTo>
                  <a:lnTo>
                    <a:pt x="1495319" y="203048"/>
                  </a:lnTo>
                  <a:lnTo>
                    <a:pt x="1494866" y="201915"/>
                  </a:lnTo>
                  <a:lnTo>
                    <a:pt x="1493960" y="199422"/>
                  </a:lnTo>
                  <a:lnTo>
                    <a:pt x="1493506" y="195343"/>
                  </a:lnTo>
                  <a:lnTo>
                    <a:pt x="1493280" y="189678"/>
                  </a:lnTo>
                  <a:lnTo>
                    <a:pt x="1493053" y="182426"/>
                  </a:lnTo>
                  <a:lnTo>
                    <a:pt x="1493053" y="172908"/>
                  </a:lnTo>
                  <a:lnTo>
                    <a:pt x="1439118" y="172908"/>
                  </a:lnTo>
                  <a:lnTo>
                    <a:pt x="1439118" y="180613"/>
                  </a:lnTo>
                  <a:lnTo>
                    <a:pt x="1439345" y="186732"/>
                  </a:lnTo>
                  <a:lnTo>
                    <a:pt x="1440252" y="192624"/>
                  </a:lnTo>
                  <a:lnTo>
                    <a:pt x="1441385" y="197836"/>
                  </a:lnTo>
                  <a:lnTo>
                    <a:pt x="1442291" y="200329"/>
                  </a:lnTo>
                  <a:lnTo>
                    <a:pt x="1443198" y="202822"/>
                  </a:lnTo>
                  <a:lnTo>
                    <a:pt x="1444331" y="205088"/>
                  </a:lnTo>
                  <a:lnTo>
                    <a:pt x="1445237" y="207127"/>
                  </a:lnTo>
                  <a:lnTo>
                    <a:pt x="1446823" y="209167"/>
                  </a:lnTo>
                  <a:lnTo>
                    <a:pt x="1448183" y="210980"/>
                  </a:lnTo>
                  <a:lnTo>
                    <a:pt x="1449769" y="212793"/>
                  </a:lnTo>
                  <a:lnTo>
                    <a:pt x="1451582" y="214379"/>
                  </a:lnTo>
                  <a:lnTo>
                    <a:pt x="1453395" y="215965"/>
                  </a:lnTo>
                  <a:lnTo>
                    <a:pt x="1455435" y="217098"/>
                  </a:lnTo>
                  <a:lnTo>
                    <a:pt x="1459514" y="219818"/>
                  </a:lnTo>
                  <a:lnTo>
                    <a:pt x="1463593" y="221857"/>
                  </a:lnTo>
                  <a:lnTo>
                    <a:pt x="1468352" y="223897"/>
                  </a:lnTo>
                  <a:lnTo>
                    <a:pt x="1472884" y="225483"/>
                  </a:lnTo>
                  <a:lnTo>
                    <a:pt x="1477643" y="226616"/>
                  </a:lnTo>
                  <a:lnTo>
                    <a:pt x="1482629" y="227976"/>
                  </a:lnTo>
                  <a:lnTo>
                    <a:pt x="1487841" y="228656"/>
                  </a:lnTo>
                  <a:lnTo>
                    <a:pt x="1493053" y="229336"/>
                  </a:lnTo>
                  <a:lnTo>
                    <a:pt x="1493053" y="244519"/>
                  </a:lnTo>
                  <a:lnTo>
                    <a:pt x="1517981" y="244519"/>
                  </a:lnTo>
                  <a:lnTo>
                    <a:pt x="1517981" y="229789"/>
                  </a:lnTo>
                  <a:lnTo>
                    <a:pt x="1524780" y="228656"/>
                  </a:lnTo>
                  <a:lnTo>
                    <a:pt x="1530898" y="227749"/>
                  </a:lnTo>
                  <a:lnTo>
                    <a:pt x="1536790" y="226163"/>
                  </a:lnTo>
                  <a:lnTo>
                    <a:pt x="1542229" y="224577"/>
                  </a:lnTo>
                  <a:lnTo>
                    <a:pt x="1547215" y="222537"/>
                  </a:lnTo>
                  <a:lnTo>
                    <a:pt x="1551747" y="220271"/>
                  </a:lnTo>
                  <a:lnTo>
                    <a:pt x="1555826" y="218005"/>
                  </a:lnTo>
                  <a:lnTo>
                    <a:pt x="1559452" y="215059"/>
                  </a:lnTo>
                  <a:lnTo>
                    <a:pt x="1562851" y="211660"/>
                  </a:lnTo>
                  <a:lnTo>
                    <a:pt x="1565571" y="208487"/>
                  </a:lnTo>
                  <a:lnTo>
                    <a:pt x="1568063" y="204861"/>
                  </a:lnTo>
                  <a:lnTo>
                    <a:pt x="1569876" y="201009"/>
                  </a:lnTo>
                  <a:lnTo>
                    <a:pt x="1571236" y="196476"/>
                  </a:lnTo>
                  <a:lnTo>
                    <a:pt x="1572596" y="192171"/>
                  </a:lnTo>
                  <a:lnTo>
                    <a:pt x="1573049" y="187185"/>
                  </a:lnTo>
                  <a:lnTo>
                    <a:pt x="1573502" y="182199"/>
                  </a:lnTo>
                  <a:lnTo>
                    <a:pt x="1573502" y="179027"/>
                  </a:lnTo>
                  <a:lnTo>
                    <a:pt x="1573049" y="175854"/>
                  </a:lnTo>
                  <a:lnTo>
                    <a:pt x="1572596" y="172908"/>
                  </a:lnTo>
                  <a:lnTo>
                    <a:pt x="1572142" y="170189"/>
                  </a:lnTo>
                  <a:lnTo>
                    <a:pt x="1571236" y="167469"/>
                  </a:lnTo>
                  <a:lnTo>
                    <a:pt x="1570556" y="164750"/>
                  </a:lnTo>
                  <a:lnTo>
                    <a:pt x="1569650" y="162484"/>
                  </a:lnTo>
                  <a:lnTo>
                    <a:pt x="1568290" y="160218"/>
                  </a:lnTo>
                  <a:lnTo>
                    <a:pt x="1565344" y="156139"/>
                  </a:lnTo>
                  <a:lnTo>
                    <a:pt x="1562625" y="152513"/>
                  </a:lnTo>
                  <a:lnTo>
                    <a:pt x="1559225" y="149340"/>
                  </a:lnTo>
                  <a:lnTo>
                    <a:pt x="1555599" y="146847"/>
                  </a:lnTo>
                  <a:lnTo>
                    <a:pt x="1551067" y="144355"/>
                  </a:lnTo>
                  <a:lnTo>
                    <a:pt x="1544722" y="140955"/>
                  </a:lnTo>
                  <a:lnTo>
                    <a:pt x="1537017" y="137329"/>
                  </a:lnTo>
                  <a:lnTo>
                    <a:pt x="1527499" y="132797"/>
                  </a:lnTo>
                  <a:lnTo>
                    <a:pt x="1516621" y="128038"/>
                  </a:lnTo>
                  <a:lnTo>
                    <a:pt x="1508237" y="124186"/>
                  </a:lnTo>
                  <a:lnTo>
                    <a:pt x="1502344" y="120786"/>
                  </a:lnTo>
                  <a:lnTo>
                    <a:pt x="1498719" y="118747"/>
                  </a:lnTo>
                  <a:lnTo>
                    <a:pt x="1497359" y="117614"/>
                  </a:lnTo>
                  <a:lnTo>
                    <a:pt x="1496452" y="116481"/>
                  </a:lnTo>
                  <a:lnTo>
                    <a:pt x="1495319" y="115121"/>
                  </a:lnTo>
                  <a:lnTo>
                    <a:pt x="1494866" y="113535"/>
                  </a:lnTo>
                  <a:lnTo>
                    <a:pt x="1493960" y="111948"/>
                  </a:lnTo>
                  <a:lnTo>
                    <a:pt x="1493733" y="109909"/>
                  </a:lnTo>
                  <a:lnTo>
                    <a:pt x="1493506" y="107869"/>
                  </a:lnTo>
                  <a:lnTo>
                    <a:pt x="1493506" y="105830"/>
                  </a:lnTo>
                  <a:lnTo>
                    <a:pt x="1493506" y="103337"/>
                  </a:lnTo>
                  <a:lnTo>
                    <a:pt x="1493960" y="100844"/>
                  </a:lnTo>
                  <a:lnTo>
                    <a:pt x="1494866" y="99258"/>
                  </a:lnTo>
                  <a:lnTo>
                    <a:pt x="1495773" y="97672"/>
                  </a:lnTo>
                  <a:lnTo>
                    <a:pt x="1497359" y="96312"/>
                  </a:lnTo>
                  <a:lnTo>
                    <a:pt x="1498945" y="95632"/>
                  </a:lnTo>
                  <a:lnTo>
                    <a:pt x="1500985" y="94952"/>
                  </a:lnTo>
                  <a:lnTo>
                    <a:pt x="1503251" y="94725"/>
                  </a:lnTo>
                  <a:lnTo>
                    <a:pt x="1506197" y="94952"/>
                  </a:lnTo>
                  <a:lnTo>
                    <a:pt x="1508463" y="95632"/>
                  </a:lnTo>
                  <a:lnTo>
                    <a:pt x="1510049" y="96538"/>
                  </a:lnTo>
                  <a:lnTo>
                    <a:pt x="1510729" y="96992"/>
                  </a:lnTo>
                  <a:lnTo>
                    <a:pt x="1511409" y="97898"/>
                  </a:lnTo>
                  <a:lnTo>
                    <a:pt x="1512089" y="99938"/>
                  </a:lnTo>
                  <a:lnTo>
                    <a:pt x="1512769" y="103110"/>
                  </a:lnTo>
                  <a:lnTo>
                    <a:pt x="1512995" y="106963"/>
                  </a:lnTo>
                  <a:lnTo>
                    <a:pt x="1512995" y="111495"/>
                  </a:lnTo>
                  <a:lnTo>
                    <a:pt x="1512995" y="118067"/>
                  </a:lnTo>
                  <a:lnTo>
                    <a:pt x="1567157" y="118067"/>
                  </a:lnTo>
                  <a:lnTo>
                    <a:pt x="1567383" y="113535"/>
                  </a:lnTo>
                  <a:lnTo>
                    <a:pt x="1567837" y="110815"/>
                  </a:lnTo>
                  <a:lnTo>
                    <a:pt x="1567383" y="106283"/>
                  </a:lnTo>
                  <a:lnTo>
                    <a:pt x="1566930" y="102430"/>
                  </a:lnTo>
                  <a:lnTo>
                    <a:pt x="1566024" y="98578"/>
                  </a:lnTo>
                  <a:lnTo>
                    <a:pt x="1564664" y="95179"/>
                  </a:lnTo>
                  <a:lnTo>
                    <a:pt x="1562851" y="92006"/>
                  </a:lnTo>
                  <a:lnTo>
                    <a:pt x="1560812" y="88833"/>
                  </a:lnTo>
                  <a:lnTo>
                    <a:pt x="1558092" y="86114"/>
                  </a:lnTo>
                  <a:lnTo>
                    <a:pt x="1555373" y="83395"/>
                  </a:lnTo>
                  <a:lnTo>
                    <a:pt x="1551974" y="81128"/>
                  </a:lnTo>
                  <a:lnTo>
                    <a:pt x="1548121" y="79089"/>
                  </a:lnTo>
                  <a:lnTo>
                    <a:pt x="1544269" y="77276"/>
                  </a:lnTo>
                  <a:lnTo>
                    <a:pt x="1539736" y="75463"/>
                  </a:lnTo>
                  <a:lnTo>
                    <a:pt x="1534751" y="74103"/>
                  </a:lnTo>
                  <a:lnTo>
                    <a:pt x="1529538" y="72970"/>
                  </a:lnTo>
                  <a:lnTo>
                    <a:pt x="1523873" y="72064"/>
                  </a:lnTo>
                  <a:lnTo>
                    <a:pt x="1517981" y="71384"/>
                  </a:lnTo>
                  <a:lnTo>
                    <a:pt x="1517981" y="58920"/>
                  </a:lnTo>
                  <a:lnTo>
                    <a:pt x="1493053" y="58920"/>
                  </a:lnTo>
                  <a:close/>
                  <a:moveTo>
                    <a:pt x="1505970" y="0"/>
                  </a:moveTo>
                  <a:lnTo>
                    <a:pt x="1513675" y="226"/>
                  </a:lnTo>
                  <a:lnTo>
                    <a:pt x="1521380" y="680"/>
                  </a:lnTo>
                  <a:lnTo>
                    <a:pt x="1528859" y="1813"/>
                  </a:lnTo>
                  <a:lnTo>
                    <a:pt x="1536337" y="2946"/>
                  </a:lnTo>
                  <a:lnTo>
                    <a:pt x="1543815" y="4759"/>
                  </a:lnTo>
                  <a:lnTo>
                    <a:pt x="1551067" y="6798"/>
                  </a:lnTo>
                  <a:lnTo>
                    <a:pt x="1557866" y="9291"/>
                  </a:lnTo>
                  <a:lnTo>
                    <a:pt x="1564891" y="11784"/>
                  </a:lnTo>
                  <a:lnTo>
                    <a:pt x="1571689" y="14956"/>
                  </a:lnTo>
                  <a:lnTo>
                    <a:pt x="1578034" y="18129"/>
                  </a:lnTo>
                  <a:lnTo>
                    <a:pt x="1584380" y="21755"/>
                  </a:lnTo>
                  <a:lnTo>
                    <a:pt x="1590725" y="26061"/>
                  </a:lnTo>
                  <a:lnTo>
                    <a:pt x="1596617" y="30140"/>
                  </a:lnTo>
                  <a:lnTo>
                    <a:pt x="1602282" y="34445"/>
                  </a:lnTo>
                  <a:lnTo>
                    <a:pt x="1607948" y="39431"/>
                  </a:lnTo>
                  <a:lnTo>
                    <a:pt x="1613160" y="44190"/>
                  </a:lnTo>
                  <a:lnTo>
                    <a:pt x="1618146" y="49629"/>
                  </a:lnTo>
                  <a:lnTo>
                    <a:pt x="1622905" y="55068"/>
                  </a:lnTo>
                  <a:lnTo>
                    <a:pt x="1627437" y="60960"/>
                  </a:lnTo>
                  <a:lnTo>
                    <a:pt x="1631743" y="66852"/>
                  </a:lnTo>
                  <a:lnTo>
                    <a:pt x="1635595" y="72970"/>
                  </a:lnTo>
                  <a:lnTo>
                    <a:pt x="1639221" y="79316"/>
                  </a:lnTo>
                  <a:lnTo>
                    <a:pt x="1642394" y="85661"/>
                  </a:lnTo>
                  <a:lnTo>
                    <a:pt x="1645566" y="92686"/>
                  </a:lnTo>
                  <a:lnTo>
                    <a:pt x="1648512" y="99484"/>
                  </a:lnTo>
                  <a:lnTo>
                    <a:pt x="1650778" y="106736"/>
                  </a:lnTo>
                  <a:lnTo>
                    <a:pt x="1652818" y="113761"/>
                  </a:lnTo>
                  <a:lnTo>
                    <a:pt x="1654404" y="121013"/>
                  </a:lnTo>
                  <a:lnTo>
                    <a:pt x="1655991" y="128491"/>
                  </a:lnTo>
                  <a:lnTo>
                    <a:pt x="1656670" y="135970"/>
                  </a:lnTo>
                  <a:lnTo>
                    <a:pt x="1657350" y="143675"/>
                  </a:lnTo>
                  <a:lnTo>
                    <a:pt x="1657350" y="151833"/>
                  </a:lnTo>
                  <a:lnTo>
                    <a:pt x="1657350" y="159538"/>
                  </a:lnTo>
                  <a:lnTo>
                    <a:pt x="1656670" y="167243"/>
                  </a:lnTo>
                  <a:lnTo>
                    <a:pt x="1655991" y="174721"/>
                  </a:lnTo>
                  <a:lnTo>
                    <a:pt x="1654404" y="182199"/>
                  </a:lnTo>
                  <a:lnTo>
                    <a:pt x="1652818" y="189678"/>
                  </a:lnTo>
                  <a:lnTo>
                    <a:pt x="1650778" y="196703"/>
                  </a:lnTo>
                  <a:lnTo>
                    <a:pt x="1648512" y="203728"/>
                  </a:lnTo>
                  <a:lnTo>
                    <a:pt x="1645566" y="210753"/>
                  </a:lnTo>
                  <a:lnTo>
                    <a:pt x="1642394" y="217325"/>
                  </a:lnTo>
                  <a:lnTo>
                    <a:pt x="1639221" y="223897"/>
                  </a:lnTo>
                  <a:lnTo>
                    <a:pt x="1635595" y="230242"/>
                  </a:lnTo>
                  <a:lnTo>
                    <a:pt x="1631743" y="236587"/>
                  </a:lnTo>
                  <a:lnTo>
                    <a:pt x="1627437" y="242480"/>
                  </a:lnTo>
                  <a:lnTo>
                    <a:pt x="1622905" y="248145"/>
                  </a:lnTo>
                  <a:lnTo>
                    <a:pt x="1618146" y="253584"/>
                  </a:lnTo>
                  <a:lnTo>
                    <a:pt x="1613160" y="259023"/>
                  </a:lnTo>
                  <a:lnTo>
                    <a:pt x="1607948" y="263781"/>
                  </a:lnTo>
                  <a:lnTo>
                    <a:pt x="1602282" y="268767"/>
                  </a:lnTo>
                  <a:lnTo>
                    <a:pt x="1596617" y="273073"/>
                  </a:lnTo>
                  <a:lnTo>
                    <a:pt x="1590725" y="277378"/>
                  </a:lnTo>
                  <a:lnTo>
                    <a:pt x="1584380" y="281231"/>
                  </a:lnTo>
                  <a:lnTo>
                    <a:pt x="1578034" y="284857"/>
                  </a:lnTo>
                  <a:lnTo>
                    <a:pt x="1571689" y="288256"/>
                  </a:lnTo>
                  <a:lnTo>
                    <a:pt x="1564891" y="291429"/>
                  </a:lnTo>
                  <a:lnTo>
                    <a:pt x="1557866" y="293921"/>
                  </a:lnTo>
                  <a:lnTo>
                    <a:pt x="1551067" y="296641"/>
                  </a:lnTo>
                  <a:lnTo>
                    <a:pt x="1543815" y="298454"/>
                  </a:lnTo>
                  <a:lnTo>
                    <a:pt x="1536337" y="300040"/>
                  </a:lnTo>
                  <a:lnTo>
                    <a:pt x="1528859" y="301400"/>
                  </a:lnTo>
                  <a:lnTo>
                    <a:pt x="1521380" y="302533"/>
                  </a:lnTo>
                  <a:lnTo>
                    <a:pt x="1513675" y="302986"/>
                  </a:lnTo>
                  <a:lnTo>
                    <a:pt x="1505970" y="303213"/>
                  </a:lnTo>
                  <a:lnTo>
                    <a:pt x="1498265" y="302986"/>
                  </a:lnTo>
                  <a:lnTo>
                    <a:pt x="1490334" y="302533"/>
                  </a:lnTo>
                  <a:lnTo>
                    <a:pt x="1482629" y="301400"/>
                  </a:lnTo>
                  <a:lnTo>
                    <a:pt x="1475151" y="300040"/>
                  </a:lnTo>
                  <a:lnTo>
                    <a:pt x="1467899" y="298454"/>
                  </a:lnTo>
                  <a:lnTo>
                    <a:pt x="1460874" y="296641"/>
                  </a:lnTo>
                  <a:lnTo>
                    <a:pt x="1453849" y="293921"/>
                  </a:lnTo>
                  <a:lnTo>
                    <a:pt x="1446823" y="291429"/>
                  </a:lnTo>
                  <a:lnTo>
                    <a:pt x="1440252" y="288256"/>
                  </a:lnTo>
                  <a:lnTo>
                    <a:pt x="1433453" y="284857"/>
                  </a:lnTo>
                  <a:lnTo>
                    <a:pt x="1427334" y="281231"/>
                  </a:lnTo>
                  <a:lnTo>
                    <a:pt x="1420989" y="277378"/>
                  </a:lnTo>
                  <a:lnTo>
                    <a:pt x="1415097" y="273073"/>
                  </a:lnTo>
                  <a:lnTo>
                    <a:pt x="1409432" y="268767"/>
                  </a:lnTo>
                  <a:lnTo>
                    <a:pt x="1403766" y="263781"/>
                  </a:lnTo>
                  <a:lnTo>
                    <a:pt x="1398781" y="259023"/>
                  </a:lnTo>
                  <a:lnTo>
                    <a:pt x="1393569" y="253584"/>
                  </a:lnTo>
                  <a:lnTo>
                    <a:pt x="1388810" y="248145"/>
                  </a:lnTo>
                  <a:lnTo>
                    <a:pt x="1384277" y="242480"/>
                  </a:lnTo>
                  <a:lnTo>
                    <a:pt x="1380198" y="236587"/>
                  </a:lnTo>
                  <a:lnTo>
                    <a:pt x="1376346" y="230242"/>
                  </a:lnTo>
                  <a:lnTo>
                    <a:pt x="1372267" y="223897"/>
                  </a:lnTo>
                  <a:lnTo>
                    <a:pt x="1369094" y="217325"/>
                  </a:lnTo>
                  <a:lnTo>
                    <a:pt x="1366148" y="210753"/>
                  </a:lnTo>
                  <a:lnTo>
                    <a:pt x="1363429" y="203728"/>
                  </a:lnTo>
                  <a:lnTo>
                    <a:pt x="1360936" y="196703"/>
                  </a:lnTo>
                  <a:lnTo>
                    <a:pt x="1358896" y="189678"/>
                  </a:lnTo>
                  <a:lnTo>
                    <a:pt x="1357083" y="182199"/>
                  </a:lnTo>
                  <a:lnTo>
                    <a:pt x="1355950" y="174721"/>
                  </a:lnTo>
                  <a:lnTo>
                    <a:pt x="1354817" y="167243"/>
                  </a:lnTo>
                  <a:lnTo>
                    <a:pt x="1354364" y="159538"/>
                  </a:lnTo>
                  <a:lnTo>
                    <a:pt x="1354137" y="151833"/>
                  </a:lnTo>
                  <a:lnTo>
                    <a:pt x="1354364" y="143675"/>
                  </a:lnTo>
                  <a:lnTo>
                    <a:pt x="1354817" y="135970"/>
                  </a:lnTo>
                  <a:lnTo>
                    <a:pt x="1355950" y="128491"/>
                  </a:lnTo>
                  <a:lnTo>
                    <a:pt x="1357083" y="121013"/>
                  </a:lnTo>
                  <a:lnTo>
                    <a:pt x="1358896" y="113761"/>
                  </a:lnTo>
                  <a:lnTo>
                    <a:pt x="1360936" y="106736"/>
                  </a:lnTo>
                  <a:lnTo>
                    <a:pt x="1363429" y="99484"/>
                  </a:lnTo>
                  <a:lnTo>
                    <a:pt x="1366148" y="92686"/>
                  </a:lnTo>
                  <a:lnTo>
                    <a:pt x="1369094" y="85661"/>
                  </a:lnTo>
                  <a:lnTo>
                    <a:pt x="1372267" y="79316"/>
                  </a:lnTo>
                  <a:lnTo>
                    <a:pt x="1376346" y="72970"/>
                  </a:lnTo>
                  <a:lnTo>
                    <a:pt x="1380198" y="66852"/>
                  </a:lnTo>
                  <a:lnTo>
                    <a:pt x="1384277" y="60960"/>
                  </a:lnTo>
                  <a:lnTo>
                    <a:pt x="1388810" y="55068"/>
                  </a:lnTo>
                  <a:lnTo>
                    <a:pt x="1393569" y="49629"/>
                  </a:lnTo>
                  <a:lnTo>
                    <a:pt x="1398781" y="44190"/>
                  </a:lnTo>
                  <a:lnTo>
                    <a:pt x="1403766" y="39431"/>
                  </a:lnTo>
                  <a:lnTo>
                    <a:pt x="1409432" y="34445"/>
                  </a:lnTo>
                  <a:lnTo>
                    <a:pt x="1415097" y="30140"/>
                  </a:lnTo>
                  <a:lnTo>
                    <a:pt x="1420989" y="26061"/>
                  </a:lnTo>
                  <a:lnTo>
                    <a:pt x="1427334" y="21755"/>
                  </a:lnTo>
                  <a:lnTo>
                    <a:pt x="1433453" y="18129"/>
                  </a:lnTo>
                  <a:lnTo>
                    <a:pt x="1440252" y="14956"/>
                  </a:lnTo>
                  <a:lnTo>
                    <a:pt x="1446823" y="11784"/>
                  </a:lnTo>
                  <a:lnTo>
                    <a:pt x="1453849" y="9291"/>
                  </a:lnTo>
                  <a:lnTo>
                    <a:pt x="1460874" y="6798"/>
                  </a:lnTo>
                  <a:lnTo>
                    <a:pt x="1467899" y="4759"/>
                  </a:lnTo>
                  <a:lnTo>
                    <a:pt x="1475151" y="2946"/>
                  </a:lnTo>
                  <a:lnTo>
                    <a:pt x="1482629" y="1813"/>
                  </a:lnTo>
                  <a:lnTo>
                    <a:pt x="1490334" y="680"/>
                  </a:lnTo>
                  <a:lnTo>
                    <a:pt x="1498265" y="226"/>
                  </a:lnTo>
                  <a:lnTo>
                    <a:pt x="150597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1904684" y="4631695"/>
              <a:ext cx="1523632" cy="1523632"/>
            </a:xfrm>
            <a:custGeom>
              <a:rect b="b" l="l" r="r" t="t"/>
              <a:pathLst>
                <a:path extrusionOk="0" h="1611313" w="1611313">
                  <a:moveTo>
                    <a:pt x="261938" y="1152525"/>
                  </a:moveTo>
                  <a:lnTo>
                    <a:pt x="350158" y="1235601"/>
                  </a:lnTo>
                  <a:lnTo>
                    <a:pt x="428626" y="1152751"/>
                  </a:lnTo>
                  <a:lnTo>
                    <a:pt x="428626" y="1397000"/>
                  </a:lnTo>
                  <a:lnTo>
                    <a:pt x="261938" y="1397000"/>
                  </a:lnTo>
                  <a:lnTo>
                    <a:pt x="261938" y="1152525"/>
                  </a:lnTo>
                  <a:close/>
                  <a:moveTo>
                    <a:pt x="735013" y="947738"/>
                  </a:moveTo>
                  <a:lnTo>
                    <a:pt x="827315" y="1034912"/>
                  </a:lnTo>
                  <a:lnTo>
                    <a:pt x="896031" y="1100065"/>
                  </a:lnTo>
                  <a:lnTo>
                    <a:pt x="901701" y="1094163"/>
                  </a:lnTo>
                  <a:lnTo>
                    <a:pt x="901701" y="1397001"/>
                  </a:lnTo>
                  <a:lnTo>
                    <a:pt x="735013" y="1397001"/>
                  </a:lnTo>
                  <a:lnTo>
                    <a:pt x="735013" y="947738"/>
                  </a:lnTo>
                  <a:close/>
                  <a:moveTo>
                    <a:pt x="665163" y="901700"/>
                  </a:moveTo>
                  <a:lnTo>
                    <a:pt x="665163" y="1397000"/>
                  </a:lnTo>
                  <a:lnTo>
                    <a:pt x="498475" y="1397000"/>
                  </a:lnTo>
                  <a:lnTo>
                    <a:pt x="498475" y="1078593"/>
                  </a:lnTo>
                  <a:lnTo>
                    <a:pt x="665163" y="901700"/>
                  </a:lnTo>
                  <a:close/>
                  <a:moveTo>
                    <a:pt x="1138238" y="844550"/>
                  </a:moveTo>
                  <a:lnTo>
                    <a:pt x="1138238" y="1397000"/>
                  </a:lnTo>
                  <a:lnTo>
                    <a:pt x="971550" y="1397000"/>
                  </a:lnTo>
                  <a:lnTo>
                    <a:pt x="971550" y="1021071"/>
                  </a:lnTo>
                  <a:lnTo>
                    <a:pt x="1138238" y="844550"/>
                  </a:lnTo>
                  <a:close/>
                  <a:moveTo>
                    <a:pt x="1321101" y="650875"/>
                  </a:moveTo>
                  <a:lnTo>
                    <a:pt x="1374776" y="701402"/>
                  </a:lnTo>
                  <a:lnTo>
                    <a:pt x="1374776" y="1397000"/>
                  </a:lnTo>
                  <a:lnTo>
                    <a:pt x="1208088" y="1397000"/>
                  </a:lnTo>
                  <a:lnTo>
                    <a:pt x="1208088" y="770962"/>
                  </a:lnTo>
                  <a:lnTo>
                    <a:pt x="1321101" y="650875"/>
                  </a:lnTo>
                  <a:close/>
                  <a:moveTo>
                    <a:pt x="979799" y="144463"/>
                  </a:moveTo>
                  <a:lnTo>
                    <a:pt x="1406989" y="183470"/>
                  </a:lnTo>
                  <a:lnTo>
                    <a:pt x="1465263" y="607333"/>
                  </a:lnTo>
                  <a:lnTo>
                    <a:pt x="1321052" y="468993"/>
                  </a:lnTo>
                  <a:lnTo>
                    <a:pt x="896583" y="918937"/>
                  </a:lnTo>
                  <a:lnTo>
                    <a:pt x="827879" y="854076"/>
                  </a:lnTo>
                  <a:lnTo>
                    <a:pt x="699540" y="732972"/>
                  </a:lnTo>
                  <a:lnTo>
                    <a:pt x="675505" y="710294"/>
                  </a:lnTo>
                  <a:lnTo>
                    <a:pt x="351257" y="1054101"/>
                  </a:lnTo>
                  <a:lnTo>
                    <a:pt x="153988" y="867910"/>
                  </a:lnTo>
                  <a:lnTo>
                    <a:pt x="478235" y="524102"/>
                  </a:lnTo>
                  <a:lnTo>
                    <a:pt x="568027" y="428852"/>
                  </a:lnTo>
                  <a:lnTo>
                    <a:pt x="658045" y="333602"/>
                  </a:lnTo>
                  <a:lnTo>
                    <a:pt x="879123" y="542245"/>
                  </a:lnTo>
                  <a:lnTo>
                    <a:pt x="1123783" y="282802"/>
                  </a:lnTo>
                  <a:lnTo>
                    <a:pt x="979799" y="144463"/>
                  </a:lnTo>
                  <a:close/>
                  <a:moveTo>
                    <a:pt x="0" y="0"/>
                  </a:moveTo>
                  <a:lnTo>
                    <a:pt x="69367" y="0"/>
                  </a:lnTo>
                  <a:lnTo>
                    <a:pt x="69367" y="1541956"/>
                  </a:lnTo>
                  <a:lnTo>
                    <a:pt x="1611313" y="1541956"/>
                  </a:lnTo>
                  <a:lnTo>
                    <a:pt x="1611313" y="1611313"/>
                  </a:lnTo>
                  <a:lnTo>
                    <a:pt x="69367" y="1611313"/>
                  </a:lnTo>
                  <a:lnTo>
                    <a:pt x="0" y="1611313"/>
                  </a:lnTo>
                  <a:lnTo>
                    <a:pt x="0" y="15419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73" name="Google Shape;673;p31"/>
          <p:cNvGrpSpPr/>
          <p:nvPr/>
        </p:nvGrpSpPr>
        <p:grpSpPr>
          <a:xfrm>
            <a:off x="5516137" y="1966509"/>
            <a:ext cx="6192644" cy="4448358"/>
            <a:chOff x="336612" y="2108590"/>
            <a:chExt cx="6570462" cy="4222751"/>
          </a:xfrm>
        </p:grpSpPr>
        <p:sp>
          <p:nvSpPr>
            <p:cNvPr id="674" name="Google Shape;674;p31"/>
            <p:cNvSpPr/>
            <p:nvPr/>
          </p:nvSpPr>
          <p:spPr>
            <a:xfrm>
              <a:off x="336612" y="2108591"/>
              <a:ext cx="3498650" cy="42227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954324" y="2108590"/>
              <a:ext cx="2952750" cy="2044700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6" name="Google Shape;676;p31"/>
            <p:cNvSpPr txBox="1"/>
            <p:nvPr/>
          </p:nvSpPr>
          <p:spPr>
            <a:xfrm>
              <a:off x="4187687" y="2999177"/>
              <a:ext cx="2484437" cy="7012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 Go ahead and replace it with your own text.</a:t>
              </a:r>
              <a:endParaRPr i="1"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7" name="Google Shape;677;p31"/>
            <p:cNvSpPr txBox="1"/>
            <p:nvPr/>
          </p:nvSpPr>
          <p:spPr>
            <a:xfrm>
              <a:off x="4822687" y="2456252"/>
              <a:ext cx="1893887" cy="3213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NOTE HERE</a:t>
              </a:r>
              <a:endParaRPr b="1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3954324" y="4286640"/>
              <a:ext cx="2952750" cy="20447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2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685" name="Google Shape;685;p32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686" name="Google Shape;686;p32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87" name="Google Shape;687;p32"/>
          <p:cNvSpPr/>
          <p:nvPr/>
        </p:nvSpPr>
        <p:spPr>
          <a:xfrm>
            <a:off x="720286" y="2232649"/>
            <a:ext cx="8942363" cy="174439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8" name="Google Shape;688;p32"/>
          <p:cNvSpPr/>
          <p:nvPr/>
        </p:nvSpPr>
        <p:spPr>
          <a:xfrm rot="5400000">
            <a:off x="9311013" y="2123869"/>
            <a:ext cx="2800727" cy="1961953"/>
          </a:xfrm>
          <a:prstGeom prst="triangle">
            <a:avLst>
              <a:gd fmla="val 50000" name="adj"/>
            </a:avLst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689" name="Google Shape;689;p32"/>
          <p:cNvGrpSpPr/>
          <p:nvPr/>
        </p:nvGrpSpPr>
        <p:grpSpPr>
          <a:xfrm>
            <a:off x="8305802" y="2747878"/>
            <a:ext cx="2405575" cy="713936"/>
            <a:chOff x="8305802" y="2818812"/>
            <a:chExt cx="2405575" cy="713936"/>
          </a:xfrm>
        </p:grpSpPr>
        <p:sp>
          <p:nvSpPr>
            <p:cNvPr id="690" name="Google Shape;690;p32"/>
            <p:cNvSpPr/>
            <p:nvPr/>
          </p:nvSpPr>
          <p:spPr>
            <a:xfrm>
              <a:off x="8305802" y="2818812"/>
              <a:ext cx="2405575" cy="713936"/>
            </a:xfrm>
            <a:prstGeom prst="rect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1" name="Google Shape;691;p32"/>
            <p:cNvSpPr txBox="1"/>
            <p:nvPr/>
          </p:nvSpPr>
          <p:spPr>
            <a:xfrm>
              <a:off x="8902265" y="2991114"/>
              <a:ext cx="9096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STEP 4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8513920" y="2995442"/>
              <a:ext cx="320594" cy="362576"/>
            </a:xfrm>
            <a:custGeom>
              <a:rect b="b" l="l" r="r" t="t"/>
              <a:pathLst>
                <a:path extrusionOk="0" h="88" w="7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93" name="Google Shape;693;p32"/>
          <p:cNvGrpSpPr/>
          <p:nvPr/>
        </p:nvGrpSpPr>
        <p:grpSpPr>
          <a:xfrm>
            <a:off x="858128" y="2747877"/>
            <a:ext cx="2405575" cy="713936"/>
            <a:chOff x="858128" y="2818811"/>
            <a:chExt cx="2405575" cy="713936"/>
          </a:xfrm>
        </p:grpSpPr>
        <p:sp>
          <p:nvSpPr>
            <p:cNvPr id="694" name="Google Shape;694;p32"/>
            <p:cNvSpPr/>
            <p:nvPr/>
          </p:nvSpPr>
          <p:spPr>
            <a:xfrm>
              <a:off x="858128" y="2818811"/>
              <a:ext cx="2405575" cy="713936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5" name="Google Shape;695;p32"/>
            <p:cNvSpPr txBox="1"/>
            <p:nvPr/>
          </p:nvSpPr>
          <p:spPr>
            <a:xfrm>
              <a:off x="1383005" y="2991114"/>
              <a:ext cx="9096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STEP 1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1076472" y="2957279"/>
              <a:ext cx="276702" cy="437000"/>
            </a:xfrm>
            <a:custGeom>
              <a:rect b="b" l="l" r="r" t="t"/>
              <a:pathLst>
                <a:path extrusionOk="0" h="106" w="67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697" name="Google Shape;697;p32"/>
          <p:cNvGrpSpPr/>
          <p:nvPr/>
        </p:nvGrpSpPr>
        <p:grpSpPr>
          <a:xfrm>
            <a:off x="3340686" y="2747878"/>
            <a:ext cx="2405575" cy="713936"/>
            <a:chOff x="3340686" y="2818812"/>
            <a:chExt cx="2405575" cy="713936"/>
          </a:xfrm>
        </p:grpSpPr>
        <p:sp>
          <p:nvSpPr>
            <p:cNvPr id="698" name="Google Shape;698;p32"/>
            <p:cNvSpPr/>
            <p:nvPr/>
          </p:nvSpPr>
          <p:spPr>
            <a:xfrm>
              <a:off x="3340686" y="2818812"/>
              <a:ext cx="2405575" cy="713936"/>
            </a:xfrm>
            <a:prstGeom prst="rect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699" name="Google Shape;699;p32"/>
            <p:cNvSpPr txBox="1"/>
            <p:nvPr/>
          </p:nvSpPr>
          <p:spPr>
            <a:xfrm>
              <a:off x="4021838" y="2991114"/>
              <a:ext cx="9096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STEP 2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514700" y="3021208"/>
              <a:ext cx="478982" cy="309144"/>
            </a:xfrm>
            <a:custGeom>
              <a:rect b="b" l="l" r="r" t="t"/>
              <a:pathLst>
                <a:path extrusionOk="0" h="75" w="116">
                  <a:moveTo>
                    <a:pt x="72" y="29"/>
                  </a:moveTo>
                  <a:cubicBezTo>
                    <a:pt x="72" y="28"/>
                    <a:pt x="72" y="27"/>
                    <a:pt x="72" y="27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0" y="21"/>
                    <a:pt x="56" y="22"/>
                    <a:pt x="4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8"/>
                    <a:pt x="46" y="29"/>
                  </a:cubicBezTo>
                  <a:cubicBezTo>
                    <a:pt x="38" y="23"/>
                    <a:pt x="41" y="20"/>
                    <a:pt x="39" y="9"/>
                  </a:cubicBezTo>
                  <a:cubicBezTo>
                    <a:pt x="45" y="0"/>
                    <a:pt x="75" y="0"/>
                    <a:pt x="79" y="9"/>
                  </a:cubicBezTo>
                  <a:cubicBezTo>
                    <a:pt x="78" y="17"/>
                    <a:pt x="79" y="24"/>
                    <a:pt x="73" y="29"/>
                  </a:cubicBezTo>
                  <a:cubicBezTo>
                    <a:pt x="72" y="29"/>
                    <a:pt x="72" y="29"/>
                    <a:pt x="72" y="29"/>
                  </a:cubicBezTo>
                  <a:close/>
                  <a:moveTo>
                    <a:pt x="8" y="36"/>
                  </a:moveTo>
                  <a:cubicBezTo>
                    <a:pt x="7" y="30"/>
                    <a:pt x="7" y="27"/>
                    <a:pt x="8" y="23"/>
                  </a:cubicBezTo>
                  <a:cubicBezTo>
                    <a:pt x="18" y="25"/>
                    <a:pt x="20" y="16"/>
                    <a:pt x="29" y="23"/>
                  </a:cubicBezTo>
                  <a:cubicBezTo>
                    <a:pt x="30" y="27"/>
                    <a:pt x="30" y="32"/>
                    <a:pt x="29" y="35"/>
                  </a:cubicBezTo>
                  <a:cubicBezTo>
                    <a:pt x="29" y="38"/>
                    <a:pt x="28" y="40"/>
                    <a:pt x="26" y="42"/>
                  </a:cubicBezTo>
                  <a:cubicBezTo>
                    <a:pt x="24" y="44"/>
                    <a:pt x="21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5" y="46"/>
                    <a:pt x="13" y="44"/>
                    <a:pt x="11" y="42"/>
                  </a:cubicBezTo>
                  <a:cubicBezTo>
                    <a:pt x="9" y="40"/>
                    <a:pt x="8" y="38"/>
                    <a:pt x="8" y="36"/>
                  </a:cubicBezTo>
                  <a:close/>
                  <a:moveTo>
                    <a:pt x="25" y="46"/>
                  </a:moveTo>
                  <a:cubicBezTo>
                    <a:pt x="22" y="52"/>
                    <a:pt x="14" y="52"/>
                    <a:pt x="12" y="4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50"/>
                    <a:pt x="1" y="51"/>
                    <a:pt x="0" y="54"/>
                  </a:cubicBezTo>
                  <a:cubicBezTo>
                    <a:pt x="0" y="56"/>
                    <a:pt x="0" y="58"/>
                    <a:pt x="0" y="61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5"/>
                    <a:pt x="26" y="69"/>
                    <a:pt x="26" y="73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93" y="69"/>
                    <a:pt x="93" y="66"/>
                    <a:pt x="93" y="62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6" y="59"/>
                    <a:pt x="116" y="57"/>
                    <a:pt x="116" y="55"/>
                  </a:cubicBezTo>
                  <a:cubicBezTo>
                    <a:pt x="116" y="52"/>
                    <a:pt x="115" y="50"/>
                    <a:pt x="114" y="49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13" y="48"/>
                    <a:pt x="113" y="48"/>
                    <a:pt x="113" y="48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98" y="59"/>
                    <a:pt x="98" y="59"/>
                    <a:pt x="98" y="59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4" y="67"/>
                    <a:pt x="64" y="67"/>
                    <a:pt x="64" y="67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6"/>
                    <a:pt x="25" y="46"/>
                    <a:pt x="25" y="46"/>
                  </a:cubicBezTo>
                  <a:close/>
                  <a:moveTo>
                    <a:pt x="87" y="36"/>
                  </a:moveTo>
                  <a:cubicBezTo>
                    <a:pt x="87" y="30"/>
                    <a:pt x="86" y="25"/>
                    <a:pt x="87" y="21"/>
                  </a:cubicBezTo>
                  <a:cubicBezTo>
                    <a:pt x="91" y="18"/>
                    <a:pt x="106" y="18"/>
                    <a:pt x="109" y="21"/>
                  </a:cubicBezTo>
                  <a:cubicBezTo>
                    <a:pt x="109" y="26"/>
                    <a:pt x="109" y="32"/>
                    <a:pt x="109" y="35"/>
                  </a:cubicBezTo>
                  <a:cubicBezTo>
                    <a:pt x="108" y="38"/>
                    <a:pt x="107" y="40"/>
                    <a:pt x="106" y="42"/>
                  </a:cubicBezTo>
                  <a:cubicBezTo>
                    <a:pt x="104" y="44"/>
                    <a:pt x="101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46"/>
                    <a:pt x="92" y="44"/>
                    <a:pt x="90" y="42"/>
                  </a:cubicBezTo>
                  <a:cubicBezTo>
                    <a:pt x="89" y="40"/>
                    <a:pt x="88" y="38"/>
                    <a:pt x="87" y="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01" name="Google Shape;701;p32"/>
          <p:cNvGrpSpPr/>
          <p:nvPr/>
        </p:nvGrpSpPr>
        <p:grpSpPr>
          <a:xfrm>
            <a:off x="5823244" y="2747878"/>
            <a:ext cx="2405575" cy="713936"/>
            <a:chOff x="5823244" y="2818812"/>
            <a:chExt cx="2405575" cy="713936"/>
          </a:xfrm>
        </p:grpSpPr>
        <p:sp>
          <p:nvSpPr>
            <p:cNvPr id="702" name="Google Shape;702;p32"/>
            <p:cNvSpPr/>
            <p:nvPr/>
          </p:nvSpPr>
          <p:spPr>
            <a:xfrm>
              <a:off x="5823244" y="2818812"/>
              <a:ext cx="2405575" cy="713936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3" name="Google Shape;703;p32"/>
            <p:cNvSpPr txBox="1"/>
            <p:nvPr/>
          </p:nvSpPr>
          <p:spPr>
            <a:xfrm>
              <a:off x="6457015" y="2991114"/>
              <a:ext cx="9096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2"/>
                  </a:solidFill>
                  <a:latin typeface="Cambria"/>
                  <a:ea typeface="Cambria"/>
                  <a:cs typeface="Cambria"/>
                  <a:sym typeface="Cambria"/>
                </a:rPr>
                <a:t>STEP 3</a:t>
              </a:r>
              <a:endParaRPr b="1"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6041476" y="2983041"/>
              <a:ext cx="387383" cy="385476"/>
            </a:xfrm>
            <a:custGeom>
              <a:rect b="b" l="l" r="r" t="t"/>
              <a:pathLst>
                <a:path extrusionOk="0" h="94" w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05" name="Google Shape;705;p32"/>
          <p:cNvSpPr/>
          <p:nvPr/>
        </p:nvSpPr>
        <p:spPr>
          <a:xfrm>
            <a:off x="1008296" y="5112055"/>
            <a:ext cx="210523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06" name="Google Shape;706;p32"/>
          <p:cNvSpPr/>
          <p:nvPr/>
        </p:nvSpPr>
        <p:spPr>
          <a:xfrm>
            <a:off x="3490854" y="5112055"/>
            <a:ext cx="210523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973412" y="5112055"/>
            <a:ext cx="210523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8455970" y="5112055"/>
            <a:ext cx="210523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09" name="Google Shape;709;p32"/>
          <p:cNvSpPr txBox="1"/>
          <p:nvPr/>
        </p:nvSpPr>
        <p:spPr>
          <a:xfrm>
            <a:off x="1537983" y="4742723"/>
            <a:ext cx="10458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STEP 01</a:t>
            </a:r>
            <a:endParaRPr b="1"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0" name="Google Shape;710;p32"/>
          <p:cNvSpPr txBox="1"/>
          <p:nvPr/>
        </p:nvSpPr>
        <p:spPr>
          <a:xfrm>
            <a:off x="4020541" y="4742723"/>
            <a:ext cx="10458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STEP 02</a:t>
            </a:r>
            <a:endParaRPr b="1"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1" name="Google Shape;711;p32"/>
          <p:cNvSpPr txBox="1"/>
          <p:nvPr/>
        </p:nvSpPr>
        <p:spPr>
          <a:xfrm>
            <a:off x="6503099" y="4742723"/>
            <a:ext cx="10458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STEP 03</a:t>
            </a:r>
            <a:endParaRPr b="1"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2" name="Google Shape;712;p32"/>
          <p:cNvSpPr txBox="1"/>
          <p:nvPr/>
        </p:nvSpPr>
        <p:spPr>
          <a:xfrm>
            <a:off x="8985657" y="4742723"/>
            <a:ext cx="10458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STEP 04</a:t>
            </a:r>
            <a:endParaRPr b="1"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33"/>
          <p:cNvSpPr/>
          <p:nvPr/>
        </p:nvSpPr>
        <p:spPr>
          <a:xfrm>
            <a:off x="7946098" y="1864786"/>
            <a:ext cx="3273896" cy="303165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9" name="Google Shape;719;p33"/>
          <p:cNvSpPr/>
          <p:nvPr/>
        </p:nvSpPr>
        <p:spPr>
          <a:xfrm>
            <a:off x="4393514" y="1873477"/>
            <a:ext cx="3273896" cy="30316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20" name="Google Shape;720;p33"/>
          <p:cNvSpPr/>
          <p:nvPr/>
        </p:nvSpPr>
        <p:spPr>
          <a:xfrm>
            <a:off x="840930" y="1873477"/>
            <a:ext cx="3273896" cy="30316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21" name="Google Shape;721;p33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722" name="Google Shape;722;p33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723" name="Google Shape;723;p33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724" name="Google Shape;724;p33"/>
          <p:cNvGrpSpPr/>
          <p:nvPr/>
        </p:nvGrpSpPr>
        <p:grpSpPr>
          <a:xfrm>
            <a:off x="1186026" y="4296602"/>
            <a:ext cx="10666472" cy="2498853"/>
            <a:chOff x="841669" y="2682576"/>
            <a:chExt cx="7996799" cy="1873425"/>
          </a:xfrm>
        </p:grpSpPr>
        <p:sp>
          <p:nvSpPr>
            <p:cNvPr id="725" name="Google Shape;725;p33"/>
            <p:cNvSpPr txBox="1"/>
            <p:nvPr/>
          </p:nvSpPr>
          <p:spPr>
            <a:xfrm>
              <a:off x="841669" y="3861061"/>
              <a:ext cx="2567396" cy="539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726" name="Google Shape;726;p33"/>
            <p:cNvSpPr txBox="1"/>
            <p:nvPr/>
          </p:nvSpPr>
          <p:spPr>
            <a:xfrm>
              <a:off x="910161" y="3153538"/>
              <a:ext cx="1892569" cy="6230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1</a:t>
              </a:r>
              <a:endParaRPr b="1" sz="4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727" name="Google Shape;727;p33"/>
            <p:cNvCxnSpPr/>
            <p:nvPr/>
          </p:nvCxnSpPr>
          <p:spPr>
            <a:xfrm>
              <a:off x="907256" y="3797802"/>
              <a:ext cx="1895475" cy="0"/>
            </a:xfrm>
            <a:prstGeom prst="straightConnector1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28" name="Google Shape;728;p33"/>
            <p:cNvSpPr txBox="1"/>
            <p:nvPr/>
          </p:nvSpPr>
          <p:spPr>
            <a:xfrm>
              <a:off x="3546491" y="3860114"/>
              <a:ext cx="2462781" cy="695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729" name="Google Shape;729;p33"/>
            <p:cNvSpPr txBox="1"/>
            <p:nvPr/>
          </p:nvSpPr>
          <p:spPr>
            <a:xfrm>
              <a:off x="3548637" y="3152590"/>
              <a:ext cx="1894861" cy="6230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2</a:t>
              </a:r>
              <a:endParaRPr b="1" sz="4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730" name="Google Shape;730;p33"/>
            <p:cNvCxnSpPr/>
            <p:nvPr/>
          </p:nvCxnSpPr>
          <p:spPr>
            <a:xfrm>
              <a:off x="3625056" y="3796855"/>
              <a:ext cx="1895475" cy="0"/>
            </a:xfrm>
            <a:prstGeom prst="straightConnector1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31" name="Google Shape;731;p33"/>
            <p:cNvSpPr txBox="1"/>
            <p:nvPr/>
          </p:nvSpPr>
          <p:spPr>
            <a:xfrm>
              <a:off x="6271072" y="3861061"/>
              <a:ext cx="2567396" cy="539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732" name="Google Shape;732;p33"/>
            <p:cNvSpPr txBox="1"/>
            <p:nvPr/>
          </p:nvSpPr>
          <p:spPr>
            <a:xfrm>
              <a:off x="6260239" y="3153538"/>
              <a:ext cx="1894861" cy="6230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3</a:t>
              </a:r>
              <a:endParaRPr b="1" sz="4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733" name="Google Shape;733;p33"/>
            <p:cNvCxnSpPr/>
            <p:nvPr/>
          </p:nvCxnSpPr>
          <p:spPr>
            <a:xfrm>
              <a:off x="6336657" y="3797802"/>
              <a:ext cx="1895475" cy="0"/>
            </a:xfrm>
            <a:prstGeom prst="straightConnector1">
              <a:avLst/>
            </a:prstGeom>
            <a:noFill/>
            <a:ln cap="flat" cmpd="sng" w="3810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34" name="Google Shape;734;p33"/>
            <p:cNvSpPr/>
            <p:nvPr/>
          </p:nvSpPr>
          <p:spPr>
            <a:xfrm>
              <a:off x="1502803" y="2682577"/>
              <a:ext cx="616743" cy="616743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35" name="Google Shape;735;p33"/>
            <p:cNvSpPr txBox="1"/>
            <p:nvPr/>
          </p:nvSpPr>
          <p:spPr>
            <a:xfrm>
              <a:off x="1607582" y="2884984"/>
              <a:ext cx="621504" cy="253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Text</a:t>
              </a:r>
              <a:endParaRPr b="1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4165237" y="2682576"/>
              <a:ext cx="616743" cy="616743"/>
            </a:xfrm>
            <a:prstGeom prst="ellipse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37" name="Google Shape;737;p33"/>
            <p:cNvSpPr txBox="1"/>
            <p:nvPr/>
          </p:nvSpPr>
          <p:spPr>
            <a:xfrm>
              <a:off x="4270015" y="2884982"/>
              <a:ext cx="621504" cy="253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Text</a:t>
              </a:r>
              <a:endParaRPr b="1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6932203" y="2682577"/>
              <a:ext cx="616743" cy="616743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39" name="Google Shape;739;p33"/>
            <p:cNvSpPr txBox="1"/>
            <p:nvPr/>
          </p:nvSpPr>
          <p:spPr>
            <a:xfrm>
              <a:off x="7036981" y="2884984"/>
              <a:ext cx="621504" cy="2538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Text</a:t>
              </a:r>
              <a:endParaRPr b="1"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5" name="Google Shape;745;p34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746" name="Google Shape;746;p34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747" name="Google Shape;747;p34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48" name="Google Shape;748;p34"/>
          <p:cNvSpPr/>
          <p:nvPr/>
        </p:nvSpPr>
        <p:spPr>
          <a:xfrm rot="6745650">
            <a:off x="1244283" y="3459111"/>
            <a:ext cx="2326020" cy="2326020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49" name="Google Shape;749;p34"/>
          <p:cNvSpPr/>
          <p:nvPr/>
        </p:nvSpPr>
        <p:spPr>
          <a:xfrm>
            <a:off x="1228343" y="4675765"/>
            <a:ext cx="9676244" cy="5582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50" name="Google Shape;750;p34"/>
          <p:cNvSpPr txBox="1"/>
          <p:nvPr/>
        </p:nvSpPr>
        <p:spPr>
          <a:xfrm>
            <a:off x="1343628" y="4944162"/>
            <a:ext cx="2098406" cy="483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mbria"/>
              <a:buNone/>
            </a:pPr>
            <a:r>
              <a:rPr i="1" lang="tr-TR" sz="9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grpSp>
        <p:nvGrpSpPr>
          <p:cNvPr id="751" name="Google Shape;751;p34"/>
          <p:cNvGrpSpPr/>
          <p:nvPr/>
        </p:nvGrpSpPr>
        <p:grpSpPr>
          <a:xfrm>
            <a:off x="1912979" y="2464787"/>
            <a:ext cx="959707" cy="959699"/>
            <a:chOff x="665270" y="1219301"/>
            <a:chExt cx="1240854" cy="1240854"/>
          </a:xfrm>
        </p:grpSpPr>
        <p:sp>
          <p:nvSpPr>
            <p:cNvPr id="752" name="Google Shape;752;p3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90%</a:t>
              </a:r>
              <a:endParaRPr/>
            </a:p>
          </p:txBody>
        </p:sp>
      </p:grpSp>
      <p:grpSp>
        <p:nvGrpSpPr>
          <p:cNvPr id="754" name="Google Shape;754;p34"/>
          <p:cNvGrpSpPr/>
          <p:nvPr/>
        </p:nvGrpSpPr>
        <p:grpSpPr>
          <a:xfrm>
            <a:off x="4349265" y="2490486"/>
            <a:ext cx="959707" cy="959699"/>
            <a:chOff x="665270" y="1219301"/>
            <a:chExt cx="1240854" cy="1240854"/>
          </a:xfrm>
        </p:grpSpPr>
        <p:sp>
          <p:nvSpPr>
            <p:cNvPr id="755" name="Google Shape;755;p3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56" name="Google Shape;756;p3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80%</a:t>
              </a:r>
              <a:endParaRPr/>
            </a:p>
          </p:txBody>
        </p:sp>
      </p:grpSp>
      <p:grpSp>
        <p:nvGrpSpPr>
          <p:cNvPr id="757" name="Google Shape;757;p34"/>
          <p:cNvGrpSpPr/>
          <p:nvPr/>
        </p:nvGrpSpPr>
        <p:grpSpPr>
          <a:xfrm>
            <a:off x="6775888" y="2483431"/>
            <a:ext cx="959707" cy="959699"/>
            <a:chOff x="665270" y="1219301"/>
            <a:chExt cx="1240854" cy="1240854"/>
          </a:xfrm>
        </p:grpSpPr>
        <p:sp>
          <p:nvSpPr>
            <p:cNvPr id="758" name="Google Shape;758;p3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59" name="Google Shape;759;p3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70%</a:t>
              </a:r>
              <a:endParaRPr/>
            </a:p>
          </p:txBody>
        </p:sp>
      </p:grpSp>
      <p:grpSp>
        <p:nvGrpSpPr>
          <p:cNvPr id="760" name="Google Shape;760;p34"/>
          <p:cNvGrpSpPr/>
          <p:nvPr/>
        </p:nvGrpSpPr>
        <p:grpSpPr>
          <a:xfrm>
            <a:off x="9233517" y="2490486"/>
            <a:ext cx="959707" cy="959699"/>
            <a:chOff x="665270" y="1219301"/>
            <a:chExt cx="1240854" cy="1240854"/>
          </a:xfrm>
        </p:grpSpPr>
        <p:sp>
          <p:nvSpPr>
            <p:cNvPr id="761" name="Google Shape;761;p3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>
                <a:gd fmla="val 100000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62" name="Google Shape;762;p3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95%</a:t>
              </a:r>
              <a:endParaRPr/>
            </a:p>
          </p:txBody>
        </p:sp>
      </p:grpSp>
      <p:sp>
        <p:nvSpPr>
          <p:cNvPr id="763" name="Google Shape;763;p34"/>
          <p:cNvSpPr/>
          <p:nvPr/>
        </p:nvSpPr>
        <p:spPr>
          <a:xfrm>
            <a:off x="2089684" y="3786069"/>
            <a:ext cx="606294" cy="566463"/>
          </a:xfrm>
          <a:custGeom>
            <a:rect b="b" l="l" r="r" t="t"/>
            <a:pathLst>
              <a:path extrusionOk="0" h="128" w="137">
                <a:moveTo>
                  <a:pt x="70" y="24"/>
                </a:moveTo>
                <a:lnTo>
                  <a:pt x="29" y="50"/>
                </a:lnTo>
                <a:lnTo>
                  <a:pt x="0" y="26"/>
                </a:lnTo>
                <a:lnTo>
                  <a:pt x="42" y="0"/>
                </a:lnTo>
                <a:lnTo>
                  <a:pt x="70" y="24"/>
                </a:lnTo>
                <a:close/>
                <a:moveTo>
                  <a:pt x="70" y="74"/>
                </a:moveTo>
                <a:lnTo>
                  <a:pt x="42" y="98"/>
                </a:lnTo>
                <a:lnTo>
                  <a:pt x="0" y="72"/>
                </a:lnTo>
                <a:lnTo>
                  <a:pt x="29" y="50"/>
                </a:lnTo>
                <a:lnTo>
                  <a:pt x="70" y="74"/>
                </a:lnTo>
                <a:close/>
                <a:moveTo>
                  <a:pt x="109" y="104"/>
                </a:move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70" y="128"/>
                </a:lnTo>
                <a:lnTo>
                  <a:pt x="29" y="104"/>
                </a:lnTo>
                <a:lnTo>
                  <a:pt x="29" y="95"/>
                </a:lnTo>
                <a:lnTo>
                  <a:pt x="42" y="102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70" y="78"/>
                </a:lnTo>
                <a:lnTo>
                  <a:pt x="98" y="102"/>
                </a:lnTo>
                <a:lnTo>
                  <a:pt x="109" y="95"/>
                </a:lnTo>
                <a:lnTo>
                  <a:pt x="109" y="104"/>
                </a:lnTo>
                <a:close/>
                <a:moveTo>
                  <a:pt x="137" y="26"/>
                </a:moveTo>
                <a:lnTo>
                  <a:pt x="111" y="50"/>
                </a:lnTo>
                <a:lnTo>
                  <a:pt x="70" y="24"/>
                </a:lnTo>
                <a:lnTo>
                  <a:pt x="98" y="0"/>
                </a:lnTo>
                <a:lnTo>
                  <a:pt x="137" y="26"/>
                </a:lnTo>
                <a:close/>
                <a:moveTo>
                  <a:pt x="137" y="72"/>
                </a:moveTo>
                <a:lnTo>
                  <a:pt x="98" y="98"/>
                </a:lnTo>
                <a:lnTo>
                  <a:pt x="70" y="74"/>
                </a:lnTo>
                <a:lnTo>
                  <a:pt x="111" y="50"/>
                </a:lnTo>
                <a:lnTo>
                  <a:pt x="137" y="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5800" lIns="111625" spcFirstLastPara="1" rIns="111625" wrap="square" tIns="55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4" name="Google Shape;764;p34"/>
          <p:cNvSpPr/>
          <p:nvPr/>
        </p:nvSpPr>
        <p:spPr>
          <a:xfrm rot="6745650">
            <a:off x="3668436" y="3459111"/>
            <a:ext cx="2326020" cy="2326020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5" name="Google Shape;765;p34"/>
          <p:cNvSpPr txBox="1"/>
          <p:nvPr/>
        </p:nvSpPr>
        <p:spPr>
          <a:xfrm>
            <a:off x="3783808" y="4944162"/>
            <a:ext cx="2098406" cy="483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mbria"/>
              <a:buNone/>
            </a:pPr>
            <a:r>
              <a:rPr i="1" lang="tr-TR" sz="9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66" name="Google Shape;766;p34"/>
          <p:cNvSpPr/>
          <p:nvPr/>
        </p:nvSpPr>
        <p:spPr>
          <a:xfrm rot="6745650">
            <a:off x="6095057" y="3459111"/>
            <a:ext cx="2326020" cy="2326020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7" name="Google Shape;767;p34"/>
          <p:cNvSpPr txBox="1"/>
          <p:nvPr/>
        </p:nvSpPr>
        <p:spPr>
          <a:xfrm>
            <a:off x="6223988" y="4944162"/>
            <a:ext cx="2098406" cy="483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mbria"/>
              <a:buNone/>
            </a:pPr>
            <a:r>
              <a:rPr i="1" lang="tr-TR" sz="9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68" name="Google Shape;768;p34"/>
          <p:cNvSpPr/>
          <p:nvPr/>
        </p:nvSpPr>
        <p:spPr>
          <a:xfrm rot="6745650">
            <a:off x="8552687" y="3459111"/>
            <a:ext cx="2326020" cy="2326020"/>
          </a:xfrm>
          <a:prstGeom prst="chord">
            <a:avLst>
              <a:gd fmla="val 4058279" name="adj1"/>
              <a:gd fmla="val 14846112" name="adj2"/>
            </a:avLst>
          </a:pr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9" name="Google Shape;769;p34"/>
          <p:cNvSpPr txBox="1"/>
          <p:nvPr/>
        </p:nvSpPr>
        <p:spPr>
          <a:xfrm>
            <a:off x="8664167" y="4944162"/>
            <a:ext cx="2098406" cy="483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Cambria"/>
              <a:buNone/>
            </a:pPr>
            <a:r>
              <a:rPr i="1" lang="tr-TR" sz="9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770" name="Google Shape;770;p34"/>
          <p:cNvSpPr/>
          <p:nvPr/>
        </p:nvSpPr>
        <p:spPr>
          <a:xfrm>
            <a:off x="4527381" y="3913289"/>
            <a:ext cx="603478" cy="439241"/>
          </a:xfrm>
          <a:custGeom>
            <a:rect b="b" l="l" r="r" t="t"/>
            <a:pathLst>
              <a:path extrusionOk="0" h="53" w="73">
                <a:moveTo>
                  <a:pt x="59" y="53"/>
                </a:moveTo>
                <a:cubicBezTo>
                  <a:pt x="17" y="53"/>
                  <a:pt x="17" y="53"/>
                  <a:pt x="17" y="53"/>
                </a:cubicBezTo>
                <a:cubicBezTo>
                  <a:pt x="8" y="53"/>
                  <a:pt x="0" y="45"/>
                  <a:pt x="0" y="36"/>
                </a:cubicBezTo>
                <a:cubicBezTo>
                  <a:pt x="0" y="29"/>
                  <a:pt x="4" y="23"/>
                  <a:pt x="10" y="21"/>
                </a:cubicBezTo>
                <a:cubicBezTo>
                  <a:pt x="10" y="20"/>
                  <a:pt x="10" y="20"/>
                  <a:pt x="10" y="19"/>
                </a:cubicBezTo>
                <a:cubicBezTo>
                  <a:pt x="10" y="8"/>
                  <a:pt x="19" y="0"/>
                  <a:pt x="30" y="0"/>
                </a:cubicBezTo>
                <a:cubicBezTo>
                  <a:pt x="37" y="0"/>
                  <a:pt x="45" y="4"/>
                  <a:pt x="48" y="12"/>
                </a:cubicBezTo>
                <a:cubicBezTo>
                  <a:pt x="49" y="10"/>
                  <a:pt x="52" y="9"/>
                  <a:pt x="54" y="9"/>
                </a:cubicBezTo>
                <a:cubicBezTo>
                  <a:pt x="59" y="9"/>
                  <a:pt x="64" y="14"/>
                  <a:pt x="64" y="19"/>
                </a:cubicBezTo>
                <a:cubicBezTo>
                  <a:pt x="64" y="21"/>
                  <a:pt x="63" y="23"/>
                  <a:pt x="62" y="24"/>
                </a:cubicBezTo>
                <a:cubicBezTo>
                  <a:pt x="69" y="26"/>
                  <a:pt x="73" y="32"/>
                  <a:pt x="73" y="38"/>
                </a:cubicBezTo>
                <a:cubicBezTo>
                  <a:pt x="73" y="46"/>
                  <a:pt x="67" y="53"/>
                  <a:pt x="59" y="53"/>
                </a:cubicBezTo>
                <a:close/>
                <a:moveTo>
                  <a:pt x="49" y="27"/>
                </a:moveTo>
                <a:cubicBezTo>
                  <a:pt x="35" y="13"/>
                  <a:pt x="35" y="13"/>
                  <a:pt x="35" y="13"/>
                </a:cubicBezTo>
                <a:cubicBezTo>
                  <a:pt x="35" y="13"/>
                  <a:pt x="35" y="13"/>
                  <a:pt x="34" y="13"/>
                </a:cubicBezTo>
                <a:cubicBezTo>
                  <a:pt x="34" y="13"/>
                  <a:pt x="34" y="13"/>
                  <a:pt x="34" y="13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8"/>
                  <a:pt x="20" y="29"/>
                  <a:pt x="21" y="29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3"/>
                  <a:pt x="30" y="43"/>
                  <a:pt x="31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9" y="43"/>
                  <a:pt x="39" y="43"/>
                  <a:pt x="39" y="42"/>
                </a:cubicBezTo>
                <a:cubicBezTo>
                  <a:pt x="39" y="29"/>
                  <a:pt x="39" y="29"/>
                  <a:pt x="39" y="29"/>
                </a:cubicBezTo>
                <a:cubicBezTo>
                  <a:pt x="48" y="29"/>
                  <a:pt x="48" y="29"/>
                  <a:pt x="48" y="29"/>
                </a:cubicBezTo>
                <a:cubicBezTo>
                  <a:pt x="49" y="29"/>
                  <a:pt x="49" y="28"/>
                  <a:pt x="49" y="27"/>
                </a:cubicBezTo>
                <a:cubicBezTo>
                  <a:pt x="49" y="27"/>
                  <a:pt x="49" y="27"/>
                  <a:pt x="49" y="2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5800" lIns="111625" spcFirstLastPara="1" rIns="111625" wrap="square" tIns="55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1" name="Google Shape;771;p34"/>
          <p:cNvSpPr/>
          <p:nvPr/>
        </p:nvSpPr>
        <p:spPr>
          <a:xfrm>
            <a:off x="7067680" y="3840480"/>
            <a:ext cx="376122" cy="540938"/>
          </a:xfrm>
          <a:custGeom>
            <a:rect b="b" l="l" r="r" t="t"/>
            <a:pathLst>
              <a:path extrusionOk="0" h="59" w="41">
                <a:moveTo>
                  <a:pt x="41" y="29"/>
                </a:moveTo>
                <a:cubicBezTo>
                  <a:pt x="41" y="40"/>
                  <a:pt x="33" y="49"/>
                  <a:pt x="23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5"/>
                  <a:pt x="34" y="56"/>
                  <a:pt x="34" y="57"/>
                </a:cubicBezTo>
                <a:cubicBezTo>
                  <a:pt x="34" y="58"/>
                  <a:pt x="33" y="59"/>
                  <a:pt x="32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8" y="59"/>
                  <a:pt x="7" y="58"/>
                  <a:pt x="7" y="57"/>
                </a:cubicBezTo>
                <a:cubicBezTo>
                  <a:pt x="7" y="56"/>
                  <a:pt x="8" y="55"/>
                  <a:pt x="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8" y="50"/>
                  <a:pt x="18" y="50"/>
                  <a:pt x="18" y="50"/>
                </a:cubicBezTo>
                <a:cubicBezTo>
                  <a:pt x="8" y="49"/>
                  <a:pt x="0" y="40"/>
                  <a:pt x="0" y="29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4"/>
                  <a:pt x="1" y="23"/>
                  <a:pt x="2" y="23"/>
                </a:cubicBezTo>
                <a:cubicBezTo>
                  <a:pt x="3" y="23"/>
                  <a:pt x="4" y="24"/>
                  <a:pt x="4" y="25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8"/>
                  <a:pt x="12" y="45"/>
                  <a:pt x="20" y="45"/>
                </a:cubicBezTo>
                <a:cubicBezTo>
                  <a:pt x="29" y="45"/>
                  <a:pt x="36" y="38"/>
                  <a:pt x="36" y="29"/>
                </a:cubicBezTo>
                <a:cubicBezTo>
                  <a:pt x="36" y="25"/>
                  <a:pt x="36" y="25"/>
                  <a:pt x="36" y="25"/>
                </a:cubicBezTo>
                <a:cubicBezTo>
                  <a:pt x="36" y="24"/>
                  <a:pt x="37" y="23"/>
                  <a:pt x="39" y="23"/>
                </a:cubicBezTo>
                <a:cubicBezTo>
                  <a:pt x="40" y="23"/>
                  <a:pt x="41" y="24"/>
                  <a:pt x="41" y="25"/>
                </a:cubicBezTo>
                <a:lnTo>
                  <a:pt x="41" y="29"/>
                </a:lnTo>
                <a:close/>
                <a:moveTo>
                  <a:pt x="32" y="29"/>
                </a:moveTo>
                <a:cubicBezTo>
                  <a:pt x="32" y="36"/>
                  <a:pt x="27" y="41"/>
                  <a:pt x="20" y="41"/>
                </a:cubicBezTo>
                <a:cubicBezTo>
                  <a:pt x="14" y="41"/>
                  <a:pt x="9" y="36"/>
                  <a:pt x="9" y="29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5"/>
                  <a:pt x="14" y="0"/>
                  <a:pt x="20" y="0"/>
                </a:cubicBezTo>
                <a:cubicBezTo>
                  <a:pt x="27" y="0"/>
                  <a:pt x="32" y="5"/>
                  <a:pt x="32" y="11"/>
                </a:cubicBezTo>
                <a:lnTo>
                  <a:pt x="32" y="2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5800" lIns="111625" spcFirstLastPara="1" rIns="111625" wrap="square" tIns="55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2" name="Google Shape;772;p34"/>
          <p:cNvSpPr/>
          <p:nvPr/>
        </p:nvSpPr>
        <p:spPr>
          <a:xfrm>
            <a:off x="9402458" y="3876687"/>
            <a:ext cx="621828" cy="482316"/>
          </a:xfrm>
          <a:custGeom>
            <a:rect b="b" l="l" r="r" t="t"/>
            <a:pathLst>
              <a:path extrusionOk="0" h="56" w="72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55800" lIns="111625" spcFirstLastPara="1" rIns="111625" wrap="square" tIns="55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5391511" y="4893293"/>
            <a:ext cx="890531" cy="890531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DF6282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b="1" i="0" sz="4400" u="none" cap="none" strike="noStrike">
              <a:solidFill>
                <a:srgbClr val="DF628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5391511" y="2471469"/>
            <a:ext cx="890531" cy="890531"/>
          </a:xfrm>
          <a:prstGeom prst="ellipse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DF6282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b="1" i="0" sz="4400" u="none" cap="none" strike="noStrike">
              <a:solidFill>
                <a:srgbClr val="DF628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5391511" y="1225921"/>
            <a:ext cx="890531" cy="890531"/>
          </a:xfrm>
          <a:prstGeom prst="ellipse">
            <a:avLst/>
          </a:prstGeom>
          <a:noFill/>
          <a:ln cap="flat" cmpd="sng" w="12700">
            <a:solidFill>
              <a:srgbClr val="7C3D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b="1" i="0" sz="4400" u="none" cap="none" strike="noStrike">
              <a:solidFill>
                <a:srgbClr val="7C3D6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5391511" y="3645930"/>
            <a:ext cx="890531" cy="890531"/>
          </a:xfrm>
          <a:prstGeom prst="ellipse">
            <a:avLst/>
          </a:prstGeom>
          <a:noFill/>
          <a:ln cap="flat" cmpd="sng" w="12700">
            <a:solidFill>
              <a:srgbClr val="7C3D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400" u="none" cap="none" strike="noStrike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endParaRPr b="1" i="0" sz="4400" u="none" cap="none" strike="noStrike">
              <a:solidFill>
                <a:srgbClr val="7C3D6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6387623" y="1404756"/>
            <a:ext cx="429649" cy="463420"/>
          </a:xfrm>
          <a:prstGeom prst="chevron">
            <a:avLst>
              <a:gd fmla="val 50000" name="adj"/>
            </a:avLst>
          </a:pr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1" name="Google Shape;111;p17"/>
          <p:cNvSpPr/>
          <p:nvPr/>
        </p:nvSpPr>
        <p:spPr>
          <a:xfrm>
            <a:off x="6387623" y="2662325"/>
            <a:ext cx="429649" cy="463420"/>
          </a:xfrm>
          <a:prstGeom prst="chevron">
            <a:avLst>
              <a:gd fmla="val 50000" name="adj"/>
            </a:avLst>
          </a:pr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2" name="Google Shape;112;p17"/>
          <p:cNvSpPr/>
          <p:nvPr/>
        </p:nvSpPr>
        <p:spPr>
          <a:xfrm>
            <a:off x="6387623" y="3852621"/>
            <a:ext cx="429649" cy="463420"/>
          </a:xfrm>
          <a:prstGeom prst="chevron">
            <a:avLst>
              <a:gd fmla="val 50000" name="adj"/>
            </a:avLst>
          </a:pr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6387623" y="5120848"/>
            <a:ext cx="429649" cy="463420"/>
          </a:xfrm>
          <a:prstGeom prst="chevron">
            <a:avLst>
              <a:gd fmla="val 50000" name="adj"/>
            </a:avLst>
          </a:pr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4" name="Google Shape;114;p17"/>
          <p:cNvGrpSpPr/>
          <p:nvPr/>
        </p:nvGrpSpPr>
        <p:grpSpPr>
          <a:xfrm>
            <a:off x="6787445" y="1404756"/>
            <a:ext cx="2713464" cy="463420"/>
            <a:chOff x="3382715" y="1432965"/>
            <a:chExt cx="2713464" cy="463420"/>
          </a:xfrm>
        </p:grpSpPr>
        <p:sp>
          <p:nvSpPr>
            <p:cNvPr id="115" name="Google Shape;115;p17"/>
            <p:cNvSpPr/>
            <p:nvPr/>
          </p:nvSpPr>
          <p:spPr>
            <a:xfrm>
              <a:off x="3382715" y="1432965"/>
              <a:ext cx="2713464" cy="463420"/>
            </a:xfrm>
            <a:prstGeom prst="chevron">
              <a:avLst>
                <a:gd fmla="val 50000" name="adj"/>
              </a:avLst>
            </a:prstGeom>
            <a:noFill/>
            <a:ln cap="flat" cmpd="sng" w="12700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3756119" y="1441265"/>
              <a:ext cx="1271502" cy="42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133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FLOWER</a:t>
              </a:r>
              <a:endParaRPr b="1" i="0" sz="2133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17" name="Google Shape;117;p17"/>
          <p:cNvGrpSpPr/>
          <p:nvPr/>
        </p:nvGrpSpPr>
        <p:grpSpPr>
          <a:xfrm>
            <a:off x="6787445" y="2662325"/>
            <a:ext cx="2713464" cy="463420"/>
            <a:chOff x="4463688" y="2325220"/>
            <a:chExt cx="2713464" cy="463420"/>
          </a:xfrm>
        </p:grpSpPr>
        <p:sp>
          <p:nvSpPr>
            <p:cNvPr id="118" name="Google Shape;118;p17"/>
            <p:cNvSpPr/>
            <p:nvPr/>
          </p:nvSpPr>
          <p:spPr>
            <a:xfrm>
              <a:off x="4463688" y="2325220"/>
              <a:ext cx="2713464" cy="463420"/>
            </a:xfrm>
            <a:prstGeom prst="chevron">
              <a:avLst>
                <a:gd fmla="val 50000" name="adj"/>
              </a:avLst>
            </a:prstGeom>
            <a:noFill/>
            <a:ln cap="flat" cmpd="sng" w="12700">
              <a:solidFill>
                <a:srgbClr val="DF62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4831599" y="2346648"/>
              <a:ext cx="1042273" cy="42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133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PLANT</a:t>
              </a:r>
              <a:endParaRPr b="1" i="0" sz="2133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20" name="Google Shape;120;p17"/>
          <p:cNvGrpSpPr/>
          <p:nvPr/>
        </p:nvGrpSpPr>
        <p:grpSpPr>
          <a:xfrm>
            <a:off x="6787445" y="3852621"/>
            <a:ext cx="2713464" cy="463420"/>
            <a:chOff x="5477851" y="3221290"/>
            <a:chExt cx="2713464" cy="463420"/>
          </a:xfrm>
        </p:grpSpPr>
        <p:sp>
          <p:nvSpPr>
            <p:cNvPr id="121" name="Google Shape;121;p17"/>
            <p:cNvSpPr/>
            <p:nvPr/>
          </p:nvSpPr>
          <p:spPr>
            <a:xfrm>
              <a:off x="5477851" y="3221290"/>
              <a:ext cx="2713464" cy="463420"/>
            </a:xfrm>
            <a:prstGeom prst="chevron">
              <a:avLst>
                <a:gd fmla="val 50000" name="adj"/>
              </a:avLst>
            </a:prstGeom>
            <a:noFill/>
            <a:ln cap="flat" cmpd="sng" w="12700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5851379" y="3240464"/>
              <a:ext cx="857927" cy="42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133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TREE</a:t>
              </a:r>
              <a:endParaRPr b="1" i="0" sz="2133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23" name="Google Shape;123;p17"/>
          <p:cNvGrpSpPr/>
          <p:nvPr/>
        </p:nvGrpSpPr>
        <p:grpSpPr>
          <a:xfrm>
            <a:off x="6787445" y="5120848"/>
            <a:ext cx="2713464" cy="463420"/>
            <a:chOff x="4469387" y="4122389"/>
            <a:chExt cx="2713464" cy="463420"/>
          </a:xfrm>
        </p:grpSpPr>
        <p:sp>
          <p:nvSpPr>
            <p:cNvPr id="124" name="Google Shape;124;p17"/>
            <p:cNvSpPr/>
            <p:nvPr/>
          </p:nvSpPr>
          <p:spPr>
            <a:xfrm>
              <a:off x="4469387" y="4122389"/>
              <a:ext cx="2713464" cy="463420"/>
            </a:xfrm>
            <a:prstGeom prst="chevron">
              <a:avLst>
                <a:gd fmla="val 50000" name="adj"/>
              </a:avLst>
            </a:pr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4868523" y="4129817"/>
              <a:ext cx="835485" cy="420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133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SEED</a:t>
              </a:r>
              <a:endParaRPr b="1" i="0" sz="2133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6" name="Google Shape;126;p17"/>
          <p:cNvSpPr/>
          <p:nvPr/>
        </p:nvSpPr>
        <p:spPr>
          <a:xfrm>
            <a:off x="2736892" y="2681967"/>
            <a:ext cx="1910707" cy="891387"/>
          </a:xfrm>
          <a:prstGeom prst="rect">
            <a:avLst/>
          </a:prstGeom>
        </p:spPr>
      </p:sp>
      <p:sp>
        <p:nvSpPr>
          <p:cNvPr id="127" name="Google Shape;127;p17"/>
          <p:cNvSpPr/>
          <p:nvPr/>
        </p:nvSpPr>
        <p:spPr>
          <a:xfrm>
            <a:off x="2526295" y="3230880"/>
            <a:ext cx="2331899" cy="44020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1" i="0">
                <a:ln>
                  <a:noFill/>
                </a:ln>
                <a:solidFill>
                  <a:srgbClr val="7C3D67"/>
                </a:solidFill>
                <a:latin typeface="Cambria"/>
              </a:rPr>
              <a:t>CONTENTS</a:t>
            </a: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5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779" name="Google Shape;779;p35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780" name="Google Shape;780;p35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81" name="Google Shape;781;p35"/>
          <p:cNvSpPr/>
          <p:nvPr/>
        </p:nvSpPr>
        <p:spPr>
          <a:xfrm>
            <a:off x="4204654" y="2139827"/>
            <a:ext cx="3920868" cy="3932135"/>
          </a:xfrm>
          <a:prstGeom prst="ellipse">
            <a:avLst/>
          </a:prstGeom>
          <a:noFill/>
          <a:ln cap="flat" cmpd="sng" w="9525">
            <a:solidFill>
              <a:srgbClr val="7F7F7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2" name="Google Shape;782;p35"/>
          <p:cNvSpPr/>
          <p:nvPr/>
        </p:nvSpPr>
        <p:spPr>
          <a:xfrm>
            <a:off x="4678930" y="2651109"/>
            <a:ext cx="1362315" cy="1372639"/>
          </a:xfrm>
          <a:custGeom>
            <a:rect b="b" l="l" r="r" t="t"/>
            <a:pathLst>
              <a:path extrusionOk="0" h="66" w="66">
                <a:moveTo>
                  <a:pt x="33" y="0"/>
                </a:moveTo>
                <a:cubicBezTo>
                  <a:pt x="51" y="0"/>
                  <a:pt x="66" y="15"/>
                  <a:pt x="66" y="33"/>
                </a:cubicBezTo>
                <a:cubicBezTo>
                  <a:pt x="66" y="38"/>
                  <a:pt x="66" y="42"/>
                  <a:pt x="64" y="46"/>
                </a:cubicBezTo>
                <a:cubicBezTo>
                  <a:pt x="62" y="40"/>
                  <a:pt x="56" y="36"/>
                  <a:pt x="50" y="36"/>
                </a:cubicBezTo>
                <a:cubicBezTo>
                  <a:pt x="50" y="35"/>
                  <a:pt x="50" y="34"/>
                  <a:pt x="50" y="33"/>
                </a:cubicBezTo>
                <a:cubicBezTo>
                  <a:pt x="50" y="24"/>
                  <a:pt x="42" y="16"/>
                  <a:pt x="33" y="16"/>
                </a:cubicBezTo>
                <a:cubicBezTo>
                  <a:pt x="24" y="16"/>
                  <a:pt x="16" y="24"/>
                  <a:pt x="16" y="33"/>
                </a:cubicBezTo>
                <a:cubicBezTo>
                  <a:pt x="16" y="42"/>
                  <a:pt x="24" y="50"/>
                  <a:pt x="33" y="50"/>
                </a:cubicBezTo>
                <a:cubicBezTo>
                  <a:pt x="34" y="50"/>
                  <a:pt x="34" y="50"/>
                  <a:pt x="34" y="50"/>
                </a:cubicBezTo>
                <a:cubicBezTo>
                  <a:pt x="34" y="50"/>
                  <a:pt x="34" y="51"/>
                  <a:pt x="34" y="51"/>
                </a:cubicBezTo>
                <a:cubicBezTo>
                  <a:pt x="34" y="57"/>
                  <a:pt x="37" y="63"/>
                  <a:pt x="42" y="65"/>
                </a:cubicBezTo>
                <a:cubicBezTo>
                  <a:pt x="39" y="66"/>
                  <a:pt x="36" y="66"/>
                  <a:pt x="33" y="66"/>
                </a:cubicBezTo>
                <a:cubicBezTo>
                  <a:pt x="15" y="66"/>
                  <a:pt x="0" y="51"/>
                  <a:pt x="0" y="33"/>
                </a:cubicBezTo>
                <a:cubicBezTo>
                  <a:pt x="0" y="15"/>
                  <a:pt x="15" y="0"/>
                  <a:pt x="33" y="0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3" name="Google Shape;783;p35"/>
          <p:cNvSpPr/>
          <p:nvPr/>
        </p:nvSpPr>
        <p:spPr>
          <a:xfrm>
            <a:off x="4678930" y="4188864"/>
            <a:ext cx="1362315" cy="1382956"/>
          </a:xfrm>
          <a:custGeom>
            <a:rect b="b" l="l" r="r" t="t"/>
            <a:pathLst>
              <a:path extrusionOk="0" h="67" w="66">
                <a:moveTo>
                  <a:pt x="33" y="67"/>
                </a:moveTo>
                <a:cubicBezTo>
                  <a:pt x="51" y="67"/>
                  <a:pt x="66" y="52"/>
                  <a:pt x="66" y="33"/>
                </a:cubicBezTo>
                <a:cubicBezTo>
                  <a:pt x="66" y="29"/>
                  <a:pt x="66" y="24"/>
                  <a:pt x="64" y="20"/>
                </a:cubicBezTo>
                <a:cubicBezTo>
                  <a:pt x="62" y="26"/>
                  <a:pt x="56" y="30"/>
                  <a:pt x="50" y="30"/>
                </a:cubicBezTo>
                <a:cubicBezTo>
                  <a:pt x="50" y="31"/>
                  <a:pt x="50" y="32"/>
                  <a:pt x="50" y="33"/>
                </a:cubicBezTo>
                <a:cubicBezTo>
                  <a:pt x="50" y="43"/>
                  <a:pt x="42" y="50"/>
                  <a:pt x="33" y="50"/>
                </a:cubicBezTo>
                <a:cubicBezTo>
                  <a:pt x="24" y="50"/>
                  <a:pt x="16" y="43"/>
                  <a:pt x="16" y="33"/>
                </a:cubicBezTo>
                <a:cubicBezTo>
                  <a:pt x="16" y="24"/>
                  <a:pt x="24" y="17"/>
                  <a:pt x="33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5"/>
                </a:cubicBezTo>
                <a:cubicBezTo>
                  <a:pt x="34" y="9"/>
                  <a:pt x="37" y="4"/>
                  <a:pt x="42" y="1"/>
                </a:cubicBezTo>
                <a:cubicBezTo>
                  <a:pt x="39" y="0"/>
                  <a:pt x="36" y="0"/>
                  <a:pt x="33" y="0"/>
                </a:cubicBezTo>
                <a:cubicBezTo>
                  <a:pt x="15" y="0"/>
                  <a:pt x="0" y="15"/>
                  <a:pt x="0" y="33"/>
                </a:cubicBezTo>
                <a:cubicBezTo>
                  <a:pt x="0" y="52"/>
                  <a:pt x="15" y="67"/>
                  <a:pt x="33" y="67"/>
                </a:cubicBezTo>
                <a:close/>
              </a:path>
            </a:pathLst>
          </a:custGeom>
          <a:solidFill>
            <a:srgbClr val="DF6282"/>
          </a:solidFill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4" name="Google Shape;784;p35"/>
          <p:cNvSpPr/>
          <p:nvPr/>
        </p:nvSpPr>
        <p:spPr>
          <a:xfrm>
            <a:off x="6268296" y="2651109"/>
            <a:ext cx="1382957" cy="1372639"/>
          </a:xfrm>
          <a:custGeom>
            <a:rect b="b" l="l" r="r" t="t"/>
            <a:pathLst>
              <a:path extrusionOk="0" h="66" w="67">
                <a:moveTo>
                  <a:pt x="34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5" y="40"/>
                  <a:pt x="11" y="36"/>
                  <a:pt x="17" y="36"/>
                </a:cubicBezTo>
                <a:cubicBezTo>
                  <a:pt x="17" y="35"/>
                  <a:pt x="17" y="34"/>
                  <a:pt x="17" y="33"/>
                </a:cubicBezTo>
                <a:cubicBezTo>
                  <a:pt x="17" y="24"/>
                  <a:pt x="24" y="16"/>
                  <a:pt x="34" y="16"/>
                </a:cubicBezTo>
                <a:cubicBezTo>
                  <a:pt x="43" y="16"/>
                  <a:pt x="51" y="24"/>
                  <a:pt x="51" y="33"/>
                </a:cubicBezTo>
                <a:cubicBezTo>
                  <a:pt x="51" y="42"/>
                  <a:pt x="43" y="50"/>
                  <a:pt x="34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50"/>
                  <a:pt x="33" y="51"/>
                  <a:pt x="33" y="51"/>
                </a:cubicBezTo>
                <a:cubicBezTo>
                  <a:pt x="33" y="57"/>
                  <a:pt x="29" y="63"/>
                  <a:pt x="24" y="65"/>
                </a:cubicBezTo>
                <a:cubicBezTo>
                  <a:pt x="27" y="66"/>
                  <a:pt x="30" y="66"/>
                  <a:pt x="34" y="66"/>
                </a:cubicBezTo>
                <a:cubicBezTo>
                  <a:pt x="52" y="66"/>
                  <a:pt x="67" y="51"/>
                  <a:pt x="67" y="33"/>
                </a:cubicBezTo>
                <a:cubicBezTo>
                  <a:pt x="67" y="15"/>
                  <a:pt x="52" y="0"/>
                  <a:pt x="34" y="0"/>
                </a:cubicBezTo>
                <a:close/>
              </a:path>
            </a:pathLst>
          </a:custGeom>
          <a:solidFill>
            <a:srgbClr val="DF6282"/>
          </a:solidFill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5" name="Google Shape;785;p35"/>
          <p:cNvSpPr/>
          <p:nvPr/>
        </p:nvSpPr>
        <p:spPr>
          <a:xfrm>
            <a:off x="6268296" y="4188864"/>
            <a:ext cx="1382957" cy="1382956"/>
          </a:xfrm>
          <a:custGeom>
            <a:rect b="b" l="l" r="r" t="t"/>
            <a:pathLst>
              <a:path extrusionOk="0" h="67" w="67">
                <a:moveTo>
                  <a:pt x="34" y="67"/>
                </a:moveTo>
                <a:cubicBezTo>
                  <a:pt x="15" y="67"/>
                  <a:pt x="0" y="52"/>
                  <a:pt x="0" y="33"/>
                </a:cubicBezTo>
                <a:cubicBezTo>
                  <a:pt x="0" y="29"/>
                  <a:pt x="1" y="24"/>
                  <a:pt x="3" y="20"/>
                </a:cubicBezTo>
                <a:cubicBezTo>
                  <a:pt x="5" y="26"/>
                  <a:pt x="11" y="30"/>
                  <a:pt x="17" y="30"/>
                </a:cubicBezTo>
                <a:cubicBezTo>
                  <a:pt x="17" y="31"/>
                  <a:pt x="17" y="32"/>
                  <a:pt x="17" y="33"/>
                </a:cubicBezTo>
                <a:cubicBezTo>
                  <a:pt x="17" y="43"/>
                  <a:pt x="24" y="50"/>
                  <a:pt x="34" y="50"/>
                </a:cubicBezTo>
                <a:cubicBezTo>
                  <a:pt x="43" y="50"/>
                  <a:pt x="51" y="43"/>
                  <a:pt x="51" y="33"/>
                </a:cubicBezTo>
                <a:cubicBezTo>
                  <a:pt x="51" y="24"/>
                  <a:pt x="43" y="17"/>
                  <a:pt x="34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6"/>
                  <a:pt x="33" y="16"/>
                  <a:pt x="33" y="15"/>
                </a:cubicBezTo>
                <a:cubicBezTo>
                  <a:pt x="33" y="9"/>
                  <a:pt x="29" y="4"/>
                  <a:pt x="24" y="1"/>
                </a:cubicBezTo>
                <a:cubicBezTo>
                  <a:pt x="27" y="0"/>
                  <a:pt x="30" y="0"/>
                  <a:pt x="34" y="0"/>
                </a:cubicBezTo>
                <a:cubicBezTo>
                  <a:pt x="52" y="0"/>
                  <a:pt x="67" y="15"/>
                  <a:pt x="67" y="33"/>
                </a:cubicBezTo>
                <a:cubicBezTo>
                  <a:pt x="67" y="52"/>
                  <a:pt x="52" y="67"/>
                  <a:pt x="34" y="67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45675" lIns="91350" spcFirstLastPara="1" rIns="9135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86" name="Google Shape;786;p35"/>
          <p:cNvGrpSpPr/>
          <p:nvPr/>
        </p:nvGrpSpPr>
        <p:grpSpPr>
          <a:xfrm>
            <a:off x="5422007" y="3445797"/>
            <a:ext cx="617239" cy="536670"/>
            <a:chOff x="5481877" y="3723806"/>
            <a:chExt cx="617239" cy="536669"/>
          </a:xfrm>
        </p:grpSpPr>
        <p:sp>
          <p:nvSpPr>
            <p:cNvPr id="787" name="Google Shape;787;p35"/>
            <p:cNvSpPr/>
            <p:nvPr/>
          </p:nvSpPr>
          <p:spPr>
            <a:xfrm>
              <a:off x="5481877" y="3723806"/>
              <a:ext cx="536669" cy="536669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5481877" y="3723806"/>
              <a:ext cx="536669" cy="536669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89" name="Google Shape;789;p35"/>
            <p:cNvSpPr txBox="1"/>
            <p:nvPr/>
          </p:nvSpPr>
          <p:spPr>
            <a:xfrm>
              <a:off x="5516319" y="3774001"/>
              <a:ext cx="582797" cy="477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01</a:t>
              </a:r>
              <a:endParaRPr sz="2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90" name="Google Shape;790;p35"/>
          <p:cNvGrpSpPr/>
          <p:nvPr/>
        </p:nvGrpSpPr>
        <p:grpSpPr>
          <a:xfrm>
            <a:off x="6350862" y="3445797"/>
            <a:ext cx="608913" cy="536670"/>
            <a:chOff x="6410728" y="3723806"/>
            <a:chExt cx="608913" cy="536669"/>
          </a:xfrm>
        </p:grpSpPr>
        <p:sp>
          <p:nvSpPr>
            <p:cNvPr id="791" name="Google Shape;791;p35"/>
            <p:cNvSpPr/>
            <p:nvPr/>
          </p:nvSpPr>
          <p:spPr>
            <a:xfrm>
              <a:off x="6410728" y="3723806"/>
              <a:ext cx="536669" cy="536669"/>
            </a:xfrm>
            <a:prstGeom prst="ellipse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92" name="Google Shape;792;p35"/>
            <p:cNvSpPr txBox="1"/>
            <p:nvPr/>
          </p:nvSpPr>
          <p:spPr>
            <a:xfrm>
              <a:off x="6436843" y="3774006"/>
              <a:ext cx="582798" cy="4770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02</a:t>
              </a:r>
              <a:endParaRPr sz="2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93" name="Google Shape;793;p35"/>
          <p:cNvGrpSpPr/>
          <p:nvPr/>
        </p:nvGrpSpPr>
        <p:grpSpPr>
          <a:xfrm>
            <a:off x="6350862" y="4230154"/>
            <a:ext cx="608913" cy="536669"/>
            <a:chOff x="6410728" y="4508169"/>
            <a:chExt cx="608913" cy="536669"/>
          </a:xfrm>
        </p:grpSpPr>
        <p:sp>
          <p:nvSpPr>
            <p:cNvPr id="794" name="Google Shape;794;p35"/>
            <p:cNvSpPr/>
            <p:nvPr/>
          </p:nvSpPr>
          <p:spPr>
            <a:xfrm>
              <a:off x="6410728" y="4508169"/>
              <a:ext cx="536669" cy="536669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95" name="Google Shape;795;p35"/>
            <p:cNvSpPr txBox="1"/>
            <p:nvPr/>
          </p:nvSpPr>
          <p:spPr>
            <a:xfrm>
              <a:off x="6436843" y="4545670"/>
              <a:ext cx="582798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03</a:t>
              </a:r>
              <a:endParaRPr sz="2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796" name="Google Shape;796;p35"/>
          <p:cNvGrpSpPr/>
          <p:nvPr/>
        </p:nvGrpSpPr>
        <p:grpSpPr>
          <a:xfrm>
            <a:off x="5422011" y="4230154"/>
            <a:ext cx="607823" cy="536669"/>
            <a:chOff x="5481877" y="4508169"/>
            <a:chExt cx="607824" cy="536669"/>
          </a:xfrm>
        </p:grpSpPr>
        <p:sp>
          <p:nvSpPr>
            <p:cNvPr id="797" name="Google Shape;797;p35"/>
            <p:cNvSpPr/>
            <p:nvPr/>
          </p:nvSpPr>
          <p:spPr>
            <a:xfrm>
              <a:off x="5481877" y="4508169"/>
              <a:ext cx="536669" cy="536669"/>
            </a:xfrm>
            <a:prstGeom prst="ellipse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98" name="Google Shape;798;p35"/>
            <p:cNvSpPr txBox="1"/>
            <p:nvPr/>
          </p:nvSpPr>
          <p:spPr>
            <a:xfrm>
              <a:off x="5506902" y="4545670"/>
              <a:ext cx="582799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5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04</a:t>
              </a:r>
              <a:endParaRPr sz="25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799" name="Google Shape;799;p35"/>
          <p:cNvSpPr txBox="1"/>
          <p:nvPr/>
        </p:nvSpPr>
        <p:spPr>
          <a:xfrm>
            <a:off x="8863870" y="3032899"/>
            <a:ext cx="2232248" cy="54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 ahead and replace it with your own text.</a:t>
            </a:r>
            <a:endParaRPr i="1" sz="12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00" name="Google Shape;800;p35"/>
          <p:cNvSpPr txBox="1"/>
          <p:nvPr/>
        </p:nvSpPr>
        <p:spPr>
          <a:xfrm>
            <a:off x="8771643" y="2584177"/>
            <a:ext cx="1235096" cy="384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350" spcFirstLastPara="1" rIns="9135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 STAGE 2</a:t>
            </a:r>
            <a:endParaRPr b="1" sz="19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01" name="Google Shape;801;p35"/>
          <p:cNvGrpSpPr/>
          <p:nvPr/>
        </p:nvGrpSpPr>
        <p:grpSpPr>
          <a:xfrm flipH="1">
            <a:off x="7892897" y="2808602"/>
            <a:ext cx="897080" cy="465639"/>
            <a:chOff x="10968080" y="2834540"/>
            <a:chExt cx="1020324" cy="465639"/>
          </a:xfrm>
        </p:grpSpPr>
        <p:grpSp>
          <p:nvGrpSpPr>
            <p:cNvPr id="802" name="Google Shape;802;p35"/>
            <p:cNvGrpSpPr/>
            <p:nvPr/>
          </p:nvGrpSpPr>
          <p:grpSpPr>
            <a:xfrm rot="10800000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803" name="Google Shape;803;p35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04" name="Google Shape;804;p35"/>
              <p:cNvCxnSpPr/>
              <p:nvPr/>
            </p:nvCxnSpPr>
            <p:spPr>
              <a:xfrm>
                <a:off x="3548256" y="4746846"/>
                <a:ext cx="9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05" name="Google Shape;805;p35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806" name="Google Shape;806;p35"/>
              <p:cNvCxnSpPr/>
              <p:nvPr/>
            </p:nvCxnSpPr>
            <p:spPr>
              <a:xfrm>
                <a:off x="3058867" y="2463978"/>
                <a:ext cx="0" cy="4656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07" name="Google Shape;807;p35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chemeClr val="accent6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808" name="Google Shape;808;p35"/>
          <p:cNvGrpSpPr/>
          <p:nvPr/>
        </p:nvGrpSpPr>
        <p:grpSpPr>
          <a:xfrm rot="10800000">
            <a:off x="7839229" y="5106182"/>
            <a:ext cx="897080" cy="465641"/>
            <a:chOff x="10968080" y="2834540"/>
            <a:chExt cx="1020324" cy="465639"/>
          </a:xfrm>
        </p:grpSpPr>
        <p:grpSp>
          <p:nvGrpSpPr>
            <p:cNvPr id="809" name="Google Shape;809;p35"/>
            <p:cNvGrpSpPr/>
            <p:nvPr/>
          </p:nvGrpSpPr>
          <p:grpSpPr>
            <a:xfrm rot="10800000">
              <a:off x="10968082" y="3062876"/>
              <a:ext cx="1020322" cy="129707"/>
              <a:chOff x="3407502" y="4686698"/>
              <a:chExt cx="1055154" cy="60148"/>
            </a:xfrm>
          </p:grpSpPr>
          <p:cxnSp>
            <p:nvCxnSpPr>
              <p:cNvPr id="810" name="Google Shape;810;p35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11" name="Google Shape;811;p35"/>
              <p:cNvCxnSpPr/>
              <p:nvPr/>
            </p:nvCxnSpPr>
            <p:spPr>
              <a:xfrm>
                <a:off x="3548256" y="4746846"/>
                <a:ext cx="9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12" name="Google Shape;812;p35"/>
            <p:cNvGrpSpPr/>
            <p:nvPr/>
          </p:nvGrpSpPr>
          <p:grpSpPr>
            <a:xfrm>
              <a:off x="10968080" y="2834540"/>
              <a:ext cx="45720" cy="465639"/>
              <a:chOff x="3034140" y="2463978"/>
              <a:chExt cx="45720" cy="465639"/>
            </a:xfrm>
          </p:grpSpPr>
          <p:cxnSp>
            <p:nvCxnSpPr>
              <p:cNvPr id="813" name="Google Shape;813;p35"/>
              <p:cNvCxnSpPr/>
              <p:nvPr/>
            </p:nvCxnSpPr>
            <p:spPr>
              <a:xfrm>
                <a:off x="3058867" y="2463978"/>
                <a:ext cx="0" cy="4656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14" name="Google Shape;814;p35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chemeClr val="accent1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sp>
        <p:nvSpPr>
          <p:cNvPr id="815" name="Google Shape;815;p35"/>
          <p:cNvSpPr txBox="1"/>
          <p:nvPr/>
        </p:nvSpPr>
        <p:spPr>
          <a:xfrm>
            <a:off x="8876739" y="5320064"/>
            <a:ext cx="2232248" cy="547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50" spcFirstLastPara="1" rIns="91350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 ahead and replace it with your own text.</a:t>
            </a:r>
            <a:endParaRPr i="1" sz="12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16" name="Google Shape;816;p35"/>
          <p:cNvSpPr txBox="1"/>
          <p:nvPr/>
        </p:nvSpPr>
        <p:spPr>
          <a:xfrm>
            <a:off x="8804735" y="4871345"/>
            <a:ext cx="1235096" cy="3843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350" spcFirstLastPara="1" rIns="91350" wrap="square" tIns="0">
            <a:sp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STAGE 3</a:t>
            </a:r>
            <a:endParaRPr b="1" sz="19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17" name="Google Shape;817;p35"/>
          <p:cNvGrpSpPr/>
          <p:nvPr/>
        </p:nvGrpSpPr>
        <p:grpSpPr>
          <a:xfrm>
            <a:off x="3489452" y="2739719"/>
            <a:ext cx="1020325" cy="2832113"/>
            <a:chOff x="3549319" y="3017729"/>
            <a:chExt cx="1020324" cy="2832113"/>
          </a:xfrm>
        </p:grpSpPr>
        <p:grpSp>
          <p:nvGrpSpPr>
            <p:cNvPr id="818" name="Google Shape;818;p35"/>
            <p:cNvGrpSpPr/>
            <p:nvPr/>
          </p:nvGrpSpPr>
          <p:grpSpPr>
            <a:xfrm rot="10800000">
              <a:off x="3549321" y="3246065"/>
              <a:ext cx="1020322" cy="129707"/>
              <a:chOff x="3407502" y="4686698"/>
              <a:chExt cx="1055154" cy="60148"/>
            </a:xfrm>
          </p:grpSpPr>
          <p:cxnSp>
            <p:nvCxnSpPr>
              <p:cNvPr id="819" name="Google Shape;819;p35"/>
              <p:cNvCxnSpPr/>
              <p:nvPr/>
            </p:nvCxnSpPr>
            <p:spPr>
              <a:xfrm>
                <a:off x="3407502" y="4686698"/>
                <a:ext cx="140752" cy="60148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820" name="Google Shape;820;p35"/>
              <p:cNvCxnSpPr/>
              <p:nvPr/>
            </p:nvCxnSpPr>
            <p:spPr>
              <a:xfrm>
                <a:off x="3548256" y="4746846"/>
                <a:ext cx="9144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821" name="Google Shape;821;p35"/>
            <p:cNvGrpSpPr/>
            <p:nvPr/>
          </p:nvGrpSpPr>
          <p:grpSpPr>
            <a:xfrm>
              <a:off x="3549319" y="3017729"/>
              <a:ext cx="45720" cy="465639"/>
              <a:chOff x="3034140" y="2463978"/>
              <a:chExt cx="45720" cy="465639"/>
            </a:xfrm>
          </p:grpSpPr>
          <p:cxnSp>
            <p:nvCxnSpPr>
              <p:cNvPr id="822" name="Google Shape;822;p35"/>
              <p:cNvCxnSpPr/>
              <p:nvPr/>
            </p:nvCxnSpPr>
            <p:spPr>
              <a:xfrm>
                <a:off x="3058867" y="2463978"/>
                <a:ext cx="0" cy="465639"/>
              </a:xfrm>
              <a:prstGeom prst="straightConnector1">
                <a:avLst/>
              </a:prstGeom>
              <a:noFill/>
              <a:ln cap="flat" cmpd="sng" w="9525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823" name="Google Shape;823;p35"/>
              <p:cNvSpPr/>
              <p:nvPr/>
            </p:nvSpPr>
            <p:spPr>
              <a:xfrm>
                <a:off x="3034140" y="2666319"/>
                <a:ext cx="45720" cy="45720"/>
              </a:xfrm>
              <a:prstGeom prst="ellipse">
                <a:avLst/>
              </a:prstGeom>
              <a:solidFill>
                <a:srgbClr val="00A4A0"/>
              </a:solidFill>
              <a:ln cap="flat" cmpd="sng" w="12700">
                <a:solidFill>
                  <a:srgbClr val="7F7F7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824" name="Google Shape;824;p35"/>
            <p:cNvGrpSpPr/>
            <p:nvPr/>
          </p:nvGrpSpPr>
          <p:grpSpPr>
            <a:xfrm flipH="1" rot="10800000">
              <a:off x="3572178" y="5384202"/>
              <a:ext cx="994721" cy="465640"/>
              <a:chOff x="10968080" y="2834540"/>
              <a:chExt cx="1020324" cy="465639"/>
            </a:xfrm>
          </p:grpSpPr>
          <p:grpSp>
            <p:nvGrpSpPr>
              <p:cNvPr id="825" name="Google Shape;825;p35"/>
              <p:cNvGrpSpPr/>
              <p:nvPr/>
            </p:nvGrpSpPr>
            <p:grpSpPr>
              <a:xfrm rot="10800000">
                <a:off x="10968082" y="3062876"/>
                <a:ext cx="1020322" cy="129707"/>
                <a:chOff x="3407502" y="4686698"/>
                <a:chExt cx="1055154" cy="60148"/>
              </a:xfrm>
            </p:grpSpPr>
            <p:cxnSp>
              <p:nvCxnSpPr>
                <p:cNvPr id="826" name="Google Shape;826;p35"/>
                <p:cNvCxnSpPr/>
                <p:nvPr/>
              </p:nvCxnSpPr>
              <p:spPr>
                <a:xfrm>
                  <a:off x="3407502" y="4686698"/>
                  <a:ext cx="140752" cy="601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827" name="Google Shape;827;p35"/>
                <p:cNvCxnSpPr/>
                <p:nvPr/>
              </p:nvCxnSpPr>
              <p:spPr>
                <a:xfrm>
                  <a:off x="3548256" y="4746846"/>
                  <a:ext cx="91440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828" name="Google Shape;828;p35"/>
              <p:cNvGrpSpPr/>
              <p:nvPr/>
            </p:nvGrpSpPr>
            <p:grpSpPr>
              <a:xfrm>
                <a:off x="10968080" y="2834540"/>
                <a:ext cx="45720" cy="465639"/>
                <a:chOff x="3034140" y="2463978"/>
                <a:chExt cx="45720" cy="465639"/>
              </a:xfrm>
            </p:grpSpPr>
            <p:cxnSp>
              <p:nvCxnSpPr>
                <p:cNvPr id="829" name="Google Shape;829;p35"/>
                <p:cNvCxnSpPr/>
                <p:nvPr/>
              </p:nvCxnSpPr>
              <p:spPr>
                <a:xfrm>
                  <a:off x="3058867" y="2463978"/>
                  <a:ext cx="0" cy="46563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sp>
              <p:nvSpPr>
                <p:cNvPr id="830" name="Google Shape;830;p35"/>
                <p:cNvSpPr/>
                <p:nvPr/>
              </p:nvSpPr>
              <p:spPr>
                <a:xfrm>
                  <a:off x="3034140" y="2666319"/>
                  <a:ext cx="45720" cy="45720"/>
                </a:xfrm>
                <a:prstGeom prst="ellipse">
                  <a:avLst/>
                </a:prstGeom>
                <a:noFill/>
                <a:ln cap="flat" cmpd="sng" w="12700">
                  <a:solidFill>
                    <a:srgbClr val="7F7F7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</p:grpSp>
      <p:grpSp>
        <p:nvGrpSpPr>
          <p:cNvPr id="831" name="Google Shape;831;p35"/>
          <p:cNvGrpSpPr/>
          <p:nvPr/>
        </p:nvGrpSpPr>
        <p:grpSpPr>
          <a:xfrm>
            <a:off x="1193403" y="2471567"/>
            <a:ext cx="2232248" cy="3396537"/>
            <a:chOff x="1253273" y="2749583"/>
            <a:chExt cx="2232248" cy="3396537"/>
          </a:xfrm>
        </p:grpSpPr>
        <p:sp>
          <p:nvSpPr>
            <p:cNvPr id="832" name="Google Shape;832;p35"/>
            <p:cNvSpPr txBox="1"/>
            <p:nvPr/>
          </p:nvSpPr>
          <p:spPr>
            <a:xfrm>
              <a:off x="1253273" y="3197136"/>
              <a:ext cx="2232248" cy="547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i="1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33" name="Google Shape;833;p35"/>
            <p:cNvSpPr txBox="1"/>
            <p:nvPr/>
          </p:nvSpPr>
          <p:spPr>
            <a:xfrm>
              <a:off x="2250425" y="2749583"/>
              <a:ext cx="1235096" cy="384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STAGE 1</a:t>
              </a:r>
              <a:endParaRPr b="1" sz="19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34" name="Google Shape;834;p35"/>
            <p:cNvSpPr txBox="1"/>
            <p:nvPr/>
          </p:nvSpPr>
          <p:spPr>
            <a:xfrm>
              <a:off x="1253273" y="5598662"/>
              <a:ext cx="2232248" cy="5474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i="1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35" name="Google Shape;835;p35"/>
            <p:cNvSpPr txBox="1"/>
            <p:nvPr/>
          </p:nvSpPr>
          <p:spPr>
            <a:xfrm>
              <a:off x="2250425" y="5151107"/>
              <a:ext cx="1235096" cy="384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91425" spcFirstLastPara="1" rIns="91425" wrap="square" tIns="0">
              <a:spAutoFit/>
            </a:bodyPr>
            <a:lstStyle/>
            <a:p>
              <a:pPr indent="0" lvl="0" marL="0" marR="0" rtl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9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STAGE 4</a:t>
              </a:r>
              <a:endParaRPr b="1" sz="19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836" name="Google Shape;836;p35"/>
          <p:cNvSpPr/>
          <p:nvPr/>
        </p:nvSpPr>
        <p:spPr>
          <a:xfrm>
            <a:off x="6010288" y="3957656"/>
            <a:ext cx="309617" cy="247695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ctr" bIns="45675" lIns="91350" spcFirstLastPara="1" rIns="91350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301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oogle Shape;84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36"/>
          <p:cNvSpPr/>
          <p:nvPr/>
        </p:nvSpPr>
        <p:spPr>
          <a:xfrm>
            <a:off x="2317834" y="2447880"/>
            <a:ext cx="1801642" cy="1801638"/>
          </a:xfrm>
          <a:prstGeom prst="ellipse">
            <a:avLst/>
          </a:prstGeom>
          <a:noFill/>
          <a:ln cap="flat" cmpd="sng" w="12700">
            <a:solidFill>
              <a:srgbClr val="7C3D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endParaRPr b="1" sz="7200">
              <a:solidFill>
                <a:srgbClr val="7C3D6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44" name="Google Shape;844;p36"/>
          <p:cNvGrpSpPr/>
          <p:nvPr/>
        </p:nvGrpSpPr>
        <p:grpSpPr>
          <a:xfrm>
            <a:off x="4361142" y="2731390"/>
            <a:ext cx="5659892" cy="1396806"/>
            <a:chOff x="5338253" y="2653895"/>
            <a:chExt cx="5659892" cy="1396806"/>
          </a:xfrm>
        </p:grpSpPr>
        <p:sp>
          <p:nvSpPr>
            <p:cNvPr id="845" name="Google Shape;845;p36"/>
            <p:cNvSpPr/>
            <p:nvPr/>
          </p:nvSpPr>
          <p:spPr>
            <a:xfrm>
              <a:off x="7344897" y="2653895"/>
              <a:ext cx="1646605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800">
                  <a:solidFill>
                    <a:srgbClr val="DF6282"/>
                  </a:solidFill>
                  <a:latin typeface="Cambria"/>
                  <a:ea typeface="Cambria"/>
                  <a:cs typeface="Cambria"/>
                  <a:sym typeface="Cambria"/>
                </a:rPr>
                <a:t>SEED</a:t>
              </a:r>
              <a:endParaRPr b="1" sz="4800">
                <a:solidFill>
                  <a:srgbClr val="DF628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5338253" y="3450921"/>
              <a:ext cx="5659892" cy="599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333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37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853" name="Google Shape;853;p37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854" name="Google Shape;854;p37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55" name="Google Shape;855;p37"/>
          <p:cNvGrpSpPr/>
          <p:nvPr/>
        </p:nvGrpSpPr>
        <p:grpSpPr>
          <a:xfrm flipH="1">
            <a:off x="6637054" y="2528009"/>
            <a:ext cx="4796995" cy="3535540"/>
            <a:chOff x="4589634" y="2002009"/>
            <a:chExt cx="5331805" cy="3929713"/>
          </a:xfrm>
        </p:grpSpPr>
        <p:sp>
          <p:nvSpPr>
            <p:cNvPr id="856" name="Google Shape;856;p37"/>
            <p:cNvSpPr/>
            <p:nvPr/>
          </p:nvSpPr>
          <p:spPr>
            <a:xfrm>
              <a:off x="4589634" y="2002009"/>
              <a:ext cx="2855913" cy="773112"/>
            </a:xfrm>
            <a:prstGeom prst="roundRect">
              <a:avLst>
                <a:gd fmla="val 16667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4589634" y="3573463"/>
              <a:ext cx="2855913" cy="774700"/>
            </a:xfrm>
            <a:prstGeom prst="roundRect">
              <a:avLst>
                <a:gd fmla="val 16667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4589634" y="5144914"/>
              <a:ext cx="2855913" cy="774700"/>
            </a:xfrm>
            <a:prstGeom prst="roundRect">
              <a:avLst>
                <a:gd fmla="val 16667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5204054" y="2082972"/>
              <a:ext cx="1627066" cy="581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TITLE 1</a:t>
              </a:r>
              <a:endParaRPr b="1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7445547" y="2002009"/>
              <a:ext cx="2455505" cy="786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i="1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7445547" y="3573463"/>
              <a:ext cx="2475892" cy="786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i="1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7445547" y="5144915"/>
              <a:ext cx="2455504" cy="7868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i="1" sz="12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5204053" y="3654395"/>
              <a:ext cx="1627066" cy="581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TITLE 2</a:t>
              </a:r>
              <a:endParaRPr b="1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4" name="Google Shape;864;p37"/>
            <p:cNvSpPr/>
            <p:nvPr/>
          </p:nvSpPr>
          <p:spPr>
            <a:xfrm>
              <a:off x="5204053" y="5230612"/>
              <a:ext cx="1627066" cy="581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8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TITLE 3</a:t>
              </a:r>
              <a:endParaRPr b="1" sz="2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865" name="Google Shape;865;p37"/>
          <p:cNvGrpSpPr/>
          <p:nvPr/>
        </p:nvGrpSpPr>
        <p:grpSpPr>
          <a:xfrm>
            <a:off x="828053" y="2265255"/>
            <a:ext cx="5474940" cy="4022164"/>
            <a:chOff x="804705" y="1371289"/>
            <a:chExt cx="7413550" cy="5331028"/>
          </a:xfrm>
        </p:grpSpPr>
        <p:sp>
          <p:nvSpPr>
            <p:cNvPr id="866" name="Google Shape;866;p37"/>
            <p:cNvSpPr/>
            <p:nvPr/>
          </p:nvSpPr>
          <p:spPr>
            <a:xfrm>
              <a:off x="804705" y="1371289"/>
              <a:ext cx="3510122" cy="261349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2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4449131" y="4088827"/>
              <a:ext cx="3769124" cy="261349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804705" y="4098763"/>
              <a:ext cx="3510122" cy="498721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DESCRIPTION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69" name="Google Shape;869;p37"/>
            <p:cNvSpPr txBox="1"/>
            <p:nvPr/>
          </p:nvSpPr>
          <p:spPr>
            <a:xfrm>
              <a:off x="867602" y="4651089"/>
              <a:ext cx="3384327" cy="1652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1305"/>
                <a:buFont typeface="Arial"/>
                <a:buNone/>
              </a:pPr>
              <a:r>
                <a:rPr i="1" lang="tr-TR" sz="900" cap="non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4449130" y="1398560"/>
              <a:ext cx="3769125" cy="2613493"/>
            </a:xfrm>
            <a:prstGeom prst="rect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1" name="Google Shape;871;p37"/>
            <p:cNvSpPr txBox="1"/>
            <p:nvPr/>
          </p:nvSpPr>
          <p:spPr>
            <a:xfrm>
              <a:off x="4614301" y="1771528"/>
              <a:ext cx="3459862" cy="16521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1305"/>
                <a:buFont typeface="Arial"/>
                <a:buNone/>
              </a:pPr>
              <a:r>
                <a:rPr i="1" lang="tr-TR" sz="900" cap="non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38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878" name="Google Shape;878;p38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879" name="Google Shape;879;p38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880" name="Google Shape;880;p38"/>
          <p:cNvGrpSpPr/>
          <p:nvPr/>
        </p:nvGrpSpPr>
        <p:grpSpPr>
          <a:xfrm flipH="1">
            <a:off x="464985" y="2639188"/>
            <a:ext cx="11262030" cy="3784744"/>
            <a:chOff x="855400" y="1347614"/>
            <a:chExt cx="7498015" cy="2519800"/>
          </a:xfrm>
        </p:grpSpPr>
        <p:grpSp>
          <p:nvGrpSpPr>
            <p:cNvPr id="881" name="Google Shape;881;p38"/>
            <p:cNvGrpSpPr/>
            <p:nvPr/>
          </p:nvGrpSpPr>
          <p:grpSpPr>
            <a:xfrm>
              <a:off x="1127870" y="1347614"/>
              <a:ext cx="1278500" cy="1278500"/>
              <a:chOff x="1127870" y="1347614"/>
              <a:chExt cx="1278500" cy="1278500"/>
            </a:xfrm>
          </p:grpSpPr>
          <p:sp>
            <p:nvSpPr>
              <p:cNvPr id="882" name="Google Shape;882;p38"/>
              <p:cNvSpPr/>
              <p:nvPr/>
            </p:nvSpPr>
            <p:spPr>
              <a:xfrm>
                <a:off x="1127870" y="1347614"/>
                <a:ext cx="1278500" cy="1278500"/>
              </a:xfrm>
              <a:prstGeom prst="ellipse">
                <a:avLst/>
              </a:prstGeom>
              <a:solidFill>
                <a:srgbClr val="DF6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883" name="Google Shape;883;p38"/>
              <p:cNvGrpSpPr/>
              <p:nvPr/>
            </p:nvGrpSpPr>
            <p:grpSpPr>
              <a:xfrm>
                <a:off x="1519470" y="1713814"/>
                <a:ext cx="495300" cy="546100"/>
                <a:chOff x="1917700" y="530225"/>
                <a:chExt cx="495300" cy="546100"/>
              </a:xfrm>
            </p:grpSpPr>
            <p:sp>
              <p:nvSpPr>
                <p:cNvPr id="884" name="Google Shape;884;p38"/>
                <p:cNvSpPr/>
                <p:nvPr/>
              </p:nvSpPr>
              <p:spPr>
                <a:xfrm>
                  <a:off x="1917700" y="530225"/>
                  <a:ext cx="495300" cy="546100"/>
                </a:xfrm>
                <a:custGeom>
                  <a:rect b="b" l="l" r="r" t="t"/>
                  <a:pathLst>
                    <a:path extrusionOk="0" h="194" w="176">
                      <a:moveTo>
                        <a:pt x="160" y="130"/>
                      </a:moveTo>
                      <a:cubicBezTo>
                        <a:pt x="169" y="130"/>
                        <a:pt x="176" y="123"/>
                        <a:pt x="176" y="114"/>
                      </a:cubicBezTo>
                      <a:cubicBezTo>
                        <a:pt x="176" y="105"/>
                        <a:pt x="169" y="98"/>
                        <a:pt x="160" y="98"/>
                      </a:cubicBezTo>
                      <a:cubicBezTo>
                        <a:pt x="157" y="98"/>
                        <a:pt x="155" y="99"/>
                        <a:pt x="152" y="100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91" y="32"/>
                        <a:pt x="91" y="32"/>
                        <a:pt x="91" y="32"/>
                      </a:cubicBezTo>
                      <a:cubicBezTo>
                        <a:pt x="98" y="25"/>
                        <a:pt x="98" y="14"/>
                        <a:pt x="91" y="7"/>
                      </a:cubicBezTo>
                      <a:cubicBezTo>
                        <a:pt x="84" y="0"/>
                        <a:pt x="73" y="0"/>
                        <a:pt x="66" y="7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46" y="19"/>
                        <a:pt x="40" y="18"/>
                        <a:pt x="34" y="18"/>
                      </a:cubicBezTo>
                      <a:cubicBezTo>
                        <a:pt x="22" y="18"/>
                        <a:pt x="10" y="23"/>
                        <a:pt x="1" y="31"/>
                      </a:cubicBezTo>
                      <a:cubicBezTo>
                        <a:pt x="0" y="33"/>
                        <a:pt x="0" y="35"/>
                        <a:pt x="1" y="37"/>
                      </a:cubicBezTo>
                      <a:cubicBezTo>
                        <a:pt x="61" y="97"/>
                        <a:pt x="61" y="97"/>
                        <a:pt x="61" y="97"/>
                      </a:cubicBezTo>
                      <a:cubicBezTo>
                        <a:pt x="62" y="97"/>
                        <a:pt x="63" y="98"/>
                        <a:pt x="64" y="98"/>
                      </a:cubicBezTo>
                      <a:cubicBezTo>
                        <a:pt x="65" y="98"/>
                        <a:pt x="66" y="97"/>
                        <a:pt x="67" y="97"/>
                      </a:cubicBezTo>
                      <a:cubicBezTo>
                        <a:pt x="80" y="83"/>
                        <a:pt x="84" y="63"/>
                        <a:pt x="77" y="47"/>
                      </a:cubicBez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146" y="106"/>
                        <a:pt x="146" y="106"/>
                        <a:pt x="146" y="106"/>
                      </a:cubicBezTo>
                      <a:cubicBezTo>
                        <a:pt x="145" y="108"/>
                        <a:pt x="144" y="111"/>
                        <a:pt x="144" y="114"/>
                      </a:cubicBezTo>
                      <a:cubicBezTo>
                        <a:pt x="144" y="117"/>
                        <a:pt x="145" y="120"/>
                        <a:pt x="146" y="122"/>
                      </a:cubicBezTo>
                      <a:cubicBezTo>
                        <a:pt x="126" y="142"/>
                        <a:pt x="126" y="142"/>
                        <a:pt x="126" y="142"/>
                      </a:cubicBezTo>
                      <a:cubicBezTo>
                        <a:pt x="122" y="140"/>
                        <a:pt x="117" y="138"/>
                        <a:pt x="112" y="138"/>
                      </a:cubicBezTo>
                      <a:cubicBezTo>
                        <a:pt x="99" y="138"/>
                        <a:pt x="88" y="149"/>
                        <a:pt x="88" y="162"/>
                      </a:cubicBezTo>
                      <a:cubicBezTo>
                        <a:pt x="52" y="162"/>
                        <a:pt x="52" y="162"/>
                        <a:pt x="52" y="162"/>
                      </a:cubicBezTo>
                      <a:cubicBezTo>
                        <a:pt x="41" y="162"/>
                        <a:pt x="32" y="171"/>
                        <a:pt x="32" y="182"/>
                      </a:cubicBezTo>
                      <a:cubicBezTo>
                        <a:pt x="32" y="190"/>
                        <a:pt x="32" y="190"/>
                        <a:pt x="32" y="190"/>
                      </a:cubicBezTo>
                      <a:cubicBezTo>
                        <a:pt x="32" y="192"/>
                        <a:pt x="34" y="194"/>
                        <a:pt x="36" y="194"/>
                      </a:cubicBezTo>
                      <a:cubicBezTo>
                        <a:pt x="156" y="194"/>
                        <a:pt x="156" y="194"/>
                        <a:pt x="156" y="194"/>
                      </a:cubicBezTo>
                      <a:cubicBezTo>
                        <a:pt x="158" y="194"/>
                        <a:pt x="160" y="192"/>
                        <a:pt x="160" y="190"/>
                      </a:cubicBezTo>
                      <a:cubicBezTo>
                        <a:pt x="160" y="182"/>
                        <a:pt x="160" y="182"/>
                        <a:pt x="160" y="182"/>
                      </a:cubicBezTo>
                      <a:cubicBezTo>
                        <a:pt x="160" y="171"/>
                        <a:pt x="151" y="162"/>
                        <a:pt x="140" y="162"/>
                      </a:cubicBezTo>
                      <a:cubicBezTo>
                        <a:pt x="136" y="162"/>
                        <a:pt x="136" y="162"/>
                        <a:pt x="136" y="162"/>
                      </a:cubicBezTo>
                      <a:cubicBezTo>
                        <a:pt x="136" y="157"/>
                        <a:pt x="134" y="152"/>
                        <a:pt x="132" y="148"/>
                      </a:cubicBezTo>
                      <a:cubicBezTo>
                        <a:pt x="152" y="128"/>
                        <a:pt x="152" y="128"/>
                        <a:pt x="152" y="128"/>
                      </a:cubicBezTo>
                      <a:cubicBezTo>
                        <a:pt x="154" y="129"/>
                        <a:pt x="157" y="130"/>
                        <a:pt x="160" y="130"/>
                      </a:cubicBezTo>
                      <a:close/>
                      <a:moveTo>
                        <a:pt x="55" y="48"/>
                      </a:moveTo>
                      <a:cubicBezTo>
                        <a:pt x="55" y="49"/>
                        <a:pt x="53" y="50"/>
                        <a:pt x="52" y="50"/>
                      </a:cubicBezTo>
                      <a:cubicBezTo>
                        <a:pt x="51" y="50"/>
                        <a:pt x="50" y="49"/>
                        <a:pt x="50" y="48"/>
                      </a:cubicBezTo>
                      <a:cubicBezTo>
                        <a:pt x="45" y="43"/>
                        <a:pt x="38" y="41"/>
                        <a:pt x="31" y="42"/>
                      </a:cubicBezTo>
                      <a:cubicBezTo>
                        <a:pt x="29" y="42"/>
                        <a:pt x="27" y="41"/>
                        <a:pt x="27" y="39"/>
                      </a:cubicBezTo>
                      <a:cubicBezTo>
                        <a:pt x="26" y="36"/>
                        <a:pt x="28" y="34"/>
                        <a:pt x="30" y="34"/>
                      </a:cubicBezTo>
                      <a:cubicBezTo>
                        <a:pt x="31" y="34"/>
                        <a:pt x="33" y="34"/>
                        <a:pt x="34" y="34"/>
                      </a:cubicBezTo>
                      <a:cubicBezTo>
                        <a:pt x="42" y="34"/>
                        <a:pt x="50" y="37"/>
                        <a:pt x="55" y="43"/>
                      </a:cubicBezTo>
                      <a:cubicBezTo>
                        <a:pt x="57" y="44"/>
                        <a:pt x="57" y="47"/>
                        <a:pt x="55" y="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885" name="Google Shape;885;p38"/>
                <p:cNvSpPr/>
                <p:nvPr/>
              </p:nvSpPr>
              <p:spPr>
                <a:xfrm>
                  <a:off x="1935163" y="690563"/>
                  <a:ext cx="98425" cy="93663"/>
                </a:xfrm>
                <a:custGeom>
                  <a:rect b="b" l="l" r="r" t="t"/>
                  <a:pathLst>
                    <a:path extrusionOk="0" h="33" w="35">
                      <a:moveTo>
                        <a:pt x="4" y="0"/>
                      </a:moveTo>
                      <a:cubicBezTo>
                        <a:pt x="0" y="9"/>
                        <a:pt x="2" y="19"/>
                        <a:pt x="9" y="26"/>
                      </a:cubicBezTo>
                      <a:cubicBezTo>
                        <a:pt x="13" y="31"/>
                        <a:pt x="19" y="33"/>
                        <a:pt x="25" y="33"/>
                      </a:cubicBezTo>
                      <a:cubicBezTo>
                        <a:pt x="28" y="33"/>
                        <a:pt x="32" y="32"/>
                        <a:pt x="35" y="31"/>
                      </a:cubicBez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  <p:grpSp>
          <p:nvGrpSpPr>
            <p:cNvPr id="886" name="Google Shape;886;p38"/>
            <p:cNvGrpSpPr/>
            <p:nvPr/>
          </p:nvGrpSpPr>
          <p:grpSpPr>
            <a:xfrm>
              <a:off x="3144094" y="1347614"/>
              <a:ext cx="1278500" cy="1278500"/>
              <a:chOff x="3144094" y="1347614"/>
              <a:chExt cx="1278500" cy="1278500"/>
            </a:xfrm>
          </p:grpSpPr>
          <p:sp>
            <p:nvSpPr>
              <p:cNvPr id="887" name="Google Shape;887;p38"/>
              <p:cNvSpPr/>
              <p:nvPr/>
            </p:nvSpPr>
            <p:spPr>
              <a:xfrm>
                <a:off x="3144094" y="1347614"/>
                <a:ext cx="1278500" cy="1278500"/>
              </a:xfrm>
              <a:prstGeom prst="ellipse">
                <a:avLst/>
              </a:prstGeom>
              <a:solidFill>
                <a:srgbClr val="7C3D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888" name="Google Shape;888;p38"/>
              <p:cNvGrpSpPr/>
              <p:nvPr/>
            </p:nvGrpSpPr>
            <p:grpSpPr>
              <a:xfrm>
                <a:off x="3604498" y="1696352"/>
                <a:ext cx="427038" cy="542925"/>
                <a:chOff x="3290888" y="533400"/>
                <a:chExt cx="427038" cy="542925"/>
              </a:xfrm>
            </p:grpSpPr>
            <p:sp>
              <p:nvSpPr>
                <p:cNvPr id="889" name="Google Shape;889;p38"/>
                <p:cNvSpPr/>
                <p:nvPr/>
              </p:nvSpPr>
              <p:spPr>
                <a:xfrm>
                  <a:off x="3290888" y="533400"/>
                  <a:ext cx="427038" cy="542925"/>
                </a:xfrm>
                <a:custGeom>
                  <a:rect b="b" l="l" r="r" t="t"/>
                  <a:pathLst>
                    <a:path extrusionOk="0" h="193" w="152">
                      <a:moveTo>
                        <a:pt x="108" y="161"/>
                      </a:moveTo>
                      <a:cubicBezTo>
                        <a:pt x="68" y="161"/>
                        <a:pt x="68" y="161"/>
                        <a:pt x="68" y="161"/>
                      </a:cubicBezTo>
                      <a:cubicBezTo>
                        <a:pt x="68" y="145"/>
                        <a:pt x="68" y="145"/>
                        <a:pt x="68" y="145"/>
                      </a:cubicBezTo>
                      <a:cubicBezTo>
                        <a:pt x="88" y="144"/>
                        <a:pt x="107" y="136"/>
                        <a:pt x="121" y="122"/>
                      </a:cubicBezTo>
                      <a:cubicBezTo>
                        <a:pt x="148" y="94"/>
                        <a:pt x="152" y="50"/>
                        <a:pt x="130" y="19"/>
                      </a:cubicBezTo>
                      <a:cubicBezTo>
                        <a:pt x="130" y="18"/>
                        <a:pt x="130" y="18"/>
                        <a:pt x="130" y="18"/>
                      </a:cubicBezTo>
                      <a:cubicBezTo>
                        <a:pt x="130" y="18"/>
                        <a:pt x="130" y="18"/>
                        <a:pt x="130" y="18"/>
                      </a:cubicBezTo>
                      <a:cubicBezTo>
                        <a:pt x="129" y="17"/>
                        <a:pt x="128" y="16"/>
                        <a:pt x="128" y="14"/>
                      </a:cubicBezTo>
                      <a:cubicBezTo>
                        <a:pt x="128" y="13"/>
                        <a:pt x="129" y="11"/>
                        <a:pt x="130" y="10"/>
                      </a:cubicBezTo>
                      <a:cubicBezTo>
                        <a:pt x="132" y="8"/>
                        <a:pt x="135" y="8"/>
                        <a:pt x="137" y="10"/>
                      </a:cubicBezTo>
                      <a:cubicBezTo>
                        <a:pt x="139" y="12"/>
                        <a:pt x="141" y="12"/>
                        <a:pt x="143" y="10"/>
                      </a:cubicBezTo>
                      <a:cubicBezTo>
                        <a:pt x="144" y="9"/>
                        <a:pt x="144" y="6"/>
                        <a:pt x="143" y="5"/>
                      </a:cubicBezTo>
                      <a:cubicBezTo>
                        <a:pt x="138" y="0"/>
                        <a:pt x="129" y="0"/>
                        <a:pt x="124" y="5"/>
                      </a:cubicBezTo>
                      <a:cubicBezTo>
                        <a:pt x="121" y="7"/>
                        <a:pt x="120" y="11"/>
                        <a:pt x="120" y="14"/>
                      </a:cubicBezTo>
                      <a:cubicBezTo>
                        <a:pt x="120" y="18"/>
                        <a:pt x="121" y="21"/>
                        <a:pt x="124" y="23"/>
                      </a:cubicBezTo>
                      <a:cubicBezTo>
                        <a:pt x="124" y="23"/>
                        <a:pt x="124" y="23"/>
                        <a:pt x="124" y="23"/>
                      </a:cubicBezTo>
                      <a:cubicBezTo>
                        <a:pt x="143" y="52"/>
                        <a:pt x="140" y="92"/>
                        <a:pt x="115" y="116"/>
                      </a:cubicBezTo>
                      <a:cubicBezTo>
                        <a:pt x="91" y="140"/>
                        <a:pt x="51" y="144"/>
                        <a:pt x="23" y="124"/>
                      </a:cubicBezTo>
                      <a:cubicBezTo>
                        <a:pt x="23" y="124"/>
                        <a:pt x="23" y="124"/>
                        <a:pt x="23" y="124"/>
                      </a:cubicBezTo>
                      <a:cubicBezTo>
                        <a:pt x="17" y="120"/>
                        <a:pt x="9" y="120"/>
                        <a:pt x="4" y="125"/>
                      </a:cubicBezTo>
                      <a:cubicBezTo>
                        <a:pt x="2" y="127"/>
                        <a:pt x="0" y="131"/>
                        <a:pt x="0" y="134"/>
                      </a:cubicBezTo>
                      <a:cubicBezTo>
                        <a:pt x="0" y="138"/>
                        <a:pt x="2" y="141"/>
                        <a:pt x="4" y="144"/>
                      </a:cubicBezTo>
                      <a:cubicBezTo>
                        <a:pt x="5" y="144"/>
                        <a:pt x="6" y="145"/>
                        <a:pt x="7" y="145"/>
                      </a:cubicBezTo>
                      <a:cubicBezTo>
                        <a:pt x="8" y="145"/>
                        <a:pt x="9" y="144"/>
                        <a:pt x="10" y="144"/>
                      </a:cubicBezTo>
                      <a:cubicBezTo>
                        <a:pt x="11" y="142"/>
                        <a:pt x="11" y="140"/>
                        <a:pt x="10" y="138"/>
                      </a:cubicBezTo>
                      <a:cubicBezTo>
                        <a:pt x="9" y="137"/>
                        <a:pt x="8" y="136"/>
                        <a:pt x="8" y="134"/>
                      </a:cubicBezTo>
                      <a:cubicBezTo>
                        <a:pt x="8" y="133"/>
                        <a:pt x="9" y="131"/>
                        <a:pt x="10" y="130"/>
                      </a:cubicBezTo>
                      <a:cubicBezTo>
                        <a:pt x="12" y="128"/>
                        <a:pt x="15" y="128"/>
                        <a:pt x="18" y="130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18" y="131"/>
                        <a:pt x="18" y="131"/>
                        <a:pt x="18" y="131"/>
                      </a:cubicBezTo>
                      <a:cubicBezTo>
                        <a:pt x="31" y="140"/>
                        <a:pt x="45" y="144"/>
                        <a:pt x="60" y="145"/>
                      </a:cubicBezTo>
                      <a:cubicBezTo>
                        <a:pt x="60" y="161"/>
                        <a:pt x="60" y="161"/>
                        <a:pt x="60" y="161"/>
                      </a:cubicBezTo>
                      <a:cubicBezTo>
                        <a:pt x="20" y="161"/>
                        <a:pt x="20" y="161"/>
                        <a:pt x="20" y="161"/>
                      </a:cubicBezTo>
                      <a:cubicBezTo>
                        <a:pt x="9" y="161"/>
                        <a:pt x="0" y="170"/>
                        <a:pt x="0" y="181"/>
                      </a:cubicBezTo>
                      <a:cubicBezTo>
                        <a:pt x="0" y="189"/>
                        <a:pt x="0" y="189"/>
                        <a:pt x="0" y="189"/>
                      </a:cubicBezTo>
                      <a:cubicBezTo>
                        <a:pt x="0" y="191"/>
                        <a:pt x="2" y="193"/>
                        <a:pt x="4" y="193"/>
                      </a:cubicBezTo>
                      <a:cubicBezTo>
                        <a:pt x="124" y="193"/>
                        <a:pt x="124" y="193"/>
                        <a:pt x="124" y="193"/>
                      </a:cubicBezTo>
                      <a:cubicBezTo>
                        <a:pt x="127" y="193"/>
                        <a:pt x="128" y="191"/>
                        <a:pt x="128" y="189"/>
                      </a:cubicBezTo>
                      <a:cubicBezTo>
                        <a:pt x="128" y="181"/>
                        <a:pt x="128" y="181"/>
                        <a:pt x="128" y="181"/>
                      </a:cubicBezTo>
                      <a:cubicBezTo>
                        <a:pt x="128" y="170"/>
                        <a:pt x="119" y="161"/>
                        <a:pt x="108" y="1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890" name="Google Shape;890;p38"/>
                <p:cNvSpPr/>
                <p:nvPr/>
              </p:nvSpPr>
              <p:spPr>
                <a:xfrm>
                  <a:off x="3290888" y="536575"/>
                  <a:ext cx="358775" cy="357188"/>
                </a:xfrm>
                <a:custGeom>
                  <a:rect b="b" l="l" r="r" t="t"/>
                  <a:pathLst>
                    <a:path extrusionOk="0" h="127" w="128">
                      <a:moveTo>
                        <a:pt x="64" y="127"/>
                      </a:moveTo>
                      <a:cubicBezTo>
                        <a:pt x="99" y="127"/>
                        <a:pt x="128" y="99"/>
                        <a:pt x="128" y="64"/>
                      </a:cubicBezTo>
                      <a:cubicBezTo>
                        <a:pt x="128" y="29"/>
                        <a:pt x="99" y="0"/>
                        <a:pt x="64" y="0"/>
                      </a:cubicBezTo>
                      <a:cubicBezTo>
                        <a:pt x="29" y="0"/>
                        <a:pt x="0" y="29"/>
                        <a:pt x="0" y="64"/>
                      </a:cubicBezTo>
                      <a:cubicBezTo>
                        <a:pt x="0" y="99"/>
                        <a:pt x="29" y="127"/>
                        <a:pt x="64" y="127"/>
                      </a:cubicBezTo>
                      <a:close/>
                      <a:moveTo>
                        <a:pt x="64" y="24"/>
                      </a:moveTo>
                      <a:cubicBezTo>
                        <a:pt x="66" y="24"/>
                        <a:pt x="68" y="26"/>
                        <a:pt x="68" y="28"/>
                      </a:cubicBezTo>
                      <a:cubicBezTo>
                        <a:pt x="68" y="30"/>
                        <a:pt x="66" y="32"/>
                        <a:pt x="64" y="32"/>
                      </a:cubicBezTo>
                      <a:cubicBezTo>
                        <a:pt x="44" y="32"/>
                        <a:pt x="28" y="48"/>
                        <a:pt x="28" y="68"/>
                      </a:cubicBezTo>
                      <a:cubicBezTo>
                        <a:pt x="28" y="70"/>
                        <a:pt x="27" y="72"/>
                        <a:pt x="24" y="72"/>
                      </a:cubicBezTo>
                      <a:cubicBezTo>
                        <a:pt x="22" y="72"/>
                        <a:pt x="20" y="70"/>
                        <a:pt x="20" y="68"/>
                      </a:cubicBezTo>
                      <a:cubicBezTo>
                        <a:pt x="20" y="44"/>
                        <a:pt x="40" y="24"/>
                        <a:pt x="64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  <p:grpSp>
          <p:nvGrpSpPr>
            <p:cNvPr id="891" name="Google Shape;891;p38"/>
            <p:cNvGrpSpPr/>
            <p:nvPr/>
          </p:nvGrpSpPr>
          <p:grpSpPr>
            <a:xfrm>
              <a:off x="4936596" y="1347614"/>
              <a:ext cx="1278500" cy="1278500"/>
              <a:chOff x="4936596" y="1347614"/>
              <a:chExt cx="1278500" cy="1278500"/>
            </a:xfrm>
          </p:grpSpPr>
          <p:sp>
            <p:nvSpPr>
              <p:cNvPr id="892" name="Google Shape;892;p38"/>
              <p:cNvSpPr/>
              <p:nvPr/>
            </p:nvSpPr>
            <p:spPr>
              <a:xfrm>
                <a:off x="4936596" y="1347614"/>
                <a:ext cx="1278500" cy="1278500"/>
              </a:xfrm>
              <a:prstGeom prst="ellipse">
                <a:avLst/>
              </a:prstGeom>
              <a:solidFill>
                <a:srgbClr val="DF6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93" name="Google Shape;893;p38"/>
              <p:cNvSpPr/>
              <p:nvPr/>
            </p:nvSpPr>
            <p:spPr>
              <a:xfrm>
                <a:off x="5278454" y="1721031"/>
                <a:ext cx="634975" cy="528835"/>
              </a:xfrm>
              <a:custGeom>
                <a:rect b="b" l="l" r="r" t="t"/>
                <a:pathLst>
                  <a:path extrusionOk="0" h="160" w="192">
                    <a:moveTo>
                      <a:pt x="188" y="80"/>
                    </a:moveTo>
                    <a:cubicBezTo>
                      <a:pt x="164" y="80"/>
                      <a:pt x="164" y="80"/>
                      <a:pt x="164" y="80"/>
                    </a:cubicBezTo>
                    <a:cubicBezTo>
                      <a:pt x="163" y="80"/>
                      <a:pt x="161" y="81"/>
                      <a:pt x="161" y="82"/>
                    </a:cubicBezTo>
                    <a:cubicBezTo>
                      <a:pt x="157" y="88"/>
                      <a:pt x="157" y="88"/>
                      <a:pt x="157" y="88"/>
                    </a:cubicBezTo>
                    <a:cubicBezTo>
                      <a:pt x="152" y="67"/>
                      <a:pt x="152" y="67"/>
                      <a:pt x="152" y="67"/>
                    </a:cubicBezTo>
                    <a:cubicBezTo>
                      <a:pt x="152" y="65"/>
                      <a:pt x="150" y="64"/>
                      <a:pt x="148" y="64"/>
                    </a:cubicBezTo>
                    <a:cubicBezTo>
                      <a:pt x="147" y="64"/>
                      <a:pt x="145" y="65"/>
                      <a:pt x="144" y="67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28" y="51"/>
                      <a:pt x="128" y="51"/>
                      <a:pt x="128" y="51"/>
                    </a:cubicBezTo>
                    <a:cubicBezTo>
                      <a:pt x="128" y="49"/>
                      <a:pt x="126" y="48"/>
                      <a:pt x="124" y="48"/>
                    </a:cubicBezTo>
                    <a:cubicBezTo>
                      <a:pt x="123" y="48"/>
                      <a:pt x="121" y="49"/>
                      <a:pt x="120" y="51"/>
                    </a:cubicBezTo>
                    <a:cubicBezTo>
                      <a:pt x="103" y="127"/>
                      <a:pt x="103" y="127"/>
                      <a:pt x="103" y="127"/>
                    </a:cubicBezTo>
                    <a:cubicBezTo>
                      <a:pt x="96" y="4"/>
                      <a:pt x="96" y="4"/>
                      <a:pt x="96" y="4"/>
                    </a:cubicBezTo>
                    <a:cubicBezTo>
                      <a:pt x="96" y="2"/>
                      <a:pt x="94" y="0"/>
                      <a:pt x="92" y="0"/>
                    </a:cubicBezTo>
                    <a:cubicBezTo>
                      <a:pt x="91" y="0"/>
                      <a:pt x="89" y="1"/>
                      <a:pt x="88" y="3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64" y="43"/>
                      <a:pt x="64" y="43"/>
                      <a:pt x="64" y="43"/>
                    </a:cubicBezTo>
                    <a:cubicBezTo>
                      <a:pt x="64" y="42"/>
                      <a:pt x="62" y="40"/>
                      <a:pt x="61" y="40"/>
                    </a:cubicBezTo>
                    <a:cubicBezTo>
                      <a:pt x="59" y="40"/>
                      <a:pt x="57" y="41"/>
                      <a:pt x="56" y="43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7"/>
                      <a:pt x="38" y="56"/>
                      <a:pt x="37" y="56"/>
                    </a:cubicBezTo>
                    <a:cubicBezTo>
                      <a:pt x="35" y="56"/>
                      <a:pt x="33" y="57"/>
                      <a:pt x="33" y="58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2" y="72"/>
                      <a:pt x="0" y="74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28" y="80"/>
                      <a:pt x="28" y="80"/>
                      <a:pt x="28" y="80"/>
                    </a:cubicBezTo>
                    <a:cubicBezTo>
                      <a:pt x="30" y="80"/>
                      <a:pt x="31" y="79"/>
                      <a:pt x="32" y="78"/>
                    </a:cubicBezTo>
                    <a:cubicBezTo>
                      <a:pt x="35" y="71"/>
                      <a:pt x="35" y="71"/>
                      <a:pt x="35" y="71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1" y="95"/>
                      <a:pt x="42" y="96"/>
                      <a:pt x="44" y="96"/>
                    </a:cubicBezTo>
                    <a:cubicBezTo>
                      <a:pt x="46" y="96"/>
                      <a:pt x="47" y="95"/>
                      <a:pt x="48" y="93"/>
                    </a:cubicBezTo>
                    <a:cubicBezTo>
                      <a:pt x="58" y="62"/>
                      <a:pt x="58" y="62"/>
                      <a:pt x="58" y="62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10"/>
                      <a:pt x="66" y="112"/>
                      <a:pt x="68" y="112"/>
                    </a:cubicBezTo>
                    <a:cubicBezTo>
                      <a:pt x="70" y="112"/>
                      <a:pt x="72" y="111"/>
                      <a:pt x="72" y="109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6" y="156"/>
                      <a:pt x="96" y="156"/>
                      <a:pt x="96" y="156"/>
                    </a:cubicBezTo>
                    <a:cubicBezTo>
                      <a:pt x="96" y="158"/>
                      <a:pt x="98" y="160"/>
                      <a:pt x="100" y="160"/>
                    </a:cubicBezTo>
                    <a:cubicBezTo>
                      <a:pt x="100" y="160"/>
                      <a:pt x="100" y="160"/>
                      <a:pt x="100" y="160"/>
                    </a:cubicBezTo>
                    <a:cubicBezTo>
                      <a:pt x="102" y="160"/>
                      <a:pt x="104" y="159"/>
                      <a:pt x="104" y="157"/>
                    </a:cubicBezTo>
                    <a:cubicBezTo>
                      <a:pt x="123" y="75"/>
                      <a:pt x="123" y="75"/>
                      <a:pt x="123" y="75"/>
                    </a:cubicBezTo>
                    <a:cubicBezTo>
                      <a:pt x="128" y="116"/>
                      <a:pt x="128" y="116"/>
                      <a:pt x="128" y="116"/>
                    </a:cubicBezTo>
                    <a:cubicBezTo>
                      <a:pt x="128" y="118"/>
                      <a:pt x="130" y="120"/>
                      <a:pt x="132" y="120"/>
                    </a:cubicBezTo>
                    <a:cubicBezTo>
                      <a:pt x="134" y="120"/>
                      <a:pt x="135" y="119"/>
                      <a:pt x="136" y="117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52" y="101"/>
                      <a:pt x="152" y="101"/>
                      <a:pt x="152" y="101"/>
                    </a:cubicBezTo>
                    <a:cubicBezTo>
                      <a:pt x="153" y="102"/>
                      <a:pt x="154" y="104"/>
                      <a:pt x="156" y="104"/>
                    </a:cubicBezTo>
                    <a:cubicBezTo>
                      <a:pt x="157" y="104"/>
                      <a:pt x="159" y="103"/>
                      <a:pt x="160" y="102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88" y="88"/>
                      <a:pt x="188" y="88"/>
                      <a:pt x="188" y="88"/>
                    </a:cubicBezTo>
                    <a:cubicBezTo>
                      <a:pt x="190" y="88"/>
                      <a:pt x="192" y="86"/>
                      <a:pt x="192" y="84"/>
                    </a:cubicBezTo>
                    <a:cubicBezTo>
                      <a:pt x="192" y="82"/>
                      <a:pt x="190" y="80"/>
                      <a:pt x="188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894" name="Google Shape;894;p38"/>
            <p:cNvGrpSpPr/>
            <p:nvPr/>
          </p:nvGrpSpPr>
          <p:grpSpPr>
            <a:xfrm>
              <a:off x="6709052" y="1347614"/>
              <a:ext cx="1278500" cy="1278500"/>
              <a:chOff x="6709052" y="1347614"/>
              <a:chExt cx="1278500" cy="1278500"/>
            </a:xfrm>
          </p:grpSpPr>
          <p:sp>
            <p:nvSpPr>
              <p:cNvPr id="895" name="Google Shape;895;p38"/>
              <p:cNvSpPr/>
              <p:nvPr/>
            </p:nvSpPr>
            <p:spPr>
              <a:xfrm>
                <a:off x="6709052" y="1347614"/>
                <a:ext cx="1278500" cy="1278500"/>
              </a:xfrm>
              <a:prstGeom prst="ellipse">
                <a:avLst/>
              </a:prstGeom>
              <a:solidFill>
                <a:srgbClr val="7C3D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96" name="Google Shape;896;p38"/>
              <p:cNvSpPr/>
              <p:nvPr/>
            </p:nvSpPr>
            <p:spPr>
              <a:xfrm>
                <a:off x="7094774" y="1718552"/>
                <a:ext cx="507055" cy="519991"/>
              </a:xfrm>
              <a:custGeom>
                <a:rect b="b" l="l" r="r" t="t"/>
                <a:pathLst>
                  <a:path extrusionOk="0" h="93" w="91">
                    <a:moveTo>
                      <a:pt x="80" y="44"/>
                    </a:moveTo>
                    <a:cubicBezTo>
                      <a:pt x="87" y="37"/>
                      <a:pt x="87" y="37"/>
                      <a:pt x="87" y="37"/>
                    </a:cubicBezTo>
                    <a:cubicBezTo>
                      <a:pt x="91" y="33"/>
                      <a:pt x="91" y="27"/>
                      <a:pt x="87" y="2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4" y="0"/>
                      <a:pt x="58" y="0"/>
                      <a:pt x="54" y="4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80" y="44"/>
                      <a:pt x="80" y="44"/>
                      <a:pt x="80" y="44"/>
                    </a:cubicBezTo>
                    <a:close/>
                    <a:moveTo>
                      <a:pt x="52" y="23"/>
                    </a:moveTo>
                    <a:cubicBezTo>
                      <a:pt x="68" y="39"/>
                      <a:pt x="68" y="39"/>
                      <a:pt x="68" y="39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35" y="83"/>
                      <a:pt x="33" y="79"/>
                      <a:pt x="34" y="73"/>
                    </a:cubicBezTo>
                    <a:cubicBezTo>
                      <a:pt x="26" y="72"/>
                      <a:pt x="20" y="68"/>
                      <a:pt x="19" y="5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0" y="58"/>
                      <a:pt x="9" y="54"/>
                      <a:pt x="10" y="48"/>
                    </a:cubicBezTo>
                    <a:cubicBezTo>
                      <a:pt x="21" y="37"/>
                      <a:pt x="32" y="26"/>
                      <a:pt x="43" y="14"/>
                    </a:cubicBezTo>
                    <a:cubicBezTo>
                      <a:pt x="52" y="23"/>
                      <a:pt x="52" y="23"/>
                      <a:pt x="52" y="23"/>
                    </a:cubicBezTo>
                    <a:close/>
                    <a:moveTo>
                      <a:pt x="4" y="69"/>
                    </a:moveTo>
                    <a:cubicBezTo>
                      <a:pt x="0" y="86"/>
                      <a:pt x="0" y="86"/>
                      <a:pt x="0" y="86"/>
                    </a:cubicBezTo>
                    <a:cubicBezTo>
                      <a:pt x="6" y="93"/>
                      <a:pt x="6" y="93"/>
                      <a:pt x="6" y="93"/>
                    </a:cubicBezTo>
                    <a:cubicBezTo>
                      <a:pt x="24" y="89"/>
                      <a:pt x="24" y="89"/>
                      <a:pt x="24" y="89"/>
                    </a:cubicBezTo>
                    <a:lnTo>
                      <a:pt x="4" y="6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897" name="Google Shape;897;p38"/>
            <p:cNvGrpSpPr/>
            <p:nvPr/>
          </p:nvGrpSpPr>
          <p:grpSpPr>
            <a:xfrm>
              <a:off x="855400" y="2778246"/>
              <a:ext cx="1823439" cy="1089168"/>
              <a:chOff x="855400" y="2778246"/>
              <a:chExt cx="1823439" cy="1089168"/>
            </a:xfrm>
          </p:grpSpPr>
          <p:sp>
            <p:nvSpPr>
              <p:cNvPr id="898" name="Google Shape;898;p38"/>
              <p:cNvSpPr txBox="1"/>
              <p:nvPr/>
            </p:nvSpPr>
            <p:spPr>
              <a:xfrm>
                <a:off x="891437" y="2778246"/>
                <a:ext cx="1751366" cy="266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TEXT  HERE</a:t>
                </a:r>
                <a:endParaRPr b="1" sz="20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899" name="Google Shape;899;p38"/>
              <p:cNvSpPr txBox="1"/>
              <p:nvPr/>
            </p:nvSpPr>
            <p:spPr>
              <a:xfrm>
                <a:off x="855400" y="3160471"/>
                <a:ext cx="1823439" cy="706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4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Go ahead and replace it with your own text. Go ahead and replace it with your own text.</a:t>
                </a:r>
                <a:endParaRPr i="1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900" name="Google Shape;900;p38"/>
            <p:cNvGrpSpPr/>
            <p:nvPr/>
          </p:nvGrpSpPr>
          <p:grpSpPr>
            <a:xfrm>
              <a:off x="2871624" y="2778246"/>
              <a:ext cx="1823439" cy="1089168"/>
              <a:chOff x="2871624" y="2778246"/>
              <a:chExt cx="1823439" cy="1089168"/>
            </a:xfrm>
          </p:grpSpPr>
          <p:sp>
            <p:nvSpPr>
              <p:cNvPr id="901" name="Google Shape;901;p38"/>
              <p:cNvSpPr txBox="1"/>
              <p:nvPr/>
            </p:nvSpPr>
            <p:spPr>
              <a:xfrm>
                <a:off x="2907661" y="2778246"/>
                <a:ext cx="1751366" cy="266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TEXT  HERE</a:t>
                </a:r>
                <a:endParaRPr b="1" sz="20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2" name="Google Shape;902;p38"/>
              <p:cNvSpPr txBox="1"/>
              <p:nvPr/>
            </p:nvSpPr>
            <p:spPr>
              <a:xfrm>
                <a:off x="2871624" y="3160471"/>
                <a:ext cx="1823439" cy="706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4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Go ahead and replace it with your own text. Go ahead and replace it with your own text.</a:t>
                </a:r>
                <a:endParaRPr i="1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903" name="Google Shape;903;p38"/>
            <p:cNvGrpSpPr/>
            <p:nvPr/>
          </p:nvGrpSpPr>
          <p:grpSpPr>
            <a:xfrm>
              <a:off x="4706537" y="2778246"/>
              <a:ext cx="1823439" cy="1089168"/>
              <a:chOff x="4706537" y="2778246"/>
              <a:chExt cx="1823439" cy="1089168"/>
            </a:xfrm>
          </p:grpSpPr>
          <p:sp>
            <p:nvSpPr>
              <p:cNvPr id="904" name="Google Shape;904;p38"/>
              <p:cNvSpPr txBox="1"/>
              <p:nvPr/>
            </p:nvSpPr>
            <p:spPr>
              <a:xfrm>
                <a:off x="4742574" y="2778246"/>
                <a:ext cx="1751366" cy="266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TEXT  HERE</a:t>
                </a:r>
                <a:endParaRPr b="1" sz="20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5" name="Google Shape;905;p38"/>
              <p:cNvSpPr txBox="1"/>
              <p:nvPr/>
            </p:nvSpPr>
            <p:spPr>
              <a:xfrm>
                <a:off x="4706537" y="3160471"/>
                <a:ext cx="1823439" cy="706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4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Go ahead and replace it with your own text. Go ahead and replace it with your own text.</a:t>
                </a:r>
                <a:endParaRPr i="1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906" name="Google Shape;906;p38"/>
            <p:cNvGrpSpPr/>
            <p:nvPr/>
          </p:nvGrpSpPr>
          <p:grpSpPr>
            <a:xfrm>
              <a:off x="6529976" y="2778246"/>
              <a:ext cx="1823439" cy="1089168"/>
              <a:chOff x="6529976" y="2778246"/>
              <a:chExt cx="1823439" cy="1089168"/>
            </a:xfrm>
          </p:grpSpPr>
          <p:sp>
            <p:nvSpPr>
              <p:cNvPr id="907" name="Google Shape;907;p38"/>
              <p:cNvSpPr txBox="1"/>
              <p:nvPr/>
            </p:nvSpPr>
            <p:spPr>
              <a:xfrm>
                <a:off x="6566013" y="2778246"/>
                <a:ext cx="1751366" cy="2663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TEXT  HERE</a:t>
                </a:r>
                <a:endParaRPr b="1" sz="20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08" name="Google Shape;908;p38"/>
              <p:cNvSpPr txBox="1"/>
              <p:nvPr/>
            </p:nvSpPr>
            <p:spPr>
              <a:xfrm>
                <a:off x="6529976" y="3160471"/>
                <a:ext cx="1823439" cy="7069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4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Go ahead and replace it with your own text. Go ahead and replace it with your own text.</a:t>
                </a:r>
                <a:endParaRPr i="1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39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915" name="Google Shape;915;p39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916" name="Google Shape;916;p39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17" name="Google Shape;917;p39"/>
          <p:cNvGrpSpPr/>
          <p:nvPr/>
        </p:nvGrpSpPr>
        <p:grpSpPr>
          <a:xfrm>
            <a:off x="815696" y="2303980"/>
            <a:ext cx="5090733" cy="3717257"/>
            <a:chOff x="1003576" y="2270527"/>
            <a:chExt cx="5090733" cy="3717257"/>
          </a:xfrm>
        </p:grpSpPr>
        <p:sp>
          <p:nvSpPr>
            <p:cNvPr id="918" name="Google Shape;918;p39"/>
            <p:cNvSpPr/>
            <p:nvPr/>
          </p:nvSpPr>
          <p:spPr>
            <a:xfrm rot="-5400000">
              <a:off x="3731596" y="2966124"/>
              <a:ext cx="2348959" cy="2376466"/>
            </a:xfrm>
            <a:custGeom>
              <a:rect b="b" l="l" r="r" t="t"/>
              <a:pathLst>
                <a:path extrusionOk="0" h="1598" w="1578">
                  <a:moveTo>
                    <a:pt x="1472" y="0"/>
                  </a:moveTo>
                  <a:lnTo>
                    <a:pt x="104" y="0"/>
                  </a:lnTo>
                  <a:lnTo>
                    <a:pt x="104" y="0"/>
                  </a:lnTo>
                  <a:lnTo>
                    <a:pt x="88" y="2"/>
                  </a:lnTo>
                  <a:lnTo>
                    <a:pt x="74" y="4"/>
                  </a:lnTo>
                  <a:lnTo>
                    <a:pt x="60" y="8"/>
                  </a:lnTo>
                  <a:lnTo>
                    <a:pt x="48" y="12"/>
                  </a:lnTo>
                  <a:lnTo>
                    <a:pt x="36" y="18"/>
                  </a:lnTo>
                  <a:lnTo>
                    <a:pt x="26" y="26"/>
                  </a:lnTo>
                  <a:lnTo>
                    <a:pt x="18" y="36"/>
                  </a:lnTo>
                  <a:lnTo>
                    <a:pt x="12" y="46"/>
                  </a:lnTo>
                  <a:lnTo>
                    <a:pt x="6" y="56"/>
                  </a:lnTo>
                  <a:lnTo>
                    <a:pt x="2" y="68"/>
                  </a:lnTo>
                  <a:lnTo>
                    <a:pt x="0" y="80"/>
                  </a:lnTo>
                  <a:lnTo>
                    <a:pt x="0" y="94"/>
                  </a:lnTo>
                  <a:lnTo>
                    <a:pt x="0" y="106"/>
                  </a:lnTo>
                  <a:lnTo>
                    <a:pt x="4" y="120"/>
                  </a:lnTo>
                  <a:lnTo>
                    <a:pt x="8" y="136"/>
                  </a:lnTo>
                  <a:lnTo>
                    <a:pt x="14" y="150"/>
                  </a:lnTo>
                  <a:lnTo>
                    <a:pt x="714" y="1538"/>
                  </a:lnTo>
                  <a:lnTo>
                    <a:pt x="714" y="1538"/>
                  </a:lnTo>
                  <a:lnTo>
                    <a:pt x="722" y="1552"/>
                  </a:lnTo>
                  <a:lnTo>
                    <a:pt x="730" y="1564"/>
                  </a:lnTo>
                  <a:lnTo>
                    <a:pt x="738" y="1574"/>
                  </a:lnTo>
                  <a:lnTo>
                    <a:pt x="748" y="1582"/>
                  </a:lnTo>
                  <a:lnTo>
                    <a:pt x="758" y="1588"/>
                  </a:lnTo>
                  <a:lnTo>
                    <a:pt x="768" y="1594"/>
                  </a:lnTo>
                  <a:lnTo>
                    <a:pt x="778" y="1596"/>
                  </a:lnTo>
                  <a:lnTo>
                    <a:pt x="788" y="1598"/>
                  </a:lnTo>
                  <a:lnTo>
                    <a:pt x="800" y="1596"/>
                  </a:lnTo>
                  <a:lnTo>
                    <a:pt x="810" y="1594"/>
                  </a:lnTo>
                  <a:lnTo>
                    <a:pt x="820" y="1588"/>
                  </a:lnTo>
                  <a:lnTo>
                    <a:pt x="830" y="1582"/>
                  </a:lnTo>
                  <a:lnTo>
                    <a:pt x="838" y="1574"/>
                  </a:lnTo>
                  <a:lnTo>
                    <a:pt x="848" y="1564"/>
                  </a:lnTo>
                  <a:lnTo>
                    <a:pt x="856" y="1552"/>
                  </a:lnTo>
                  <a:lnTo>
                    <a:pt x="864" y="1538"/>
                  </a:lnTo>
                  <a:lnTo>
                    <a:pt x="1564" y="140"/>
                  </a:lnTo>
                  <a:lnTo>
                    <a:pt x="1564" y="140"/>
                  </a:lnTo>
                  <a:lnTo>
                    <a:pt x="1570" y="126"/>
                  </a:lnTo>
                  <a:lnTo>
                    <a:pt x="1574" y="112"/>
                  </a:lnTo>
                  <a:lnTo>
                    <a:pt x="1578" y="98"/>
                  </a:lnTo>
                  <a:lnTo>
                    <a:pt x="1578" y="84"/>
                  </a:lnTo>
                  <a:lnTo>
                    <a:pt x="1578" y="72"/>
                  </a:lnTo>
                  <a:lnTo>
                    <a:pt x="1576" y="60"/>
                  </a:lnTo>
                  <a:lnTo>
                    <a:pt x="1572" y="50"/>
                  </a:lnTo>
                  <a:lnTo>
                    <a:pt x="1566" y="40"/>
                  </a:lnTo>
                  <a:lnTo>
                    <a:pt x="1560" y="32"/>
                  </a:lnTo>
                  <a:lnTo>
                    <a:pt x="1552" y="24"/>
                  </a:lnTo>
                  <a:lnTo>
                    <a:pt x="1542" y="16"/>
                  </a:lnTo>
                  <a:lnTo>
                    <a:pt x="1530" y="10"/>
                  </a:lnTo>
                  <a:lnTo>
                    <a:pt x="1518" y="6"/>
                  </a:lnTo>
                  <a:lnTo>
                    <a:pt x="1504" y="4"/>
                  </a:lnTo>
                  <a:lnTo>
                    <a:pt x="1490" y="0"/>
                  </a:lnTo>
                  <a:lnTo>
                    <a:pt x="1472" y="0"/>
                  </a:lnTo>
                  <a:lnTo>
                    <a:pt x="1472" y="0"/>
                  </a:lnTo>
                  <a:close/>
                </a:path>
              </a:pathLst>
            </a:cu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9" name="Google Shape;919;p39"/>
            <p:cNvSpPr/>
            <p:nvPr/>
          </p:nvSpPr>
          <p:spPr>
            <a:xfrm rot="-5400000">
              <a:off x="1009077" y="3095434"/>
              <a:ext cx="2363628" cy="2374631"/>
            </a:xfrm>
            <a:custGeom>
              <a:rect b="b" l="l" r="r" t="t"/>
              <a:pathLst>
                <a:path extrusionOk="0" h="1596" w="1588">
                  <a:moveTo>
                    <a:pt x="104" y="1596"/>
                  </a:moveTo>
                  <a:lnTo>
                    <a:pt x="1470" y="1596"/>
                  </a:lnTo>
                  <a:lnTo>
                    <a:pt x="1470" y="1596"/>
                  </a:lnTo>
                  <a:lnTo>
                    <a:pt x="1488" y="1596"/>
                  </a:lnTo>
                  <a:lnTo>
                    <a:pt x="1506" y="1594"/>
                  </a:lnTo>
                  <a:lnTo>
                    <a:pt x="1520" y="1590"/>
                  </a:lnTo>
                  <a:lnTo>
                    <a:pt x="1534" y="1584"/>
                  </a:lnTo>
                  <a:lnTo>
                    <a:pt x="1548" y="1578"/>
                  </a:lnTo>
                  <a:lnTo>
                    <a:pt x="1558" y="1570"/>
                  </a:lnTo>
                  <a:lnTo>
                    <a:pt x="1566" y="1562"/>
                  </a:lnTo>
                  <a:lnTo>
                    <a:pt x="1574" y="1552"/>
                  </a:lnTo>
                  <a:lnTo>
                    <a:pt x="1580" y="1540"/>
                  </a:lnTo>
                  <a:lnTo>
                    <a:pt x="1584" y="1528"/>
                  </a:lnTo>
                  <a:lnTo>
                    <a:pt x="1586" y="1516"/>
                  </a:lnTo>
                  <a:lnTo>
                    <a:pt x="1588" y="1504"/>
                  </a:lnTo>
                  <a:lnTo>
                    <a:pt x="1586" y="1490"/>
                  </a:lnTo>
                  <a:lnTo>
                    <a:pt x="1584" y="1476"/>
                  </a:lnTo>
                  <a:lnTo>
                    <a:pt x="1578" y="1462"/>
                  </a:lnTo>
                  <a:lnTo>
                    <a:pt x="1572" y="1446"/>
                  </a:lnTo>
                  <a:lnTo>
                    <a:pt x="862" y="58"/>
                  </a:lnTo>
                  <a:lnTo>
                    <a:pt x="862" y="58"/>
                  </a:lnTo>
                  <a:lnTo>
                    <a:pt x="854" y="44"/>
                  </a:lnTo>
                  <a:lnTo>
                    <a:pt x="846" y="32"/>
                  </a:lnTo>
                  <a:lnTo>
                    <a:pt x="836" y="22"/>
                  </a:lnTo>
                  <a:lnTo>
                    <a:pt x="828" y="14"/>
                  </a:lnTo>
                  <a:lnTo>
                    <a:pt x="818" y="8"/>
                  </a:lnTo>
                  <a:lnTo>
                    <a:pt x="808" y="4"/>
                  </a:lnTo>
                  <a:lnTo>
                    <a:pt x="798" y="0"/>
                  </a:lnTo>
                  <a:lnTo>
                    <a:pt x="788" y="0"/>
                  </a:lnTo>
                  <a:lnTo>
                    <a:pt x="778" y="0"/>
                  </a:lnTo>
                  <a:lnTo>
                    <a:pt x="768" y="4"/>
                  </a:lnTo>
                  <a:lnTo>
                    <a:pt x="758" y="8"/>
                  </a:lnTo>
                  <a:lnTo>
                    <a:pt x="748" y="14"/>
                  </a:lnTo>
                  <a:lnTo>
                    <a:pt x="738" y="22"/>
                  </a:lnTo>
                  <a:lnTo>
                    <a:pt x="730" y="32"/>
                  </a:lnTo>
                  <a:lnTo>
                    <a:pt x="722" y="44"/>
                  </a:lnTo>
                  <a:lnTo>
                    <a:pt x="714" y="58"/>
                  </a:lnTo>
                  <a:lnTo>
                    <a:pt x="14" y="1456"/>
                  </a:lnTo>
                  <a:lnTo>
                    <a:pt x="14" y="1456"/>
                  </a:lnTo>
                  <a:lnTo>
                    <a:pt x="8" y="1472"/>
                  </a:lnTo>
                  <a:lnTo>
                    <a:pt x="4" y="1486"/>
                  </a:lnTo>
                  <a:lnTo>
                    <a:pt x="0" y="1500"/>
                  </a:lnTo>
                  <a:lnTo>
                    <a:pt x="0" y="1512"/>
                  </a:lnTo>
                  <a:lnTo>
                    <a:pt x="0" y="1524"/>
                  </a:lnTo>
                  <a:lnTo>
                    <a:pt x="2" y="1536"/>
                  </a:lnTo>
                  <a:lnTo>
                    <a:pt x="6" y="1546"/>
                  </a:lnTo>
                  <a:lnTo>
                    <a:pt x="12" y="1556"/>
                  </a:lnTo>
                  <a:lnTo>
                    <a:pt x="18" y="1566"/>
                  </a:lnTo>
                  <a:lnTo>
                    <a:pt x="26" y="1574"/>
                  </a:lnTo>
                  <a:lnTo>
                    <a:pt x="36" y="1580"/>
                  </a:lnTo>
                  <a:lnTo>
                    <a:pt x="48" y="1586"/>
                  </a:lnTo>
                  <a:lnTo>
                    <a:pt x="60" y="1590"/>
                  </a:lnTo>
                  <a:lnTo>
                    <a:pt x="74" y="1594"/>
                  </a:lnTo>
                  <a:lnTo>
                    <a:pt x="88" y="1596"/>
                  </a:lnTo>
                  <a:lnTo>
                    <a:pt x="104" y="1596"/>
                  </a:lnTo>
                  <a:lnTo>
                    <a:pt x="104" y="1596"/>
                  </a:ln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920" name="Google Shape;920;p39"/>
            <p:cNvCxnSpPr/>
            <p:nvPr/>
          </p:nvCxnSpPr>
          <p:spPr>
            <a:xfrm>
              <a:off x="1712667" y="4369219"/>
              <a:ext cx="1450451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921" name="Google Shape;921;p39"/>
            <p:cNvCxnSpPr/>
            <p:nvPr/>
          </p:nvCxnSpPr>
          <p:spPr>
            <a:xfrm>
              <a:off x="3938769" y="4163846"/>
              <a:ext cx="1450451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922" name="Google Shape;922;p39"/>
            <p:cNvSpPr/>
            <p:nvPr/>
          </p:nvSpPr>
          <p:spPr>
            <a:xfrm>
              <a:off x="1715118" y="4492679"/>
              <a:ext cx="14558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23" name="Google Shape;923;p39"/>
            <p:cNvSpPr/>
            <p:nvPr/>
          </p:nvSpPr>
          <p:spPr>
            <a:xfrm>
              <a:off x="3929652" y="4299495"/>
              <a:ext cx="1455848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924" name="Google Shape;924;p39"/>
            <p:cNvGrpSpPr/>
            <p:nvPr/>
          </p:nvGrpSpPr>
          <p:grpSpPr>
            <a:xfrm>
              <a:off x="4424307" y="3546295"/>
              <a:ext cx="442662" cy="495044"/>
              <a:chOff x="5999255" y="3275006"/>
              <a:chExt cx="402656" cy="450303"/>
            </a:xfrm>
          </p:grpSpPr>
          <p:sp>
            <p:nvSpPr>
              <p:cNvPr id="925" name="Google Shape;925;p39"/>
              <p:cNvSpPr/>
              <p:nvPr/>
            </p:nvSpPr>
            <p:spPr>
              <a:xfrm>
                <a:off x="6068389" y="3442234"/>
                <a:ext cx="56988" cy="57923"/>
              </a:xfrm>
              <a:custGeom>
                <a:rect b="b" l="l" r="r" t="t"/>
                <a:pathLst>
                  <a:path extrusionOk="0" h="26" w="26">
                    <a:moveTo>
                      <a:pt x="13" y="0"/>
                    </a:moveTo>
                    <a:cubicBezTo>
                      <a:pt x="6" y="0"/>
                      <a:pt x="0" y="6"/>
                      <a:pt x="0" y="13"/>
                    </a:cubicBezTo>
                    <a:cubicBezTo>
                      <a:pt x="0" y="20"/>
                      <a:pt x="6" y="26"/>
                      <a:pt x="13" y="26"/>
                    </a:cubicBezTo>
                    <a:cubicBezTo>
                      <a:pt x="20" y="26"/>
                      <a:pt x="26" y="20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lose/>
                    <a:moveTo>
                      <a:pt x="13" y="23"/>
                    </a:moveTo>
                    <a:cubicBezTo>
                      <a:pt x="8" y="23"/>
                      <a:pt x="3" y="18"/>
                      <a:pt x="3" y="13"/>
                    </a:cubicBezTo>
                    <a:cubicBezTo>
                      <a:pt x="3" y="7"/>
                      <a:pt x="8" y="3"/>
                      <a:pt x="13" y="3"/>
                    </a:cubicBezTo>
                    <a:cubicBezTo>
                      <a:pt x="19" y="3"/>
                      <a:pt x="23" y="7"/>
                      <a:pt x="23" y="13"/>
                    </a:cubicBezTo>
                    <a:cubicBezTo>
                      <a:pt x="23" y="18"/>
                      <a:pt x="19" y="23"/>
                      <a:pt x="13" y="2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6" name="Google Shape;926;p39"/>
              <p:cNvSpPr/>
              <p:nvPr/>
            </p:nvSpPr>
            <p:spPr>
              <a:xfrm>
                <a:off x="6196380" y="3404865"/>
                <a:ext cx="48580" cy="48580"/>
              </a:xfrm>
              <a:custGeom>
                <a:rect b="b" l="l" r="r" t="t"/>
                <a:pathLst>
                  <a:path extrusionOk="0" h="22" w="22">
                    <a:moveTo>
                      <a:pt x="11" y="0"/>
                    </a:moveTo>
                    <a:cubicBezTo>
                      <a:pt x="5" y="0"/>
                      <a:pt x="0" y="5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5"/>
                      <a:pt x="17" y="0"/>
                      <a:pt x="11" y="0"/>
                    </a:cubicBezTo>
                    <a:close/>
                    <a:moveTo>
                      <a:pt x="11" y="17"/>
                    </a:moveTo>
                    <a:cubicBezTo>
                      <a:pt x="8" y="17"/>
                      <a:pt x="5" y="14"/>
                      <a:pt x="5" y="11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7" y="8"/>
                      <a:pt x="17" y="11"/>
                    </a:cubicBezTo>
                    <a:cubicBezTo>
                      <a:pt x="17" y="14"/>
                      <a:pt x="14" y="17"/>
                      <a:pt x="11" y="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7" name="Google Shape;927;p39"/>
              <p:cNvSpPr/>
              <p:nvPr/>
            </p:nvSpPr>
            <p:spPr>
              <a:xfrm>
                <a:off x="6081468" y="3456248"/>
                <a:ext cx="30830" cy="30830"/>
              </a:xfrm>
              <a:custGeom>
                <a:rect b="b" l="l" r="r" t="t"/>
                <a:pathLst>
                  <a:path extrusionOk="0" h="14" w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0"/>
                    </a:moveTo>
                    <a:cubicBezTo>
                      <a:pt x="5" y="10"/>
                      <a:pt x="4" y="9"/>
                      <a:pt x="4" y="7"/>
                    </a:cubicBezTo>
                    <a:cubicBezTo>
                      <a:pt x="4" y="5"/>
                      <a:pt x="5" y="3"/>
                      <a:pt x="7" y="3"/>
                    </a:cubicBezTo>
                    <a:cubicBezTo>
                      <a:pt x="9" y="3"/>
                      <a:pt x="11" y="5"/>
                      <a:pt x="11" y="7"/>
                    </a:cubicBezTo>
                    <a:cubicBezTo>
                      <a:pt x="11" y="9"/>
                      <a:pt x="9" y="10"/>
                      <a:pt x="7" y="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8" name="Google Shape;928;p39"/>
              <p:cNvSpPr/>
              <p:nvPr/>
            </p:nvSpPr>
            <p:spPr>
              <a:xfrm>
                <a:off x="6172089" y="3380574"/>
                <a:ext cx="97161" cy="97161"/>
              </a:xfrm>
              <a:custGeom>
                <a:rect b="b" l="l" r="r" t="t"/>
                <a:pathLst>
                  <a:path extrusionOk="0" h="44" w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9"/>
                    </a:moveTo>
                    <a:cubicBezTo>
                      <a:pt x="13" y="39"/>
                      <a:pt x="5" y="31"/>
                      <a:pt x="5" y="22"/>
                    </a:cubicBezTo>
                    <a:cubicBezTo>
                      <a:pt x="5" y="13"/>
                      <a:pt x="13" y="6"/>
                      <a:pt x="22" y="6"/>
                    </a:cubicBezTo>
                    <a:cubicBezTo>
                      <a:pt x="31" y="6"/>
                      <a:pt x="39" y="13"/>
                      <a:pt x="39" y="22"/>
                    </a:cubicBezTo>
                    <a:cubicBezTo>
                      <a:pt x="39" y="31"/>
                      <a:pt x="31" y="39"/>
                      <a:pt x="22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29" name="Google Shape;929;p39"/>
              <p:cNvSpPr/>
              <p:nvPr/>
            </p:nvSpPr>
            <p:spPr>
              <a:xfrm>
                <a:off x="5999255" y="3275006"/>
                <a:ext cx="402656" cy="450303"/>
              </a:xfrm>
              <a:custGeom>
                <a:rect b="b" l="l" r="r" t="t"/>
                <a:pathLst>
                  <a:path extrusionOk="0" h="204" w="182">
                    <a:moveTo>
                      <a:pt x="170" y="111"/>
                    </a:moveTo>
                    <a:cubicBezTo>
                      <a:pt x="166" y="107"/>
                      <a:pt x="160" y="102"/>
                      <a:pt x="157" y="96"/>
                    </a:cubicBezTo>
                    <a:cubicBezTo>
                      <a:pt x="153" y="87"/>
                      <a:pt x="158" y="79"/>
                      <a:pt x="157" y="70"/>
                    </a:cubicBezTo>
                    <a:cubicBezTo>
                      <a:pt x="157" y="63"/>
                      <a:pt x="155" y="54"/>
                      <a:pt x="153" y="48"/>
                    </a:cubicBezTo>
                    <a:cubicBezTo>
                      <a:pt x="149" y="37"/>
                      <a:pt x="142" y="28"/>
                      <a:pt x="133" y="21"/>
                    </a:cubicBezTo>
                    <a:cubicBezTo>
                      <a:pt x="119" y="8"/>
                      <a:pt x="100" y="0"/>
                      <a:pt x="78" y="0"/>
                    </a:cubicBezTo>
                    <a:cubicBezTo>
                      <a:pt x="35" y="0"/>
                      <a:pt x="0" y="32"/>
                      <a:pt x="0" y="71"/>
                    </a:cubicBezTo>
                    <a:cubicBezTo>
                      <a:pt x="0" y="74"/>
                      <a:pt x="0" y="77"/>
                      <a:pt x="1" y="79"/>
                    </a:cubicBezTo>
                    <a:cubicBezTo>
                      <a:pt x="1" y="96"/>
                      <a:pt x="6" y="117"/>
                      <a:pt x="22" y="139"/>
                    </a:cubicBezTo>
                    <a:cubicBezTo>
                      <a:pt x="22" y="139"/>
                      <a:pt x="43" y="182"/>
                      <a:pt x="0" y="204"/>
                    </a:cubicBezTo>
                    <a:cubicBezTo>
                      <a:pt x="95" y="204"/>
                      <a:pt x="95" y="204"/>
                      <a:pt x="95" y="204"/>
                    </a:cubicBezTo>
                    <a:cubicBezTo>
                      <a:pt x="95" y="204"/>
                      <a:pt x="102" y="176"/>
                      <a:pt x="113" y="176"/>
                    </a:cubicBezTo>
                    <a:cubicBezTo>
                      <a:pt x="123" y="176"/>
                      <a:pt x="133" y="177"/>
                      <a:pt x="142" y="176"/>
                    </a:cubicBezTo>
                    <a:cubicBezTo>
                      <a:pt x="144" y="177"/>
                      <a:pt x="146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47" y="176"/>
                      <a:pt x="147" y="176"/>
                      <a:pt x="147" y="176"/>
                    </a:cubicBezTo>
                    <a:cubicBezTo>
                      <a:pt x="154" y="173"/>
                      <a:pt x="149" y="157"/>
                      <a:pt x="149" y="157"/>
                    </a:cubicBezTo>
                    <a:cubicBezTo>
                      <a:pt x="153" y="155"/>
                      <a:pt x="156" y="153"/>
                      <a:pt x="156" y="151"/>
                    </a:cubicBezTo>
                    <a:cubicBezTo>
                      <a:pt x="156" y="150"/>
                      <a:pt x="156" y="150"/>
                      <a:pt x="156" y="150"/>
                    </a:cubicBezTo>
                    <a:cubicBezTo>
                      <a:pt x="156" y="148"/>
                      <a:pt x="152" y="146"/>
                      <a:pt x="146" y="145"/>
                    </a:cubicBezTo>
                    <a:cubicBezTo>
                      <a:pt x="149" y="145"/>
                      <a:pt x="149" y="145"/>
                      <a:pt x="149" y="145"/>
                    </a:cubicBezTo>
                    <a:cubicBezTo>
                      <a:pt x="153" y="145"/>
                      <a:pt x="156" y="143"/>
                      <a:pt x="156" y="140"/>
                    </a:cubicBezTo>
                    <a:cubicBezTo>
                      <a:pt x="156" y="140"/>
                      <a:pt x="156" y="140"/>
                      <a:pt x="156" y="140"/>
                    </a:cubicBezTo>
                    <a:cubicBezTo>
                      <a:pt x="156" y="139"/>
                      <a:pt x="156" y="138"/>
                      <a:pt x="155" y="138"/>
                    </a:cubicBezTo>
                    <a:cubicBezTo>
                      <a:pt x="156" y="135"/>
                      <a:pt x="159" y="121"/>
                      <a:pt x="160" y="121"/>
                    </a:cubicBezTo>
                    <a:cubicBezTo>
                      <a:pt x="182" y="119"/>
                      <a:pt x="170" y="111"/>
                      <a:pt x="170" y="111"/>
                    </a:cubicBezTo>
                    <a:close/>
                    <a:moveTo>
                      <a:pt x="66" y="93"/>
                    </a:move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95"/>
                      <a:pt x="61" y="97"/>
                      <a:pt x="60" y="99"/>
                    </a:cubicBezTo>
                    <a:cubicBezTo>
                      <a:pt x="62" y="102"/>
                      <a:pt x="62" y="102"/>
                      <a:pt x="62" y="102"/>
                    </a:cubicBezTo>
                    <a:cubicBezTo>
                      <a:pt x="57" y="107"/>
                      <a:pt x="57" y="107"/>
                      <a:pt x="57" y="107"/>
                    </a:cubicBezTo>
                    <a:cubicBezTo>
                      <a:pt x="54" y="105"/>
                      <a:pt x="54" y="105"/>
                      <a:pt x="54" y="105"/>
                    </a:cubicBezTo>
                    <a:cubicBezTo>
                      <a:pt x="52" y="106"/>
                      <a:pt x="50" y="107"/>
                      <a:pt x="48" y="107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40" y="110"/>
                      <a:pt x="40" y="110"/>
                      <a:pt x="40" y="110"/>
                    </a:cubicBezTo>
                    <a:cubicBezTo>
                      <a:pt x="40" y="107"/>
                      <a:pt x="40" y="107"/>
                      <a:pt x="40" y="107"/>
                    </a:cubicBezTo>
                    <a:cubicBezTo>
                      <a:pt x="38" y="107"/>
                      <a:pt x="36" y="106"/>
                      <a:pt x="34" y="105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97"/>
                      <a:pt x="26" y="95"/>
                      <a:pt x="26" y="93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3"/>
                      <a:pt x="27" y="81"/>
                      <a:pt x="28" y="79"/>
                    </a:cubicBezTo>
                    <a:cubicBezTo>
                      <a:pt x="26" y="76"/>
                      <a:pt x="26" y="76"/>
                      <a:pt x="26" y="76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4" y="73"/>
                      <a:pt x="34" y="73"/>
                      <a:pt x="34" y="73"/>
                    </a:cubicBezTo>
                    <a:cubicBezTo>
                      <a:pt x="36" y="72"/>
                      <a:pt x="38" y="71"/>
                      <a:pt x="40" y="71"/>
                    </a:cubicBezTo>
                    <a:cubicBezTo>
                      <a:pt x="40" y="68"/>
                      <a:pt x="40" y="68"/>
                      <a:pt x="40" y="68"/>
                    </a:cubicBezTo>
                    <a:cubicBezTo>
                      <a:pt x="48" y="68"/>
                      <a:pt x="48" y="68"/>
                      <a:pt x="48" y="68"/>
                    </a:cubicBezTo>
                    <a:cubicBezTo>
                      <a:pt x="48" y="71"/>
                      <a:pt x="48" y="71"/>
                      <a:pt x="48" y="71"/>
                    </a:cubicBezTo>
                    <a:cubicBezTo>
                      <a:pt x="50" y="71"/>
                      <a:pt x="52" y="72"/>
                      <a:pt x="54" y="73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63" y="76"/>
                      <a:pt x="63" y="76"/>
                      <a:pt x="63" y="76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61" y="81"/>
                      <a:pt x="62" y="83"/>
                      <a:pt x="63" y="85"/>
                    </a:cubicBezTo>
                    <a:cubicBezTo>
                      <a:pt x="66" y="85"/>
                      <a:pt x="66" y="85"/>
                      <a:pt x="66" y="85"/>
                    </a:cubicBezTo>
                    <a:lnTo>
                      <a:pt x="66" y="93"/>
                    </a:lnTo>
                    <a:close/>
                    <a:moveTo>
                      <a:pt x="136" y="77"/>
                    </a:moveTo>
                    <a:cubicBezTo>
                      <a:pt x="130" y="77"/>
                      <a:pt x="130" y="77"/>
                      <a:pt x="130" y="77"/>
                    </a:cubicBezTo>
                    <a:cubicBezTo>
                      <a:pt x="129" y="80"/>
                      <a:pt x="128" y="84"/>
                      <a:pt x="126" y="87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21" y="100"/>
                      <a:pt x="121" y="100"/>
                      <a:pt x="121" y="100"/>
                    </a:cubicBezTo>
                    <a:cubicBezTo>
                      <a:pt x="117" y="96"/>
                      <a:pt x="117" y="96"/>
                      <a:pt x="117" y="96"/>
                    </a:cubicBezTo>
                    <a:cubicBezTo>
                      <a:pt x="114" y="98"/>
                      <a:pt x="110" y="99"/>
                      <a:pt x="107" y="100"/>
                    </a:cubicBezTo>
                    <a:cubicBezTo>
                      <a:pt x="107" y="105"/>
                      <a:pt x="107" y="105"/>
                      <a:pt x="107" y="105"/>
                    </a:cubicBezTo>
                    <a:cubicBezTo>
                      <a:pt x="94" y="105"/>
                      <a:pt x="94" y="105"/>
                      <a:pt x="94" y="105"/>
                    </a:cubicBezTo>
                    <a:cubicBezTo>
                      <a:pt x="94" y="100"/>
                      <a:pt x="94" y="100"/>
                      <a:pt x="94" y="100"/>
                    </a:cubicBezTo>
                    <a:cubicBezTo>
                      <a:pt x="90" y="100"/>
                      <a:pt x="86" y="98"/>
                      <a:pt x="83" y="96"/>
                    </a:cubicBezTo>
                    <a:cubicBezTo>
                      <a:pt x="79" y="100"/>
                      <a:pt x="79" y="100"/>
                      <a:pt x="79" y="10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7"/>
                      <a:pt x="74" y="87"/>
                      <a:pt x="74" y="87"/>
                    </a:cubicBezTo>
                    <a:cubicBezTo>
                      <a:pt x="72" y="84"/>
                      <a:pt x="71" y="81"/>
                      <a:pt x="70" y="77"/>
                    </a:cubicBezTo>
                    <a:cubicBezTo>
                      <a:pt x="64" y="77"/>
                      <a:pt x="64" y="77"/>
                      <a:pt x="64" y="77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0"/>
                      <a:pt x="72" y="56"/>
                      <a:pt x="74" y="53"/>
                    </a:cubicBezTo>
                    <a:cubicBezTo>
                      <a:pt x="70" y="49"/>
                      <a:pt x="70" y="49"/>
                      <a:pt x="70" y="49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3" y="44"/>
                      <a:pt x="83" y="44"/>
                      <a:pt x="83" y="44"/>
                    </a:cubicBezTo>
                    <a:cubicBezTo>
                      <a:pt x="86" y="42"/>
                      <a:pt x="90" y="41"/>
                      <a:pt x="94" y="40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107" y="35"/>
                      <a:pt x="107" y="35"/>
                      <a:pt x="107" y="35"/>
                    </a:cubicBezTo>
                    <a:cubicBezTo>
                      <a:pt x="107" y="40"/>
                      <a:pt x="107" y="40"/>
                      <a:pt x="107" y="40"/>
                    </a:cubicBezTo>
                    <a:cubicBezTo>
                      <a:pt x="110" y="41"/>
                      <a:pt x="114" y="42"/>
                      <a:pt x="117" y="44"/>
                    </a:cubicBezTo>
                    <a:cubicBezTo>
                      <a:pt x="121" y="40"/>
                      <a:pt x="121" y="40"/>
                      <a:pt x="121" y="40"/>
                    </a:cubicBezTo>
                    <a:cubicBezTo>
                      <a:pt x="130" y="49"/>
                      <a:pt x="130" y="49"/>
                      <a:pt x="130" y="49"/>
                    </a:cubicBezTo>
                    <a:cubicBezTo>
                      <a:pt x="126" y="53"/>
                      <a:pt x="126" y="53"/>
                      <a:pt x="126" y="53"/>
                    </a:cubicBezTo>
                    <a:cubicBezTo>
                      <a:pt x="128" y="57"/>
                      <a:pt x="130" y="60"/>
                      <a:pt x="130" y="64"/>
                    </a:cubicBezTo>
                    <a:cubicBezTo>
                      <a:pt x="136" y="64"/>
                      <a:pt x="136" y="64"/>
                      <a:pt x="136" y="64"/>
                    </a:cubicBezTo>
                    <a:lnTo>
                      <a:pt x="136" y="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930" name="Google Shape;930;p39"/>
            <p:cNvGrpSpPr/>
            <p:nvPr/>
          </p:nvGrpSpPr>
          <p:grpSpPr>
            <a:xfrm>
              <a:off x="2244717" y="3699270"/>
              <a:ext cx="422882" cy="455087"/>
              <a:chOff x="7005429" y="4859473"/>
              <a:chExt cx="466184" cy="501686"/>
            </a:xfrm>
          </p:grpSpPr>
          <p:sp>
            <p:nvSpPr>
              <p:cNvPr id="931" name="Google Shape;931;p39"/>
              <p:cNvSpPr/>
              <p:nvPr/>
            </p:nvSpPr>
            <p:spPr>
              <a:xfrm>
                <a:off x="7146499" y="5285485"/>
                <a:ext cx="50449" cy="46712"/>
              </a:xfrm>
              <a:custGeom>
                <a:rect b="b" l="l" r="r" t="t"/>
                <a:pathLst>
                  <a:path extrusionOk="0" h="21" w="23">
                    <a:moveTo>
                      <a:pt x="16" y="0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8" y="5"/>
                      <a:pt x="19" y="8"/>
                      <a:pt x="19" y="11"/>
                    </a:cubicBezTo>
                    <a:cubicBezTo>
                      <a:pt x="18" y="15"/>
                      <a:pt x="15" y="18"/>
                      <a:pt x="10" y="17"/>
                    </a:cubicBezTo>
                    <a:cubicBezTo>
                      <a:pt x="6" y="17"/>
                      <a:pt x="3" y="13"/>
                      <a:pt x="4" y="9"/>
                    </a:cubicBezTo>
                    <a:cubicBezTo>
                      <a:pt x="4" y="7"/>
                      <a:pt x="5" y="6"/>
                      <a:pt x="6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2"/>
                      <a:pt x="0" y="6"/>
                      <a:pt x="0" y="10"/>
                    </a:cubicBezTo>
                    <a:cubicBezTo>
                      <a:pt x="0" y="16"/>
                      <a:pt x="5" y="21"/>
                      <a:pt x="11" y="21"/>
                    </a:cubicBezTo>
                    <a:cubicBezTo>
                      <a:pt x="18" y="21"/>
                      <a:pt x="23" y="16"/>
                      <a:pt x="23" y="10"/>
                    </a:cubicBezTo>
                    <a:cubicBezTo>
                      <a:pt x="23" y="5"/>
                      <a:pt x="20" y="1"/>
                      <a:pt x="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2" name="Google Shape;932;p39"/>
              <p:cNvSpPr/>
              <p:nvPr/>
            </p:nvSpPr>
            <p:spPr>
              <a:xfrm>
                <a:off x="7166118" y="5278945"/>
                <a:ext cx="9342" cy="3269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3" name="Google Shape;933;p39"/>
              <p:cNvSpPr/>
              <p:nvPr/>
            </p:nvSpPr>
            <p:spPr>
              <a:xfrm>
                <a:off x="7044667" y="4940751"/>
                <a:ext cx="260652" cy="260652"/>
              </a:xfrm>
              <a:custGeom>
                <a:rect b="b" l="l" r="r" t="t"/>
                <a:pathLst>
                  <a:path extrusionOk="0" h="118" w="118">
                    <a:moveTo>
                      <a:pt x="24" y="19"/>
                    </a:moveTo>
                    <a:cubicBezTo>
                      <a:pt x="2" y="39"/>
                      <a:pt x="0" y="72"/>
                      <a:pt x="19" y="94"/>
                    </a:cubicBezTo>
                    <a:cubicBezTo>
                      <a:pt x="38" y="116"/>
                      <a:pt x="72" y="118"/>
                      <a:pt x="94" y="99"/>
                    </a:cubicBezTo>
                    <a:cubicBezTo>
                      <a:pt x="115" y="79"/>
                      <a:pt x="118" y="46"/>
                      <a:pt x="99" y="24"/>
                    </a:cubicBezTo>
                    <a:cubicBezTo>
                      <a:pt x="79" y="2"/>
                      <a:pt x="46" y="0"/>
                      <a:pt x="24" y="19"/>
                    </a:cubicBezTo>
                    <a:close/>
                    <a:moveTo>
                      <a:pt x="64" y="84"/>
                    </a:moveTo>
                    <a:cubicBezTo>
                      <a:pt x="64" y="93"/>
                      <a:pt x="64" y="93"/>
                      <a:pt x="64" y="93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56" y="85"/>
                      <a:pt x="56" y="85"/>
                      <a:pt x="56" y="85"/>
                    </a:cubicBezTo>
                    <a:cubicBezTo>
                      <a:pt x="50" y="85"/>
                      <a:pt x="44" y="83"/>
                      <a:pt x="41" y="8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7" y="73"/>
                      <a:pt x="52" y="75"/>
                      <a:pt x="58" y="75"/>
                    </a:cubicBezTo>
                    <a:cubicBezTo>
                      <a:pt x="63" y="75"/>
                      <a:pt x="66" y="73"/>
                      <a:pt x="66" y="70"/>
                    </a:cubicBezTo>
                    <a:cubicBezTo>
                      <a:pt x="66" y="66"/>
                      <a:pt x="63" y="64"/>
                      <a:pt x="57" y="62"/>
                    </a:cubicBezTo>
                    <a:cubicBezTo>
                      <a:pt x="48" y="59"/>
                      <a:pt x="41" y="55"/>
                      <a:pt x="41" y="46"/>
                    </a:cubicBezTo>
                    <a:cubicBezTo>
                      <a:pt x="41" y="39"/>
                      <a:pt x="47" y="33"/>
                      <a:pt x="56" y="31"/>
                    </a:cubicBezTo>
                    <a:cubicBezTo>
                      <a:pt x="56" y="23"/>
                      <a:pt x="56" y="23"/>
                      <a:pt x="56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70" y="30"/>
                      <a:pt x="74" y="32"/>
                      <a:pt x="77" y="33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42"/>
                      <a:pt x="68" y="40"/>
                      <a:pt x="62" y="40"/>
                    </a:cubicBezTo>
                    <a:cubicBezTo>
                      <a:pt x="56" y="40"/>
                      <a:pt x="55" y="42"/>
                      <a:pt x="55" y="45"/>
                    </a:cubicBezTo>
                    <a:cubicBezTo>
                      <a:pt x="55" y="48"/>
                      <a:pt x="58" y="50"/>
                      <a:pt x="65" y="52"/>
                    </a:cubicBezTo>
                    <a:cubicBezTo>
                      <a:pt x="75" y="56"/>
                      <a:pt x="79" y="61"/>
                      <a:pt x="79" y="69"/>
                    </a:cubicBezTo>
                    <a:cubicBezTo>
                      <a:pt x="79" y="76"/>
                      <a:pt x="74" y="83"/>
                      <a:pt x="64" y="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4" name="Google Shape;934;p39"/>
              <p:cNvSpPr/>
              <p:nvPr/>
            </p:nvSpPr>
            <p:spPr>
              <a:xfrm>
                <a:off x="7005429" y="4859473"/>
                <a:ext cx="338194" cy="501686"/>
              </a:xfrm>
              <a:custGeom>
                <a:rect b="b" l="l" r="r" t="t"/>
                <a:pathLst>
                  <a:path extrusionOk="0" h="227" w="153">
                    <a:moveTo>
                      <a:pt x="138" y="177"/>
                    </a:moveTo>
                    <a:cubicBezTo>
                      <a:pt x="16" y="177"/>
                      <a:pt x="16" y="177"/>
                      <a:pt x="16" y="17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8" y="16"/>
                      <a:pt x="138" y="16"/>
                      <a:pt x="138" y="16"/>
                    </a:cubicBezTo>
                    <a:cubicBezTo>
                      <a:pt x="138" y="103"/>
                      <a:pt x="138" y="103"/>
                      <a:pt x="138" y="103"/>
                    </a:cubicBezTo>
                    <a:cubicBezTo>
                      <a:pt x="138" y="103"/>
                      <a:pt x="139" y="102"/>
                      <a:pt x="139" y="102"/>
                    </a:cubicBezTo>
                    <a:cubicBezTo>
                      <a:pt x="144" y="98"/>
                      <a:pt x="148" y="95"/>
                      <a:pt x="153" y="94"/>
                    </a:cubicBezTo>
                    <a:cubicBezTo>
                      <a:pt x="153" y="13"/>
                      <a:pt x="153" y="13"/>
                      <a:pt x="153" y="13"/>
                    </a:cubicBezTo>
                    <a:cubicBezTo>
                      <a:pt x="153" y="6"/>
                      <a:pt x="148" y="0"/>
                      <a:pt x="14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22"/>
                      <a:pt x="6" y="227"/>
                      <a:pt x="12" y="227"/>
                    </a:cubicBezTo>
                    <a:cubicBezTo>
                      <a:pt x="141" y="227"/>
                      <a:pt x="141" y="227"/>
                      <a:pt x="141" y="227"/>
                    </a:cubicBezTo>
                    <a:cubicBezTo>
                      <a:pt x="148" y="227"/>
                      <a:pt x="153" y="222"/>
                      <a:pt x="153" y="215"/>
                    </a:cubicBezTo>
                    <a:cubicBezTo>
                      <a:pt x="153" y="176"/>
                      <a:pt x="153" y="176"/>
                      <a:pt x="153" y="176"/>
                    </a:cubicBezTo>
                    <a:cubicBezTo>
                      <a:pt x="148" y="174"/>
                      <a:pt x="142" y="170"/>
                      <a:pt x="138" y="166"/>
                    </a:cubicBezTo>
                    <a:lnTo>
                      <a:pt x="138" y="177"/>
                    </a:lnTo>
                    <a:close/>
                    <a:moveTo>
                      <a:pt x="75" y="221"/>
                    </a:moveTo>
                    <a:cubicBezTo>
                      <a:pt x="65" y="221"/>
                      <a:pt x="56" y="212"/>
                      <a:pt x="56" y="201"/>
                    </a:cubicBezTo>
                    <a:cubicBezTo>
                      <a:pt x="56" y="191"/>
                      <a:pt x="65" y="182"/>
                      <a:pt x="75" y="182"/>
                    </a:cubicBezTo>
                    <a:cubicBezTo>
                      <a:pt x="86" y="182"/>
                      <a:pt x="95" y="191"/>
                      <a:pt x="95" y="201"/>
                    </a:cubicBezTo>
                    <a:cubicBezTo>
                      <a:pt x="95" y="212"/>
                      <a:pt x="86" y="221"/>
                      <a:pt x="75" y="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935" name="Google Shape;935;p39"/>
              <p:cNvSpPr/>
              <p:nvPr/>
            </p:nvSpPr>
            <p:spPr>
              <a:xfrm>
                <a:off x="7281029" y="5062202"/>
                <a:ext cx="190584" cy="190584"/>
              </a:xfrm>
              <a:custGeom>
                <a:rect b="b" l="l" r="r" t="t"/>
                <a:pathLst>
                  <a:path extrusionOk="0" h="86" w="86">
                    <a:moveTo>
                      <a:pt x="72" y="17"/>
                    </a:moveTo>
                    <a:cubicBezTo>
                      <a:pt x="58" y="1"/>
                      <a:pt x="34" y="0"/>
                      <a:pt x="18" y="14"/>
                    </a:cubicBezTo>
                    <a:cubicBezTo>
                      <a:pt x="2" y="28"/>
                      <a:pt x="0" y="52"/>
                      <a:pt x="14" y="68"/>
                    </a:cubicBezTo>
                    <a:cubicBezTo>
                      <a:pt x="28" y="84"/>
                      <a:pt x="53" y="86"/>
                      <a:pt x="69" y="72"/>
                    </a:cubicBezTo>
                    <a:cubicBezTo>
                      <a:pt x="85" y="58"/>
                      <a:pt x="86" y="33"/>
                      <a:pt x="72" y="17"/>
                    </a:cubicBezTo>
                    <a:close/>
                    <a:moveTo>
                      <a:pt x="46" y="63"/>
                    </a:moveTo>
                    <a:cubicBezTo>
                      <a:pt x="46" y="70"/>
                      <a:pt x="46" y="70"/>
                      <a:pt x="46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35" y="64"/>
                      <a:pt x="31" y="62"/>
                      <a:pt x="28" y="61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33" y="55"/>
                      <a:pt x="37" y="56"/>
                      <a:pt x="41" y="56"/>
                    </a:cubicBezTo>
                    <a:cubicBezTo>
                      <a:pt x="45" y="56"/>
                      <a:pt x="48" y="54"/>
                      <a:pt x="48" y="52"/>
                    </a:cubicBezTo>
                    <a:cubicBezTo>
                      <a:pt x="48" y="49"/>
                      <a:pt x="46" y="48"/>
                      <a:pt x="41" y="46"/>
                    </a:cubicBezTo>
                    <a:cubicBezTo>
                      <a:pt x="34" y="44"/>
                      <a:pt x="29" y="40"/>
                      <a:pt x="29" y="34"/>
                    </a:cubicBezTo>
                    <a:cubicBezTo>
                      <a:pt x="29" y="28"/>
                      <a:pt x="33" y="23"/>
                      <a:pt x="40" y="22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51" y="21"/>
                      <a:pt x="54" y="22"/>
                      <a:pt x="56" y="23"/>
                    </a:cubicBezTo>
                    <a:cubicBezTo>
                      <a:pt x="54" y="31"/>
                      <a:pt x="54" y="31"/>
                      <a:pt x="54" y="31"/>
                    </a:cubicBezTo>
                    <a:cubicBezTo>
                      <a:pt x="53" y="30"/>
                      <a:pt x="50" y="29"/>
                      <a:pt x="45" y="29"/>
                    </a:cubicBezTo>
                    <a:cubicBezTo>
                      <a:pt x="40" y="29"/>
                      <a:pt x="39" y="31"/>
                      <a:pt x="39" y="32"/>
                    </a:cubicBezTo>
                    <a:cubicBezTo>
                      <a:pt x="39" y="35"/>
                      <a:pt x="41" y="36"/>
                      <a:pt x="47" y="38"/>
                    </a:cubicBezTo>
                    <a:cubicBezTo>
                      <a:pt x="55" y="41"/>
                      <a:pt x="58" y="45"/>
                      <a:pt x="58" y="51"/>
                    </a:cubicBezTo>
                    <a:cubicBezTo>
                      <a:pt x="58" y="57"/>
                      <a:pt x="54" y="62"/>
                      <a:pt x="46" y="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936" name="Google Shape;936;p39"/>
            <p:cNvSpPr txBox="1"/>
            <p:nvPr/>
          </p:nvSpPr>
          <p:spPr>
            <a:xfrm>
              <a:off x="1173564" y="5464564"/>
              <a:ext cx="2457664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i="1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7" name="Google Shape;937;p39"/>
            <p:cNvSpPr txBox="1"/>
            <p:nvPr/>
          </p:nvSpPr>
          <p:spPr>
            <a:xfrm>
              <a:off x="3631228" y="2270527"/>
              <a:ext cx="2229251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4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938" name="Google Shape;938;p39"/>
          <p:cNvGrpSpPr/>
          <p:nvPr/>
        </p:nvGrpSpPr>
        <p:grpSpPr>
          <a:xfrm>
            <a:off x="6246064" y="2250768"/>
            <a:ext cx="5001584" cy="4073199"/>
            <a:chOff x="3519540" y="959418"/>
            <a:chExt cx="4181853" cy="3559242"/>
          </a:xfrm>
        </p:grpSpPr>
        <p:sp>
          <p:nvSpPr>
            <p:cNvPr id="939" name="Google Shape;939;p39"/>
            <p:cNvSpPr/>
            <p:nvPr/>
          </p:nvSpPr>
          <p:spPr>
            <a:xfrm>
              <a:off x="3519540" y="959418"/>
              <a:ext cx="4181853" cy="24084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0" name="Google Shape;940;p39"/>
            <p:cNvSpPr/>
            <p:nvPr/>
          </p:nvSpPr>
          <p:spPr>
            <a:xfrm>
              <a:off x="3519540" y="3414352"/>
              <a:ext cx="4181853" cy="1104308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1" name="Google Shape;941;p39"/>
            <p:cNvSpPr txBox="1"/>
            <p:nvPr/>
          </p:nvSpPr>
          <p:spPr>
            <a:xfrm>
              <a:off x="3556744" y="3524974"/>
              <a:ext cx="4089378" cy="887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42" name="Google Shape;942;p39"/>
            <p:cNvSpPr txBox="1"/>
            <p:nvPr/>
          </p:nvSpPr>
          <p:spPr>
            <a:xfrm>
              <a:off x="3702517" y="4169397"/>
              <a:ext cx="3797832" cy="2086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949" name="Google Shape;949;p40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950" name="Google Shape;950;p40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51" name="Google Shape;951;p40"/>
          <p:cNvGrpSpPr/>
          <p:nvPr/>
        </p:nvGrpSpPr>
        <p:grpSpPr>
          <a:xfrm>
            <a:off x="1541791" y="2305378"/>
            <a:ext cx="9108418" cy="4554210"/>
            <a:chOff x="467544" y="915566"/>
            <a:chExt cx="8064896" cy="4032448"/>
          </a:xfrm>
        </p:grpSpPr>
        <p:sp>
          <p:nvSpPr>
            <p:cNvPr id="952" name="Google Shape;952;p40"/>
            <p:cNvSpPr/>
            <p:nvPr/>
          </p:nvSpPr>
          <p:spPr>
            <a:xfrm>
              <a:off x="3901801" y="2114999"/>
              <a:ext cx="1872208" cy="1872208"/>
            </a:xfrm>
            <a:prstGeom prst="pie">
              <a:avLst>
                <a:gd fmla="val 0" name="adj1"/>
                <a:gd fmla="val 5433853" name="adj2"/>
              </a:avLst>
            </a:prstGeom>
            <a:noFill/>
            <a:ln cap="flat" cmpd="sng" w="76200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 flipH="1">
              <a:off x="3201274" y="1533788"/>
              <a:ext cx="3029484" cy="3029484"/>
            </a:xfrm>
            <a:prstGeom prst="pie">
              <a:avLst>
                <a:gd fmla="val 0" name="adj1"/>
                <a:gd fmla="val 5433853" name="adj2"/>
              </a:avLst>
            </a:prstGeom>
            <a:noFill/>
            <a:ln cap="flat" cmpd="sng" w="76200">
              <a:solidFill>
                <a:srgbClr val="DF62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4" name="Google Shape;954;p40"/>
            <p:cNvSpPr/>
            <p:nvPr/>
          </p:nvSpPr>
          <p:spPr>
            <a:xfrm flipH="1" rot="10800000">
              <a:off x="3613157" y="1709922"/>
              <a:ext cx="2448882" cy="2448882"/>
            </a:xfrm>
            <a:prstGeom prst="pie">
              <a:avLst>
                <a:gd fmla="val 0" name="adj1"/>
                <a:gd fmla="val 5433853" name="adj2"/>
              </a:avLst>
            </a:prstGeom>
            <a:noFill/>
            <a:ln cap="flat" cmpd="sng" w="76200">
              <a:solidFill>
                <a:srgbClr val="DF62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5" name="Google Shape;955;p40"/>
            <p:cNvSpPr/>
            <p:nvPr/>
          </p:nvSpPr>
          <p:spPr>
            <a:xfrm rot="10800000">
              <a:off x="2699792" y="915566"/>
              <a:ext cx="4032448" cy="4032448"/>
            </a:xfrm>
            <a:prstGeom prst="pie">
              <a:avLst>
                <a:gd fmla="val 0" name="adj1"/>
                <a:gd fmla="val 5433853" name="adj2"/>
              </a:avLst>
            </a:prstGeom>
            <a:noFill/>
            <a:ln cap="flat" cmpd="sng" w="76200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467544" y="915566"/>
              <a:ext cx="1944216" cy="432048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7" name="Google Shape;957;p40"/>
            <p:cNvSpPr/>
            <p:nvPr/>
          </p:nvSpPr>
          <p:spPr>
            <a:xfrm>
              <a:off x="6372200" y="915566"/>
              <a:ext cx="1944216" cy="432048"/>
            </a:xfrm>
            <a:prstGeom prst="rect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8" name="Google Shape;958;p40"/>
            <p:cNvSpPr/>
            <p:nvPr/>
          </p:nvSpPr>
          <p:spPr>
            <a:xfrm>
              <a:off x="467544" y="3075806"/>
              <a:ext cx="1944216" cy="432048"/>
            </a:xfrm>
            <a:prstGeom prst="rect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6372200" y="3075806"/>
              <a:ext cx="1944216" cy="432048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594605" y="967456"/>
              <a:ext cx="1690094" cy="290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1</a:t>
              </a:r>
              <a:endParaRPr b="1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566631" y="3127696"/>
              <a:ext cx="1690094" cy="290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2</a:t>
              </a:r>
              <a:endParaRPr b="1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6499261" y="972074"/>
              <a:ext cx="1690094" cy="290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3</a:t>
              </a:r>
              <a:endParaRPr b="1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6499261" y="3127695"/>
              <a:ext cx="1690094" cy="290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STAGE 4</a:t>
              </a:r>
              <a:endParaRPr b="1" sz="1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 flipH="1">
              <a:off x="467544" y="1486482"/>
              <a:ext cx="2160240" cy="980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1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965" name="Google Shape;965;p40"/>
            <p:cNvSpPr/>
            <p:nvPr/>
          </p:nvSpPr>
          <p:spPr>
            <a:xfrm flipH="1">
              <a:off x="467544" y="3716936"/>
              <a:ext cx="2160240" cy="980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1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 flipH="1">
              <a:off x="6372200" y="1486482"/>
              <a:ext cx="2160240" cy="980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1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 flipH="1">
              <a:off x="6372200" y="3707274"/>
              <a:ext cx="2160240" cy="9805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1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968" name="Google Shape;968;p40"/>
            <p:cNvSpPr txBox="1"/>
            <p:nvPr/>
          </p:nvSpPr>
          <p:spPr>
            <a:xfrm>
              <a:off x="4907339" y="3219901"/>
              <a:ext cx="628638" cy="339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10%</a:t>
              </a:r>
              <a:endParaRPr b="1" sz="18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69" name="Google Shape;969;p40"/>
            <p:cNvSpPr txBox="1"/>
            <p:nvPr/>
          </p:nvSpPr>
          <p:spPr>
            <a:xfrm>
              <a:off x="4907339" y="2243066"/>
              <a:ext cx="628638" cy="339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12%</a:t>
              </a:r>
              <a:endParaRPr b="1" sz="18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70" name="Google Shape;970;p40"/>
            <p:cNvSpPr txBox="1"/>
            <p:nvPr/>
          </p:nvSpPr>
          <p:spPr>
            <a:xfrm>
              <a:off x="3459067" y="2074871"/>
              <a:ext cx="1049185" cy="572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600">
                  <a:solidFill>
                    <a:srgbClr val="7F7F7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45%</a:t>
              </a:r>
              <a:endParaRPr b="1" sz="36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971" name="Google Shape;971;p40"/>
            <p:cNvSpPr txBox="1"/>
            <p:nvPr/>
          </p:nvSpPr>
          <p:spPr>
            <a:xfrm>
              <a:off x="3753486" y="3226639"/>
              <a:ext cx="628638" cy="339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36%</a:t>
              </a:r>
              <a:endParaRPr b="1" sz="1800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7" name="Google Shape;977;p41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978" name="Google Shape;978;p41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cxnSp>
          <p:nvCxnSpPr>
            <p:cNvPr id="979" name="Google Shape;979;p41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980" name="Google Shape;980;p41"/>
          <p:cNvGrpSpPr/>
          <p:nvPr/>
        </p:nvGrpSpPr>
        <p:grpSpPr>
          <a:xfrm>
            <a:off x="1338321" y="2266879"/>
            <a:ext cx="3372480" cy="2915834"/>
            <a:chOff x="524164" y="1385451"/>
            <a:chExt cx="3717636" cy="3214255"/>
          </a:xfrm>
        </p:grpSpPr>
        <p:pic>
          <p:nvPicPr>
            <p:cNvPr id="981" name="Google Shape;98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24164" y="1385451"/>
              <a:ext cx="3717636" cy="3214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2" name="Google Shape;982;p41"/>
            <p:cNvSpPr txBox="1"/>
            <p:nvPr/>
          </p:nvSpPr>
          <p:spPr>
            <a:xfrm>
              <a:off x="1393965" y="2336680"/>
              <a:ext cx="953905" cy="323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1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1"/>
            <p:cNvSpPr txBox="1"/>
            <p:nvPr/>
          </p:nvSpPr>
          <p:spPr>
            <a:xfrm>
              <a:off x="2516185" y="2336680"/>
              <a:ext cx="953905" cy="323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2</a:t>
              </a:r>
              <a:endPara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1"/>
            <p:cNvSpPr txBox="1"/>
            <p:nvPr/>
          </p:nvSpPr>
          <p:spPr>
            <a:xfrm>
              <a:off x="1906027" y="3485403"/>
              <a:ext cx="953905" cy="323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3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5" name="Google Shape;985;p41"/>
          <p:cNvGrpSpPr/>
          <p:nvPr/>
        </p:nvGrpSpPr>
        <p:grpSpPr>
          <a:xfrm>
            <a:off x="4531266" y="2266879"/>
            <a:ext cx="3372480" cy="2915834"/>
            <a:chOff x="4237182" y="1385451"/>
            <a:chExt cx="3717636" cy="3214255"/>
          </a:xfrm>
        </p:grpSpPr>
        <p:pic>
          <p:nvPicPr>
            <p:cNvPr id="986" name="Google Shape;986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237182" y="1385451"/>
              <a:ext cx="3717636" cy="3214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7" name="Google Shape;987;p41"/>
            <p:cNvSpPr txBox="1"/>
            <p:nvPr/>
          </p:nvSpPr>
          <p:spPr>
            <a:xfrm>
              <a:off x="6231240" y="2399364"/>
              <a:ext cx="977540" cy="323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2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1"/>
            <p:cNvSpPr txBox="1"/>
            <p:nvPr/>
          </p:nvSpPr>
          <p:spPr>
            <a:xfrm>
              <a:off x="5049896" y="2399364"/>
              <a:ext cx="977540" cy="323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1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1"/>
            <p:cNvSpPr txBox="1"/>
            <p:nvPr/>
          </p:nvSpPr>
          <p:spPr>
            <a:xfrm>
              <a:off x="5310957" y="3487232"/>
              <a:ext cx="977540" cy="323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3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0" name="Google Shape;990;p41"/>
          <p:cNvGrpSpPr/>
          <p:nvPr/>
        </p:nvGrpSpPr>
        <p:grpSpPr>
          <a:xfrm>
            <a:off x="7715040" y="2266879"/>
            <a:ext cx="3372480" cy="2915834"/>
            <a:chOff x="7950201" y="1385451"/>
            <a:chExt cx="3717636" cy="3214255"/>
          </a:xfrm>
        </p:grpSpPr>
        <p:pic>
          <p:nvPicPr>
            <p:cNvPr id="991" name="Google Shape;991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50201" y="1385451"/>
              <a:ext cx="3717636" cy="32142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2" name="Google Shape;992;p41"/>
            <p:cNvSpPr txBox="1"/>
            <p:nvPr/>
          </p:nvSpPr>
          <p:spPr>
            <a:xfrm>
              <a:off x="8751365" y="2359405"/>
              <a:ext cx="952631" cy="323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1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1"/>
            <p:cNvSpPr txBox="1"/>
            <p:nvPr/>
          </p:nvSpPr>
          <p:spPr>
            <a:xfrm>
              <a:off x="9912284" y="2359405"/>
              <a:ext cx="952631" cy="323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2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1"/>
            <p:cNvSpPr txBox="1"/>
            <p:nvPr/>
          </p:nvSpPr>
          <p:spPr>
            <a:xfrm>
              <a:off x="9452420" y="3442893"/>
              <a:ext cx="952631" cy="323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STEP 3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95" name="Google Shape;995;p41"/>
          <p:cNvCxnSpPr/>
          <p:nvPr/>
        </p:nvCxnSpPr>
        <p:spPr>
          <a:xfrm>
            <a:off x="1738214" y="5436421"/>
            <a:ext cx="8719042" cy="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6" name="Google Shape;996;p41"/>
          <p:cNvSpPr txBox="1"/>
          <p:nvPr/>
        </p:nvSpPr>
        <p:spPr>
          <a:xfrm>
            <a:off x="1866812" y="5571051"/>
            <a:ext cx="8392310" cy="769429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4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58533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003" name="Google Shape;1003;p42"/>
          <p:cNvSpPr txBox="1"/>
          <p:nvPr/>
        </p:nvSpPr>
        <p:spPr>
          <a:xfrm>
            <a:off x="2800350" y="4371964"/>
            <a:ext cx="6636258" cy="523220"/>
          </a:xfrm>
          <a:prstGeom prst="rect">
            <a:avLst/>
          </a:prstGeom>
          <a:solidFill>
            <a:srgbClr val="DF628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Thanks to Freepptbackgrounds.net</a:t>
            </a:r>
            <a:endParaRPr sz="2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04" name="Google Shape;1004;p42"/>
          <p:cNvSpPr txBox="1"/>
          <p:nvPr/>
        </p:nvSpPr>
        <p:spPr>
          <a:xfrm>
            <a:off x="3426876" y="1873474"/>
            <a:ext cx="5383205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9600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THANKS!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Presentation template and Google Slides</a:t>
            </a:r>
            <a:endParaRPr i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5" name="Google Shape;100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6660" y="741149"/>
            <a:ext cx="1863637" cy="137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43"/>
          <p:cNvSpPr/>
          <p:nvPr/>
        </p:nvSpPr>
        <p:spPr>
          <a:xfrm>
            <a:off x="1600656" y="3377223"/>
            <a:ext cx="9966447" cy="2913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     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https://www.freepptbackgrounds.net/browse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Powerpoint Templates:             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https://www.freepptbackgrounds.net/abstract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https://www.freepptbackgrounds.net/animals-wildlife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Love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https://www.freepptbackgrounds.net/love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https://www.freepptbackgrounds.net/business-finance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https://www.freepptbackgrounds.net/music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https://www.freepptbackgrounds.net/christmas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https://www.freepptbackgrounds.net/education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https://www.freepptbackgrounds.net/flowers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https://www.freepptbackgrounds.net/food-drink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Flags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https://www.freepptbackgrounds.net/flags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https://www.freepptbackgrounds.net/healthcare-medical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https://www.freepptbackgrounds.net/nature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https://www.freepptbackgrounds.net/religious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https://www.freepptbackgrounds.net/sports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https://www.freepptbackgrounds.net/technologies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https://www.freepptbackgrounds.net/car-transportation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1" name="Google Shape;1011;p43"/>
          <p:cNvSpPr/>
          <p:nvPr/>
        </p:nvSpPr>
        <p:spPr>
          <a:xfrm>
            <a:off x="1587" y="1924346"/>
            <a:ext cx="12187240" cy="1425948"/>
          </a:xfrm>
          <a:prstGeom prst="rect">
            <a:avLst/>
          </a:prstGeom>
          <a:solidFill>
            <a:srgbClr val="3A3838"/>
          </a:solidFill>
          <a:ln>
            <a:noFill/>
          </a:ln>
        </p:spPr>
        <p:txBody>
          <a:bodyPr anchorCtr="0" anchor="ctr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8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2" name="Google Shape;1012;p43"/>
          <p:cNvSpPr/>
          <p:nvPr/>
        </p:nvSpPr>
        <p:spPr>
          <a:xfrm>
            <a:off x="6267636" y="2143400"/>
            <a:ext cx="5299467" cy="98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3" name="Google Shape;1013;p43"/>
          <p:cNvSpPr/>
          <p:nvPr/>
        </p:nvSpPr>
        <p:spPr>
          <a:xfrm>
            <a:off x="795739" y="2143401"/>
            <a:ext cx="5299469" cy="987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8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4" name="Google Shape;1014;p43"/>
          <p:cNvSpPr txBox="1"/>
          <p:nvPr/>
        </p:nvSpPr>
        <p:spPr>
          <a:xfrm>
            <a:off x="946257" y="563519"/>
            <a:ext cx="10099319" cy="1015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375" spcFirstLastPara="1" rIns="91375" wrap="square" tIns="456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99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</a:t>
            </a:r>
            <a:r>
              <a:rPr b="1" lang="tr-TR" sz="599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PPT</a:t>
            </a:r>
            <a:r>
              <a:rPr lang="tr-TR" sz="5998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Backgrounds.net</a:t>
            </a:r>
            <a:endParaRPr sz="5998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8"/>
          <p:cNvSpPr/>
          <p:nvPr/>
        </p:nvSpPr>
        <p:spPr>
          <a:xfrm>
            <a:off x="2317834" y="2447880"/>
            <a:ext cx="1801642" cy="1801638"/>
          </a:xfrm>
          <a:prstGeom prst="ellipse">
            <a:avLst/>
          </a:prstGeom>
          <a:noFill/>
          <a:ln cap="flat" cmpd="sng" w="12700">
            <a:solidFill>
              <a:srgbClr val="7C3D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7200" u="none" cap="none" strike="noStrike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endParaRPr b="1" i="0" sz="7200" u="none" cap="none" strike="noStrike">
              <a:solidFill>
                <a:srgbClr val="7C3D6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5" name="Google Shape;135;p18"/>
          <p:cNvGrpSpPr/>
          <p:nvPr/>
        </p:nvGrpSpPr>
        <p:grpSpPr>
          <a:xfrm>
            <a:off x="4361142" y="2731390"/>
            <a:ext cx="5659892" cy="1396806"/>
            <a:chOff x="5338253" y="2653895"/>
            <a:chExt cx="5659892" cy="1396806"/>
          </a:xfrm>
        </p:grpSpPr>
        <p:sp>
          <p:nvSpPr>
            <p:cNvPr id="136" name="Google Shape;136;p18"/>
            <p:cNvSpPr/>
            <p:nvPr/>
          </p:nvSpPr>
          <p:spPr>
            <a:xfrm>
              <a:off x="6853768" y="2653895"/>
              <a:ext cx="262886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4800" u="none" cap="none" strike="noStrike">
                  <a:solidFill>
                    <a:srgbClr val="DF6282"/>
                  </a:solidFill>
                  <a:latin typeface="Cambria"/>
                  <a:ea typeface="Cambria"/>
                  <a:cs typeface="Cambria"/>
                  <a:sym typeface="Cambria"/>
                </a:rPr>
                <a:t>FLOWER</a:t>
              </a:r>
              <a:endParaRPr b="1" i="0" sz="4800" u="none" cap="none" strike="noStrike">
                <a:solidFill>
                  <a:srgbClr val="DF628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5338253" y="3450921"/>
              <a:ext cx="5659892" cy="599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tr-TR" sz="1333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</a:t>
              </a:r>
              <a:endParaRPr b="0" i="1" sz="1333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tr-TR" sz="1333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namely making it possible to absorb large amounts of data quickly.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19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144" name="Google Shape;144;p19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400" u="none" cap="small" strike="noStrike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i="0" sz="2400" u="none" cap="small" strike="noStrike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145" name="Google Shape;145;p19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46" name="Google Shape;146;p19"/>
          <p:cNvGrpSpPr/>
          <p:nvPr/>
        </p:nvGrpSpPr>
        <p:grpSpPr>
          <a:xfrm>
            <a:off x="5490383" y="2330605"/>
            <a:ext cx="5958247" cy="3815898"/>
            <a:chOff x="4769878" y="2056569"/>
            <a:chExt cx="6219056" cy="3982932"/>
          </a:xfrm>
        </p:grpSpPr>
        <p:sp>
          <p:nvSpPr>
            <p:cNvPr id="147" name="Google Shape;147;p19"/>
            <p:cNvSpPr/>
            <p:nvPr/>
          </p:nvSpPr>
          <p:spPr>
            <a:xfrm>
              <a:off x="7970863" y="2056569"/>
              <a:ext cx="1371851" cy="1371850"/>
            </a:xfrm>
            <a:prstGeom prst="roundRect">
              <a:avLst>
                <a:gd fmla="val 8667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9525627" y="2056569"/>
              <a:ext cx="1371851" cy="1371850"/>
            </a:xfrm>
            <a:prstGeom prst="roundRect">
              <a:avLst>
                <a:gd fmla="val 8667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4861334" y="2056569"/>
              <a:ext cx="1371851" cy="1371850"/>
            </a:xfrm>
            <a:prstGeom prst="roundRect">
              <a:avLst>
                <a:gd fmla="val 8667" name="adj"/>
              </a:avLst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6416098" y="2056569"/>
              <a:ext cx="1371851" cy="1371850"/>
            </a:xfrm>
            <a:prstGeom prst="roundRect">
              <a:avLst>
                <a:gd fmla="val 8667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19"/>
            <p:cNvSpPr txBox="1"/>
            <p:nvPr/>
          </p:nvSpPr>
          <p:spPr>
            <a:xfrm>
              <a:off x="4769878" y="3611333"/>
              <a:ext cx="1554764" cy="1413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200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STEP 1</a:t>
              </a:r>
              <a:endParaRPr b="1" i="0" sz="12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tr-TR" sz="1050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6324642" y="3611333"/>
              <a:ext cx="1554764" cy="1413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200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STEP 2</a:t>
              </a:r>
              <a:endParaRPr b="1" i="0" sz="12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tr-TR" sz="1050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153" name="Google Shape;153;p19"/>
            <p:cNvSpPr txBox="1"/>
            <p:nvPr/>
          </p:nvSpPr>
          <p:spPr>
            <a:xfrm>
              <a:off x="7879407" y="3611333"/>
              <a:ext cx="1554764" cy="1413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200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STEP 3</a:t>
              </a:r>
              <a:endParaRPr b="1" i="0" sz="12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tr-TR" sz="1050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9434170" y="3611333"/>
              <a:ext cx="1554764" cy="1413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200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STEP 4</a:t>
              </a:r>
              <a:endParaRPr b="1" i="0" sz="12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000" u="none" cap="none" strike="noStrike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tr-TR" sz="1050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cxnSp>
          <p:nvCxnSpPr>
            <p:cNvPr id="155" name="Google Shape;155;p19"/>
            <p:cNvCxnSpPr/>
            <p:nvPr/>
          </p:nvCxnSpPr>
          <p:spPr>
            <a:xfrm>
              <a:off x="4861334" y="5191426"/>
              <a:ext cx="6036143" cy="0"/>
            </a:xfrm>
            <a:prstGeom prst="straightConnector1">
              <a:avLst/>
            </a:prstGeom>
            <a:noFill/>
            <a:ln cap="flat" cmpd="sng" w="9525">
              <a:solidFill>
                <a:srgbClr val="A5A5A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56" name="Google Shape;156;p19"/>
            <p:cNvSpPr txBox="1"/>
            <p:nvPr/>
          </p:nvSpPr>
          <p:spPr>
            <a:xfrm>
              <a:off x="4769878" y="5413066"/>
              <a:ext cx="6127600" cy="6264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tr-TR" sz="1200" u="none" cap="none" strike="noStrike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  </a:r>
              <a:endParaRPr/>
            </a:p>
          </p:txBody>
        </p:sp>
        <p:grpSp>
          <p:nvGrpSpPr>
            <p:cNvPr id="157" name="Google Shape;157;p19"/>
            <p:cNvGrpSpPr/>
            <p:nvPr/>
          </p:nvGrpSpPr>
          <p:grpSpPr>
            <a:xfrm>
              <a:off x="6772681" y="2462351"/>
              <a:ext cx="658684" cy="602794"/>
              <a:chOff x="6726389" y="1486674"/>
              <a:chExt cx="411805" cy="376863"/>
            </a:xfrm>
          </p:grpSpPr>
          <p:sp>
            <p:nvSpPr>
              <p:cNvPr id="158" name="Google Shape;158;p19"/>
              <p:cNvSpPr/>
              <p:nvPr/>
            </p:nvSpPr>
            <p:spPr>
              <a:xfrm>
                <a:off x="6773808" y="1786168"/>
                <a:ext cx="44924" cy="42429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9" name="Google Shape;159;p19"/>
              <p:cNvSpPr/>
              <p:nvPr/>
            </p:nvSpPr>
            <p:spPr>
              <a:xfrm>
                <a:off x="6748851" y="1836083"/>
                <a:ext cx="24958" cy="2745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" name="Google Shape;160;p19"/>
              <p:cNvSpPr/>
              <p:nvPr/>
            </p:nvSpPr>
            <p:spPr>
              <a:xfrm>
                <a:off x="6726389" y="1486674"/>
                <a:ext cx="411805" cy="292007"/>
              </a:xfrm>
              <a:custGeom>
                <a:rect b="b" l="l" r="r" t="t"/>
                <a:pathLst>
                  <a:path extrusionOk="0" h="88" w="124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61" name="Google Shape;161;p19"/>
            <p:cNvGrpSpPr/>
            <p:nvPr/>
          </p:nvGrpSpPr>
          <p:grpSpPr>
            <a:xfrm>
              <a:off x="8319663" y="2423998"/>
              <a:ext cx="627230" cy="679500"/>
              <a:chOff x="6941027" y="4788593"/>
              <a:chExt cx="359392" cy="389342"/>
            </a:xfrm>
          </p:grpSpPr>
          <p:sp>
            <p:nvSpPr>
              <p:cNvPr id="162" name="Google Shape;162;p19"/>
              <p:cNvSpPr/>
              <p:nvPr/>
            </p:nvSpPr>
            <p:spPr>
              <a:xfrm>
                <a:off x="7018395" y="4880936"/>
                <a:ext cx="204654" cy="207151"/>
              </a:xfrm>
              <a:custGeom>
                <a:rect b="b" l="l" r="r" t="t"/>
                <a:pathLst>
                  <a:path extrusionOk="0" h="83" w="82">
                    <a:moveTo>
                      <a:pt x="0" y="29"/>
                    </a:moveTo>
                    <a:lnTo>
                      <a:pt x="58" y="29"/>
                    </a:lnTo>
                    <a:lnTo>
                      <a:pt x="58" y="83"/>
                    </a:lnTo>
                    <a:lnTo>
                      <a:pt x="82" y="83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>
                <a:off x="7093268" y="4788593"/>
                <a:ext cx="207151" cy="204654"/>
              </a:xfrm>
              <a:custGeom>
                <a:rect b="b" l="l" r="r" t="t"/>
                <a:pathLst>
                  <a:path extrusionOk="0" h="82" w="83">
                    <a:moveTo>
                      <a:pt x="0" y="0"/>
                    </a:moveTo>
                    <a:lnTo>
                      <a:pt x="0" y="29"/>
                    </a:lnTo>
                    <a:lnTo>
                      <a:pt x="59" y="29"/>
                    </a:lnTo>
                    <a:lnTo>
                      <a:pt x="59" y="82"/>
                    </a:lnTo>
                    <a:lnTo>
                      <a:pt x="83" y="82"/>
                    </a:lnTo>
                    <a:lnTo>
                      <a:pt x="8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>
                <a:off x="6941027" y="4970784"/>
                <a:ext cx="207151" cy="20715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65" name="Google Shape;165;p19"/>
            <p:cNvGrpSpPr/>
            <p:nvPr/>
          </p:nvGrpSpPr>
          <p:grpSpPr>
            <a:xfrm>
              <a:off x="9948034" y="2413277"/>
              <a:ext cx="515223" cy="700944"/>
              <a:chOff x="8248816" y="4047345"/>
              <a:chExt cx="429274" cy="584013"/>
            </a:xfrm>
          </p:grpSpPr>
          <p:sp>
            <p:nvSpPr>
              <p:cNvPr id="166" name="Google Shape;166;p19"/>
              <p:cNvSpPr/>
              <p:nvPr/>
            </p:nvSpPr>
            <p:spPr>
              <a:xfrm>
                <a:off x="8281260" y="4049842"/>
                <a:ext cx="19966" cy="529106"/>
              </a:xfrm>
              <a:custGeom>
                <a:rect b="b" l="l" r="r" t="t"/>
                <a:pathLst>
                  <a:path extrusionOk="0" h="212" w="8">
                    <a:moveTo>
                      <a:pt x="8" y="8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0" y="212"/>
                    </a:lnTo>
                    <a:lnTo>
                      <a:pt x="8" y="212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>
                <a:off x="8283757" y="4047345"/>
                <a:ext cx="354401" cy="19966"/>
              </a:xfrm>
              <a:custGeom>
                <a:rect b="b" l="l" r="r" t="t"/>
                <a:pathLst>
                  <a:path extrusionOk="0" h="8" w="142">
                    <a:moveTo>
                      <a:pt x="135" y="8"/>
                    </a:moveTo>
                    <a:lnTo>
                      <a:pt x="142" y="0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35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>
                <a:off x="8620686" y="4049842"/>
                <a:ext cx="22463" cy="529106"/>
              </a:xfrm>
              <a:custGeom>
                <a:rect b="b" l="l" r="r" t="t"/>
                <a:pathLst>
                  <a:path extrusionOk="0" h="212" w="9">
                    <a:moveTo>
                      <a:pt x="0" y="8"/>
                    </a:moveTo>
                    <a:lnTo>
                      <a:pt x="0" y="212"/>
                    </a:lnTo>
                    <a:lnTo>
                      <a:pt x="9" y="212"/>
                    </a:lnTo>
                    <a:lnTo>
                      <a:pt x="9" y="7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0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9" name="Google Shape;169;p19"/>
              <p:cNvSpPr/>
              <p:nvPr/>
            </p:nvSpPr>
            <p:spPr>
              <a:xfrm>
                <a:off x="8248816" y="4596417"/>
                <a:ext cx="429274" cy="34941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0" name="Google Shape;170;p19"/>
              <p:cNvSpPr/>
              <p:nvPr/>
            </p:nvSpPr>
            <p:spPr>
              <a:xfrm>
                <a:off x="8323689" y="4089774"/>
                <a:ext cx="159730" cy="476695"/>
              </a:xfrm>
              <a:custGeom>
                <a:rect b="b" l="l" r="r" t="t"/>
                <a:pathLst>
                  <a:path extrusionOk="0" h="143" w="48">
                    <a:moveTo>
                      <a:pt x="0" y="0"/>
                    </a:moveTo>
                    <a:cubicBezTo>
                      <a:pt x="0" y="143"/>
                      <a:pt x="0" y="143"/>
                      <a:pt x="0" y="143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48" y="9"/>
                      <a:pt x="48" y="9"/>
                      <a:pt x="48" y="9"/>
                    </a:cubicBezTo>
                    <a:lnTo>
                      <a:pt x="0" y="0"/>
                    </a:lnTo>
                    <a:close/>
                    <a:moveTo>
                      <a:pt x="6" y="12"/>
                    </a:move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65"/>
                      <a:pt x="42" y="65"/>
                      <a:pt x="42" y="65"/>
                    </a:cubicBezTo>
                    <a:cubicBezTo>
                      <a:pt x="6" y="62"/>
                      <a:pt x="6" y="62"/>
                      <a:pt x="6" y="62"/>
                    </a:cubicBezTo>
                    <a:lnTo>
                      <a:pt x="6" y="12"/>
                    </a:lnTo>
                    <a:close/>
                    <a:moveTo>
                      <a:pt x="42" y="127"/>
                    </a:moveTo>
                    <a:cubicBezTo>
                      <a:pt x="6" y="132"/>
                      <a:pt x="6" y="132"/>
                      <a:pt x="6" y="132"/>
                    </a:cubicBezTo>
                    <a:cubicBezTo>
                      <a:pt x="6" y="72"/>
                      <a:pt x="6" y="72"/>
                      <a:pt x="6" y="72"/>
                    </a:cubicBezTo>
                    <a:cubicBezTo>
                      <a:pt x="42" y="74"/>
                      <a:pt x="42" y="74"/>
                      <a:pt x="42" y="74"/>
                    </a:cubicBezTo>
                    <a:lnTo>
                      <a:pt x="42" y="127"/>
                    </a:lnTo>
                    <a:close/>
                    <a:moveTo>
                      <a:pt x="44" y="69"/>
                    </a:moveTo>
                    <a:cubicBezTo>
                      <a:pt x="44" y="70"/>
                      <a:pt x="44" y="71"/>
                      <a:pt x="43" y="71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5" y="70"/>
                      <a:pt x="35" y="70"/>
                      <a:pt x="35" y="69"/>
                    </a:cubicBezTo>
                    <a:cubicBezTo>
                      <a:pt x="35" y="69"/>
                      <a:pt x="35" y="69"/>
                      <a:pt x="35" y="69"/>
                    </a:cubicBezTo>
                    <a:cubicBezTo>
                      <a:pt x="35" y="68"/>
                      <a:pt x="35" y="68"/>
                      <a:pt x="36" y="68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4" y="68"/>
                      <a:pt x="44" y="69"/>
                      <a:pt x="44" y="69"/>
                    </a:cubicBezTo>
                    <a:close/>
                    <a:moveTo>
                      <a:pt x="45" y="70"/>
                    </a:moveTo>
                    <a:cubicBezTo>
                      <a:pt x="45" y="71"/>
                      <a:pt x="44" y="72"/>
                      <a:pt x="43" y="72"/>
                    </a:cubicBezTo>
                    <a:cubicBezTo>
                      <a:pt x="41" y="72"/>
                      <a:pt x="40" y="71"/>
                      <a:pt x="40" y="70"/>
                    </a:cubicBezTo>
                    <a:cubicBezTo>
                      <a:pt x="40" y="68"/>
                      <a:pt x="41" y="67"/>
                      <a:pt x="43" y="67"/>
                    </a:cubicBezTo>
                    <a:cubicBezTo>
                      <a:pt x="44" y="67"/>
                      <a:pt x="45" y="68"/>
                      <a:pt x="45" y="7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71" name="Google Shape;171;p19"/>
            <p:cNvGrpSpPr/>
            <p:nvPr/>
          </p:nvGrpSpPr>
          <p:grpSpPr>
            <a:xfrm>
              <a:off x="5212676" y="2386368"/>
              <a:ext cx="669167" cy="754760"/>
              <a:chOff x="5513440" y="1766202"/>
              <a:chExt cx="429274" cy="484183"/>
            </a:xfrm>
          </p:grpSpPr>
          <p:sp>
            <p:nvSpPr>
              <p:cNvPr id="172" name="Google Shape;172;p19"/>
              <p:cNvSpPr/>
              <p:nvPr/>
            </p:nvSpPr>
            <p:spPr>
              <a:xfrm>
                <a:off x="5513440" y="1766202"/>
                <a:ext cx="429274" cy="87353"/>
              </a:xfrm>
              <a:custGeom>
                <a:rect b="b" l="l" r="r" t="t"/>
                <a:pathLst>
                  <a:path extrusionOk="0" h="26" w="129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3" name="Google Shape;173;p19"/>
              <p:cNvSpPr/>
              <p:nvPr/>
            </p:nvSpPr>
            <p:spPr>
              <a:xfrm>
                <a:off x="5550876" y="1873521"/>
                <a:ext cx="356897" cy="376864"/>
              </a:xfrm>
              <a:custGeom>
                <a:rect b="b" l="l" r="r" t="t"/>
                <a:pathLst>
                  <a:path extrusionOk="0" h="151" w="143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74" name="Google Shape;174;p19"/>
              <p:cNvSpPr/>
              <p:nvPr/>
            </p:nvSpPr>
            <p:spPr>
              <a:xfrm>
                <a:off x="5578330" y="1945898"/>
                <a:ext cx="174705" cy="102328"/>
              </a:xfrm>
              <a:custGeom>
                <a:rect b="b" l="l" r="r" t="t"/>
                <a:pathLst>
                  <a:path extrusionOk="0" h="41" w="70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175" name="Google Shape;175;p19"/>
          <p:cNvGrpSpPr/>
          <p:nvPr/>
        </p:nvGrpSpPr>
        <p:grpSpPr>
          <a:xfrm>
            <a:off x="794497" y="2205059"/>
            <a:ext cx="4357184" cy="4052958"/>
            <a:chOff x="8680943" y="2399909"/>
            <a:chExt cx="3175594" cy="3099574"/>
          </a:xfrm>
        </p:grpSpPr>
        <p:sp>
          <p:nvSpPr>
            <p:cNvPr id="176" name="Google Shape;176;p19"/>
            <p:cNvSpPr/>
            <p:nvPr/>
          </p:nvSpPr>
          <p:spPr>
            <a:xfrm>
              <a:off x="8680943" y="4984272"/>
              <a:ext cx="3175594" cy="515211"/>
            </a:xfrm>
            <a:prstGeom prst="roundRect">
              <a:avLst>
                <a:gd fmla="val 5669" name="adj"/>
              </a:avLst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8758313" y="5068549"/>
              <a:ext cx="3087646" cy="3925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 Go ahead and replace it with your own text.</a:t>
              </a:r>
              <a:endParaRPr i="1" sz="1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8680943" y="2399909"/>
              <a:ext cx="3175594" cy="25843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556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0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185" name="Google Shape;185;p20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186" name="Google Shape;186;p20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87" name="Google Shape;187;p20"/>
          <p:cNvGrpSpPr/>
          <p:nvPr/>
        </p:nvGrpSpPr>
        <p:grpSpPr>
          <a:xfrm>
            <a:off x="978392" y="3644530"/>
            <a:ext cx="3562477" cy="1150444"/>
            <a:chOff x="1321543" y="2439760"/>
            <a:chExt cx="2672207" cy="862833"/>
          </a:xfrm>
        </p:grpSpPr>
        <p:grpSp>
          <p:nvGrpSpPr>
            <p:cNvPr id="188" name="Google Shape;188;p20"/>
            <p:cNvGrpSpPr/>
            <p:nvPr/>
          </p:nvGrpSpPr>
          <p:grpSpPr>
            <a:xfrm>
              <a:off x="1321543" y="2439760"/>
              <a:ext cx="1940115" cy="862833"/>
              <a:chOff x="1321543" y="2439760"/>
              <a:chExt cx="1940115" cy="862833"/>
            </a:xfrm>
          </p:grpSpPr>
          <p:sp>
            <p:nvSpPr>
              <p:cNvPr id="189" name="Google Shape;189;p20"/>
              <p:cNvSpPr/>
              <p:nvPr/>
            </p:nvSpPr>
            <p:spPr>
              <a:xfrm>
                <a:off x="1321543" y="2725512"/>
                <a:ext cx="1940115" cy="577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1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 complex idea can be conveyed with just a single still image, namely making it possible to absorb large amounts of data quickly.</a:t>
                </a:r>
                <a:endParaRPr/>
              </a:p>
            </p:txBody>
          </p:sp>
          <p:sp>
            <p:nvSpPr>
              <p:cNvPr id="190" name="Google Shape;190;p20"/>
              <p:cNvSpPr/>
              <p:nvPr/>
            </p:nvSpPr>
            <p:spPr>
              <a:xfrm>
                <a:off x="2539173" y="2439760"/>
                <a:ext cx="685614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TITLE 2</a:t>
                </a:r>
                <a:endParaRPr b="1"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91" name="Google Shape;191;p20"/>
            <p:cNvGrpSpPr/>
            <p:nvPr/>
          </p:nvGrpSpPr>
          <p:grpSpPr>
            <a:xfrm>
              <a:off x="3357554" y="2500312"/>
              <a:ext cx="636196" cy="636164"/>
              <a:chOff x="3357554" y="2500312"/>
              <a:chExt cx="636196" cy="636164"/>
            </a:xfrm>
          </p:grpSpPr>
          <p:sp>
            <p:nvSpPr>
              <p:cNvPr id="192" name="Google Shape;192;p20"/>
              <p:cNvSpPr/>
              <p:nvPr/>
            </p:nvSpPr>
            <p:spPr>
              <a:xfrm>
                <a:off x="3357554" y="2500312"/>
                <a:ext cx="636196" cy="636164"/>
              </a:xfrm>
              <a:prstGeom prst="rect">
                <a:avLst/>
              </a:prstGeom>
              <a:solidFill>
                <a:srgbClr val="DF628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>
                <a:off x="3477620" y="2660940"/>
                <a:ext cx="389082" cy="322810"/>
              </a:xfrm>
              <a:custGeom>
                <a:rect b="b" l="l" r="r" t="t"/>
                <a:pathLst>
                  <a:path extrusionOk="0" h="301" w="364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194" name="Google Shape;194;p20"/>
          <p:cNvGrpSpPr/>
          <p:nvPr/>
        </p:nvGrpSpPr>
        <p:grpSpPr>
          <a:xfrm>
            <a:off x="992908" y="2143200"/>
            <a:ext cx="3547963" cy="1150446"/>
            <a:chOff x="1332430" y="1368189"/>
            <a:chExt cx="2661320" cy="862834"/>
          </a:xfrm>
        </p:grpSpPr>
        <p:grpSp>
          <p:nvGrpSpPr>
            <p:cNvPr id="195" name="Google Shape;195;p20"/>
            <p:cNvGrpSpPr/>
            <p:nvPr/>
          </p:nvGrpSpPr>
          <p:grpSpPr>
            <a:xfrm>
              <a:off x="1332430" y="1368189"/>
              <a:ext cx="1940115" cy="862834"/>
              <a:chOff x="1332430" y="1368189"/>
              <a:chExt cx="1940115" cy="862834"/>
            </a:xfrm>
          </p:grpSpPr>
          <p:sp>
            <p:nvSpPr>
              <p:cNvPr id="196" name="Google Shape;196;p20"/>
              <p:cNvSpPr/>
              <p:nvPr/>
            </p:nvSpPr>
            <p:spPr>
              <a:xfrm>
                <a:off x="1332430" y="1653942"/>
                <a:ext cx="1940115" cy="577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1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 complex idea can be conveyed with just a single still image, namely making it possible to absorb large amounts of data quickly.</a:t>
                </a:r>
                <a:endParaRPr/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>
                <a:off x="2550060" y="1368189"/>
                <a:ext cx="685614" cy="2539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TITLE 1</a:t>
                </a:r>
                <a:endParaRPr b="1"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198" name="Google Shape;198;p20"/>
            <p:cNvGrpSpPr/>
            <p:nvPr/>
          </p:nvGrpSpPr>
          <p:grpSpPr>
            <a:xfrm>
              <a:off x="3357554" y="1428742"/>
              <a:ext cx="636196" cy="636164"/>
              <a:chOff x="3357554" y="1428742"/>
              <a:chExt cx="636196" cy="636164"/>
            </a:xfrm>
          </p:grpSpPr>
          <p:sp>
            <p:nvSpPr>
              <p:cNvPr id="199" name="Google Shape;199;p20"/>
              <p:cNvSpPr/>
              <p:nvPr/>
            </p:nvSpPr>
            <p:spPr>
              <a:xfrm>
                <a:off x="3357554" y="1428742"/>
                <a:ext cx="636196" cy="636164"/>
              </a:xfrm>
              <a:prstGeom prst="rect">
                <a:avLst/>
              </a:prstGeom>
              <a:solidFill>
                <a:srgbClr val="7C3D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200" name="Google Shape;200;p20"/>
              <p:cNvSpPr/>
              <p:nvPr/>
            </p:nvSpPr>
            <p:spPr>
              <a:xfrm>
                <a:off x="3500430" y="1571618"/>
                <a:ext cx="303570" cy="342050"/>
              </a:xfrm>
              <a:custGeom>
                <a:rect b="b" l="l" r="r" t="t"/>
                <a:pathLst>
                  <a:path extrusionOk="0" h="319" w="282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</p:grpSp>
      <p:grpSp>
        <p:nvGrpSpPr>
          <p:cNvPr id="201" name="Google Shape;201;p20"/>
          <p:cNvGrpSpPr/>
          <p:nvPr/>
        </p:nvGrpSpPr>
        <p:grpSpPr>
          <a:xfrm>
            <a:off x="978393" y="5168540"/>
            <a:ext cx="3562477" cy="1150444"/>
            <a:chOff x="1321543" y="3571882"/>
            <a:chExt cx="2672207" cy="862833"/>
          </a:xfrm>
        </p:grpSpPr>
        <p:grpSp>
          <p:nvGrpSpPr>
            <p:cNvPr id="202" name="Google Shape;202;p20"/>
            <p:cNvGrpSpPr/>
            <p:nvPr/>
          </p:nvGrpSpPr>
          <p:grpSpPr>
            <a:xfrm>
              <a:off x="1321543" y="3571882"/>
              <a:ext cx="1940115" cy="862833"/>
              <a:chOff x="1321543" y="3571882"/>
              <a:chExt cx="1940115" cy="862833"/>
            </a:xfrm>
          </p:grpSpPr>
          <p:sp>
            <p:nvSpPr>
              <p:cNvPr id="203" name="Google Shape;203;p20"/>
              <p:cNvSpPr/>
              <p:nvPr/>
            </p:nvSpPr>
            <p:spPr>
              <a:xfrm>
                <a:off x="1321543" y="3857634"/>
                <a:ext cx="1940115" cy="577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tr-TR" sz="11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A complex idea can be conveyed with just a single still image, namely making it possible to absorb large amounts of data quickly.</a:t>
                </a:r>
                <a:endParaRPr/>
              </a:p>
            </p:txBody>
          </p:sp>
          <p:sp>
            <p:nvSpPr>
              <p:cNvPr id="204" name="Google Shape;204;p20"/>
              <p:cNvSpPr/>
              <p:nvPr/>
            </p:nvSpPr>
            <p:spPr>
              <a:xfrm>
                <a:off x="2539173" y="3571882"/>
                <a:ext cx="685614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TITLE 3</a:t>
                </a:r>
                <a:endParaRPr b="1"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205" name="Google Shape;205;p20"/>
            <p:cNvGrpSpPr/>
            <p:nvPr/>
          </p:nvGrpSpPr>
          <p:grpSpPr>
            <a:xfrm>
              <a:off x="3357554" y="3643320"/>
              <a:ext cx="636196" cy="636164"/>
              <a:chOff x="3357554" y="3643320"/>
              <a:chExt cx="636196" cy="636164"/>
            </a:xfrm>
          </p:grpSpPr>
          <p:sp>
            <p:nvSpPr>
              <p:cNvPr id="206" name="Google Shape;206;p20"/>
              <p:cNvSpPr/>
              <p:nvPr/>
            </p:nvSpPr>
            <p:spPr>
              <a:xfrm>
                <a:off x="3357554" y="3643320"/>
                <a:ext cx="636196" cy="636164"/>
              </a:xfrm>
              <a:prstGeom prst="rect">
                <a:avLst/>
              </a:prstGeom>
              <a:solidFill>
                <a:srgbClr val="7C3D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grpSp>
            <p:nvGrpSpPr>
              <p:cNvPr id="207" name="Google Shape;207;p20"/>
              <p:cNvGrpSpPr/>
              <p:nvPr/>
            </p:nvGrpSpPr>
            <p:grpSpPr>
              <a:xfrm>
                <a:off x="3428992" y="3857634"/>
                <a:ext cx="503238" cy="177800"/>
                <a:chOff x="1441430" y="4357700"/>
                <a:chExt cx="503238" cy="177800"/>
              </a:xfrm>
            </p:grpSpPr>
            <p:sp>
              <p:nvSpPr>
                <p:cNvPr id="208" name="Google Shape;208;p20"/>
                <p:cNvSpPr/>
                <p:nvPr/>
              </p:nvSpPr>
              <p:spPr>
                <a:xfrm>
                  <a:off x="1441430" y="4357700"/>
                  <a:ext cx="231775" cy="177800"/>
                </a:xfrm>
                <a:custGeom>
                  <a:rect b="b" l="l" r="r" t="t"/>
                  <a:pathLst>
                    <a:path extrusionOk="0" h="222" w="292">
                      <a:moveTo>
                        <a:pt x="112" y="0"/>
                      </a:moveTo>
                      <a:lnTo>
                        <a:pt x="192" y="0"/>
                      </a:lnTo>
                      <a:lnTo>
                        <a:pt x="192" y="0"/>
                      </a:lnTo>
                      <a:lnTo>
                        <a:pt x="203" y="0"/>
                      </a:lnTo>
                      <a:lnTo>
                        <a:pt x="214" y="2"/>
                      </a:lnTo>
                      <a:lnTo>
                        <a:pt x="225" y="5"/>
                      </a:lnTo>
                      <a:lnTo>
                        <a:pt x="235" y="9"/>
                      </a:lnTo>
                      <a:lnTo>
                        <a:pt x="245" y="13"/>
                      </a:lnTo>
                      <a:lnTo>
                        <a:pt x="254" y="18"/>
                      </a:lnTo>
                      <a:lnTo>
                        <a:pt x="262" y="26"/>
                      </a:lnTo>
                      <a:lnTo>
                        <a:pt x="271" y="32"/>
                      </a:lnTo>
                      <a:lnTo>
                        <a:pt x="271" y="32"/>
                      </a:lnTo>
                      <a:lnTo>
                        <a:pt x="277" y="39"/>
                      </a:lnTo>
                      <a:lnTo>
                        <a:pt x="282" y="47"/>
                      </a:lnTo>
                      <a:lnTo>
                        <a:pt x="288" y="56"/>
                      </a:lnTo>
                      <a:lnTo>
                        <a:pt x="292" y="63"/>
                      </a:lnTo>
                      <a:lnTo>
                        <a:pt x="232" y="63"/>
                      </a:lnTo>
                      <a:lnTo>
                        <a:pt x="232" y="63"/>
                      </a:lnTo>
                      <a:lnTo>
                        <a:pt x="223" y="58"/>
                      </a:lnTo>
                      <a:lnTo>
                        <a:pt x="213" y="53"/>
                      </a:lnTo>
                      <a:lnTo>
                        <a:pt x="203" y="51"/>
                      </a:lnTo>
                      <a:lnTo>
                        <a:pt x="192" y="49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9" y="51"/>
                      </a:lnTo>
                      <a:lnTo>
                        <a:pt x="88" y="54"/>
                      </a:lnTo>
                      <a:lnTo>
                        <a:pt x="77" y="60"/>
                      </a:lnTo>
                      <a:lnTo>
                        <a:pt x="68" y="68"/>
                      </a:lnTo>
                      <a:lnTo>
                        <a:pt x="68" y="68"/>
                      </a:lnTo>
                      <a:lnTo>
                        <a:pt x="61" y="77"/>
                      </a:lnTo>
                      <a:lnTo>
                        <a:pt x="55" y="86"/>
                      </a:lnTo>
                      <a:lnTo>
                        <a:pt x="51" y="9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lnTo>
                        <a:pt x="51" y="124"/>
                      </a:lnTo>
                      <a:lnTo>
                        <a:pt x="55" y="135"/>
                      </a:lnTo>
                      <a:lnTo>
                        <a:pt x="61" y="146"/>
                      </a:lnTo>
                      <a:lnTo>
                        <a:pt x="68" y="154"/>
                      </a:lnTo>
                      <a:lnTo>
                        <a:pt x="68" y="154"/>
                      </a:lnTo>
                      <a:lnTo>
                        <a:pt x="77" y="162"/>
                      </a:lnTo>
                      <a:lnTo>
                        <a:pt x="88" y="168"/>
                      </a:lnTo>
                      <a:lnTo>
                        <a:pt x="99" y="172"/>
                      </a:lnTo>
                      <a:lnTo>
                        <a:pt x="112" y="173"/>
                      </a:lnTo>
                      <a:lnTo>
                        <a:pt x="192" y="173"/>
                      </a:lnTo>
                      <a:lnTo>
                        <a:pt x="192" y="173"/>
                      </a:lnTo>
                      <a:lnTo>
                        <a:pt x="203" y="172"/>
                      </a:lnTo>
                      <a:lnTo>
                        <a:pt x="213" y="169"/>
                      </a:lnTo>
                      <a:lnTo>
                        <a:pt x="223" y="164"/>
                      </a:lnTo>
                      <a:lnTo>
                        <a:pt x="232" y="158"/>
                      </a:lnTo>
                      <a:lnTo>
                        <a:pt x="292" y="158"/>
                      </a:lnTo>
                      <a:lnTo>
                        <a:pt x="292" y="158"/>
                      </a:lnTo>
                      <a:lnTo>
                        <a:pt x="288" y="167"/>
                      </a:lnTo>
                      <a:lnTo>
                        <a:pt x="282" y="175"/>
                      </a:lnTo>
                      <a:lnTo>
                        <a:pt x="277" y="183"/>
                      </a:lnTo>
                      <a:lnTo>
                        <a:pt x="271" y="189"/>
                      </a:lnTo>
                      <a:lnTo>
                        <a:pt x="271" y="189"/>
                      </a:lnTo>
                      <a:lnTo>
                        <a:pt x="262" y="196"/>
                      </a:lnTo>
                      <a:lnTo>
                        <a:pt x="254" y="203"/>
                      </a:lnTo>
                      <a:lnTo>
                        <a:pt x="245" y="209"/>
                      </a:lnTo>
                      <a:lnTo>
                        <a:pt x="235" y="214"/>
                      </a:lnTo>
                      <a:lnTo>
                        <a:pt x="225" y="217"/>
                      </a:lnTo>
                      <a:lnTo>
                        <a:pt x="214" y="220"/>
                      </a:lnTo>
                      <a:lnTo>
                        <a:pt x="203" y="221"/>
                      </a:lnTo>
                      <a:lnTo>
                        <a:pt x="192" y="222"/>
                      </a:lnTo>
                      <a:lnTo>
                        <a:pt x="112" y="222"/>
                      </a:lnTo>
                      <a:lnTo>
                        <a:pt x="112" y="222"/>
                      </a:lnTo>
                      <a:lnTo>
                        <a:pt x="100" y="221"/>
                      </a:lnTo>
                      <a:lnTo>
                        <a:pt x="89" y="220"/>
                      </a:lnTo>
                      <a:lnTo>
                        <a:pt x="78" y="217"/>
                      </a:lnTo>
                      <a:lnTo>
                        <a:pt x="68" y="214"/>
                      </a:lnTo>
                      <a:lnTo>
                        <a:pt x="58" y="209"/>
                      </a:lnTo>
                      <a:lnTo>
                        <a:pt x="50" y="203"/>
                      </a:lnTo>
                      <a:lnTo>
                        <a:pt x="41" y="196"/>
                      </a:lnTo>
                      <a:lnTo>
                        <a:pt x="34" y="189"/>
                      </a:lnTo>
                      <a:lnTo>
                        <a:pt x="34" y="189"/>
                      </a:lnTo>
                      <a:lnTo>
                        <a:pt x="26" y="182"/>
                      </a:lnTo>
                      <a:lnTo>
                        <a:pt x="20" y="173"/>
                      </a:lnTo>
                      <a:lnTo>
                        <a:pt x="14" y="164"/>
                      </a:lnTo>
                      <a:lnTo>
                        <a:pt x="9" y="154"/>
                      </a:lnTo>
                      <a:lnTo>
                        <a:pt x="5" y="143"/>
                      </a:lnTo>
                      <a:lnTo>
                        <a:pt x="3" y="133"/>
                      </a:lnTo>
                      <a:lnTo>
                        <a:pt x="2" y="122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2" y="100"/>
                      </a:lnTo>
                      <a:lnTo>
                        <a:pt x="3" y="89"/>
                      </a:lnTo>
                      <a:lnTo>
                        <a:pt x="5" y="78"/>
                      </a:lnTo>
                      <a:lnTo>
                        <a:pt x="9" y="68"/>
                      </a:lnTo>
                      <a:lnTo>
                        <a:pt x="14" y="58"/>
                      </a:lnTo>
                      <a:lnTo>
                        <a:pt x="20" y="49"/>
                      </a:lnTo>
                      <a:lnTo>
                        <a:pt x="26" y="41"/>
                      </a:lnTo>
                      <a:lnTo>
                        <a:pt x="34" y="32"/>
                      </a:lnTo>
                      <a:lnTo>
                        <a:pt x="34" y="32"/>
                      </a:lnTo>
                      <a:lnTo>
                        <a:pt x="41" y="26"/>
                      </a:lnTo>
                      <a:lnTo>
                        <a:pt x="50" y="18"/>
                      </a:lnTo>
                      <a:lnTo>
                        <a:pt x="58" y="13"/>
                      </a:lnTo>
                      <a:lnTo>
                        <a:pt x="68" y="9"/>
                      </a:lnTo>
                      <a:lnTo>
                        <a:pt x="78" y="5"/>
                      </a:lnTo>
                      <a:lnTo>
                        <a:pt x="89" y="2"/>
                      </a:lnTo>
                      <a:lnTo>
                        <a:pt x="100" y="0"/>
                      </a:lnTo>
                      <a:lnTo>
                        <a:pt x="112" y="0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209" name="Google Shape;209;p20"/>
                <p:cNvSpPr/>
                <p:nvPr/>
              </p:nvSpPr>
              <p:spPr>
                <a:xfrm>
                  <a:off x="1714480" y="4357700"/>
                  <a:ext cx="230188" cy="177800"/>
                </a:xfrm>
                <a:custGeom>
                  <a:rect b="b" l="l" r="r" t="t"/>
                  <a:pathLst>
                    <a:path extrusionOk="0" h="222" w="292">
                      <a:moveTo>
                        <a:pt x="100" y="0"/>
                      </a:moveTo>
                      <a:lnTo>
                        <a:pt x="181" y="0"/>
                      </a:lnTo>
                      <a:lnTo>
                        <a:pt x="181" y="0"/>
                      </a:lnTo>
                      <a:lnTo>
                        <a:pt x="192" y="0"/>
                      </a:lnTo>
                      <a:lnTo>
                        <a:pt x="203" y="2"/>
                      </a:lnTo>
                      <a:lnTo>
                        <a:pt x="213" y="5"/>
                      </a:lnTo>
                      <a:lnTo>
                        <a:pt x="224" y="9"/>
                      </a:lnTo>
                      <a:lnTo>
                        <a:pt x="234" y="13"/>
                      </a:lnTo>
                      <a:lnTo>
                        <a:pt x="242" y="18"/>
                      </a:lnTo>
                      <a:lnTo>
                        <a:pt x="251" y="26"/>
                      </a:lnTo>
                      <a:lnTo>
                        <a:pt x="258" y="32"/>
                      </a:lnTo>
                      <a:lnTo>
                        <a:pt x="258" y="32"/>
                      </a:lnTo>
                      <a:lnTo>
                        <a:pt x="266" y="41"/>
                      </a:lnTo>
                      <a:lnTo>
                        <a:pt x="272" y="49"/>
                      </a:lnTo>
                      <a:lnTo>
                        <a:pt x="278" y="58"/>
                      </a:lnTo>
                      <a:lnTo>
                        <a:pt x="283" y="68"/>
                      </a:lnTo>
                      <a:lnTo>
                        <a:pt x="287" y="78"/>
                      </a:lnTo>
                      <a:lnTo>
                        <a:pt x="289" y="89"/>
                      </a:lnTo>
                      <a:lnTo>
                        <a:pt x="291" y="100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2" y="111"/>
                      </a:lnTo>
                      <a:lnTo>
                        <a:pt x="291" y="122"/>
                      </a:lnTo>
                      <a:lnTo>
                        <a:pt x="289" y="133"/>
                      </a:lnTo>
                      <a:lnTo>
                        <a:pt x="287" y="143"/>
                      </a:lnTo>
                      <a:lnTo>
                        <a:pt x="283" y="154"/>
                      </a:lnTo>
                      <a:lnTo>
                        <a:pt x="278" y="164"/>
                      </a:lnTo>
                      <a:lnTo>
                        <a:pt x="272" y="173"/>
                      </a:lnTo>
                      <a:lnTo>
                        <a:pt x="266" y="182"/>
                      </a:lnTo>
                      <a:lnTo>
                        <a:pt x="258" y="189"/>
                      </a:lnTo>
                      <a:lnTo>
                        <a:pt x="258" y="189"/>
                      </a:lnTo>
                      <a:lnTo>
                        <a:pt x="251" y="196"/>
                      </a:lnTo>
                      <a:lnTo>
                        <a:pt x="242" y="203"/>
                      </a:lnTo>
                      <a:lnTo>
                        <a:pt x="234" y="209"/>
                      </a:lnTo>
                      <a:lnTo>
                        <a:pt x="224" y="214"/>
                      </a:lnTo>
                      <a:lnTo>
                        <a:pt x="213" y="217"/>
                      </a:lnTo>
                      <a:lnTo>
                        <a:pt x="203" y="220"/>
                      </a:lnTo>
                      <a:lnTo>
                        <a:pt x="192" y="221"/>
                      </a:lnTo>
                      <a:lnTo>
                        <a:pt x="181" y="222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89" y="221"/>
                      </a:lnTo>
                      <a:lnTo>
                        <a:pt x="78" y="220"/>
                      </a:lnTo>
                      <a:lnTo>
                        <a:pt x="67" y="217"/>
                      </a:lnTo>
                      <a:lnTo>
                        <a:pt x="57" y="214"/>
                      </a:lnTo>
                      <a:lnTo>
                        <a:pt x="47" y="209"/>
                      </a:lnTo>
                      <a:lnTo>
                        <a:pt x="38" y="203"/>
                      </a:lnTo>
                      <a:lnTo>
                        <a:pt x="30" y="196"/>
                      </a:lnTo>
                      <a:lnTo>
                        <a:pt x="21" y="189"/>
                      </a:lnTo>
                      <a:lnTo>
                        <a:pt x="21" y="189"/>
                      </a:lnTo>
                      <a:lnTo>
                        <a:pt x="15" y="183"/>
                      </a:lnTo>
                      <a:lnTo>
                        <a:pt x="9" y="175"/>
                      </a:lnTo>
                      <a:lnTo>
                        <a:pt x="4" y="167"/>
                      </a:lnTo>
                      <a:lnTo>
                        <a:pt x="0" y="158"/>
                      </a:lnTo>
                      <a:lnTo>
                        <a:pt x="61" y="158"/>
                      </a:lnTo>
                      <a:lnTo>
                        <a:pt x="61" y="158"/>
                      </a:lnTo>
                      <a:lnTo>
                        <a:pt x="69" y="164"/>
                      </a:lnTo>
                      <a:lnTo>
                        <a:pt x="79" y="169"/>
                      </a:lnTo>
                      <a:lnTo>
                        <a:pt x="89" y="172"/>
                      </a:lnTo>
                      <a:lnTo>
                        <a:pt x="100" y="173"/>
                      </a:lnTo>
                      <a:lnTo>
                        <a:pt x="181" y="173"/>
                      </a:lnTo>
                      <a:lnTo>
                        <a:pt x="181" y="173"/>
                      </a:lnTo>
                      <a:lnTo>
                        <a:pt x="193" y="172"/>
                      </a:lnTo>
                      <a:lnTo>
                        <a:pt x="204" y="168"/>
                      </a:lnTo>
                      <a:lnTo>
                        <a:pt x="215" y="162"/>
                      </a:lnTo>
                      <a:lnTo>
                        <a:pt x="224" y="154"/>
                      </a:lnTo>
                      <a:lnTo>
                        <a:pt x="224" y="154"/>
                      </a:lnTo>
                      <a:lnTo>
                        <a:pt x="231" y="146"/>
                      </a:lnTo>
                      <a:lnTo>
                        <a:pt x="237" y="135"/>
                      </a:lnTo>
                      <a:lnTo>
                        <a:pt x="241" y="124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2" y="111"/>
                      </a:lnTo>
                      <a:lnTo>
                        <a:pt x="241" y="99"/>
                      </a:lnTo>
                      <a:lnTo>
                        <a:pt x="237" y="86"/>
                      </a:lnTo>
                      <a:lnTo>
                        <a:pt x="231" y="77"/>
                      </a:lnTo>
                      <a:lnTo>
                        <a:pt x="224" y="68"/>
                      </a:lnTo>
                      <a:lnTo>
                        <a:pt x="224" y="68"/>
                      </a:lnTo>
                      <a:lnTo>
                        <a:pt x="215" y="60"/>
                      </a:lnTo>
                      <a:lnTo>
                        <a:pt x="204" y="54"/>
                      </a:lnTo>
                      <a:lnTo>
                        <a:pt x="193" y="51"/>
                      </a:lnTo>
                      <a:lnTo>
                        <a:pt x="181" y="49"/>
                      </a:lnTo>
                      <a:lnTo>
                        <a:pt x="100" y="49"/>
                      </a:lnTo>
                      <a:lnTo>
                        <a:pt x="100" y="49"/>
                      </a:lnTo>
                      <a:lnTo>
                        <a:pt x="89" y="51"/>
                      </a:lnTo>
                      <a:lnTo>
                        <a:pt x="79" y="53"/>
                      </a:lnTo>
                      <a:lnTo>
                        <a:pt x="69" y="58"/>
                      </a:lnTo>
                      <a:lnTo>
                        <a:pt x="61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4" y="56"/>
                      </a:lnTo>
                      <a:lnTo>
                        <a:pt x="9" y="47"/>
                      </a:lnTo>
                      <a:lnTo>
                        <a:pt x="15" y="39"/>
                      </a:lnTo>
                      <a:lnTo>
                        <a:pt x="21" y="32"/>
                      </a:lnTo>
                      <a:lnTo>
                        <a:pt x="21" y="32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7" y="13"/>
                      </a:lnTo>
                      <a:lnTo>
                        <a:pt x="57" y="9"/>
                      </a:lnTo>
                      <a:lnTo>
                        <a:pt x="67" y="5"/>
                      </a:lnTo>
                      <a:lnTo>
                        <a:pt x="78" y="2"/>
                      </a:lnTo>
                      <a:lnTo>
                        <a:pt x="89" y="0"/>
                      </a:lnTo>
                      <a:lnTo>
                        <a:pt x="100" y="0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  <p:sp>
              <p:nvSpPr>
                <p:cNvPr id="210" name="Google Shape;210;p20"/>
                <p:cNvSpPr/>
                <p:nvPr/>
              </p:nvSpPr>
              <p:spPr>
                <a:xfrm>
                  <a:off x="1601767" y="4427550"/>
                  <a:ext cx="195263" cy="36513"/>
                </a:xfrm>
                <a:custGeom>
                  <a:rect b="b" l="l" r="r" t="t"/>
                  <a:pathLst>
                    <a:path extrusionOk="0" h="45" w="246">
                      <a:moveTo>
                        <a:pt x="24" y="0"/>
                      </a:moveTo>
                      <a:lnTo>
                        <a:pt x="224" y="0"/>
                      </a:lnTo>
                      <a:lnTo>
                        <a:pt x="224" y="0"/>
                      </a:lnTo>
                      <a:lnTo>
                        <a:pt x="229" y="1"/>
                      </a:lnTo>
                      <a:lnTo>
                        <a:pt x="233" y="2"/>
                      </a:lnTo>
                      <a:lnTo>
                        <a:pt x="236" y="5"/>
                      </a:lnTo>
                      <a:lnTo>
                        <a:pt x="240" y="7"/>
                      </a:lnTo>
                      <a:lnTo>
                        <a:pt x="242" y="11"/>
                      </a:lnTo>
                      <a:lnTo>
                        <a:pt x="245" y="14"/>
                      </a:lnTo>
                      <a:lnTo>
                        <a:pt x="246" y="18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3"/>
                      </a:lnTo>
                      <a:lnTo>
                        <a:pt x="246" y="28"/>
                      </a:lnTo>
                      <a:lnTo>
                        <a:pt x="245" y="32"/>
                      </a:lnTo>
                      <a:lnTo>
                        <a:pt x="242" y="36"/>
                      </a:lnTo>
                      <a:lnTo>
                        <a:pt x="240" y="39"/>
                      </a:lnTo>
                      <a:lnTo>
                        <a:pt x="236" y="42"/>
                      </a:lnTo>
                      <a:lnTo>
                        <a:pt x="233" y="44"/>
                      </a:lnTo>
                      <a:lnTo>
                        <a:pt x="229" y="45"/>
                      </a:lnTo>
                      <a:lnTo>
                        <a:pt x="224" y="45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9" y="45"/>
                      </a:lnTo>
                      <a:lnTo>
                        <a:pt x="14" y="44"/>
                      </a:lnTo>
                      <a:lnTo>
                        <a:pt x="10" y="42"/>
                      </a:lnTo>
                      <a:lnTo>
                        <a:pt x="6" y="39"/>
                      </a:lnTo>
                      <a:lnTo>
                        <a:pt x="4" y="36"/>
                      </a:lnTo>
                      <a:lnTo>
                        <a:pt x="3" y="32"/>
                      </a:lnTo>
                      <a:lnTo>
                        <a:pt x="0" y="28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3" y="14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4" y="2"/>
                      </a:lnTo>
                      <a:lnTo>
                        <a:pt x="19" y="1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7F7F7F"/>
                    </a:solidFill>
                    <a:latin typeface="Cambria"/>
                    <a:ea typeface="Cambria"/>
                    <a:cs typeface="Cambria"/>
                    <a:sym typeface="Cambria"/>
                  </a:endParaRPr>
                </a:p>
              </p:txBody>
            </p:sp>
          </p:grpSp>
        </p:grpSp>
      </p:grpSp>
      <p:grpSp>
        <p:nvGrpSpPr>
          <p:cNvPr id="211" name="Google Shape;211;p20"/>
          <p:cNvGrpSpPr/>
          <p:nvPr/>
        </p:nvGrpSpPr>
        <p:grpSpPr>
          <a:xfrm>
            <a:off x="4903472" y="2093235"/>
            <a:ext cx="3735413" cy="4196938"/>
            <a:chOff x="4679903" y="1960426"/>
            <a:chExt cx="3242682" cy="4243557"/>
          </a:xfrm>
        </p:grpSpPr>
        <p:sp>
          <p:nvSpPr>
            <p:cNvPr id="212" name="Google Shape;212;p20"/>
            <p:cNvSpPr/>
            <p:nvPr/>
          </p:nvSpPr>
          <p:spPr>
            <a:xfrm>
              <a:off x="4679903" y="1960426"/>
              <a:ext cx="3132027" cy="234893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>
              <a:off x="4679903" y="4372613"/>
              <a:ext cx="3132027" cy="1831370"/>
            </a:xfrm>
            <a:prstGeom prst="rect">
              <a:avLst/>
            </a:prstGeom>
            <a:solidFill>
              <a:srgbClr val="D782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20"/>
            <p:cNvSpPr/>
            <p:nvPr/>
          </p:nvSpPr>
          <p:spPr>
            <a:xfrm>
              <a:off x="4789507" y="5219986"/>
              <a:ext cx="2990967" cy="933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  <p:sp>
          <p:nvSpPr>
            <p:cNvPr id="215" name="Google Shape;215;p20"/>
            <p:cNvSpPr/>
            <p:nvPr/>
          </p:nvSpPr>
          <p:spPr>
            <a:xfrm>
              <a:off x="4790556" y="4401077"/>
              <a:ext cx="3132029" cy="840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24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 i="1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216" name="Google Shape;216;p20"/>
          <p:cNvCxnSpPr/>
          <p:nvPr/>
        </p:nvCxnSpPr>
        <p:spPr>
          <a:xfrm>
            <a:off x="8909751" y="3559221"/>
            <a:ext cx="1989138" cy="1588"/>
          </a:xfrm>
          <a:prstGeom prst="straightConnector1">
            <a:avLst/>
          </a:prstGeom>
          <a:noFill/>
          <a:ln cap="flat" cmpd="sng" w="12700">
            <a:solidFill>
              <a:srgbClr val="9DA8B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217" name="Google Shape;217;p20"/>
          <p:cNvCxnSpPr/>
          <p:nvPr/>
        </p:nvCxnSpPr>
        <p:spPr>
          <a:xfrm>
            <a:off x="8909751" y="5000671"/>
            <a:ext cx="1989138" cy="1588"/>
          </a:xfrm>
          <a:prstGeom prst="straightConnector1">
            <a:avLst/>
          </a:prstGeom>
          <a:noFill/>
          <a:ln cap="flat" cmpd="sng" w="12700">
            <a:solidFill>
              <a:srgbClr val="9DA8B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218" name="Google Shape;218;p20"/>
          <p:cNvSpPr/>
          <p:nvPr/>
        </p:nvSpPr>
        <p:spPr>
          <a:xfrm>
            <a:off x="8909751" y="2165396"/>
            <a:ext cx="1470025" cy="4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C3D67"/>
              </a:buClr>
              <a:buSzPts val="2200"/>
              <a:buFont typeface="Cambria"/>
              <a:buNone/>
            </a:pPr>
            <a:r>
              <a:rPr b="1" lang="tr-TR" sz="2200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TITLE 4</a:t>
            </a:r>
            <a:endParaRPr b="1" sz="2200">
              <a:solidFill>
                <a:srgbClr val="7C3D6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9" name="Google Shape;219;p20"/>
          <p:cNvSpPr/>
          <p:nvPr/>
        </p:nvSpPr>
        <p:spPr>
          <a:xfrm>
            <a:off x="8909751" y="2581321"/>
            <a:ext cx="2266950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 ahead and replace it with your own text.</a:t>
            </a:r>
            <a:endParaRPr i="1"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0" name="Google Shape;220;p20"/>
          <p:cNvSpPr/>
          <p:nvPr/>
        </p:nvSpPr>
        <p:spPr>
          <a:xfrm>
            <a:off x="8909751" y="3640184"/>
            <a:ext cx="1470025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F6282"/>
              </a:buClr>
              <a:buSzPts val="2200"/>
              <a:buFont typeface="Cambria"/>
              <a:buNone/>
            </a:pPr>
            <a:r>
              <a:rPr b="1" lang="tr-TR" sz="2200">
                <a:solidFill>
                  <a:srgbClr val="DF6282"/>
                </a:solidFill>
                <a:latin typeface="Cambria"/>
                <a:ea typeface="Cambria"/>
                <a:cs typeface="Cambria"/>
                <a:sym typeface="Cambria"/>
              </a:rPr>
              <a:t>TITLE 5</a:t>
            </a:r>
            <a:endParaRPr b="1" sz="2200">
              <a:solidFill>
                <a:srgbClr val="DF628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0"/>
          <p:cNvSpPr/>
          <p:nvPr/>
        </p:nvSpPr>
        <p:spPr>
          <a:xfrm>
            <a:off x="8909751" y="4054521"/>
            <a:ext cx="2266950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 ahead and replace it with your own text.</a:t>
            </a:r>
            <a:endParaRPr i="1"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20"/>
          <p:cNvSpPr/>
          <p:nvPr/>
        </p:nvSpPr>
        <p:spPr>
          <a:xfrm>
            <a:off x="8909751" y="5113384"/>
            <a:ext cx="1470025" cy="430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C3D67"/>
              </a:buClr>
              <a:buSzPts val="2200"/>
              <a:buFont typeface="Cambria"/>
              <a:buNone/>
            </a:pPr>
            <a:r>
              <a:rPr b="1" lang="tr-TR" sz="2200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TITLE 6</a:t>
            </a:r>
            <a:endParaRPr b="1" sz="2200">
              <a:solidFill>
                <a:srgbClr val="7C3D6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20"/>
          <p:cNvSpPr/>
          <p:nvPr/>
        </p:nvSpPr>
        <p:spPr>
          <a:xfrm>
            <a:off x="8909751" y="5527721"/>
            <a:ext cx="2266950" cy="6093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4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Go ahead and replace it with your own text.</a:t>
            </a:r>
            <a:endParaRPr i="1" sz="18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1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230" name="Google Shape;230;p21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231" name="Google Shape;231;p21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32" name="Google Shape;232;p21"/>
          <p:cNvSpPr/>
          <p:nvPr/>
        </p:nvSpPr>
        <p:spPr>
          <a:xfrm flipH="1">
            <a:off x="5603316" y="6327259"/>
            <a:ext cx="914873" cy="196822"/>
          </a:xfrm>
          <a:custGeom>
            <a:rect b="b" l="l" r="r" t="t"/>
            <a:pathLst>
              <a:path extrusionOk="0" h="5" w="23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13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3" name="Google Shape;233;p21"/>
          <p:cNvSpPr/>
          <p:nvPr/>
        </p:nvSpPr>
        <p:spPr>
          <a:xfrm flipH="1">
            <a:off x="5363522" y="5879725"/>
            <a:ext cx="1394457" cy="406510"/>
          </a:xfrm>
          <a:custGeom>
            <a:rect b="b" l="l" r="r" t="t"/>
            <a:pathLst>
              <a:path extrusionOk="0" h="496975" w="2645228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4" name="Google Shape;234;p21"/>
          <p:cNvSpPr/>
          <p:nvPr/>
        </p:nvSpPr>
        <p:spPr>
          <a:xfrm flipH="1">
            <a:off x="5749727" y="6565104"/>
            <a:ext cx="622049" cy="132792"/>
          </a:xfrm>
          <a:custGeom>
            <a:rect b="b" l="l" r="r" t="t"/>
            <a:pathLst>
              <a:path extrusionOk="0" h="288475" w="694404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21"/>
          <p:cNvSpPr/>
          <p:nvPr/>
        </p:nvSpPr>
        <p:spPr>
          <a:xfrm>
            <a:off x="5948848" y="5094274"/>
            <a:ext cx="181978" cy="537811"/>
          </a:xfrm>
          <a:custGeom>
            <a:rect b="b" l="l" r="r" t="t"/>
            <a:pathLst>
              <a:path extrusionOk="0" h="331" w="112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21"/>
          <p:cNvSpPr/>
          <p:nvPr/>
        </p:nvSpPr>
        <p:spPr>
          <a:xfrm>
            <a:off x="6000842" y="4998410"/>
            <a:ext cx="142983" cy="165731"/>
          </a:xfrm>
          <a:custGeom>
            <a:rect b="b" l="l" r="r" t="t"/>
            <a:pathLst>
              <a:path extrusionOk="0" h="74" w="6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7" name="Google Shape;237;p21"/>
          <p:cNvSpPr/>
          <p:nvPr/>
        </p:nvSpPr>
        <p:spPr>
          <a:xfrm>
            <a:off x="5984594" y="5058528"/>
            <a:ext cx="155981" cy="151108"/>
          </a:xfrm>
          <a:custGeom>
            <a:rect b="b" l="l" r="r" t="t"/>
            <a:pathLst>
              <a:path extrusionOk="0" h="93" w="96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5973221" y="5612587"/>
            <a:ext cx="47121" cy="77991"/>
          </a:xfrm>
          <a:custGeom>
            <a:rect b="b" l="l" r="r" t="t"/>
            <a:pathLst>
              <a:path extrusionOk="0" h="35" w="21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6137326" y="5092649"/>
            <a:ext cx="180354" cy="537811"/>
          </a:xfrm>
          <a:custGeom>
            <a:rect b="b" l="l" r="r" t="t"/>
            <a:pathLst>
              <a:path extrusionOk="0" h="331" w="11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6187695" y="4993536"/>
            <a:ext cx="142983" cy="165731"/>
          </a:xfrm>
          <a:custGeom>
            <a:rect b="b" l="l" r="r" t="t"/>
            <a:pathLst>
              <a:path extrusionOk="0" h="74" w="6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6173071" y="5056903"/>
            <a:ext cx="155981" cy="149483"/>
          </a:xfrm>
          <a:custGeom>
            <a:rect b="b" l="l" r="r" t="t"/>
            <a:pathLst>
              <a:path extrusionOk="0" h="92" w="96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21"/>
          <p:cNvSpPr/>
          <p:nvPr/>
        </p:nvSpPr>
        <p:spPr>
          <a:xfrm>
            <a:off x="6161698" y="5607712"/>
            <a:ext cx="47121" cy="77991"/>
          </a:xfrm>
          <a:custGeom>
            <a:rect b="b" l="l" r="r" t="t"/>
            <a:pathLst>
              <a:path extrusionOk="0" h="35" w="21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3" name="Google Shape;243;p21"/>
          <p:cNvSpPr/>
          <p:nvPr/>
        </p:nvSpPr>
        <p:spPr>
          <a:xfrm>
            <a:off x="6301433" y="5095898"/>
            <a:ext cx="42245" cy="272968"/>
          </a:xfrm>
          <a:custGeom>
            <a:rect b="b" l="l" r="r" t="t"/>
            <a:pathLst>
              <a:path extrusionOk="0" h="122" w="19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4" name="Google Shape;244;p21"/>
          <p:cNvGrpSpPr/>
          <p:nvPr/>
        </p:nvGrpSpPr>
        <p:grpSpPr>
          <a:xfrm>
            <a:off x="5037332" y="5011409"/>
            <a:ext cx="836776" cy="635300"/>
            <a:chOff x="7170738" y="4168775"/>
            <a:chExt cx="817563" cy="620713"/>
          </a:xfrm>
        </p:grpSpPr>
        <p:sp>
          <p:nvSpPr>
            <p:cNvPr id="245" name="Google Shape;245;p21"/>
            <p:cNvSpPr/>
            <p:nvPr/>
          </p:nvSpPr>
          <p:spPr>
            <a:xfrm>
              <a:off x="7170738" y="4168775"/>
              <a:ext cx="785813" cy="354013"/>
            </a:xfrm>
            <a:custGeom>
              <a:rect b="b" l="l" r="r" t="t"/>
              <a:pathLst>
                <a:path extrusionOk="0" h="223" w="495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6" name="Google Shape;246;p21"/>
            <p:cNvSpPr/>
            <p:nvPr/>
          </p:nvSpPr>
          <p:spPr>
            <a:xfrm>
              <a:off x="7924800" y="4335463"/>
              <a:ext cx="23813" cy="257175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7" name="Google Shape;247;p21"/>
            <p:cNvSpPr/>
            <p:nvPr/>
          </p:nvSpPr>
          <p:spPr>
            <a:xfrm>
              <a:off x="7897813" y="4564063"/>
              <a:ext cx="76200" cy="77788"/>
            </a:xfrm>
            <a:prstGeom prst="ellipse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8" name="Google Shape;248;p21"/>
            <p:cNvSpPr/>
            <p:nvPr/>
          </p:nvSpPr>
          <p:spPr>
            <a:xfrm>
              <a:off x="7888288" y="4605338"/>
              <a:ext cx="55563" cy="171450"/>
            </a:xfrm>
            <a:custGeom>
              <a:rect b="b" l="l" r="r" t="t"/>
              <a:pathLst>
                <a:path extrusionOk="0" h="79" w="26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7932738" y="4605338"/>
              <a:ext cx="55563" cy="171450"/>
            </a:xfrm>
            <a:custGeom>
              <a:rect b="b" l="l" r="r" t="t"/>
              <a:pathLst>
                <a:path extrusionOk="0" h="79" w="25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7327900" y="4449763"/>
              <a:ext cx="455613" cy="339725"/>
            </a:xfrm>
            <a:custGeom>
              <a:rect b="b" l="l" r="r" t="t"/>
              <a:pathLst>
                <a:path extrusionOk="0" h="156" w="209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51" name="Google Shape;251;p21"/>
          <p:cNvSpPr/>
          <p:nvPr/>
        </p:nvSpPr>
        <p:spPr>
          <a:xfrm>
            <a:off x="4356536" y="2801670"/>
            <a:ext cx="489068" cy="515065"/>
          </a:xfrm>
          <a:custGeom>
            <a:rect b="b" l="l" r="r" t="t"/>
            <a:pathLst>
              <a:path extrusionOk="0" h="231" w="219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7477792" y="2681435"/>
            <a:ext cx="144608" cy="144608"/>
          </a:xfrm>
          <a:prstGeom prst="ellipse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7529785" y="2788671"/>
            <a:ext cx="227474" cy="474444"/>
          </a:xfrm>
          <a:custGeom>
            <a:rect b="b" l="l" r="r" t="t"/>
            <a:pathLst>
              <a:path extrusionOk="0" h="213" w="102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21"/>
          <p:cNvSpPr/>
          <p:nvPr/>
        </p:nvSpPr>
        <p:spPr>
          <a:xfrm>
            <a:off x="7329935" y="2788671"/>
            <a:ext cx="243721" cy="467944"/>
          </a:xfrm>
          <a:custGeom>
            <a:rect b="b" l="l" r="r" t="t"/>
            <a:pathLst>
              <a:path extrusionOk="0" h="288" w="150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5" name="Google Shape;255;p21"/>
          <p:cNvSpPr/>
          <p:nvPr/>
        </p:nvSpPr>
        <p:spPr>
          <a:xfrm>
            <a:off x="7542785" y="2629442"/>
            <a:ext cx="25997" cy="81240"/>
          </a:xfrm>
          <a:custGeom>
            <a:rect b="b" l="l" r="r" t="t"/>
            <a:pathLst>
              <a:path extrusionOk="0" h="36" w="12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21"/>
          <p:cNvSpPr/>
          <p:nvPr/>
        </p:nvSpPr>
        <p:spPr>
          <a:xfrm>
            <a:off x="6379422" y="2280108"/>
            <a:ext cx="230723" cy="623926"/>
          </a:xfrm>
          <a:custGeom>
            <a:rect b="b" l="l" r="r" t="t"/>
            <a:pathLst>
              <a:path extrusionOk="0" h="280" w="103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21"/>
          <p:cNvSpPr/>
          <p:nvPr/>
        </p:nvSpPr>
        <p:spPr>
          <a:xfrm>
            <a:off x="6181196" y="2476709"/>
            <a:ext cx="625551" cy="229099"/>
          </a:xfrm>
          <a:custGeom>
            <a:rect b="b" l="l" r="r" t="t"/>
            <a:pathLst>
              <a:path extrusionOk="0" h="103" w="280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21"/>
          <p:cNvSpPr/>
          <p:nvPr/>
        </p:nvSpPr>
        <p:spPr>
          <a:xfrm>
            <a:off x="6228315" y="2335352"/>
            <a:ext cx="531313" cy="510189"/>
          </a:xfrm>
          <a:custGeom>
            <a:rect b="b" l="l" r="r" t="t"/>
            <a:pathLst>
              <a:path extrusionOk="0" h="229" w="238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21"/>
          <p:cNvSpPr/>
          <p:nvPr/>
        </p:nvSpPr>
        <p:spPr>
          <a:xfrm>
            <a:off x="6228315" y="2335352"/>
            <a:ext cx="531313" cy="510189"/>
          </a:xfrm>
          <a:custGeom>
            <a:rect b="b" l="l" r="r" t="t"/>
            <a:pathLst>
              <a:path extrusionOk="0" h="229" w="238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0" name="Google Shape;260;p21"/>
          <p:cNvSpPr/>
          <p:nvPr/>
        </p:nvSpPr>
        <p:spPr>
          <a:xfrm>
            <a:off x="6447665" y="2543327"/>
            <a:ext cx="95864" cy="95864"/>
          </a:xfrm>
          <a:prstGeom prst="ellipse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21"/>
          <p:cNvSpPr/>
          <p:nvPr/>
        </p:nvSpPr>
        <p:spPr>
          <a:xfrm>
            <a:off x="7183703" y="2103004"/>
            <a:ext cx="263218" cy="498816"/>
          </a:xfrm>
          <a:custGeom>
            <a:rect b="b" l="l" r="r" t="t"/>
            <a:pathLst>
              <a:path extrusionOk="0" h="307" w="162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21"/>
          <p:cNvSpPr/>
          <p:nvPr/>
        </p:nvSpPr>
        <p:spPr>
          <a:xfrm>
            <a:off x="7052093" y="2101380"/>
            <a:ext cx="66618" cy="48581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3" name="Google Shape;263;p21"/>
          <p:cNvSpPr/>
          <p:nvPr/>
        </p:nvSpPr>
        <p:spPr>
          <a:xfrm>
            <a:off x="4894349" y="4548339"/>
            <a:ext cx="575181" cy="420825"/>
          </a:xfrm>
          <a:custGeom>
            <a:rect b="b" l="l" r="r" t="t"/>
            <a:pathLst>
              <a:path extrusionOk="0" h="189" w="258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4" name="Google Shape;264;p21"/>
          <p:cNvGrpSpPr/>
          <p:nvPr/>
        </p:nvGrpSpPr>
        <p:grpSpPr>
          <a:xfrm>
            <a:off x="6511032" y="4969163"/>
            <a:ext cx="519940" cy="669421"/>
            <a:chOff x="8610600" y="4127500"/>
            <a:chExt cx="508001" cy="654050"/>
          </a:xfrm>
        </p:grpSpPr>
        <p:sp>
          <p:nvSpPr>
            <p:cNvPr id="265" name="Google Shape;265;p21"/>
            <p:cNvSpPr/>
            <p:nvPr/>
          </p:nvSpPr>
          <p:spPr>
            <a:xfrm>
              <a:off x="8618538" y="4127500"/>
              <a:ext cx="500063" cy="503238"/>
            </a:xfrm>
            <a:custGeom>
              <a:rect b="b" l="l" r="r" t="t"/>
              <a:pathLst>
                <a:path extrusionOk="0" h="231" w="230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8621713" y="4137025"/>
              <a:ext cx="442913" cy="441325"/>
            </a:xfrm>
            <a:custGeom>
              <a:rect b="b" l="l" r="r" t="t"/>
              <a:pathLst>
                <a:path extrusionOk="0" h="203" w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8610600" y="4144963"/>
              <a:ext cx="496888" cy="433388"/>
            </a:xfrm>
            <a:custGeom>
              <a:rect b="b" l="l" r="r" t="t"/>
              <a:pathLst>
                <a:path extrusionOk="0" h="199" w="228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8729663" y="4613275"/>
              <a:ext cx="141288" cy="168275"/>
            </a:xfrm>
            <a:custGeom>
              <a:rect b="b" l="l" r="r" t="t"/>
              <a:pathLst>
                <a:path extrusionOk="0" h="77" w="65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8855075" y="4613275"/>
              <a:ext cx="134938" cy="168275"/>
            </a:xfrm>
            <a:custGeom>
              <a:rect b="b" l="l" r="r" t="t"/>
              <a:pathLst>
                <a:path extrusionOk="0" h="77" w="62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8618538" y="4127500"/>
              <a:ext cx="500063" cy="503238"/>
            </a:xfrm>
            <a:custGeom>
              <a:rect b="b" l="l" r="r" t="t"/>
              <a:pathLst>
                <a:path extrusionOk="0" h="231" w="230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8621713" y="4137025"/>
              <a:ext cx="442913" cy="441325"/>
            </a:xfrm>
            <a:custGeom>
              <a:rect b="b" l="l" r="r" t="t"/>
              <a:pathLst>
                <a:path extrusionOk="0" h="203" w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8610600" y="4144963"/>
              <a:ext cx="496888" cy="433388"/>
            </a:xfrm>
            <a:custGeom>
              <a:rect b="b" l="l" r="r" t="t"/>
              <a:pathLst>
                <a:path extrusionOk="0" h="199" w="228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3" name="Google Shape;273;p21"/>
          <p:cNvSpPr/>
          <p:nvPr/>
        </p:nvSpPr>
        <p:spPr>
          <a:xfrm>
            <a:off x="6941607" y="4293243"/>
            <a:ext cx="438698" cy="399703"/>
          </a:xfrm>
          <a:custGeom>
            <a:rect b="b" l="l" r="r" t="t"/>
            <a:pathLst>
              <a:path extrusionOk="0" h="179" w="196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7055343" y="4662074"/>
            <a:ext cx="94238" cy="203102"/>
          </a:xfrm>
          <a:custGeom>
            <a:rect b="b" l="l" r="r" t="t"/>
            <a:pathLst>
              <a:path extrusionOk="0" h="125" w="58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5" name="Google Shape;275;p21"/>
          <p:cNvSpPr/>
          <p:nvPr/>
        </p:nvSpPr>
        <p:spPr>
          <a:xfrm>
            <a:off x="7016348" y="4723817"/>
            <a:ext cx="133234" cy="274593"/>
          </a:xfrm>
          <a:custGeom>
            <a:rect b="b" l="l" r="r" t="t"/>
            <a:pathLst>
              <a:path extrusionOk="0" h="123" w="60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6" name="Google Shape;276;p21"/>
          <p:cNvSpPr/>
          <p:nvPr/>
        </p:nvSpPr>
        <p:spPr>
          <a:xfrm>
            <a:off x="5799366" y="1648058"/>
            <a:ext cx="536186" cy="490692"/>
          </a:xfrm>
          <a:custGeom>
            <a:rect b="b" l="l" r="r" t="t"/>
            <a:pathLst>
              <a:path extrusionOk="0" h="220" w="24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21"/>
          <p:cNvSpPr/>
          <p:nvPr/>
        </p:nvSpPr>
        <p:spPr>
          <a:xfrm>
            <a:off x="5640136" y="4371234"/>
            <a:ext cx="653172" cy="541062"/>
          </a:xfrm>
          <a:custGeom>
            <a:rect b="b" l="l" r="r" t="t"/>
            <a:pathLst>
              <a:path extrusionOk="0" h="242" w="293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21"/>
          <p:cNvSpPr/>
          <p:nvPr/>
        </p:nvSpPr>
        <p:spPr>
          <a:xfrm>
            <a:off x="6795373" y="3293989"/>
            <a:ext cx="838401" cy="978133"/>
          </a:xfrm>
          <a:custGeom>
            <a:rect b="b" l="l" r="r" t="t"/>
            <a:pathLst>
              <a:path extrusionOk="0" h="438" w="376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9" name="Google Shape;279;p21"/>
          <p:cNvSpPr/>
          <p:nvPr/>
        </p:nvSpPr>
        <p:spPr>
          <a:xfrm>
            <a:off x="7430672" y="3579953"/>
            <a:ext cx="362333" cy="711666"/>
          </a:xfrm>
          <a:custGeom>
            <a:rect b="b" l="l" r="r" t="t"/>
            <a:pathLst>
              <a:path extrusionOk="0" h="319" w="162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21"/>
          <p:cNvSpPr/>
          <p:nvPr/>
        </p:nvSpPr>
        <p:spPr>
          <a:xfrm>
            <a:off x="6166572" y="3670943"/>
            <a:ext cx="593056" cy="593056"/>
          </a:xfrm>
          <a:custGeom>
            <a:rect b="b" l="l" r="r" t="t"/>
            <a:pathLst>
              <a:path extrusionOk="0" h="266" w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21"/>
          <p:cNvSpPr/>
          <p:nvPr/>
        </p:nvSpPr>
        <p:spPr>
          <a:xfrm>
            <a:off x="6275435" y="3859421"/>
            <a:ext cx="295715" cy="155981"/>
          </a:xfrm>
          <a:custGeom>
            <a:rect b="b" l="l" r="r" t="t"/>
            <a:pathLst>
              <a:path extrusionOk="0" h="70" w="133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2" name="Google Shape;282;p21"/>
          <p:cNvGrpSpPr/>
          <p:nvPr/>
        </p:nvGrpSpPr>
        <p:grpSpPr>
          <a:xfrm>
            <a:off x="6403794" y="4434602"/>
            <a:ext cx="464695" cy="441947"/>
            <a:chOff x="8505825" y="3605213"/>
            <a:chExt cx="454025" cy="431800"/>
          </a:xfrm>
        </p:grpSpPr>
        <p:sp>
          <p:nvSpPr>
            <p:cNvPr id="283" name="Google Shape;283;p21"/>
            <p:cNvSpPr/>
            <p:nvPr/>
          </p:nvSpPr>
          <p:spPr>
            <a:xfrm>
              <a:off x="8505825" y="3694113"/>
              <a:ext cx="454025" cy="342900"/>
            </a:xfrm>
            <a:custGeom>
              <a:rect b="b" l="l" r="r" t="t"/>
              <a:pathLst>
                <a:path extrusionOk="0" h="157" w="208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8709025" y="3605213"/>
              <a:ext cx="123825" cy="157163"/>
            </a:xfrm>
            <a:custGeom>
              <a:rect b="b" l="l" r="r" t="t"/>
              <a:pathLst>
                <a:path extrusionOk="0" h="72" w="57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5" name="Google Shape;285;p21"/>
          <p:cNvSpPr/>
          <p:nvPr/>
        </p:nvSpPr>
        <p:spPr>
          <a:xfrm>
            <a:off x="4970714" y="1804038"/>
            <a:ext cx="695418" cy="565434"/>
          </a:xfrm>
          <a:custGeom>
            <a:rect b="b" l="l" r="r" t="t"/>
            <a:pathLst>
              <a:path extrusionOk="0" h="253" w="312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5498778" y="1773169"/>
            <a:ext cx="191728" cy="263218"/>
          </a:xfrm>
          <a:custGeom>
            <a:rect b="b" l="l" r="r" t="t"/>
            <a:pathLst>
              <a:path extrusionOk="0" h="118" w="86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5061704" y="1953521"/>
            <a:ext cx="526438" cy="344460"/>
          </a:xfrm>
          <a:custGeom>
            <a:rect b="b" l="l" r="r" t="t"/>
            <a:pathLst>
              <a:path extrusionOk="0" h="154" w="236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21"/>
          <p:cNvSpPr/>
          <p:nvPr/>
        </p:nvSpPr>
        <p:spPr>
          <a:xfrm>
            <a:off x="4632755" y="2255735"/>
            <a:ext cx="303839" cy="532937"/>
          </a:xfrm>
          <a:custGeom>
            <a:rect b="b" l="l" r="r" t="t"/>
            <a:pathLst>
              <a:path extrusionOk="0" h="239" w="136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9" name="Google Shape;289;p21"/>
          <p:cNvSpPr/>
          <p:nvPr/>
        </p:nvSpPr>
        <p:spPr>
          <a:xfrm>
            <a:off x="4356538" y="3371978"/>
            <a:ext cx="568683" cy="619053"/>
          </a:xfrm>
          <a:custGeom>
            <a:rect b="b" l="l" r="r" t="t"/>
            <a:pathLst>
              <a:path extrusionOk="0" h="277" w="255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p21"/>
          <p:cNvSpPr/>
          <p:nvPr/>
        </p:nvSpPr>
        <p:spPr>
          <a:xfrm>
            <a:off x="6454164" y="1771543"/>
            <a:ext cx="541062" cy="531313"/>
          </a:xfrm>
          <a:custGeom>
            <a:rect b="b" l="l" r="r" t="t"/>
            <a:pathLst>
              <a:path extrusionOk="0" h="238" w="243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1" name="Google Shape;291;p21"/>
          <p:cNvSpPr/>
          <p:nvPr/>
        </p:nvSpPr>
        <p:spPr>
          <a:xfrm>
            <a:off x="4542871" y="3988060"/>
            <a:ext cx="526438" cy="532937"/>
          </a:xfrm>
          <a:custGeom>
            <a:rect b="b" l="l" r="r" t="t"/>
            <a:pathLst>
              <a:path extrusionOk="0" h="239" w="236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6585774" y="3482464"/>
            <a:ext cx="641799" cy="3249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3" name="Google Shape;293;p21"/>
          <p:cNvSpPr/>
          <p:nvPr/>
        </p:nvSpPr>
        <p:spPr>
          <a:xfrm>
            <a:off x="6611771" y="3417472"/>
            <a:ext cx="589805" cy="3249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21"/>
          <p:cNvSpPr/>
          <p:nvPr/>
        </p:nvSpPr>
        <p:spPr>
          <a:xfrm>
            <a:off x="6844117" y="3350854"/>
            <a:ext cx="125111" cy="3249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5" name="Google Shape;295;p21"/>
          <p:cNvSpPr/>
          <p:nvPr/>
        </p:nvSpPr>
        <p:spPr>
          <a:xfrm>
            <a:off x="6866865" y="3112009"/>
            <a:ext cx="79616" cy="259969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6" name="Google Shape;296;p21"/>
          <p:cNvSpPr/>
          <p:nvPr/>
        </p:nvSpPr>
        <p:spPr>
          <a:xfrm>
            <a:off x="6844117" y="3099010"/>
            <a:ext cx="125111" cy="3249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21"/>
          <p:cNvSpPr/>
          <p:nvPr/>
        </p:nvSpPr>
        <p:spPr>
          <a:xfrm>
            <a:off x="7034220" y="3350854"/>
            <a:ext cx="121861" cy="3249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7055342" y="3112009"/>
            <a:ext cx="77991" cy="259969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7034220" y="3099010"/>
            <a:ext cx="121861" cy="3249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6657263" y="3350854"/>
            <a:ext cx="125111" cy="3249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6678388" y="3112009"/>
            <a:ext cx="81240" cy="259969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21"/>
          <p:cNvSpPr/>
          <p:nvPr/>
        </p:nvSpPr>
        <p:spPr>
          <a:xfrm>
            <a:off x="6657263" y="3099010"/>
            <a:ext cx="125111" cy="3249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3" name="Google Shape;303;p21"/>
          <p:cNvSpPr/>
          <p:nvPr/>
        </p:nvSpPr>
        <p:spPr>
          <a:xfrm>
            <a:off x="6611771" y="3027518"/>
            <a:ext cx="589805" cy="32497"/>
          </a:xfrm>
          <a:prstGeom prst="rect">
            <a:avLst/>
          </a:pr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4" name="Google Shape;304;p21"/>
          <p:cNvSpPr/>
          <p:nvPr/>
        </p:nvSpPr>
        <p:spPr>
          <a:xfrm>
            <a:off x="6611771" y="2839041"/>
            <a:ext cx="589805" cy="188478"/>
          </a:xfrm>
          <a:custGeom>
            <a:rect b="b" l="l" r="r" t="t"/>
            <a:pathLst>
              <a:path extrusionOk="0" h="116" w="363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21"/>
          <p:cNvSpPr/>
          <p:nvPr/>
        </p:nvSpPr>
        <p:spPr>
          <a:xfrm>
            <a:off x="4990211" y="3009645"/>
            <a:ext cx="818903" cy="534562"/>
          </a:xfrm>
          <a:custGeom>
            <a:rect b="b" l="l" r="r" t="t"/>
            <a:pathLst>
              <a:path extrusionOk="0" h="240" w="367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21"/>
          <p:cNvSpPr/>
          <p:nvPr/>
        </p:nvSpPr>
        <p:spPr>
          <a:xfrm>
            <a:off x="6796998" y="3596202"/>
            <a:ext cx="191728" cy="334711"/>
          </a:xfrm>
          <a:custGeom>
            <a:rect b="b" l="l" r="r" t="t"/>
            <a:pathLst>
              <a:path extrusionOk="0" h="150" w="86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21"/>
          <p:cNvSpPr/>
          <p:nvPr/>
        </p:nvSpPr>
        <p:spPr>
          <a:xfrm>
            <a:off x="5123445" y="2449089"/>
            <a:ext cx="385080" cy="471194"/>
          </a:xfrm>
          <a:custGeom>
            <a:rect b="b" l="l" r="r" t="t"/>
            <a:pathLst>
              <a:path extrusionOk="0" h="211" w="172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5864359" y="2944653"/>
            <a:ext cx="583307" cy="584931"/>
          </a:xfrm>
          <a:custGeom>
            <a:rect b="b" l="l" r="r" t="t"/>
            <a:pathLst>
              <a:path extrusionOk="0" h="262" w="261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5282677" y="3698565"/>
            <a:ext cx="658048" cy="498816"/>
          </a:xfrm>
          <a:custGeom>
            <a:rect b="b" l="l" r="r" t="t"/>
            <a:pathLst>
              <a:path extrusionOk="0" h="224" w="295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0" name="Google Shape;310;p21"/>
          <p:cNvSpPr/>
          <p:nvPr/>
        </p:nvSpPr>
        <p:spPr>
          <a:xfrm>
            <a:off x="5570269" y="2967401"/>
            <a:ext cx="219350" cy="164107"/>
          </a:xfrm>
          <a:custGeom>
            <a:rect b="b" l="l" r="r" t="t"/>
            <a:pathLst>
              <a:path extrusionOk="0" h="74" w="98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1" name="Google Shape;311;p21"/>
          <p:cNvSpPr/>
          <p:nvPr/>
        </p:nvSpPr>
        <p:spPr>
          <a:xfrm>
            <a:off x="5667756" y="2925156"/>
            <a:ext cx="60119" cy="74741"/>
          </a:xfrm>
          <a:custGeom>
            <a:rect b="b" l="l" r="r" t="t"/>
            <a:pathLst>
              <a:path extrusionOk="0" h="34" w="27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2" name="Google Shape;312;p21"/>
          <p:cNvSpPr/>
          <p:nvPr/>
        </p:nvSpPr>
        <p:spPr>
          <a:xfrm>
            <a:off x="5326547" y="4293243"/>
            <a:ext cx="230723" cy="320088"/>
          </a:xfrm>
          <a:custGeom>
            <a:rect b="b" l="l" r="r" t="t"/>
            <a:pathLst>
              <a:path extrusionOk="0" h="143" w="10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7099212" y="2652188"/>
            <a:ext cx="289215" cy="316838"/>
          </a:xfrm>
          <a:custGeom>
            <a:rect b="b" l="l" r="r" t="t"/>
            <a:pathLst>
              <a:path extrusionOk="0" h="142" w="130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5653133" y="2226490"/>
            <a:ext cx="437074" cy="628800"/>
          </a:xfrm>
          <a:custGeom>
            <a:rect b="b" l="l" r="r" t="t"/>
            <a:pathLst>
              <a:path extrusionOk="0" h="282" w="196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5" name="Google Shape;315;p21"/>
          <p:cNvSpPr/>
          <p:nvPr/>
        </p:nvSpPr>
        <p:spPr>
          <a:xfrm>
            <a:off x="5497153" y="2137125"/>
            <a:ext cx="251845" cy="222599"/>
          </a:xfrm>
          <a:custGeom>
            <a:rect b="b" l="l" r="r" t="t"/>
            <a:pathLst>
              <a:path extrusionOk="0" h="100" w="113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5425660" y="2270360"/>
            <a:ext cx="110488" cy="69867"/>
          </a:xfrm>
          <a:custGeom>
            <a:rect b="b" l="l" r="r" t="t"/>
            <a:pathLst>
              <a:path extrusionOk="0" h="43" w="68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21"/>
          <p:cNvSpPr/>
          <p:nvPr/>
        </p:nvSpPr>
        <p:spPr>
          <a:xfrm>
            <a:off x="5355794" y="2280108"/>
            <a:ext cx="149483" cy="90989"/>
          </a:xfrm>
          <a:custGeom>
            <a:rect b="b" l="l" r="r" t="t"/>
            <a:pathLst>
              <a:path extrusionOk="0" h="41" w="67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8" name="Google Shape;318;p21"/>
          <p:cNvSpPr/>
          <p:nvPr/>
        </p:nvSpPr>
        <p:spPr>
          <a:xfrm>
            <a:off x="5269679" y="3466216"/>
            <a:ext cx="456571" cy="162481"/>
          </a:xfrm>
          <a:custGeom>
            <a:rect b="b" l="l" r="r" t="t"/>
            <a:pathLst>
              <a:path extrusionOk="0" h="73" w="205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7160955" y="3885418"/>
            <a:ext cx="251845" cy="323337"/>
          </a:xfrm>
          <a:custGeom>
            <a:rect b="b" l="l" r="r" t="t"/>
            <a:pathLst>
              <a:path extrusionOk="0" h="145" w="113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7303938" y="3874043"/>
            <a:ext cx="121861" cy="84491"/>
          </a:xfrm>
          <a:custGeom>
            <a:rect b="b" l="l" r="r" t="t"/>
            <a:pathLst>
              <a:path extrusionOk="0" h="38" w="55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7209698" y="3940661"/>
            <a:ext cx="167356" cy="232348"/>
          </a:xfrm>
          <a:custGeom>
            <a:rect b="b" l="l" r="r" t="t"/>
            <a:pathLst>
              <a:path extrusionOk="0" h="104" w="75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2" name="Google Shape;322;p21"/>
          <p:cNvSpPr/>
          <p:nvPr/>
        </p:nvSpPr>
        <p:spPr>
          <a:xfrm>
            <a:off x="6819744" y="2618068"/>
            <a:ext cx="227474" cy="165731"/>
          </a:xfrm>
          <a:custGeom>
            <a:rect b="b" l="l" r="r" t="t"/>
            <a:pathLst>
              <a:path extrusionOk="0" h="74" w="102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4923597" y="3703439"/>
            <a:ext cx="211225" cy="272968"/>
          </a:xfrm>
          <a:custGeom>
            <a:rect b="b" l="l" r="r" t="t"/>
            <a:pathLst>
              <a:path extrusionOk="0" h="123" w="95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4910597" y="3693690"/>
            <a:ext cx="103988" cy="71492"/>
          </a:xfrm>
          <a:custGeom>
            <a:rect b="b" l="l" r="r" t="t"/>
            <a:pathLst>
              <a:path extrusionOk="0" h="32" w="47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5" name="Google Shape;325;p21"/>
          <p:cNvSpPr/>
          <p:nvPr/>
        </p:nvSpPr>
        <p:spPr>
          <a:xfrm>
            <a:off x="4952841" y="3752183"/>
            <a:ext cx="142983" cy="196602"/>
          </a:xfrm>
          <a:custGeom>
            <a:rect b="b" l="l" r="r" t="t"/>
            <a:pathLst>
              <a:path extrusionOk="0" h="88" w="64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6" name="Google Shape;326;p21"/>
          <p:cNvSpPr/>
          <p:nvPr/>
        </p:nvSpPr>
        <p:spPr>
          <a:xfrm>
            <a:off x="6316055" y="5393239"/>
            <a:ext cx="224223" cy="245347"/>
          </a:xfrm>
          <a:custGeom>
            <a:rect b="b" l="l" r="r" t="t"/>
            <a:pathLst>
              <a:path extrusionOk="0" h="110" w="101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6044712" y="3776555"/>
            <a:ext cx="64992" cy="61743"/>
          </a:xfrm>
          <a:custGeom>
            <a:rect b="b" l="l" r="r" t="t"/>
            <a:pathLst>
              <a:path extrusionOk="0" h="28" w="29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6030088" y="3589703"/>
            <a:ext cx="60119" cy="201477"/>
          </a:xfrm>
          <a:custGeom>
            <a:rect b="b" l="l" r="r" t="t"/>
            <a:pathLst>
              <a:path extrusionOk="0" h="91" w="27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9" name="Google Shape;329;p21"/>
          <p:cNvSpPr/>
          <p:nvPr/>
        </p:nvSpPr>
        <p:spPr>
          <a:xfrm>
            <a:off x="6072334" y="3622199"/>
            <a:ext cx="129985" cy="173855"/>
          </a:xfrm>
          <a:custGeom>
            <a:rect b="b" l="l" r="r" t="t"/>
            <a:pathLst>
              <a:path extrusionOk="0" h="107" w="80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0" name="Google Shape;330;p21"/>
          <p:cNvSpPr/>
          <p:nvPr/>
        </p:nvSpPr>
        <p:spPr>
          <a:xfrm>
            <a:off x="6060961" y="3823675"/>
            <a:ext cx="16248" cy="32497"/>
          </a:xfrm>
          <a:custGeom>
            <a:rect b="b" l="l" r="r" t="t"/>
            <a:pathLst>
              <a:path extrusionOk="0" h="15" w="7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21"/>
          <p:cNvSpPr/>
          <p:nvPr/>
        </p:nvSpPr>
        <p:spPr>
          <a:xfrm>
            <a:off x="6008967" y="2177744"/>
            <a:ext cx="225848" cy="242097"/>
          </a:xfrm>
          <a:custGeom>
            <a:rect b="b" l="l" r="r" t="t"/>
            <a:pathLst>
              <a:path extrusionOk="0" h="109" w="101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1233145" y="2401119"/>
            <a:ext cx="562662" cy="562662"/>
          </a:xfrm>
          <a:prstGeom prst="ellipse">
            <a:avLst/>
          </a:pr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3" name="Google Shape;333;p21"/>
          <p:cNvSpPr txBox="1"/>
          <p:nvPr/>
        </p:nvSpPr>
        <p:spPr>
          <a:xfrm>
            <a:off x="1236884" y="2426304"/>
            <a:ext cx="6020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01</a:t>
            </a:r>
            <a:endParaRPr/>
          </a:p>
        </p:txBody>
      </p:sp>
      <p:sp>
        <p:nvSpPr>
          <p:cNvPr id="334" name="Google Shape;334;p21"/>
          <p:cNvSpPr txBox="1"/>
          <p:nvPr/>
        </p:nvSpPr>
        <p:spPr>
          <a:xfrm>
            <a:off x="1773373" y="2460370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Content 01</a:t>
            </a:r>
            <a:endParaRPr/>
          </a:p>
        </p:txBody>
      </p:sp>
      <p:sp>
        <p:nvSpPr>
          <p:cNvPr id="335" name="Google Shape;335;p21"/>
          <p:cNvSpPr txBox="1"/>
          <p:nvPr/>
        </p:nvSpPr>
        <p:spPr>
          <a:xfrm>
            <a:off x="1197786" y="2966674"/>
            <a:ext cx="2497323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825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25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6" name="Google Shape;336;p21"/>
          <p:cNvSpPr/>
          <p:nvPr/>
        </p:nvSpPr>
        <p:spPr>
          <a:xfrm>
            <a:off x="1233145" y="3928492"/>
            <a:ext cx="562662" cy="562662"/>
          </a:xfrm>
          <a:prstGeom prst="ellipse">
            <a:avLst/>
          </a:pr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1227709" y="3953677"/>
            <a:ext cx="4571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02</a:t>
            </a:r>
            <a:endParaRPr/>
          </a:p>
        </p:txBody>
      </p:sp>
      <p:sp>
        <p:nvSpPr>
          <p:cNvPr id="338" name="Google Shape;338;p21"/>
          <p:cNvSpPr txBox="1"/>
          <p:nvPr/>
        </p:nvSpPr>
        <p:spPr>
          <a:xfrm>
            <a:off x="1773374" y="3987744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Content 02</a:t>
            </a:r>
            <a:endParaRPr/>
          </a:p>
        </p:txBody>
      </p:sp>
      <p:sp>
        <p:nvSpPr>
          <p:cNvPr id="339" name="Google Shape;339;p21"/>
          <p:cNvSpPr txBox="1"/>
          <p:nvPr/>
        </p:nvSpPr>
        <p:spPr>
          <a:xfrm>
            <a:off x="1197786" y="4494047"/>
            <a:ext cx="2497323" cy="47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825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40" name="Google Shape;340;p21"/>
          <p:cNvSpPr/>
          <p:nvPr/>
        </p:nvSpPr>
        <p:spPr>
          <a:xfrm>
            <a:off x="1233145" y="5222748"/>
            <a:ext cx="562662" cy="562662"/>
          </a:xfrm>
          <a:prstGeom prst="ellipse">
            <a:avLst/>
          </a:pr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1" name="Google Shape;341;p21"/>
          <p:cNvSpPr txBox="1"/>
          <p:nvPr/>
        </p:nvSpPr>
        <p:spPr>
          <a:xfrm>
            <a:off x="1227708" y="5247932"/>
            <a:ext cx="4571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03</a:t>
            </a:r>
            <a:endParaRPr/>
          </a:p>
        </p:txBody>
      </p:sp>
      <p:sp>
        <p:nvSpPr>
          <p:cNvPr id="342" name="Google Shape;342;p21"/>
          <p:cNvSpPr txBox="1"/>
          <p:nvPr/>
        </p:nvSpPr>
        <p:spPr>
          <a:xfrm>
            <a:off x="1773374" y="5281998"/>
            <a:ext cx="13773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Content 03</a:t>
            </a:r>
            <a:endParaRPr/>
          </a:p>
        </p:txBody>
      </p:sp>
      <p:sp>
        <p:nvSpPr>
          <p:cNvPr id="343" name="Google Shape;343;p21"/>
          <p:cNvSpPr txBox="1"/>
          <p:nvPr/>
        </p:nvSpPr>
        <p:spPr>
          <a:xfrm>
            <a:off x="1197786" y="5788303"/>
            <a:ext cx="2497323" cy="47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825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344" name="Google Shape;344;p21"/>
          <p:cNvSpPr txBox="1"/>
          <p:nvPr/>
        </p:nvSpPr>
        <p:spPr>
          <a:xfrm>
            <a:off x="8293106" y="2705808"/>
            <a:ext cx="2307042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000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TITLE HERE</a:t>
            </a: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8335566" y="3376169"/>
            <a:ext cx="3268223" cy="1223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05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05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A complex idea can be conveyed with just a single still image, namely making it possible to absorb large amounts of data quickly.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22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352" name="Google Shape;352;p22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353" name="Google Shape;353;p22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354" name="Google Shape;354;p22"/>
          <p:cNvGrpSpPr/>
          <p:nvPr/>
        </p:nvGrpSpPr>
        <p:grpSpPr>
          <a:xfrm>
            <a:off x="-433511" y="1692679"/>
            <a:ext cx="11959786" cy="5164857"/>
            <a:chOff x="-290973" y="2125838"/>
            <a:chExt cx="7943476" cy="3430405"/>
          </a:xfrm>
        </p:grpSpPr>
        <p:sp>
          <p:nvSpPr>
            <p:cNvPr id="355" name="Google Shape;355;p22"/>
            <p:cNvSpPr/>
            <p:nvPr/>
          </p:nvSpPr>
          <p:spPr>
            <a:xfrm rot="2700000">
              <a:off x="1998247" y="2490828"/>
              <a:ext cx="1762328" cy="1762327"/>
            </a:xfrm>
            <a:custGeom>
              <a:rect b="b" l="l" r="r" t="t"/>
              <a:pathLst>
                <a:path extrusionOk="0" h="727" w="728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rgbClr val="DF628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6" name="Google Shape;356;p22"/>
            <p:cNvSpPr/>
            <p:nvPr/>
          </p:nvSpPr>
          <p:spPr>
            <a:xfrm rot="-8100000">
              <a:off x="3134702" y="3693579"/>
              <a:ext cx="405501" cy="405501"/>
            </a:xfrm>
            <a:prstGeom prst="ellipse">
              <a:avLst/>
            </a:prstGeom>
            <a:solidFill>
              <a:srgbClr val="F9F9F9"/>
            </a:solidFill>
            <a:ln cap="flat" cmpd="sng" w="133350">
              <a:solidFill>
                <a:srgbClr val="DF62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4E9F8E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 rot="2700000">
              <a:off x="74017" y="2490828"/>
              <a:ext cx="1762328" cy="1762327"/>
            </a:xfrm>
            <a:custGeom>
              <a:rect b="b" l="l" r="r" t="t"/>
              <a:pathLst>
                <a:path extrusionOk="0" h="727" w="728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rgbClr val="DF628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8" name="Google Shape;358;p22"/>
            <p:cNvSpPr/>
            <p:nvPr/>
          </p:nvSpPr>
          <p:spPr>
            <a:xfrm rot="-8100000">
              <a:off x="1038826" y="3428925"/>
              <a:ext cx="1762328" cy="1762328"/>
            </a:xfrm>
            <a:custGeom>
              <a:rect b="b" l="l" r="r" t="t"/>
              <a:pathLst>
                <a:path extrusionOk="0" h="727" w="728">
                  <a:moveTo>
                    <a:pt x="107" y="621"/>
                  </a:moveTo>
                  <a:cubicBezTo>
                    <a:pt x="176" y="689"/>
                    <a:pt x="267" y="727"/>
                    <a:pt x="364" y="727"/>
                  </a:cubicBezTo>
                  <a:cubicBezTo>
                    <a:pt x="364" y="556"/>
                    <a:pt x="364" y="556"/>
                    <a:pt x="364" y="556"/>
                  </a:cubicBezTo>
                  <a:cubicBezTo>
                    <a:pt x="313" y="556"/>
                    <a:pt x="264" y="536"/>
                    <a:pt x="228" y="499"/>
                  </a:cubicBezTo>
                  <a:cubicBezTo>
                    <a:pt x="192" y="463"/>
                    <a:pt x="172" y="415"/>
                    <a:pt x="172" y="363"/>
                  </a:cubicBezTo>
                  <a:cubicBezTo>
                    <a:pt x="172" y="312"/>
                    <a:pt x="192" y="264"/>
                    <a:pt x="228" y="227"/>
                  </a:cubicBezTo>
                  <a:cubicBezTo>
                    <a:pt x="264" y="191"/>
                    <a:pt x="313" y="171"/>
                    <a:pt x="364" y="171"/>
                  </a:cubicBezTo>
                  <a:cubicBezTo>
                    <a:pt x="415" y="171"/>
                    <a:pt x="464" y="191"/>
                    <a:pt x="500" y="227"/>
                  </a:cubicBezTo>
                  <a:cubicBezTo>
                    <a:pt x="536" y="264"/>
                    <a:pt x="556" y="312"/>
                    <a:pt x="556" y="363"/>
                  </a:cubicBezTo>
                  <a:cubicBezTo>
                    <a:pt x="728" y="363"/>
                    <a:pt x="728" y="363"/>
                    <a:pt x="728" y="363"/>
                  </a:cubicBezTo>
                  <a:cubicBezTo>
                    <a:pt x="728" y="266"/>
                    <a:pt x="690" y="175"/>
                    <a:pt x="621" y="106"/>
                  </a:cubicBezTo>
                  <a:cubicBezTo>
                    <a:pt x="553" y="38"/>
                    <a:pt x="461" y="0"/>
                    <a:pt x="364" y="0"/>
                  </a:cubicBezTo>
                  <a:cubicBezTo>
                    <a:pt x="267" y="0"/>
                    <a:pt x="176" y="38"/>
                    <a:pt x="107" y="106"/>
                  </a:cubicBezTo>
                  <a:cubicBezTo>
                    <a:pt x="38" y="175"/>
                    <a:pt x="0" y="266"/>
                    <a:pt x="0" y="363"/>
                  </a:cubicBezTo>
                  <a:cubicBezTo>
                    <a:pt x="0" y="461"/>
                    <a:pt x="38" y="552"/>
                    <a:pt x="107" y="621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 rot="-8100000">
              <a:off x="1717241" y="4936391"/>
              <a:ext cx="405501" cy="405501"/>
            </a:xfrm>
            <a:prstGeom prst="ellipse">
              <a:avLst/>
            </a:prstGeom>
            <a:solidFill>
              <a:srgbClr val="F9F9F9"/>
            </a:solidFill>
            <a:ln cap="flat" cmpd="sng" w="133350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0" name="Google Shape;360;p22"/>
            <p:cNvSpPr/>
            <p:nvPr/>
          </p:nvSpPr>
          <p:spPr>
            <a:xfrm rot="-8100000">
              <a:off x="752431" y="2340187"/>
              <a:ext cx="405501" cy="405501"/>
            </a:xfrm>
            <a:prstGeom prst="ellipse">
              <a:avLst/>
            </a:prstGeom>
            <a:solidFill>
              <a:srgbClr val="F9F9F9"/>
            </a:solidFill>
            <a:ln cap="flat" cmpd="sng" w="133350">
              <a:solidFill>
                <a:srgbClr val="DF628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-9061" y="3687013"/>
              <a:ext cx="877061" cy="1504100"/>
            </a:xfrm>
            <a:custGeom>
              <a:rect b="b" l="l" r="r" t="t"/>
              <a:pathLst>
                <a:path extrusionOk="0" h="2005467" w="1169415">
                  <a:moveTo>
                    <a:pt x="825115" y="0"/>
                  </a:moveTo>
                  <a:cubicBezTo>
                    <a:pt x="1046501" y="221386"/>
                    <a:pt x="1167346" y="515926"/>
                    <a:pt x="1169415" y="828820"/>
                  </a:cubicBezTo>
                  <a:cubicBezTo>
                    <a:pt x="1169198" y="1143998"/>
                    <a:pt x="1047949" y="1438705"/>
                    <a:pt x="823972" y="1662681"/>
                  </a:cubicBezTo>
                  <a:cubicBezTo>
                    <a:pt x="629993" y="1856661"/>
                    <a:pt x="380111" y="1973740"/>
                    <a:pt x="109526" y="2000123"/>
                  </a:cubicBezTo>
                  <a:lnTo>
                    <a:pt x="0" y="2005467"/>
                  </a:lnTo>
                  <a:lnTo>
                    <a:pt x="0" y="1452354"/>
                  </a:lnTo>
                  <a:lnTo>
                    <a:pt x="115260" y="1439917"/>
                  </a:lnTo>
                  <a:cubicBezTo>
                    <a:pt x="234753" y="1415426"/>
                    <a:pt x="343992" y="1357539"/>
                    <a:pt x="431411" y="1270120"/>
                  </a:cubicBezTo>
                  <a:cubicBezTo>
                    <a:pt x="550256" y="1151275"/>
                    <a:pt x="614312" y="995926"/>
                    <a:pt x="614425" y="831485"/>
                  </a:cubicBezTo>
                  <a:cubicBezTo>
                    <a:pt x="616823" y="664759"/>
                    <a:pt x="550698" y="507215"/>
                    <a:pt x="434299" y="390816"/>
                  </a:cubicBezTo>
                  <a:cubicBezTo>
                    <a:pt x="434299" y="390816"/>
                    <a:pt x="434299" y="390816"/>
                    <a:pt x="825115" y="0"/>
                  </a:cubicBezTo>
                  <a:close/>
                </a:path>
              </a:pathLst>
            </a:cu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362" name="Google Shape;362;p22"/>
            <p:cNvGrpSpPr/>
            <p:nvPr/>
          </p:nvGrpSpPr>
          <p:grpSpPr>
            <a:xfrm>
              <a:off x="792438" y="3182843"/>
              <a:ext cx="325485" cy="325485"/>
              <a:chOff x="3263900" y="4037013"/>
              <a:chExt cx="879475" cy="879475"/>
            </a:xfrm>
          </p:grpSpPr>
          <p:sp>
            <p:nvSpPr>
              <p:cNvPr id="363" name="Google Shape;363;p22"/>
              <p:cNvSpPr/>
              <p:nvPr/>
            </p:nvSpPr>
            <p:spPr>
              <a:xfrm>
                <a:off x="3263900" y="4037013"/>
                <a:ext cx="879475" cy="879475"/>
              </a:xfrm>
              <a:prstGeom prst="rect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cxnSp>
            <p:nvCxnSpPr>
              <p:cNvPr id="364" name="Google Shape;364;p22"/>
              <p:cNvCxnSpPr/>
              <p:nvPr/>
            </p:nvCxnSpPr>
            <p:spPr>
              <a:xfrm rot="10800000">
                <a:off x="3719513" y="4310063"/>
                <a:ext cx="0" cy="261938"/>
              </a:xfrm>
              <a:prstGeom prst="straightConnector1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5" name="Google Shape;365;p22"/>
              <p:cNvCxnSpPr/>
              <p:nvPr/>
            </p:nvCxnSpPr>
            <p:spPr>
              <a:xfrm rot="10800000">
                <a:off x="3900488" y="4492626"/>
                <a:ext cx="0" cy="79375"/>
              </a:xfrm>
              <a:prstGeom prst="straightConnector1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6" name="Google Shape;366;p22"/>
              <p:cNvCxnSpPr/>
              <p:nvPr/>
            </p:nvCxnSpPr>
            <p:spPr>
              <a:xfrm rot="10800000">
                <a:off x="3506788" y="4149726"/>
                <a:ext cx="0" cy="220663"/>
              </a:xfrm>
              <a:prstGeom prst="straightConnector1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7" name="Google Shape;367;p22"/>
              <p:cNvCxnSpPr/>
              <p:nvPr/>
            </p:nvCxnSpPr>
            <p:spPr>
              <a:xfrm rot="10800000">
                <a:off x="3506788" y="4430713"/>
                <a:ext cx="0" cy="141288"/>
              </a:xfrm>
              <a:prstGeom prst="straightConnector1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8" name="Google Shape;368;p22"/>
              <p:cNvCxnSpPr/>
              <p:nvPr/>
            </p:nvCxnSpPr>
            <p:spPr>
              <a:xfrm rot="10800000">
                <a:off x="3900488" y="4149726"/>
                <a:ext cx="0" cy="280988"/>
              </a:xfrm>
              <a:prstGeom prst="straightConnector1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369" name="Google Shape;369;p22"/>
              <p:cNvCxnSpPr/>
              <p:nvPr/>
            </p:nvCxnSpPr>
            <p:spPr>
              <a:xfrm rot="10800000">
                <a:off x="3719513" y="4149726"/>
                <a:ext cx="0" cy="98425"/>
              </a:xfrm>
              <a:prstGeom prst="straightConnector1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70" name="Google Shape;370;p22"/>
              <p:cNvSpPr/>
              <p:nvPr/>
            </p:nvSpPr>
            <p:spPr>
              <a:xfrm>
                <a:off x="3840163" y="4430713"/>
                <a:ext cx="122238" cy="61913"/>
              </a:xfrm>
              <a:prstGeom prst="rect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1" name="Google Shape;371;p22"/>
              <p:cNvSpPr/>
              <p:nvPr/>
            </p:nvSpPr>
            <p:spPr>
              <a:xfrm>
                <a:off x="3657600" y="4248151"/>
                <a:ext cx="122238" cy="61913"/>
              </a:xfrm>
              <a:prstGeom prst="rect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2" name="Google Shape;372;p22"/>
              <p:cNvSpPr/>
              <p:nvPr/>
            </p:nvSpPr>
            <p:spPr>
              <a:xfrm>
                <a:off x="3444875" y="4370388"/>
                <a:ext cx="122238" cy="60325"/>
              </a:xfrm>
              <a:prstGeom prst="rect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3" name="Google Shape;373;p22"/>
              <p:cNvSpPr/>
              <p:nvPr/>
            </p:nvSpPr>
            <p:spPr>
              <a:xfrm>
                <a:off x="3840163" y="4673601"/>
                <a:ext cx="122238" cy="122238"/>
              </a:xfrm>
              <a:prstGeom prst="ellipse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4" name="Google Shape;374;p22"/>
              <p:cNvSpPr/>
              <p:nvPr/>
            </p:nvSpPr>
            <p:spPr>
              <a:xfrm>
                <a:off x="3657600" y="4673601"/>
                <a:ext cx="122238" cy="122238"/>
              </a:xfrm>
              <a:prstGeom prst="ellipse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5" name="Google Shape;375;p22"/>
              <p:cNvSpPr/>
              <p:nvPr/>
            </p:nvSpPr>
            <p:spPr>
              <a:xfrm>
                <a:off x="3444875" y="4673601"/>
                <a:ext cx="122238" cy="122238"/>
              </a:xfrm>
              <a:prstGeom prst="ellipse">
                <a:avLst/>
              </a:prstGeom>
              <a:noFill/>
              <a:ln cap="rnd" cmpd="sng" w="1587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376" name="Google Shape;376;p22"/>
            <p:cNvGrpSpPr/>
            <p:nvPr/>
          </p:nvGrpSpPr>
          <p:grpSpPr>
            <a:xfrm>
              <a:off x="1755145" y="4203842"/>
              <a:ext cx="329691" cy="323740"/>
              <a:chOff x="1614488" y="3721100"/>
              <a:chExt cx="879475" cy="863601"/>
            </a:xfrm>
          </p:grpSpPr>
          <p:sp>
            <p:nvSpPr>
              <p:cNvPr id="377" name="Google Shape;377;p22"/>
              <p:cNvSpPr/>
              <p:nvPr/>
            </p:nvSpPr>
            <p:spPr>
              <a:xfrm>
                <a:off x="1887538" y="3721100"/>
                <a:ext cx="393700" cy="166688"/>
              </a:xfrm>
              <a:custGeom>
                <a:rect b="b" l="l" r="r" t="t"/>
                <a:pathLst>
                  <a:path extrusionOk="0" h="105" w="248">
                    <a:moveTo>
                      <a:pt x="0" y="105"/>
                    </a:moveTo>
                    <a:lnTo>
                      <a:pt x="124" y="0"/>
                    </a:lnTo>
                    <a:lnTo>
                      <a:pt x="248" y="105"/>
                    </a:lnTo>
                  </a:path>
                </a:pathLst>
              </a:custGeom>
              <a:noFill/>
              <a:ln cap="flat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8" name="Google Shape;378;p22"/>
              <p:cNvSpPr/>
              <p:nvPr/>
            </p:nvSpPr>
            <p:spPr>
              <a:xfrm>
                <a:off x="1614488" y="3887788"/>
                <a:ext cx="879475" cy="696913"/>
              </a:xfrm>
              <a:prstGeom prst="rect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79" name="Google Shape;379;p22"/>
              <p:cNvSpPr/>
              <p:nvPr/>
            </p:nvSpPr>
            <p:spPr>
              <a:xfrm>
                <a:off x="1704976" y="3978275"/>
                <a:ext cx="698500" cy="515938"/>
              </a:xfrm>
              <a:prstGeom prst="rect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0" name="Google Shape;380;p22"/>
              <p:cNvSpPr/>
              <p:nvPr/>
            </p:nvSpPr>
            <p:spPr>
              <a:xfrm>
                <a:off x="1765301" y="4076700"/>
                <a:ext cx="349250" cy="417513"/>
              </a:xfrm>
              <a:custGeom>
                <a:rect b="b" l="l" r="r" t="t"/>
                <a:pathLst>
                  <a:path extrusionOk="0" h="110" w="92">
                    <a:moveTo>
                      <a:pt x="92" y="110"/>
                    </a:moveTo>
                    <a:cubicBezTo>
                      <a:pt x="92" y="110"/>
                      <a:pt x="46" y="56"/>
                      <a:pt x="46" y="0"/>
                    </a:cubicBezTo>
                    <a:cubicBezTo>
                      <a:pt x="46" y="56"/>
                      <a:pt x="0" y="110"/>
                      <a:pt x="0" y="110"/>
                    </a:cubicBezTo>
                  </a:path>
                </a:pathLst>
              </a:custGeom>
              <a:noFill/>
              <a:ln cap="flat" cmpd="sng" w="15875">
                <a:solidFill>
                  <a:srgbClr val="A5A5A5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cxnSp>
            <p:nvCxnSpPr>
              <p:cNvPr id="381" name="Google Shape;381;p22"/>
              <p:cNvCxnSpPr/>
              <p:nvPr/>
            </p:nvCxnSpPr>
            <p:spPr>
              <a:xfrm>
                <a:off x="1849438" y="4373563"/>
                <a:ext cx="18256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382" name="Google Shape;382;p22"/>
              <p:cNvSpPr/>
              <p:nvPr/>
            </p:nvSpPr>
            <p:spPr>
              <a:xfrm>
                <a:off x="2220913" y="4376738"/>
                <a:ext cx="92075" cy="117475"/>
              </a:xfrm>
              <a:custGeom>
                <a:rect b="b" l="l" r="r" t="t"/>
                <a:pathLst>
                  <a:path extrusionOk="0" h="74" w="58">
                    <a:moveTo>
                      <a:pt x="0" y="74"/>
                    </a:moveTo>
                    <a:lnTo>
                      <a:pt x="0" y="0"/>
                    </a:lnTo>
                    <a:lnTo>
                      <a:pt x="58" y="0"/>
                    </a:lnTo>
                    <a:lnTo>
                      <a:pt x="58" y="74"/>
                    </a:lnTo>
                  </a:path>
                </a:pathLst>
              </a:custGeom>
              <a:noFill/>
              <a:ln cap="flat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3" name="Google Shape;383;p22"/>
              <p:cNvSpPr/>
              <p:nvPr/>
            </p:nvSpPr>
            <p:spPr>
              <a:xfrm>
                <a:off x="2312988" y="4251325"/>
                <a:ext cx="90488" cy="125413"/>
              </a:xfrm>
              <a:custGeom>
                <a:rect b="b" l="l" r="r" t="t"/>
                <a:pathLst>
                  <a:path extrusionOk="0" h="79" w="57">
                    <a:moveTo>
                      <a:pt x="0" y="79"/>
                    </a:moveTo>
                    <a:lnTo>
                      <a:pt x="0" y="0"/>
                    </a:lnTo>
                    <a:lnTo>
                      <a:pt x="57" y="0"/>
                    </a:lnTo>
                  </a:path>
                </a:pathLst>
              </a:custGeom>
              <a:noFill/>
              <a:ln cap="flat" cmpd="sng" w="15875">
                <a:solidFill>
                  <a:srgbClr val="A5A5A5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384" name="Google Shape;384;p22"/>
            <p:cNvGrpSpPr/>
            <p:nvPr/>
          </p:nvGrpSpPr>
          <p:grpSpPr>
            <a:xfrm>
              <a:off x="2726978" y="3183716"/>
              <a:ext cx="323741" cy="323740"/>
              <a:chOff x="4033838" y="4086226"/>
              <a:chExt cx="881063" cy="881062"/>
            </a:xfrm>
          </p:grpSpPr>
          <p:sp>
            <p:nvSpPr>
              <p:cNvPr id="385" name="Google Shape;385;p22"/>
              <p:cNvSpPr/>
              <p:nvPr/>
            </p:nvSpPr>
            <p:spPr>
              <a:xfrm>
                <a:off x="4033838" y="4086226"/>
                <a:ext cx="881063" cy="728663"/>
              </a:xfrm>
              <a:custGeom>
                <a:rect b="b" l="l" r="r" t="t"/>
                <a:pathLst>
                  <a:path extrusionOk="0" h="192" w="232">
                    <a:moveTo>
                      <a:pt x="186" y="192"/>
                    </a:moveTo>
                    <a:cubicBezTo>
                      <a:pt x="216" y="192"/>
                      <a:pt x="216" y="192"/>
                      <a:pt x="216" y="192"/>
                    </a:cubicBezTo>
                    <a:cubicBezTo>
                      <a:pt x="224" y="192"/>
                      <a:pt x="232" y="184"/>
                      <a:pt x="232" y="176"/>
                    </a:cubicBezTo>
                    <a:cubicBezTo>
                      <a:pt x="232" y="141"/>
                      <a:pt x="232" y="141"/>
                      <a:pt x="232" y="141"/>
                    </a:cubicBezTo>
                    <a:cubicBezTo>
                      <a:pt x="216" y="120"/>
                      <a:pt x="216" y="120"/>
                      <a:pt x="216" y="120"/>
                    </a:cubicBezTo>
                    <a:cubicBezTo>
                      <a:pt x="216" y="32"/>
                      <a:pt x="216" y="32"/>
                      <a:pt x="216" y="32"/>
                    </a:cubicBezTo>
                    <a:cubicBezTo>
                      <a:pt x="216" y="14"/>
                      <a:pt x="205" y="0"/>
                      <a:pt x="18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1" y="0"/>
                      <a:pt x="16" y="14"/>
                      <a:pt x="16" y="32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84"/>
                      <a:pt x="8" y="192"/>
                      <a:pt x="16" y="192"/>
                    </a:cubicBezTo>
                    <a:cubicBezTo>
                      <a:pt x="45" y="192"/>
                      <a:pt x="45" y="192"/>
                      <a:pt x="45" y="192"/>
                    </a:cubicBezTo>
                  </a:path>
                </a:pathLst>
              </a:cu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6" name="Google Shape;386;p22"/>
              <p:cNvSpPr/>
              <p:nvPr/>
            </p:nvSpPr>
            <p:spPr>
              <a:xfrm>
                <a:off x="4110038" y="4694238"/>
                <a:ext cx="728663" cy="273050"/>
              </a:xfrm>
              <a:custGeom>
                <a:rect b="b" l="l" r="r" t="t"/>
                <a:pathLst>
                  <a:path extrusionOk="0" h="72" w="192">
                    <a:moveTo>
                      <a:pt x="192" y="72"/>
                    </a:moveTo>
                    <a:cubicBezTo>
                      <a:pt x="172" y="72"/>
                      <a:pt x="15" y="72"/>
                      <a:pt x="0" y="72"/>
                    </a:cubicBezTo>
                    <a:cubicBezTo>
                      <a:pt x="30" y="42"/>
                      <a:pt x="32" y="0"/>
                      <a:pt x="32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0"/>
                      <a:pt x="162" y="47"/>
                      <a:pt x="192" y="72"/>
                    </a:cubicBezTo>
                    <a:close/>
                  </a:path>
                </a:pathLst>
              </a:cu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7" name="Google Shape;387;p22"/>
              <p:cNvSpPr/>
              <p:nvPr/>
            </p:nvSpPr>
            <p:spPr>
              <a:xfrm>
                <a:off x="4352925" y="4176713"/>
                <a:ext cx="242888" cy="244475"/>
              </a:xfrm>
              <a:prstGeom prst="ellipse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8" name="Google Shape;388;p22"/>
              <p:cNvSpPr/>
              <p:nvPr/>
            </p:nvSpPr>
            <p:spPr>
              <a:xfrm>
                <a:off x="4216400" y="4405313"/>
                <a:ext cx="30163" cy="30163"/>
              </a:xfrm>
              <a:prstGeom prst="ellipse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389" name="Google Shape;389;p22"/>
              <p:cNvSpPr/>
              <p:nvPr/>
            </p:nvSpPr>
            <p:spPr>
              <a:xfrm>
                <a:off x="4672013" y="4176713"/>
                <a:ext cx="90488" cy="92075"/>
              </a:xfrm>
              <a:prstGeom prst="rect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cxnSp>
            <p:nvCxnSpPr>
              <p:cNvPr id="390" name="Google Shape;390;p22"/>
              <p:cNvCxnSpPr/>
              <p:nvPr/>
            </p:nvCxnSpPr>
            <p:spPr>
              <a:xfrm rot="10800000">
                <a:off x="4429125" y="4086226"/>
                <a:ext cx="0" cy="98425"/>
              </a:xfrm>
              <a:prstGeom prst="straightConnector1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1" name="Google Shape;391;p22"/>
              <p:cNvCxnSpPr/>
              <p:nvPr/>
            </p:nvCxnSpPr>
            <p:spPr>
              <a:xfrm rot="10800000">
                <a:off x="4519613" y="4086226"/>
                <a:ext cx="0" cy="98425"/>
              </a:xfrm>
              <a:prstGeom prst="straightConnector1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2" name="Google Shape;392;p22"/>
              <p:cNvCxnSpPr/>
              <p:nvPr/>
            </p:nvCxnSpPr>
            <p:spPr>
              <a:xfrm rot="10800000">
                <a:off x="4429125" y="4413251"/>
                <a:ext cx="0" cy="128588"/>
              </a:xfrm>
              <a:prstGeom prst="straightConnector1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3" name="Google Shape;393;p22"/>
              <p:cNvCxnSpPr/>
              <p:nvPr/>
            </p:nvCxnSpPr>
            <p:spPr>
              <a:xfrm rot="10800000">
                <a:off x="4519613" y="4413251"/>
                <a:ext cx="0" cy="128588"/>
              </a:xfrm>
              <a:prstGeom prst="straightConnector1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4" name="Google Shape;394;p22"/>
              <p:cNvCxnSpPr/>
              <p:nvPr/>
            </p:nvCxnSpPr>
            <p:spPr>
              <a:xfrm>
                <a:off x="4094163" y="4541838"/>
                <a:ext cx="76041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5" name="Google Shape;395;p22"/>
              <p:cNvCxnSpPr/>
              <p:nvPr/>
            </p:nvCxnSpPr>
            <p:spPr>
              <a:xfrm>
                <a:off x="4033838" y="4621213"/>
                <a:ext cx="88106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6" name="Google Shape;396;p22"/>
              <p:cNvCxnSpPr/>
              <p:nvPr/>
            </p:nvCxnSpPr>
            <p:spPr>
              <a:xfrm>
                <a:off x="4079875" y="4694238"/>
                <a:ext cx="788988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97" name="Google Shape;397;p22"/>
              <p:cNvCxnSpPr/>
              <p:nvPr/>
            </p:nvCxnSpPr>
            <p:spPr>
              <a:xfrm>
                <a:off x="4159250" y="4906963"/>
                <a:ext cx="627063" cy="0"/>
              </a:xfrm>
              <a:prstGeom prst="straightConnector1">
                <a:avLst/>
              </a:prstGeom>
              <a:noFill/>
              <a:ln cap="flat" cmpd="sng" w="15875">
                <a:solidFill>
                  <a:srgbClr val="A5A5A5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</p:grpSp>
        <p:sp>
          <p:nvSpPr>
            <p:cNvPr id="398" name="Google Shape;398;p22"/>
            <p:cNvSpPr txBox="1"/>
            <p:nvPr/>
          </p:nvSpPr>
          <p:spPr>
            <a:xfrm>
              <a:off x="3084647" y="3799607"/>
              <a:ext cx="493472" cy="245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01</a:t>
              </a:r>
              <a:endParaRPr/>
            </a:p>
          </p:txBody>
        </p:sp>
        <p:sp>
          <p:nvSpPr>
            <p:cNvPr id="399" name="Google Shape;399;p22"/>
            <p:cNvSpPr txBox="1"/>
            <p:nvPr/>
          </p:nvSpPr>
          <p:spPr>
            <a:xfrm>
              <a:off x="1664923" y="5049085"/>
              <a:ext cx="493472" cy="245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02</a:t>
              </a:r>
              <a:endParaRPr/>
            </a:p>
          </p:txBody>
        </p:sp>
        <p:sp>
          <p:nvSpPr>
            <p:cNvPr id="400" name="Google Shape;400;p22"/>
            <p:cNvSpPr txBox="1"/>
            <p:nvPr/>
          </p:nvSpPr>
          <p:spPr>
            <a:xfrm>
              <a:off x="700403" y="2435577"/>
              <a:ext cx="493472" cy="245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03</a:t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4531194" y="3639265"/>
              <a:ext cx="186928" cy="186928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4531194" y="4210473"/>
              <a:ext cx="186928" cy="186928"/>
            </a:xfrm>
            <a:prstGeom prst="rect">
              <a:avLst/>
            </a:prstGeom>
            <a:solidFill>
              <a:srgbClr val="DF628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531194" y="4725940"/>
              <a:ext cx="186928" cy="186928"/>
            </a:xfrm>
            <a:prstGeom prst="rect">
              <a:avLst/>
            </a:prstGeom>
            <a:solidFill>
              <a:srgbClr val="7C3D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04" name="Google Shape;404;p22"/>
            <p:cNvGrpSpPr/>
            <p:nvPr/>
          </p:nvGrpSpPr>
          <p:grpSpPr>
            <a:xfrm>
              <a:off x="4867951" y="3606053"/>
              <a:ext cx="228968" cy="225322"/>
              <a:chOff x="6297613" y="1392238"/>
              <a:chExt cx="498475" cy="490537"/>
            </a:xfrm>
          </p:grpSpPr>
          <p:sp>
            <p:nvSpPr>
              <p:cNvPr id="405" name="Google Shape;405;p22"/>
              <p:cNvSpPr/>
              <p:nvPr/>
            </p:nvSpPr>
            <p:spPr>
              <a:xfrm>
                <a:off x="6570663" y="1454150"/>
                <a:ext cx="160338" cy="160337"/>
              </a:xfrm>
              <a:custGeom>
                <a:rect b="b" l="l" r="r" t="t"/>
                <a:pathLst>
                  <a:path extrusionOk="0" h="42" w="42">
                    <a:moveTo>
                      <a:pt x="38" y="40"/>
                    </a:move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1"/>
                      <a:pt x="39" y="42"/>
                      <a:pt x="40" y="42"/>
                    </a:cubicBezTo>
                    <a:cubicBezTo>
                      <a:pt x="41" y="42"/>
                      <a:pt x="42" y="41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18"/>
                      <a:pt x="2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2" y="4"/>
                      <a:pt x="38" y="20"/>
                      <a:pt x="38" y="40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06" name="Google Shape;406;p22"/>
              <p:cNvSpPr/>
              <p:nvPr/>
            </p:nvSpPr>
            <p:spPr>
              <a:xfrm>
                <a:off x="6297613" y="1392238"/>
                <a:ext cx="498475" cy="490537"/>
              </a:xfrm>
              <a:custGeom>
                <a:rect b="b" l="l" r="r" t="t"/>
                <a:pathLst>
                  <a:path extrusionOk="0" h="128" w="130">
                    <a:moveTo>
                      <a:pt x="37" y="4"/>
                    </a:moveTo>
                    <a:cubicBezTo>
                      <a:pt x="35" y="1"/>
                      <a:pt x="32" y="0"/>
                      <a:pt x="29" y="0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0" y="3"/>
                      <a:pt x="17" y="7"/>
                      <a:pt x="17" y="12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0" y="84"/>
                      <a:pt x="0" y="92"/>
                      <a:pt x="5" y="96"/>
                    </a:cubicBezTo>
                    <a:cubicBezTo>
                      <a:pt x="33" y="124"/>
                      <a:pt x="33" y="124"/>
                      <a:pt x="33" y="124"/>
                    </a:cubicBezTo>
                    <a:cubicBezTo>
                      <a:pt x="35" y="127"/>
                      <a:pt x="38" y="128"/>
                      <a:pt x="41" y="128"/>
                    </a:cubicBezTo>
                    <a:cubicBezTo>
                      <a:pt x="44" y="128"/>
                      <a:pt x="47" y="127"/>
                      <a:pt x="49" y="124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117" y="112"/>
                      <a:pt x="117" y="112"/>
                      <a:pt x="117" y="112"/>
                    </a:cubicBezTo>
                    <a:cubicBezTo>
                      <a:pt x="122" y="112"/>
                      <a:pt x="126" y="109"/>
                      <a:pt x="128" y="105"/>
                    </a:cubicBezTo>
                    <a:cubicBezTo>
                      <a:pt x="130" y="100"/>
                      <a:pt x="129" y="95"/>
                      <a:pt x="125" y="92"/>
                    </a:cubicBezTo>
                    <a:lnTo>
                      <a:pt x="37" y="4"/>
                    </a:lnTo>
                    <a:close/>
                    <a:moveTo>
                      <a:pt x="56" y="106"/>
                    </a:moveTo>
                    <a:cubicBezTo>
                      <a:pt x="44" y="119"/>
                      <a:pt x="44" y="119"/>
                      <a:pt x="44" y="119"/>
                    </a:cubicBezTo>
                    <a:cubicBezTo>
                      <a:pt x="43" y="120"/>
                      <a:pt x="42" y="120"/>
                      <a:pt x="41" y="120"/>
                    </a:cubicBezTo>
                    <a:cubicBezTo>
                      <a:pt x="40" y="120"/>
                      <a:pt x="39" y="120"/>
                      <a:pt x="38" y="119"/>
                    </a:cubicBezTo>
                    <a:cubicBezTo>
                      <a:pt x="10" y="91"/>
                      <a:pt x="10" y="91"/>
                      <a:pt x="10" y="91"/>
                    </a:cubicBezTo>
                    <a:cubicBezTo>
                      <a:pt x="9" y="90"/>
                      <a:pt x="9" y="89"/>
                      <a:pt x="9" y="88"/>
                    </a:cubicBezTo>
                    <a:cubicBezTo>
                      <a:pt x="9" y="87"/>
                      <a:pt x="9" y="86"/>
                      <a:pt x="10" y="85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6" y="106"/>
                      <a:pt x="56" y="106"/>
                      <a:pt x="56" y="106"/>
                    </a:cubicBezTo>
                    <a:close/>
                    <a:moveTo>
                      <a:pt x="62" y="104"/>
                    </a:moveTo>
                    <a:cubicBezTo>
                      <a:pt x="61" y="104"/>
                      <a:pt x="61" y="104"/>
                      <a:pt x="60" y="104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8"/>
                      <a:pt x="25" y="68"/>
                      <a:pt x="25" y="67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110" y="104"/>
                      <a:pt x="110" y="104"/>
                      <a:pt x="110" y="104"/>
                    </a:cubicBezTo>
                    <a:lnTo>
                      <a:pt x="62" y="104"/>
                    </a:lnTo>
                    <a:close/>
                    <a:moveTo>
                      <a:pt x="121" y="102"/>
                    </a:moveTo>
                    <a:cubicBezTo>
                      <a:pt x="120" y="103"/>
                      <a:pt x="119" y="104"/>
                      <a:pt x="117" y="104"/>
                    </a:cubicBezTo>
                    <a:cubicBezTo>
                      <a:pt x="116" y="104"/>
                      <a:pt x="116" y="104"/>
                      <a:pt x="116" y="104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5" y="10"/>
                      <a:pt x="26" y="9"/>
                      <a:pt x="27" y="8"/>
                    </a:cubicBezTo>
                    <a:cubicBezTo>
                      <a:pt x="28" y="8"/>
                      <a:pt x="28" y="8"/>
                      <a:pt x="29" y="8"/>
                    </a:cubicBezTo>
                    <a:cubicBezTo>
                      <a:pt x="30" y="8"/>
                      <a:pt x="31" y="8"/>
                      <a:pt x="32" y="9"/>
                    </a:cubicBezTo>
                    <a:cubicBezTo>
                      <a:pt x="120" y="97"/>
                      <a:pt x="120" y="97"/>
                      <a:pt x="120" y="97"/>
                    </a:cubicBezTo>
                    <a:cubicBezTo>
                      <a:pt x="121" y="98"/>
                      <a:pt x="121" y="100"/>
                      <a:pt x="121" y="102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07" name="Google Shape;407;p22"/>
              <p:cNvSpPr/>
              <p:nvPr/>
            </p:nvSpPr>
            <p:spPr>
              <a:xfrm>
                <a:off x="6562726" y="1392238"/>
                <a:ext cx="230188" cy="230187"/>
              </a:xfrm>
              <a:custGeom>
                <a:rect b="b" l="l" r="r" t="t"/>
                <a:pathLst>
                  <a:path extrusionOk="0" h="60" w="60">
                    <a:moveTo>
                      <a:pt x="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0" y="8"/>
                      <a:pt x="52" y="30"/>
                      <a:pt x="52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2" y="58"/>
                      <a:pt x="54" y="60"/>
                      <a:pt x="56" y="60"/>
                    </a:cubicBezTo>
                    <a:cubicBezTo>
                      <a:pt x="58" y="60"/>
                      <a:pt x="60" y="58"/>
                      <a:pt x="60" y="56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25"/>
                      <a:pt x="3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8"/>
                      <a:pt x="4" y="8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grpSp>
          <p:nvGrpSpPr>
            <p:cNvPr id="408" name="Google Shape;408;p22"/>
            <p:cNvGrpSpPr/>
            <p:nvPr/>
          </p:nvGrpSpPr>
          <p:grpSpPr>
            <a:xfrm>
              <a:off x="4876337" y="4174705"/>
              <a:ext cx="212197" cy="225323"/>
              <a:chOff x="6881813" y="2154238"/>
              <a:chExt cx="461963" cy="490538"/>
            </a:xfrm>
          </p:grpSpPr>
          <p:sp>
            <p:nvSpPr>
              <p:cNvPr id="409" name="Google Shape;409;p22"/>
              <p:cNvSpPr/>
              <p:nvPr/>
            </p:nvSpPr>
            <p:spPr>
              <a:xfrm>
                <a:off x="6881813" y="2154238"/>
                <a:ext cx="461963" cy="490538"/>
              </a:xfrm>
              <a:custGeom>
                <a:rect b="b" l="l" r="r" t="t"/>
                <a:pathLst>
                  <a:path extrusionOk="0" h="128" w="120">
                    <a:moveTo>
                      <a:pt x="10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21"/>
                      <a:pt x="7" y="128"/>
                      <a:pt x="16" y="128"/>
                    </a:cubicBezTo>
                    <a:cubicBezTo>
                      <a:pt x="104" y="128"/>
                      <a:pt x="104" y="128"/>
                      <a:pt x="104" y="128"/>
                    </a:cubicBezTo>
                    <a:cubicBezTo>
                      <a:pt x="113" y="128"/>
                      <a:pt x="120" y="121"/>
                      <a:pt x="120" y="112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  <a:close/>
                    <a:moveTo>
                      <a:pt x="112" y="112"/>
                    </a:moveTo>
                    <a:cubicBezTo>
                      <a:pt x="112" y="116"/>
                      <a:pt x="108" y="120"/>
                      <a:pt x="104" y="120"/>
                    </a:cubicBezTo>
                    <a:cubicBezTo>
                      <a:pt x="16" y="120"/>
                      <a:pt x="16" y="120"/>
                      <a:pt x="16" y="120"/>
                    </a:cubicBezTo>
                    <a:cubicBezTo>
                      <a:pt x="12" y="120"/>
                      <a:pt x="8" y="116"/>
                      <a:pt x="8" y="112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2"/>
                      <a:pt x="12" y="8"/>
                      <a:pt x="16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8" y="8"/>
                      <a:pt x="112" y="12"/>
                      <a:pt x="112" y="16"/>
                    </a:cubicBezTo>
                    <a:lnTo>
                      <a:pt x="112" y="112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10" name="Google Shape;410;p22"/>
              <p:cNvSpPr/>
              <p:nvPr/>
            </p:nvSpPr>
            <p:spPr>
              <a:xfrm>
                <a:off x="6942138" y="2214563"/>
                <a:ext cx="339725" cy="307975"/>
              </a:xfrm>
              <a:custGeom>
                <a:rect b="b" l="l" r="r" t="t"/>
                <a:pathLst>
                  <a:path extrusionOk="0" h="80" w="88">
                    <a:moveTo>
                      <a:pt x="8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78"/>
                      <a:pt x="2" y="80"/>
                      <a:pt x="4" y="8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6" y="80"/>
                      <a:pt x="88" y="78"/>
                      <a:pt x="88" y="76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2"/>
                      <a:pt x="86" y="0"/>
                      <a:pt x="84" y="0"/>
                    </a:cubicBezTo>
                    <a:close/>
                    <a:moveTo>
                      <a:pt x="84" y="4"/>
                    </a:moveTo>
                    <a:cubicBezTo>
                      <a:pt x="84" y="59"/>
                      <a:pt x="84" y="59"/>
                      <a:pt x="84" y="59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70" y="44"/>
                      <a:pt x="69" y="44"/>
                      <a:pt x="68" y="44"/>
                    </a:cubicBezTo>
                    <a:cubicBezTo>
                      <a:pt x="67" y="44"/>
                      <a:pt x="66" y="44"/>
                      <a:pt x="65" y="45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0"/>
                      <a:pt x="21" y="20"/>
                      <a:pt x="20" y="20"/>
                    </a:cubicBezTo>
                    <a:cubicBezTo>
                      <a:pt x="19" y="20"/>
                      <a:pt x="18" y="20"/>
                      <a:pt x="17" y="21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84" y="4"/>
                    </a:lnTo>
                    <a:close/>
                    <a:moveTo>
                      <a:pt x="4" y="42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66" y="76"/>
                      <a:pt x="66" y="76"/>
                      <a:pt x="66" y="76"/>
                    </a:cubicBezTo>
                    <a:cubicBezTo>
                      <a:pt x="4" y="76"/>
                      <a:pt x="4" y="76"/>
                      <a:pt x="4" y="76"/>
                    </a:cubicBezTo>
                    <a:lnTo>
                      <a:pt x="4" y="42"/>
                    </a:lnTo>
                    <a:close/>
                    <a:moveTo>
                      <a:pt x="71" y="76"/>
                    </a:moveTo>
                    <a:cubicBezTo>
                      <a:pt x="57" y="60"/>
                      <a:pt x="57" y="60"/>
                      <a:pt x="57" y="60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76"/>
                      <a:pt x="84" y="76"/>
                      <a:pt x="84" y="76"/>
                    </a:cubicBezTo>
                    <a:lnTo>
                      <a:pt x="71" y="76"/>
                    </a:ln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411" name="Google Shape;411;p22"/>
              <p:cNvSpPr/>
              <p:nvPr/>
            </p:nvSpPr>
            <p:spPr>
              <a:xfrm>
                <a:off x="7127875" y="2260600"/>
                <a:ext cx="92075" cy="92075"/>
              </a:xfrm>
              <a:custGeom>
                <a:rect b="b" l="l" r="r" t="t"/>
                <a:pathLst>
                  <a:path extrusionOk="0" h="24" w="24">
                    <a:moveTo>
                      <a:pt x="12" y="24"/>
                    </a:moveTo>
                    <a:cubicBezTo>
                      <a:pt x="19" y="24"/>
                      <a:pt x="24" y="19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4"/>
                    </a:moveTo>
                    <a:cubicBezTo>
                      <a:pt x="16" y="4"/>
                      <a:pt x="20" y="8"/>
                      <a:pt x="20" y="12"/>
                    </a:cubicBezTo>
                    <a:cubicBezTo>
                      <a:pt x="20" y="16"/>
                      <a:pt x="16" y="20"/>
                      <a:pt x="12" y="20"/>
                    </a:cubicBezTo>
                    <a:cubicBezTo>
                      <a:pt x="8" y="20"/>
                      <a:pt x="4" y="16"/>
                      <a:pt x="4" y="12"/>
                    </a:cubicBezTo>
                    <a:cubicBezTo>
                      <a:pt x="4" y="8"/>
                      <a:pt x="8" y="4"/>
                      <a:pt x="12" y="4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412" name="Google Shape;412;p22"/>
            <p:cNvSpPr/>
            <p:nvPr/>
          </p:nvSpPr>
          <p:spPr>
            <a:xfrm>
              <a:off x="4869409" y="4670558"/>
              <a:ext cx="226052" cy="226052"/>
            </a:xfrm>
            <a:custGeom>
              <a:rect b="b" l="l" r="r" t="t"/>
              <a:pathLst>
                <a:path extrusionOk="0" h="128" w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3" name="Google Shape;413;p22"/>
            <p:cNvSpPr txBox="1"/>
            <p:nvPr/>
          </p:nvSpPr>
          <p:spPr>
            <a:xfrm>
              <a:off x="5146870" y="3470120"/>
              <a:ext cx="633744" cy="183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Content 01</a:t>
              </a:r>
              <a:endParaRPr/>
            </a:p>
          </p:txBody>
        </p:sp>
        <p:sp>
          <p:nvSpPr>
            <p:cNvPr id="414" name="Google Shape;414;p22"/>
            <p:cNvSpPr txBox="1"/>
            <p:nvPr/>
          </p:nvSpPr>
          <p:spPr>
            <a:xfrm>
              <a:off x="5146869" y="3631176"/>
              <a:ext cx="1688728" cy="265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0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 Go ahead and replace it with your own text.</a:t>
              </a:r>
              <a:endParaRPr b="1" i="1" sz="10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5" name="Google Shape;415;p22"/>
            <p:cNvSpPr txBox="1"/>
            <p:nvPr/>
          </p:nvSpPr>
          <p:spPr>
            <a:xfrm>
              <a:off x="5146869" y="3979640"/>
              <a:ext cx="633744" cy="183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Content 02</a:t>
              </a:r>
              <a:endParaRPr/>
            </a:p>
          </p:txBody>
        </p:sp>
        <p:sp>
          <p:nvSpPr>
            <p:cNvPr id="416" name="Google Shape;416;p22"/>
            <p:cNvSpPr txBox="1"/>
            <p:nvPr/>
          </p:nvSpPr>
          <p:spPr>
            <a:xfrm>
              <a:off x="5146869" y="4140697"/>
              <a:ext cx="1688728" cy="265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0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 Go ahead and replace it with your own text.</a:t>
              </a:r>
              <a:endParaRPr b="1" i="1" sz="10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7" name="Google Shape;417;p22"/>
            <p:cNvSpPr txBox="1"/>
            <p:nvPr/>
          </p:nvSpPr>
          <p:spPr>
            <a:xfrm>
              <a:off x="5146869" y="4509502"/>
              <a:ext cx="633744" cy="183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Content 03</a:t>
              </a:r>
              <a:endParaRPr/>
            </a:p>
          </p:txBody>
        </p:sp>
        <p:sp>
          <p:nvSpPr>
            <p:cNvPr id="418" name="Google Shape;418;p22"/>
            <p:cNvSpPr txBox="1"/>
            <p:nvPr/>
          </p:nvSpPr>
          <p:spPr>
            <a:xfrm>
              <a:off x="5146869" y="4670559"/>
              <a:ext cx="1688728" cy="265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000">
                  <a:solidFill>
                    <a:srgbClr val="A5A5A5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 Go ahead and replace it with your own text.</a:t>
              </a:r>
              <a:endParaRPr b="1" i="1" sz="1000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9" name="Google Shape;419;p22"/>
            <p:cNvSpPr txBox="1"/>
            <p:nvPr/>
          </p:nvSpPr>
          <p:spPr>
            <a:xfrm>
              <a:off x="4413351" y="2433301"/>
              <a:ext cx="1627053" cy="3883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/>
            </a:p>
          </p:txBody>
        </p:sp>
        <p:sp>
          <p:nvSpPr>
            <p:cNvPr id="420" name="Google Shape;420;p22"/>
            <p:cNvSpPr/>
            <p:nvPr/>
          </p:nvSpPr>
          <p:spPr>
            <a:xfrm>
              <a:off x="4413351" y="2857522"/>
              <a:ext cx="3239152" cy="597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05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05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oogle Shape;426;p23"/>
          <p:cNvGrpSpPr/>
          <p:nvPr/>
        </p:nvGrpSpPr>
        <p:grpSpPr>
          <a:xfrm>
            <a:off x="3746500" y="384517"/>
            <a:ext cx="4699000" cy="587033"/>
            <a:chOff x="3746500" y="460717"/>
            <a:chExt cx="4699000" cy="587033"/>
          </a:xfrm>
        </p:grpSpPr>
        <p:sp>
          <p:nvSpPr>
            <p:cNvPr id="427" name="Google Shape;427;p23"/>
            <p:cNvSpPr/>
            <p:nvPr/>
          </p:nvSpPr>
          <p:spPr>
            <a:xfrm>
              <a:off x="4362450" y="460717"/>
              <a:ext cx="3467100" cy="43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400" lIns="72000" spcFirstLastPara="1" rIns="72000" wrap="square" tIns="324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400" cap="small">
                  <a:solidFill>
                    <a:srgbClr val="7C3D67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2400" cap="small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cxnSp>
          <p:nvCxnSpPr>
            <p:cNvPr id="428" name="Google Shape;428;p23"/>
            <p:cNvCxnSpPr/>
            <p:nvPr/>
          </p:nvCxnSpPr>
          <p:spPr>
            <a:xfrm>
              <a:off x="3746500" y="1047750"/>
              <a:ext cx="4699000" cy="0"/>
            </a:xfrm>
            <a:prstGeom prst="straightConnector1">
              <a:avLst/>
            </a:prstGeom>
            <a:noFill/>
            <a:ln cap="flat" cmpd="sng" w="9525">
              <a:solidFill>
                <a:srgbClr val="7C3D67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29" name="Google Shape;429;p23"/>
          <p:cNvSpPr/>
          <p:nvPr/>
        </p:nvSpPr>
        <p:spPr>
          <a:xfrm>
            <a:off x="4491832" y="2220548"/>
            <a:ext cx="1601788" cy="1368425"/>
          </a:xfrm>
          <a:custGeom>
            <a:rect b="b" l="l" r="r" t="t"/>
            <a:pathLst>
              <a:path extrusionOk="0" h="21600" w="21600">
                <a:moveTo>
                  <a:pt x="9600" y="21600"/>
                </a:moveTo>
                <a:cubicBezTo>
                  <a:pt x="0" y="14675"/>
                  <a:pt x="0" y="14675"/>
                  <a:pt x="0" y="14675"/>
                </a:cubicBezTo>
                <a:cubicBezTo>
                  <a:pt x="4518" y="6101"/>
                  <a:pt x="12282" y="577"/>
                  <a:pt x="20894" y="0"/>
                </a:cubicBezTo>
                <a:cubicBezTo>
                  <a:pt x="21600" y="13191"/>
                  <a:pt x="21600" y="13191"/>
                  <a:pt x="21600" y="13191"/>
                </a:cubicBezTo>
                <a:cubicBezTo>
                  <a:pt x="16518" y="13521"/>
                  <a:pt x="12141" y="16818"/>
                  <a:pt x="9600" y="21600"/>
                </a:cubicBezTo>
                <a:close/>
                <a:moveTo>
                  <a:pt x="9600" y="21600"/>
                </a:moveTo>
              </a:path>
            </a:pathLst>
          </a:cu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sz="16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0" name="Google Shape;430;p23"/>
          <p:cNvSpPr/>
          <p:nvPr/>
        </p:nvSpPr>
        <p:spPr>
          <a:xfrm>
            <a:off x="7160419" y="3272267"/>
            <a:ext cx="965994" cy="1808163"/>
          </a:xfrm>
          <a:custGeom>
            <a:rect b="b" l="l" r="r" t="t"/>
            <a:pathLst>
              <a:path extrusionOk="0" h="21600" w="20053">
                <a:moveTo>
                  <a:pt x="0" y="4620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600" y="6742"/>
                  <a:pt x="21600" y="14858"/>
                  <a:pt x="15413" y="21600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7" y="15170"/>
                  <a:pt x="2605" y="13047"/>
                  <a:pt x="2605" y="10800"/>
                </a:cubicBezTo>
                <a:cubicBezTo>
                  <a:pt x="2605" y="8553"/>
                  <a:pt x="1737" y="6492"/>
                  <a:pt x="0" y="4620"/>
                </a:cubicBezTo>
                <a:close/>
                <a:moveTo>
                  <a:pt x="0" y="4620"/>
                </a:moveTo>
              </a:path>
            </a:pathLst>
          </a:cu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sz="16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1" name="Google Shape;431;p23"/>
          <p:cNvSpPr/>
          <p:nvPr/>
        </p:nvSpPr>
        <p:spPr>
          <a:xfrm>
            <a:off x="6234907" y="4761342"/>
            <a:ext cx="1605756" cy="1370806"/>
          </a:xfrm>
          <a:custGeom>
            <a:rect b="b" l="l" r="r" t="t"/>
            <a:pathLst>
              <a:path extrusionOk="0" h="21600" w="21600">
                <a:moveTo>
                  <a:pt x="11961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3"/>
                  <a:pt x="704" y="21600"/>
                </a:cubicBezTo>
                <a:cubicBezTo>
                  <a:pt x="0" y="8492"/>
                  <a:pt x="0" y="8492"/>
                  <a:pt x="0" y="8492"/>
                </a:cubicBezTo>
                <a:cubicBezTo>
                  <a:pt x="5066" y="8079"/>
                  <a:pt x="9498" y="4782"/>
                  <a:pt x="11961" y="0"/>
                </a:cubicBezTo>
                <a:close/>
                <a:moveTo>
                  <a:pt x="11961" y="0"/>
                </a:moveTo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sz="16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2" name="Google Shape;432;p23"/>
          <p:cNvSpPr/>
          <p:nvPr/>
        </p:nvSpPr>
        <p:spPr>
          <a:xfrm>
            <a:off x="6728619" y="5223304"/>
            <a:ext cx="475456" cy="502444"/>
          </a:xfrm>
          <a:custGeom>
            <a:rect b="b" l="l" r="r" t="t"/>
            <a:pathLst>
              <a:path extrusionOk="0" h="21600" w="21104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3" name="Google Shape;433;p23"/>
          <p:cNvSpPr/>
          <p:nvPr/>
        </p:nvSpPr>
        <p:spPr>
          <a:xfrm>
            <a:off x="6223794" y="2220548"/>
            <a:ext cx="1605756" cy="1359694"/>
          </a:xfrm>
          <a:custGeom>
            <a:rect b="b" l="l" r="r" t="t"/>
            <a:pathLst>
              <a:path extrusionOk="0" h="21600" w="21600">
                <a:moveTo>
                  <a:pt x="0" y="13292"/>
                </a:moveTo>
                <a:cubicBezTo>
                  <a:pt x="563" y="0"/>
                  <a:pt x="563" y="0"/>
                  <a:pt x="563" y="0"/>
                </a:cubicBezTo>
                <a:cubicBezTo>
                  <a:pt x="9217" y="498"/>
                  <a:pt x="17027" y="5982"/>
                  <a:pt x="21600" y="14538"/>
                </a:cubicBezTo>
                <a:cubicBezTo>
                  <a:pt x="12031" y="21600"/>
                  <a:pt x="12031" y="21600"/>
                  <a:pt x="12031" y="21600"/>
                </a:cubicBezTo>
                <a:cubicBezTo>
                  <a:pt x="9498" y="16865"/>
                  <a:pt x="5066" y="13625"/>
                  <a:pt x="0" y="13292"/>
                </a:cubicBezTo>
                <a:close/>
                <a:moveTo>
                  <a:pt x="0" y="13292"/>
                </a:moveTo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sz="16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4" name="Google Shape;434;p23"/>
          <p:cNvSpPr/>
          <p:nvPr/>
        </p:nvSpPr>
        <p:spPr>
          <a:xfrm>
            <a:off x="4529932" y="4793092"/>
            <a:ext cx="1605756" cy="1345406"/>
          </a:xfrm>
          <a:custGeom>
            <a:rect b="b" l="l" r="r" t="t"/>
            <a:pathLst>
              <a:path extrusionOk="0" h="21600" w="21600">
                <a:moveTo>
                  <a:pt x="21600" y="8153"/>
                </a:moveTo>
                <a:cubicBezTo>
                  <a:pt x="21248" y="21600"/>
                  <a:pt x="21248" y="21600"/>
                  <a:pt x="21248" y="21600"/>
                </a:cubicBezTo>
                <a:cubicBezTo>
                  <a:pt x="12664" y="21348"/>
                  <a:pt x="4714" y="16053"/>
                  <a:pt x="0" y="7480"/>
                </a:cubicBezTo>
                <a:cubicBezTo>
                  <a:pt x="9358" y="0"/>
                  <a:pt x="9358" y="0"/>
                  <a:pt x="9358" y="0"/>
                </a:cubicBezTo>
                <a:cubicBezTo>
                  <a:pt x="12031" y="4791"/>
                  <a:pt x="16464" y="7984"/>
                  <a:pt x="21600" y="8153"/>
                </a:cubicBezTo>
                <a:close/>
                <a:moveTo>
                  <a:pt x="21600" y="8153"/>
                </a:moveTo>
              </a:path>
            </a:pathLst>
          </a:custGeom>
          <a:solidFill>
            <a:srgbClr val="DF628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sz="16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5" name="Google Shape;435;p23"/>
          <p:cNvSpPr/>
          <p:nvPr/>
        </p:nvSpPr>
        <p:spPr>
          <a:xfrm>
            <a:off x="5145088" y="2642823"/>
            <a:ext cx="434975" cy="431800"/>
          </a:xfrm>
          <a:custGeom>
            <a:rect b="b" l="l" r="r" t="t"/>
            <a:pathLst>
              <a:path extrusionOk="0" h="21600" w="21600">
                <a:moveTo>
                  <a:pt x="10800" y="0"/>
                </a:moveTo>
                <a:cubicBezTo>
                  <a:pt x="4860" y="0"/>
                  <a:pt x="0" y="4860"/>
                  <a:pt x="0" y="10800"/>
                </a:cubicBezTo>
                <a:cubicBezTo>
                  <a:pt x="0" y="16740"/>
                  <a:pt x="4860" y="21600"/>
                  <a:pt x="10800" y="21600"/>
                </a:cubicBezTo>
                <a:cubicBezTo>
                  <a:pt x="16740" y="21600"/>
                  <a:pt x="21600" y="16740"/>
                  <a:pt x="21600" y="10800"/>
                </a:cubicBezTo>
                <a:cubicBezTo>
                  <a:pt x="21600" y="4860"/>
                  <a:pt x="16740" y="0"/>
                  <a:pt x="10800" y="0"/>
                </a:cubicBezTo>
                <a:close/>
                <a:moveTo>
                  <a:pt x="14940" y="4320"/>
                </a:moveTo>
                <a:cubicBezTo>
                  <a:pt x="15660" y="3780"/>
                  <a:pt x="15660" y="3780"/>
                  <a:pt x="15660" y="3780"/>
                </a:cubicBezTo>
                <a:cubicBezTo>
                  <a:pt x="15660" y="3780"/>
                  <a:pt x="15300" y="3060"/>
                  <a:pt x="15480" y="2520"/>
                </a:cubicBezTo>
                <a:cubicBezTo>
                  <a:pt x="15660" y="2520"/>
                  <a:pt x="16380" y="2880"/>
                  <a:pt x="16920" y="3600"/>
                </a:cubicBezTo>
                <a:cubicBezTo>
                  <a:pt x="16560" y="5220"/>
                  <a:pt x="15480" y="5040"/>
                  <a:pt x="15480" y="5040"/>
                </a:cubicBezTo>
                <a:cubicBezTo>
                  <a:pt x="15480" y="5040"/>
                  <a:pt x="14760" y="5040"/>
                  <a:pt x="14940" y="4320"/>
                </a:cubicBezTo>
                <a:close/>
                <a:moveTo>
                  <a:pt x="8460" y="13860"/>
                </a:moveTo>
                <a:cubicBezTo>
                  <a:pt x="8280" y="14040"/>
                  <a:pt x="8100" y="14580"/>
                  <a:pt x="7920" y="15120"/>
                </a:cubicBezTo>
                <a:cubicBezTo>
                  <a:pt x="7740" y="15480"/>
                  <a:pt x="7560" y="15660"/>
                  <a:pt x="7380" y="15840"/>
                </a:cubicBezTo>
                <a:cubicBezTo>
                  <a:pt x="7020" y="16020"/>
                  <a:pt x="7020" y="16380"/>
                  <a:pt x="7020" y="16380"/>
                </a:cubicBezTo>
                <a:cubicBezTo>
                  <a:pt x="6840" y="17100"/>
                  <a:pt x="6840" y="17100"/>
                  <a:pt x="6840" y="17100"/>
                </a:cubicBezTo>
                <a:cubicBezTo>
                  <a:pt x="6840" y="17100"/>
                  <a:pt x="7020" y="17820"/>
                  <a:pt x="7200" y="18000"/>
                </a:cubicBezTo>
                <a:cubicBezTo>
                  <a:pt x="7200" y="18360"/>
                  <a:pt x="6660" y="19800"/>
                  <a:pt x="6660" y="19800"/>
                </a:cubicBezTo>
                <a:cubicBezTo>
                  <a:pt x="6120" y="19620"/>
                  <a:pt x="5940" y="19080"/>
                  <a:pt x="5760" y="18720"/>
                </a:cubicBezTo>
                <a:cubicBezTo>
                  <a:pt x="5760" y="18360"/>
                  <a:pt x="5400" y="18180"/>
                  <a:pt x="5580" y="17820"/>
                </a:cubicBezTo>
                <a:cubicBezTo>
                  <a:pt x="5580" y="17280"/>
                  <a:pt x="5220" y="17100"/>
                  <a:pt x="5040" y="16920"/>
                </a:cubicBezTo>
                <a:cubicBezTo>
                  <a:pt x="4860" y="16560"/>
                  <a:pt x="4680" y="16200"/>
                  <a:pt x="4680" y="16020"/>
                </a:cubicBezTo>
                <a:cubicBezTo>
                  <a:pt x="4680" y="15840"/>
                  <a:pt x="4140" y="15480"/>
                  <a:pt x="4140" y="15480"/>
                </a:cubicBezTo>
                <a:cubicBezTo>
                  <a:pt x="4140" y="15480"/>
                  <a:pt x="3240" y="14940"/>
                  <a:pt x="3060" y="14760"/>
                </a:cubicBezTo>
                <a:cubicBezTo>
                  <a:pt x="2880" y="14580"/>
                  <a:pt x="2700" y="13860"/>
                  <a:pt x="2700" y="13500"/>
                </a:cubicBezTo>
                <a:cubicBezTo>
                  <a:pt x="2700" y="13140"/>
                  <a:pt x="2880" y="12240"/>
                  <a:pt x="2880" y="12240"/>
                </a:cubicBezTo>
                <a:cubicBezTo>
                  <a:pt x="2880" y="12240"/>
                  <a:pt x="3240" y="11880"/>
                  <a:pt x="3060" y="11700"/>
                </a:cubicBezTo>
                <a:cubicBezTo>
                  <a:pt x="2700" y="11520"/>
                  <a:pt x="2700" y="10800"/>
                  <a:pt x="2700" y="10800"/>
                </a:cubicBezTo>
                <a:cubicBezTo>
                  <a:pt x="2340" y="10440"/>
                  <a:pt x="2340" y="10440"/>
                  <a:pt x="2340" y="10440"/>
                </a:cubicBezTo>
                <a:cubicBezTo>
                  <a:pt x="2340" y="10440"/>
                  <a:pt x="1980" y="9900"/>
                  <a:pt x="1800" y="9720"/>
                </a:cubicBezTo>
                <a:cubicBezTo>
                  <a:pt x="1800" y="9360"/>
                  <a:pt x="1800" y="9180"/>
                  <a:pt x="1980" y="9000"/>
                </a:cubicBezTo>
                <a:cubicBezTo>
                  <a:pt x="1980" y="8820"/>
                  <a:pt x="1800" y="8280"/>
                  <a:pt x="1800" y="8100"/>
                </a:cubicBezTo>
                <a:cubicBezTo>
                  <a:pt x="3600" y="3600"/>
                  <a:pt x="6660" y="2700"/>
                  <a:pt x="6660" y="2700"/>
                </a:cubicBezTo>
                <a:cubicBezTo>
                  <a:pt x="6840" y="3600"/>
                  <a:pt x="6840" y="3600"/>
                  <a:pt x="6840" y="3600"/>
                </a:cubicBezTo>
                <a:cubicBezTo>
                  <a:pt x="6840" y="3600"/>
                  <a:pt x="6300" y="3780"/>
                  <a:pt x="6120" y="3780"/>
                </a:cubicBezTo>
                <a:cubicBezTo>
                  <a:pt x="5760" y="3600"/>
                  <a:pt x="5580" y="3600"/>
                  <a:pt x="5580" y="3600"/>
                </a:cubicBezTo>
                <a:cubicBezTo>
                  <a:pt x="5220" y="4140"/>
                  <a:pt x="5220" y="4140"/>
                  <a:pt x="5220" y="4140"/>
                </a:cubicBezTo>
                <a:cubicBezTo>
                  <a:pt x="5220" y="4140"/>
                  <a:pt x="5040" y="4500"/>
                  <a:pt x="5040" y="4680"/>
                </a:cubicBezTo>
                <a:cubicBezTo>
                  <a:pt x="5040" y="4860"/>
                  <a:pt x="5220" y="5220"/>
                  <a:pt x="5220" y="5220"/>
                </a:cubicBezTo>
                <a:cubicBezTo>
                  <a:pt x="5220" y="5220"/>
                  <a:pt x="5760" y="5220"/>
                  <a:pt x="5760" y="5040"/>
                </a:cubicBezTo>
                <a:cubicBezTo>
                  <a:pt x="5760" y="4860"/>
                  <a:pt x="5760" y="4680"/>
                  <a:pt x="5760" y="4680"/>
                </a:cubicBezTo>
                <a:cubicBezTo>
                  <a:pt x="5580" y="4320"/>
                  <a:pt x="5580" y="4320"/>
                  <a:pt x="5580" y="4320"/>
                </a:cubicBezTo>
                <a:cubicBezTo>
                  <a:pt x="5580" y="4320"/>
                  <a:pt x="6120" y="4140"/>
                  <a:pt x="7200" y="4320"/>
                </a:cubicBezTo>
                <a:cubicBezTo>
                  <a:pt x="8460" y="4320"/>
                  <a:pt x="7920" y="5220"/>
                  <a:pt x="8460" y="5400"/>
                </a:cubicBezTo>
                <a:cubicBezTo>
                  <a:pt x="9000" y="5580"/>
                  <a:pt x="8100" y="6300"/>
                  <a:pt x="7920" y="6660"/>
                </a:cubicBezTo>
                <a:cubicBezTo>
                  <a:pt x="7740" y="7020"/>
                  <a:pt x="7380" y="6120"/>
                  <a:pt x="7380" y="6120"/>
                </a:cubicBezTo>
                <a:cubicBezTo>
                  <a:pt x="7380" y="6120"/>
                  <a:pt x="7740" y="5760"/>
                  <a:pt x="7200" y="5760"/>
                </a:cubicBezTo>
                <a:cubicBezTo>
                  <a:pt x="6660" y="5580"/>
                  <a:pt x="6300" y="6480"/>
                  <a:pt x="6660" y="6480"/>
                </a:cubicBezTo>
                <a:cubicBezTo>
                  <a:pt x="6840" y="6480"/>
                  <a:pt x="7200" y="6840"/>
                  <a:pt x="7020" y="7020"/>
                </a:cubicBezTo>
                <a:cubicBezTo>
                  <a:pt x="7020" y="7200"/>
                  <a:pt x="7020" y="7200"/>
                  <a:pt x="6840" y="7740"/>
                </a:cubicBezTo>
                <a:cubicBezTo>
                  <a:pt x="6480" y="8280"/>
                  <a:pt x="6120" y="8640"/>
                  <a:pt x="6120" y="8640"/>
                </a:cubicBezTo>
                <a:cubicBezTo>
                  <a:pt x="6120" y="8640"/>
                  <a:pt x="5760" y="8460"/>
                  <a:pt x="5940" y="8820"/>
                </a:cubicBezTo>
                <a:cubicBezTo>
                  <a:pt x="6120" y="9180"/>
                  <a:pt x="5940" y="9720"/>
                  <a:pt x="5940" y="9900"/>
                </a:cubicBezTo>
                <a:cubicBezTo>
                  <a:pt x="5940" y="10260"/>
                  <a:pt x="5220" y="9720"/>
                  <a:pt x="5220" y="9180"/>
                </a:cubicBezTo>
                <a:cubicBezTo>
                  <a:pt x="5040" y="8640"/>
                  <a:pt x="4500" y="9180"/>
                  <a:pt x="4320" y="9180"/>
                </a:cubicBezTo>
                <a:cubicBezTo>
                  <a:pt x="4140" y="9180"/>
                  <a:pt x="3780" y="9000"/>
                  <a:pt x="3780" y="8820"/>
                </a:cubicBezTo>
                <a:cubicBezTo>
                  <a:pt x="3600" y="8640"/>
                  <a:pt x="2700" y="9360"/>
                  <a:pt x="2520" y="9360"/>
                </a:cubicBezTo>
                <a:cubicBezTo>
                  <a:pt x="2340" y="9540"/>
                  <a:pt x="2340" y="9900"/>
                  <a:pt x="2700" y="9720"/>
                </a:cubicBezTo>
                <a:cubicBezTo>
                  <a:pt x="3060" y="9540"/>
                  <a:pt x="3420" y="9720"/>
                  <a:pt x="3420" y="10080"/>
                </a:cubicBezTo>
                <a:cubicBezTo>
                  <a:pt x="3240" y="10440"/>
                  <a:pt x="2880" y="10260"/>
                  <a:pt x="2880" y="10440"/>
                </a:cubicBezTo>
                <a:cubicBezTo>
                  <a:pt x="3060" y="10800"/>
                  <a:pt x="3420" y="10980"/>
                  <a:pt x="3420" y="11340"/>
                </a:cubicBezTo>
                <a:cubicBezTo>
                  <a:pt x="3600" y="11700"/>
                  <a:pt x="4500" y="11340"/>
                  <a:pt x="4860" y="11160"/>
                </a:cubicBezTo>
                <a:cubicBezTo>
                  <a:pt x="5040" y="11160"/>
                  <a:pt x="5940" y="10980"/>
                  <a:pt x="5940" y="11340"/>
                </a:cubicBezTo>
                <a:cubicBezTo>
                  <a:pt x="6120" y="11700"/>
                  <a:pt x="7020" y="11880"/>
                  <a:pt x="7380" y="11880"/>
                </a:cubicBezTo>
                <a:cubicBezTo>
                  <a:pt x="7740" y="12060"/>
                  <a:pt x="8280" y="12060"/>
                  <a:pt x="8820" y="12420"/>
                </a:cubicBezTo>
                <a:cubicBezTo>
                  <a:pt x="9180" y="12960"/>
                  <a:pt x="8460" y="13680"/>
                  <a:pt x="8460" y="13860"/>
                </a:cubicBezTo>
                <a:close/>
                <a:moveTo>
                  <a:pt x="10620" y="2520"/>
                </a:moveTo>
                <a:cubicBezTo>
                  <a:pt x="10440" y="3060"/>
                  <a:pt x="9720" y="3600"/>
                  <a:pt x="9900" y="3780"/>
                </a:cubicBezTo>
                <a:cubicBezTo>
                  <a:pt x="9900" y="3960"/>
                  <a:pt x="9900" y="4860"/>
                  <a:pt x="9180" y="4140"/>
                </a:cubicBezTo>
                <a:cubicBezTo>
                  <a:pt x="8460" y="3420"/>
                  <a:pt x="7740" y="3240"/>
                  <a:pt x="7920" y="2700"/>
                </a:cubicBezTo>
                <a:cubicBezTo>
                  <a:pt x="7920" y="2520"/>
                  <a:pt x="8640" y="2520"/>
                  <a:pt x="8640" y="2340"/>
                </a:cubicBezTo>
                <a:cubicBezTo>
                  <a:pt x="9540" y="1260"/>
                  <a:pt x="11160" y="1440"/>
                  <a:pt x="11340" y="1800"/>
                </a:cubicBezTo>
                <a:cubicBezTo>
                  <a:pt x="10980" y="2160"/>
                  <a:pt x="10620" y="1980"/>
                  <a:pt x="10620" y="2520"/>
                </a:cubicBezTo>
                <a:close/>
                <a:moveTo>
                  <a:pt x="19260" y="11160"/>
                </a:moveTo>
                <a:cubicBezTo>
                  <a:pt x="19260" y="11160"/>
                  <a:pt x="19620" y="11700"/>
                  <a:pt x="20160" y="11700"/>
                </a:cubicBezTo>
                <a:cubicBezTo>
                  <a:pt x="19800" y="15660"/>
                  <a:pt x="16560" y="18360"/>
                  <a:pt x="16560" y="18360"/>
                </a:cubicBezTo>
                <a:cubicBezTo>
                  <a:pt x="16020" y="17820"/>
                  <a:pt x="16200" y="17280"/>
                  <a:pt x="16200" y="17280"/>
                </a:cubicBezTo>
                <a:cubicBezTo>
                  <a:pt x="16380" y="16560"/>
                  <a:pt x="16380" y="16560"/>
                  <a:pt x="16380" y="16560"/>
                </a:cubicBezTo>
                <a:cubicBezTo>
                  <a:pt x="16380" y="15300"/>
                  <a:pt x="16380" y="15300"/>
                  <a:pt x="16380" y="15300"/>
                </a:cubicBezTo>
                <a:cubicBezTo>
                  <a:pt x="16380" y="15300"/>
                  <a:pt x="16380" y="13860"/>
                  <a:pt x="15120" y="14580"/>
                </a:cubicBezTo>
                <a:cubicBezTo>
                  <a:pt x="13860" y="14940"/>
                  <a:pt x="14400" y="14940"/>
                  <a:pt x="12960" y="14940"/>
                </a:cubicBezTo>
                <a:cubicBezTo>
                  <a:pt x="11520" y="15120"/>
                  <a:pt x="11880" y="12060"/>
                  <a:pt x="11880" y="12060"/>
                </a:cubicBezTo>
                <a:cubicBezTo>
                  <a:pt x="11880" y="7740"/>
                  <a:pt x="15120" y="10980"/>
                  <a:pt x="15120" y="10980"/>
                </a:cubicBezTo>
                <a:cubicBezTo>
                  <a:pt x="17100" y="12420"/>
                  <a:pt x="17460" y="10080"/>
                  <a:pt x="17460" y="10080"/>
                </a:cubicBezTo>
                <a:cubicBezTo>
                  <a:pt x="18720" y="9540"/>
                  <a:pt x="18720" y="9540"/>
                  <a:pt x="18720" y="9540"/>
                </a:cubicBezTo>
                <a:cubicBezTo>
                  <a:pt x="18900" y="8820"/>
                  <a:pt x="18900" y="8820"/>
                  <a:pt x="18900" y="8820"/>
                </a:cubicBezTo>
                <a:cubicBezTo>
                  <a:pt x="18720" y="7920"/>
                  <a:pt x="18720" y="7920"/>
                  <a:pt x="18720" y="7920"/>
                </a:cubicBezTo>
                <a:cubicBezTo>
                  <a:pt x="16740" y="7020"/>
                  <a:pt x="16740" y="7020"/>
                  <a:pt x="16740" y="7020"/>
                </a:cubicBezTo>
                <a:cubicBezTo>
                  <a:pt x="16740" y="7020"/>
                  <a:pt x="16380" y="7740"/>
                  <a:pt x="16920" y="8640"/>
                </a:cubicBezTo>
                <a:cubicBezTo>
                  <a:pt x="16920" y="8640"/>
                  <a:pt x="16740" y="9540"/>
                  <a:pt x="16380" y="9360"/>
                </a:cubicBezTo>
                <a:cubicBezTo>
                  <a:pt x="15120" y="8640"/>
                  <a:pt x="15120" y="8640"/>
                  <a:pt x="15120" y="8640"/>
                </a:cubicBezTo>
                <a:cubicBezTo>
                  <a:pt x="15120" y="8640"/>
                  <a:pt x="14760" y="8460"/>
                  <a:pt x="14220" y="8820"/>
                </a:cubicBezTo>
                <a:cubicBezTo>
                  <a:pt x="13500" y="9360"/>
                  <a:pt x="12420" y="8820"/>
                  <a:pt x="12420" y="8820"/>
                </a:cubicBezTo>
                <a:cubicBezTo>
                  <a:pt x="12420" y="8820"/>
                  <a:pt x="12420" y="8280"/>
                  <a:pt x="13140" y="7920"/>
                </a:cubicBezTo>
                <a:cubicBezTo>
                  <a:pt x="13680" y="7560"/>
                  <a:pt x="13680" y="7560"/>
                  <a:pt x="13680" y="7560"/>
                </a:cubicBezTo>
                <a:cubicBezTo>
                  <a:pt x="13680" y="7560"/>
                  <a:pt x="13500" y="6840"/>
                  <a:pt x="13680" y="6300"/>
                </a:cubicBezTo>
                <a:cubicBezTo>
                  <a:pt x="13860" y="5760"/>
                  <a:pt x="14040" y="6300"/>
                  <a:pt x="14580" y="5940"/>
                </a:cubicBezTo>
                <a:cubicBezTo>
                  <a:pt x="15120" y="5580"/>
                  <a:pt x="15480" y="6660"/>
                  <a:pt x="16200" y="6480"/>
                </a:cubicBezTo>
                <a:cubicBezTo>
                  <a:pt x="16920" y="6480"/>
                  <a:pt x="16560" y="6300"/>
                  <a:pt x="17100" y="5940"/>
                </a:cubicBezTo>
                <a:cubicBezTo>
                  <a:pt x="17640" y="5760"/>
                  <a:pt x="18000" y="6480"/>
                  <a:pt x="18000" y="6480"/>
                </a:cubicBezTo>
                <a:cubicBezTo>
                  <a:pt x="19080" y="6660"/>
                  <a:pt x="19080" y="6660"/>
                  <a:pt x="19080" y="6660"/>
                </a:cubicBezTo>
                <a:cubicBezTo>
                  <a:pt x="19080" y="6660"/>
                  <a:pt x="18900" y="5400"/>
                  <a:pt x="18900" y="5760"/>
                </a:cubicBezTo>
                <a:cubicBezTo>
                  <a:pt x="19620" y="6840"/>
                  <a:pt x="20520" y="9900"/>
                  <a:pt x="20160" y="10440"/>
                </a:cubicBezTo>
                <a:cubicBezTo>
                  <a:pt x="19980" y="10260"/>
                  <a:pt x="19800" y="10260"/>
                  <a:pt x="19800" y="10260"/>
                </a:cubicBezTo>
                <a:cubicBezTo>
                  <a:pt x="18540" y="10260"/>
                  <a:pt x="18540" y="10260"/>
                  <a:pt x="18540" y="10260"/>
                </a:cubicBezTo>
                <a:lnTo>
                  <a:pt x="19260" y="11160"/>
                </a:lnTo>
                <a:close/>
                <a:moveTo>
                  <a:pt x="19260" y="11160"/>
                </a:moveTo>
              </a:path>
            </a:pathLst>
          </a:custGeom>
          <a:solidFill>
            <a:srgbClr val="FFFEF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6" name="Google Shape;436;p23"/>
          <p:cNvSpPr/>
          <p:nvPr/>
        </p:nvSpPr>
        <p:spPr>
          <a:xfrm>
            <a:off x="4202113" y="3292904"/>
            <a:ext cx="969963" cy="1808163"/>
          </a:xfrm>
          <a:custGeom>
            <a:rect b="b" l="l" r="r" t="t"/>
            <a:pathLst>
              <a:path extrusionOk="0" h="21600" w="20023">
                <a:moveTo>
                  <a:pt x="20023" y="16855"/>
                </a:moveTo>
                <a:cubicBezTo>
                  <a:pt x="4795" y="21600"/>
                  <a:pt x="4795" y="21600"/>
                  <a:pt x="4795" y="21600"/>
                </a:cubicBezTo>
                <a:cubicBezTo>
                  <a:pt x="-1469" y="14858"/>
                  <a:pt x="-1577" y="6805"/>
                  <a:pt x="4363" y="0"/>
                </a:cubicBezTo>
                <a:cubicBezTo>
                  <a:pt x="19807" y="4495"/>
                  <a:pt x="19807" y="4495"/>
                  <a:pt x="19807" y="4495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3"/>
                  <a:pt x="20023" y="16855"/>
                </a:cubicBezTo>
                <a:close/>
                <a:moveTo>
                  <a:pt x="20023" y="16855"/>
                </a:moveTo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sz="16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7" name="Google Shape;437;p23"/>
          <p:cNvSpPr/>
          <p:nvPr/>
        </p:nvSpPr>
        <p:spPr>
          <a:xfrm>
            <a:off x="5147469" y="3161142"/>
            <a:ext cx="2033588" cy="2035969"/>
          </a:xfrm>
          <a:custGeom>
            <a:rect b="b" l="l" r="r" t="t"/>
            <a:pathLst>
              <a:path extrusionOk="0" h="19679" w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7C3D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sz="160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8" name="Google Shape;438;p23"/>
          <p:cNvSpPr/>
          <p:nvPr/>
        </p:nvSpPr>
        <p:spPr>
          <a:xfrm>
            <a:off x="4441825" y="4063635"/>
            <a:ext cx="357188" cy="297657"/>
          </a:xfrm>
          <a:custGeom>
            <a:rect b="b" l="l" r="r" t="t"/>
            <a:pathLst>
              <a:path extrusionOk="0" h="21600" w="21600">
                <a:moveTo>
                  <a:pt x="20263" y="3223"/>
                </a:moveTo>
                <a:cubicBezTo>
                  <a:pt x="20633" y="3223"/>
                  <a:pt x="20946" y="3385"/>
                  <a:pt x="21208" y="3714"/>
                </a:cubicBezTo>
                <a:cubicBezTo>
                  <a:pt x="21470" y="4043"/>
                  <a:pt x="21600" y="4428"/>
                  <a:pt x="21600" y="4865"/>
                </a:cubicBezTo>
                <a:lnTo>
                  <a:pt x="21600" y="19984"/>
                </a:lnTo>
                <a:cubicBezTo>
                  <a:pt x="21600" y="20422"/>
                  <a:pt x="21470" y="20804"/>
                  <a:pt x="21208" y="21121"/>
                </a:cubicBezTo>
                <a:cubicBezTo>
                  <a:pt x="20946" y="21441"/>
                  <a:pt x="20633" y="21600"/>
                  <a:pt x="20263" y="21600"/>
                </a:cubicBezTo>
                <a:lnTo>
                  <a:pt x="1349" y="21600"/>
                </a:lnTo>
                <a:cubicBezTo>
                  <a:pt x="982" y="21600"/>
                  <a:pt x="663" y="21441"/>
                  <a:pt x="399" y="21121"/>
                </a:cubicBezTo>
                <a:cubicBezTo>
                  <a:pt x="135" y="20804"/>
                  <a:pt x="0" y="20422"/>
                  <a:pt x="0" y="19984"/>
                </a:cubicBezTo>
                <a:lnTo>
                  <a:pt x="0" y="4865"/>
                </a:lnTo>
                <a:cubicBezTo>
                  <a:pt x="0" y="4428"/>
                  <a:pt x="135" y="4043"/>
                  <a:pt x="399" y="3714"/>
                </a:cubicBezTo>
                <a:cubicBezTo>
                  <a:pt x="663" y="3385"/>
                  <a:pt x="982" y="3223"/>
                  <a:pt x="1349" y="3223"/>
                </a:cubicBezTo>
                <a:lnTo>
                  <a:pt x="5638" y="3223"/>
                </a:lnTo>
                <a:lnTo>
                  <a:pt x="6319" y="1460"/>
                </a:lnTo>
                <a:cubicBezTo>
                  <a:pt x="6458" y="1058"/>
                  <a:pt x="6718" y="714"/>
                  <a:pt x="7090" y="426"/>
                </a:cubicBezTo>
                <a:cubicBezTo>
                  <a:pt x="7467" y="144"/>
                  <a:pt x="7839" y="0"/>
                  <a:pt x="8204" y="0"/>
                </a:cubicBezTo>
                <a:lnTo>
                  <a:pt x="13396" y="0"/>
                </a:lnTo>
                <a:cubicBezTo>
                  <a:pt x="13763" y="0"/>
                  <a:pt x="14136" y="144"/>
                  <a:pt x="14510" y="426"/>
                </a:cubicBezTo>
                <a:cubicBezTo>
                  <a:pt x="14885" y="714"/>
                  <a:pt x="15147" y="1058"/>
                  <a:pt x="15294" y="1460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6" y="19185"/>
                </a:moveTo>
                <a:cubicBezTo>
                  <a:pt x="11572" y="19185"/>
                  <a:pt x="12299" y="19003"/>
                  <a:pt x="12987" y="18650"/>
                </a:cubicBezTo>
                <a:cubicBezTo>
                  <a:pt x="13673" y="18295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4" y="15048"/>
                </a:cubicBezTo>
                <a:cubicBezTo>
                  <a:pt x="16270" y="14235"/>
                  <a:pt x="16420" y="13356"/>
                  <a:pt x="16420" y="12422"/>
                </a:cubicBezTo>
                <a:cubicBezTo>
                  <a:pt x="16420" y="11499"/>
                  <a:pt x="16270" y="10624"/>
                  <a:pt x="15974" y="9795"/>
                </a:cubicBezTo>
                <a:cubicBezTo>
                  <a:pt x="15678" y="8967"/>
                  <a:pt x="15279" y="8250"/>
                  <a:pt x="14775" y="7645"/>
                </a:cubicBezTo>
                <a:cubicBezTo>
                  <a:pt x="14270" y="7036"/>
                  <a:pt x="13673" y="6558"/>
                  <a:pt x="12987" y="6199"/>
                </a:cubicBezTo>
                <a:cubicBezTo>
                  <a:pt x="12299" y="5844"/>
                  <a:pt x="11572" y="5667"/>
                  <a:pt x="10806" y="5667"/>
                </a:cubicBezTo>
                <a:cubicBezTo>
                  <a:pt x="10040" y="5667"/>
                  <a:pt x="9313" y="5847"/>
                  <a:pt x="8620" y="6199"/>
                </a:cubicBezTo>
                <a:cubicBezTo>
                  <a:pt x="7930" y="6558"/>
                  <a:pt x="7332" y="7036"/>
                  <a:pt x="6828" y="7645"/>
                </a:cubicBezTo>
                <a:cubicBezTo>
                  <a:pt x="6324" y="8250"/>
                  <a:pt x="5922" y="8964"/>
                  <a:pt x="5626" y="9789"/>
                </a:cubicBezTo>
                <a:cubicBezTo>
                  <a:pt x="5330" y="10612"/>
                  <a:pt x="5180" y="11491"/>
                  <a:pt x="5180" y="12422"/>
                </a:cubicBezTo>
                <a:cubicBezTo>
                  <a:pt x="5180" y="13356"/>
                  <a:pt x="5330" y="14235"/>
                  <a:pt x="5626" y="15048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5"/>
                  <a:pt x="8620" y="18650"/>
                </a:cubicBezTo>
                <a:cubicBezTo>
                  <a:pt x="9313" y="19006"/>
                  <a:pt x="10040" y="19185"/>
                  <a:pt x="10806" y="19185"/>
                </a:cubicBezTo>
                <a:moveTo>
                  <a:pt x="10806" y="7833"/>
                </a:moveTo>
                <a:cubicBezTo>
                  <a:pt x="11337" y="7833"/>
                  <a:pt x="11834" y="7953"/>
                  <a:pt x="12295" y="8191"/>
                </a:cubicBezTo>
                <a:cubicBezTo>
                  <a:pt x="12755" y="8432"/>
                  <a:pt x="13159" y="8755"/>
                  <a:pt x="13502" y="9169"/>
                </a:cubicBezTo>
                <a:cubicBezTo>
                  <a:pt x="13847" y="9584"/>
                  <a:pt x="14118" y="10069"/>
                  <a:pt x="14317" y="10624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6"/>
                  <a:pt x="14515" y="13650"/>
                  <a:pt x="14317" y="14205"/>
                </a:cubicBezTo>
                <a:cubicBezTo>
                  <a:pt x="14118" y="14757"/>
                  <a:pt x="13847" y="15245"/>
                  <a:pt x="13502" y="15668"/>
                </a:cubicBezTo>
                <a:cubicBezTo>
                  <a:pt x="13159" y="16091"/>
                  <a:pt x="12752" y="16420"/>
                  <a:pt x="12290" y="16661"/>
                </a:cubicBezTo>
                <a:cubicBezTo>
                  <a:pt x="11825" y="16899"/>
                  <a:pt x="11330" y="17017"/>
                  <a:pt x="10806" y="17017"/>
                </a:cubicBezTo>
                <a:cubicBezTo>
                  <a:pt x="10275" y="17017"/>
                  <a:pt x="9778" y="16899"/>
                  <a:pt x="9313" y="16661"/>
                </a:cubicBezTo>
                <a:cubicBezTo>
                  <a:pt x="8848" y="16420"/>
                  <a:pt x="8444" y="16091"/>
                  <a:pt x="8101" y="15668"/>
                </a:cubicBezTo>
                <a:cubicBezTo>
                  <a:pt x="7756" y="15245"/>
                  <a:pt x="7484" y="14755"/>
                  <a:pt x="7286" y="14199"/>
                </a:cubicBezTo>
                <a:cubicBezTo>
                  <a:pt x="7085" y="13641"/>
                  <a:pt x="6985" y="13045"/>
                  <a:pt x="6985" y="12422"/>
                </a:cubicBezTo>
                <a:cubicBezTo>
                  <a:pt x="6985" y="11781"/>
                  <a:pt x="7085" y="11185"/>
                  <a:pt x="7286" y="10624"/>
                </a:cubicBezTo>
                <a:cubicBezTo>
                  <a:pt x="7484" y="10068"/>
                  <a:pt x="7756" y="9584"/>
                  <a:pt x="8101" y="9169"/>
                </a:cubicBezTo>
                <a:cubicBezTo>
                  <a:pt x="8444" y="8755"/>
                  <a:pt x="8848" y="8432"/>
                  <a:pt x="9313" y="8191"/>
                </a:cubicBezTo>
                <a:cubicBezTo>
                  <a:pt x="9778" y="7953"/>
                  <a:pt x="10275" y="7833"/>
                  <a:pt x="10806" y="783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39" name="Google Shape;439;p23"/>
          <p:cNvSpPr/>
          <p:nvPr/>
        </p:nvSpPr>
        <p:spPr>
          <a:xfrm>
            <a:off x="6804819" y="2742042"/>
            <a:ext cx="357188" cy="297656"/>
          </a:xfrm>
          <a:custGeom>
            <a:rect b="b" l="l" r="r" t="t"/>
            <a:pathLst>
              <a:path extrusionOk="0" h="21579" w="21600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6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0" name="Google Shape;440;p23"/>
          <p:cNvSpPr/>
          <p:nvPr/>
        </p:nvSpPr>
        <p:spPr>
          <a:xfrm>
            <a:off x="7535069" y="4008073"/>
            <a:ext cx="357188" cy="357982"/>
          </a:xfrm>
          <a:custGeom>
            <a:rect b="b" l="l" r="r" t="t"/>
            <a:pathLst>
              <a:path extrusionOk="0" h="21600" w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5281613" y="5352685"/>
            <a:ext cx="355600" cy="355600"/>
          </a:xfrm>
          <a:custGeom>
            <a:rect b="b" l="l" r="r" t="t"/>
            <a:pathLst>
              <a:path extrusionOk="0" h="21600" w="21600">
                <a:moveTo>
                  <a:pt x="18898" y="0"/>
                </a:moveTo>
                <a:cubicBezTo>
                  <a:pt x="19650" y="0"/>
                  <a:pt x="20287" y="264"/>
                  <a:pt x="20813" y="796"/>
                </a:cubicBezTo>
                <a:cubicBezTo>
                  <a:pt x="21336" y="1322"/>
                  <a:pt x="21600" y="1962"/>
                  <a:pt x="21600" y="2711"/>
                </a:cubicBezTo>
                <a:lnTo>
                  <a:pt x="21600" y="18883"/>
                </a:lnTo>
                <a:cubicBezTo>
                  <a:pt x="21600" y="19268"/>
                  <a:pt x="21527" y="19623"/>
                  <a:pt x="21383" y="19952"/>
                </a:cubicBezTo>
                <a:cubicBezTo>
                  <a:pt x="21236" y="20281"/>
                  <a:pt x="21042" y="20563"/>
                  <a:pt x="20804" y="20804"/>
                </a:cubicBezTo>
                <a:cubicBezTo>
                  <a:pt x="20566" y="21042"/>
                  <a:pt x="20278" y="21233"/>
                  <a:pt x="19940" y="21377"/>
                </a:cubicBezTo>
                <a:cubicBezTo>
                  <a:pt x="19603" y="21524"/>
                  <a:pt x="19256" y="21594"/>
                  <a:pt x="18898" y="21594"/>
                </a:cubicBezTo>
                <a:lnTo>
                  <a:pt x="12066" y="21594"/>
                </a:lnTo>
                <a:lnTo>
                  <a:pt x="12066" y="12552"/>
                </a:lnTo>
                <a:lnTo>
                  <a:pt x="14486" y="12552"/>
                </a:lnTo>
                <a:cubicBezTo>
                  <a:pt x="14595" y="12552"/>
                  <a:pt x="14698" y="12517"/>
                  <a:pt x="14789" y="12441"/>
                </a:cubicBezTo>
                <a:cubicBezTo>
                  <a:pt x="14877" y="12367"/>
                  <a:pt x="14921" y="12267"/>
                  <a:pt x="14921" y="12144"/>
                </a:cubicBezTo>
                <a:lnTo>
                  <a:pt x="15088" y="9779"/>
                </a:lnTo>
                <a:cubicBezTo>
                  <a:pt x="15088" y="9650"/>
                  <a:pt x="15050" y="9538"/>
                  <a:pt x="14977" y="9444"/>
                </a:cubicBezTo>
                <a:cubicBezTo>
                  <a:pt x="14883" y="9350"/>
                  <a:pt x="14774" y="9303"/>
                  <a:pt x="14654" y="9303"/>
                </a:cubicBezTo>
                <a:lnTo>
                  <a:pt x="12066" y="9303"/>
                </a:lnTo>
                <a:lnTo>
                  <a:pt x="12066" y="8263"/>
                </a:lnTo>
                <a:cubicBezTo>
                  <a:pt x="12066" y="7879"/>
                  <a:pt x="12116" y="7623"/>
                  <a:pt x="12216" y="7497"/>
                </a:cubicBezTo>
                <a:cubicBezTo>
                  <a:pt x="12313" y="7370"/>
                  <a:pt x="12565" y="7309"/>
                  <a:pt x="12965" y="7309"/>
                </a:cubicBezTo>
                <a:cubicBezTo>
                  <a:pt x="13203" y="7309"/>
                  <a:pt x="13458" y="7326"/>
                  <a:pt x="13746" y="7367"/>
                </a:cubicBezTo>
                <a:cubicBezTo>
                  <a:pt x="14034" y="7406"/>
                  <a:pt x="14307" y="7456"/>
                  <a:pt x="14568" y="7520"/>
                </a:cubicBezTo>
                <a:cubicBezTo>
                  <a:pt x="14624" y="7520"/>
                  <a:pt x="14686" y="7514"/>
                  <a:pt x="14759" y="7499"/>
                </a:cubicBezTo>
                <a:cubicBezTo>
                  <a:pt x="14830" y="7485"/>
                  <a:pt x="14883" y="7458"/>
                  <a:pt x="14921" y="7423"/>
                </a:cubicBezTo>
                <a:cubicBezTo>
                  <a:pt x="15015" y="7367"/>
                  <a:pt x="15079" y="7264"/>
                  <a:pt x="15118" y="7115"/>
                </a:cubicBezTo>
                <a:lnTo>
                  <a:pt x="15438" y="4838"/>
                </a:lnTo>
                <a:cubicBezTo>
                  <a:pt x="15479" y="4565"/>
                  <a:pt x="15361" y="4403"/>
                  <a:pt x="15088" y="4347"/>
                </a:cubicBezTo>
                <a:cubicBezTo>
                  <a:pt x="14245" y="4112"/>
                  <a:pt x="13364" y="4001"/>
                  <a:pt x="12445" y="4010"/>
                </a:cubicBezTo>
                <a:cubicBezTo>
                  <a:pt x="9625" y="4010"/>
                  <a:pt x="8212" y="5384"/>
                  <a:pt x="8212" y="8128"/>
                </a:cubicBezTo>
                <a:lnTo>
                  <a:pt x="8212" y="9309"/>
                </a:lnTo>
                <a:lnTo>
                  <a:pt x="6764" y="9309"/>
                </a:lnTo>
                <a:cubicBezTo>
                  <a:pt x="6456" y="9309"/>
                  <a:pt x="6306" y="9459"/>
                  <a:pt x="6318" y="9758"/>
                </a:cubicBezTo>
                <a:lnTo>
                  <a:pt x="6318" y="12120"/>
                </a:lnTo>
                <a:cubicBezTo>
                  <a:pt x="6318" y="12235"/>
                  <a:pt x="6356" y="12335"/>
                  <a:pt x="6444" y="12426"/>
                </a:cubicBezTo>
                <a:cubicBezTo>
                  <a:pt x="6526" y="12514"/>
                  <a:pt x="6632" y="12558"/>
                  <a:pt x="6764" y="12558"/>
                </a:cubicBezTo>
                <a:lnTo>
                  <a:pt x="8212" y="12558"/>
                </a:lnTo>
                <a:lnTo>
                  <a:pt x="8212" y="21600"/>
                </a:lnTo>
                <a:lnTo>
                  <a:pt x="2685" y="21600"/>
                </a:lnTo>
                <a:cubicBezTo>
                  <a:pt x="2320" y="21600"/>
                  <a:pt x="1974" y="21530"/>
                  <a:pt x="1648" y="21383"/>
                </a:cubicBezTo>
                <a:cubicBezTo>
                  <a:pt x="1322" y="21239"/>
                  <a:pt x="1034" y="21048"/>
                  <a:pt x="796" y="20810"/>
                </a:cubicBezTo>
                <a:cubicBezTo>
                  <a:pt x="558" y="20569"/>
                  <a:pt x="364" y="20287"/>
                  <a:pt x="220" y="19958"/>
                </a:cubicBezTo>
                <a:cubicBezTo>
                  <a:pt x="76" y="19629"/>
                  <a:pt x="0" y="19274"/>
                  <a:pt x="0" y="18889"/>
                </a:cubicBezTo>
                <a:lnTo>
                  <a:pt x="0" y="2717"/>
                </a:lnTo>
                <a:cubicBezTo>
                  <a:pt x="0" y="2353"/>
                  <a:pt x="76" y="2000"/>
                  <a:pt x="220" y="1662"/>
                </a:cubicBezTo>
                <a:cubicBezTo>
                  <a:pt x="364" y="1328"/>
                  <a:pt x="558" y="1037"/>
                  <a:pt x="796" y="802"/>
                </a:cubicBezTo>
                <a:cubicBezTo>
                  <a:pt x="1034" y="558"/>
                  <a:pt x="1322" y="370"/>
                  <a:pt x="1648" y="223"/>
                </a:cubicBezTo>
                <a:cubicBezTo>
                  <a:pt x="1974" y="76"/>
                  <a:pt x="2320" y="6"/>
                  <a:pt x="2685" y="6"/>
                </a:cubicBezTo>
                <a:lnTo>
                  <a:pt x="18898" y="6"/>
                </a:lnTo>
                <a:lnTo>
                  <a:pt x="18898" y="0"/>
                </a:lnTo>
                <a:close/>
                <a:moveTo>
                  <a:pt x="18898" y="0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2" name="Google Shape;442;p23"/>
          <p:cNvSpPr/>
          <p:nvPr/>
        </p:nvSpPr>
        <p:spPr>
          <a:xfrm>
            <a:off x="5794375" y="3873135"/>
            <a:ext cx="762000" cy="635000"/>
          </a:xfrm>
          <a:custGeom>
            <a:rect b="b" l="l" r="r" t="t"/>
            <a:pathLst>
              <a:path extrusionOk="0" h="21600" w="21600">
                <a:moveTo>
                  <a:pt x="20263" y="0"/>
                </a:moveTo>
                <a:cubicBezTo>
                  <a:pt x="20631" y="0"/>
                  <a:pt x="20944" y="162"/>
                  <a:pt x="21206" y="479"/>
                </a:cubicBezTo>
                <a:cubicBezTo>
                  <a:pt x="21468" y="799"/>
                  <a:pt x="21600" y="1178"/>
                  <a:pt x="21600" y="1618"/>
                </a:cubicBezTo>
                <a:lnTo>
                  <a:pt x="21600" y="19982"/>
                </a:lnTo>
                <a:cubicBezTo>
                  <a:pt x="21600" y="20422"/>
                  <a:pt x="21468" y="20801"/>
                  <a:pt x="21206" y="21121"/>
                </a:cubicBezTo>
                <a:cubicBezTo>
                  <a:pt x="20944" y="21438"/>
                  <a:pt x="20631" y="21600"/>
                  <a:pt x="20263" y="21600"/>
                </a:cubicBezTo>
                <a:lnTo>
                  <a:pt x="1346" y="21600"/>
                </a:lnTo>
                <a:cubicBezTo>
                  <a:pt x="982" y="21600"/>
                  <a:pt x="663" y="21438"/>
                  <a:pt x="399" y="21121"/>
                </a:cubicBezTo>
                <a:cubicBezTo>
                  <a:pt x="132" y="20801"/>
                  <a:pt x="0" y="20422"/>
                  <a:pt x="0" y="19982"/>
                </a:cubicBezTo>
                <a:lnTo>
                  <a:pt x="0" y="1618"/>
                </a:lnTo>
                <a:cubicBezTo>
                  <a:pt x="0" y="1178"/>
                  <a:pt x="132" y="799"/>
                  <a:pt x="399" y="479"/>
                </a:cubicBezTo>
                <a:cubicBezTo>
                  <a:pt x="663" y="162"/>
                  <a:pt x="982" y="0"/>
                  <a:pt x="1346" y="0"/>
                </a:cubicBezTo>
                <a:lnTo>
                  <a:pt x="20263" y="0"/>
                </a:lnTo>
                <a:close/>
                <a:moveTo>
                  <a:pt x="4052" y="2171"/>
                </a:moveTo>
                <a:cubicBezTo>
                  <a:pt x="4052" y="2021"/>
                  <a:pt x="4010" y="1892"/>
                  <a:pt x="3924" y="1783"/>
                </a:cubicBezTo>
                <a:cubicBezTo>
                  <a:pt x="3839" y="1677"/>
                  <a:pt x="3729" y="1621"/>
                  <a:pt x="3594" y="1621"/>
                </a:cubicBezTo>
                <a:lnTo>
                  <a:pt x="1802" y="1621"/>
                </a:lnTo>
                <a:cubicBezTo>
                  <a:pt x="1677" y="1621"/>
                  <a:pt x="1569" y="1674"/>
                  <a:pt x="1481" y="1777"/>
                </a:cubicBezTo>
                <a:cubicBezTo>
                  <a:pt x="1391" y="1880"/>
                  <a:pt x="1344" y="2012"/>
                  <a:pt x="1344" y="2171"/>
                </a:cubicBezTo>
                <a:lnTo>
                  <a:pt x="1344" y="4321"/>
                </a:lnTo>
                <a:cubicBezTo>
                  <a:pt x="1344" y="4470"/>
                  <a:pt x="1388" y="4603"/>
                  <a:pt x="1474" y="4708"/>
                </a:cubicBezTo>
                <a:cubicBezTo>
                  <a:pt x="1559" y="4817"/>
                  <a:pt x="1670" y="4867"/>
                  <a:pt x="1802" y="4867"/>
                </a:cubicBezTo>
                <a:lnTo>
                  <a:pt x="3594" y="4867"/>
                </a:lnTo>
                <a:cubicBezTo>
                  <a:pt x="3721" y="4867"/>
                  <a:pt x="3829" y="4820"/>
                  <a:pt x="3917" y="4717"/>
                </a:cubicBezTo>
                <a:cubicBezTo>
                  <a:pt x="4008" y="4614"/>
                  <a:pt x="4052" y="4482"/>
                  <a:pt x="4052" y="4321"/>
                </a:cubicBezTo>
                <a:lnTo>
                  <a:pt x="4052" y="2171"/>
                </a:lnTo>
                <a:close/>
                <a:moveTo>
                  <a:pt x="4052" y="7202"/>
                </a:moveTo>
                <a:cubicBezTo>
                  <a:pt x="4052" y="7055"/>
                  <a:pt x="4010" y="6926"/>
                  <a:pt x="3924" y="6817"/>
                </a:cubicBezTo>
                <a:cubicBezTo>
                  <a:pt x="3839" y="6709"/>
                  <a:pt x="3729" y="6656"/>
                  <a:pt x="3594" y="6656"/>
                </a:cubicBezTo>
                <a:lnTo>
                  <a:pt x="1802" y="6656"/>
                </a:lnTo>
                <a:cubicBezTo>
                  <a:pt x="1677" y="6656"/>
                  <a:pt x="1569" y="6709"/>
                  <a:pt x="1481" y="6817"/>
                </a:cubicBezTo>
                <a:cubicBezTo>
                  <a:pt x="1391" y="6926"/>
                  <a:pt x="1344" y="7055"/>
                  <a:pt x="1344" y="7202"/>
                </a:cubicBezTo>
                <a:lnTo>
                  <a:pt x="1344" y="9370"/>
                </a:lnTo>
                <a:cubicBezTo>
                  <a:pt x="1344" y="9516"/>
                  <a:pt x="1388" y="9646"/>
                  <a:pt x="1474" y="9757"/>
                </a:cubicBezTo>
                <a:cubicBezTo>
                  <a:pt x="1559" y="9863"/>
                  <a:pt x="1670" y="9916"/>
                  <a:pt x="1802" y="9916"/>
                </a:cubicBezTo>
                <a:lnTo>
                  <a:pt x="3594" y="9916"/>
                </a:lnTo>
                <a:cubicBezTo>
                  <a:pt x="3721" y="9916"/>
                  <a:pt x="3829" y="9863"/>
                  <a:pt x="3917" y="9757"/>
                </a:cubicBezTo>
                <a:cubicBezTo>
                  <a:pt x="4008" y="9646"/>
                  <a:pt x="4052" y="9516"/>
                  <a:pt x="4052" y="9370"/>
                </a:cubicBezTo>
                <a:lnTo>
                  <a:pt x="4052" y="7202"/>
                </a:lnTo>
                <a:close/>
                <a:moveTo>
                  <a:pt x="4052" y="12233"/>
                </a:moveTo>
                <a:cubicBezTo>
                  <a:pt x="4052" y="12084"/>
                  <a:pt x="4010" y="11957"/>
                  <a:pt x="3924" y="11846"/>
                </a:cubicBezTo>
                <a:cubicBezTo>
                  <a:pt x="3839" y="11740"/>
                  <a:pt x="3729" y="11687"/>
                  <a:pt x="3594" y="11687"/>
                </a:cubicBezTo>
                <a:lnTo>
                  <a:pt x="1802" y="11687"/>
                </a:lnTo>
                <a:cubicBezTo>
                  <a:pt x="1677" y="11687"/>
                  <a:pt x="1569" y="11740"/>
                  <a:pt x="1481" y="11846"/>
                </a:cubicBezTo>
                <a:cubicBezTo>
                  <a:pt x="1391" y="11957"/>
                  <a:pt x="1344" y="12084"/>
                  <a:pt x="1344" y="12233"/>
                </a:cubicBezTo>
                <a:lnTo>
                  <a:pt x="1344" y="14401"/>
                </a:lnTo>
                <a:cubicBezTo>
                  <a:pt x="1344" y="14548"/>
                  <a:pt x="1388" y="14677"/>
                  <a:pt x="1474" y="14786"/>
                </a:cubicBezTo>
                <a:cubicBezTo>
                  <a:pt x="1559" y="14894"/>
                  <a:pt x="1670" y="14947"/>
                  <a:pt x="1802" y="14947"/>
                </a:cubicBezTo>
                <a:lnTo>
                  <a:pt x="3594" y="14947"/>
                </a:lnTo>
                <a:cubicBezTo>
                  <a:pt x="3721" y="14947"/>
                  <a:pt x="3829" y="14894"/>
                  <a:pt x="3917" y="14786"/>
                </a:cubicBezTo>
                <a:cubicBezTo>
                  <a:pt x="4008" y="14677"/>
                  <a:pt x="4052" y="14548"/>
                  <a:pt x="4052" y="14401"/>
                </a:cubicBezTo>
                <a:lnTo>
                  <a:pt x="4052" y="12233"/>
                </a:lnTo>
                <a:close/>
                <a:moveTo>
                  <a:pt x="4052" y="17285"/>
                </a:moveTo>
                <a:cubicBezTo>
                  <a:pt x="4052" y="17136"/>
                  <a:pt x="4010" y="17006"/>
                  <a:pt x="3924" y="16898"/>
                </a:cubicBezTo>
                <a:cubicBezTo>
                  <a:pt x="3839" y="16792"/>
                  <a:pt x="3729" y="16736"/>
                  <a:pt x="3594" y="16736"/>
                </a:cubicBezTo>
                <a:lnTo>
                  <a:pt x="1802" y="16736"/>
                </a:lnTo>
                <a:cubicBezTo>
                  <a:pt x="1677" y="16736"/>
                  <a:pt x="1569" y="16789"/>
                  <a:pt x="1481" y="16892"/>
                </a:cubicBezTo>
                <a:cubicBezTo>
                  <a:pt x="1391" y="16995"/>
                  <a:pt x="1344" y="17124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4" y="19823"/>
                </a:cubicBezTo>
                <a:cubicBezTo>
                  <a:pt x="1559" y="19929"/>
                  <a:pt x="1670" y="19985"/>
                  <a:pt x="1802" y="19985"/>
                </a:cubicBezTo>
                <a:lnTo>
                  <a:pt x="3594" y="19985"/>
                </a:lnTo>
                <a:cubicBezTo>
                  <a:pt x="3721" y="19985"/>
                  <a:pt x="3829" y="19932"/>
                  <a:pt x="3917" y="19829"/>
                </a:cubicBezTo>
                <a:cubicBezTo>
                  <a:pt x="4008" y="19726"/>
                  <a:pt x="4052" y="19597"/>
                  <a:pt x="4052" y="19435"/>
                </a:cubicBezTo>
                <a:lnTo>
                  <a:pt x="4052" y="17285"/>
                </a:lnTo>
                <a:close/>
                <a:moveTo>
                  <a:pt x="16194" y="2171"/>
                </a:moveTo>
                <a:cubicBezTo>
                  <a:pt x="16194" y="2021"/>
                  <a:pt x="16150" y="1892"/>
                  <a:pt x="16065" y="1783"/>
                </a:cubicBezTo>
                <a:cubicBezTo>
                  <a:pt x="15979" y="1677"/>
                  <a:pt x="15871" y="1621"/>
                  <a:pt x="15737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7"/>
                </a:cubicBezTo>
                <a:cubicBezTo>
                  <a:pt x="5445" y="1880"/>
                  <a:pt x="5401" y="2012"/>
                  <a:pt x="5401" y="2171"/>
                </a:cubicBezTo>
                <a:lnTo>
                  <a:pt x="5401" y="9370"/>
                </a:lnTo>
                <a:cubicBezTo>
                  <a:pt x="5401" y="9516"/>
                  <a:pt x="5442" y="9646"/>
                  <a:pt x="5528" y="9757"/>
                </a:cubicBezTo>
                <a:cubicBezTo>
                  <a:pt x="5616" y="9863"/>
                  <a:pt x="5724" y="9916"/>
                  <a:pt x="5858" y="9916"/>
                </a:cubicBezTo>
                <a:lnTo>
                  <a:pt x="15737" y="9916"/>
                </a:lnTo>
                <a:cubicBezTo>
                  <a:pt x="15862" y="9916"/>
                  <a:pt x="15969" y="9863"/>
                  <a:pt x="16060" y="9757"/>
                </a:cubicBezTo>
                <a:cubicBezTo>
                  <a:pt x="16148" y="9646"/>
                  <a:pt x="16194" y="9516"/>
                  <a:pt x="16194" y="9370"/>
                </a:cubicBezTo>
                <a:lnTo>
                  <a:pt x="16194" y="2171"/>
                </a:lnTo>
                <a:close/>
                <a:moveTo>
                  <a:pt x="16194" y="12233"/>
                </a:moveTo>
                <a:cubicBezTo>
                  <a:pt x="16194" y="12084"/>
                  <a:pt x="16150" y="11957"/>
                  <a:pt x="16065" y="11846"/>
                </a:cubicBezTo>
                <a:cubicBezTo>
                  <a:pt x="15979" y="11740"/>
                  <a:pt x="15871" y="11687"/>
                  <a:pt x="15737" y="11687"/>
                </a:cubicBezTo>
                <a:lnTo>
                  <a:pt x="5858" y="11687"/>
                </a:lnTo>
                <a:cubicBezTo>
                  <a:pt x="5731" y="11687"/>
                  <a:pt x="5623" y="11740"/>
                  <a:pt x="5535" y="11846"/>
                </a:cubicBezTo>
                <a:cubicBezTo>
                  <a:pt x="5445" y="11957"/>
                  <a:pt x="5401" y="12084"/>
                  <a:pt x="5401" y="12233"/>
                </a:cubicBezTo>
                <a:lnTo>
                  <a:pt x="5401" y="19432"/>
                </a:lnTo>
                <a:cubicBezTo>
                  <a:pt x="5401" y="19582"/>
                  <a:pt x="5442" y="19711"/>
                  <a:pt x="5528" y="19820"/>
                </a:cubicBezTo>
                <a:cubicBezTo>
                  <a:pt x="5616" y="19926"/>
                  <a:pt x="5724" y="19982"/>
                  <a:pt x="5858" y="19982"/>
                </a:cubicBezTo>
                <a:lnTo>
                  <a:pt x="15737" y="19982"/>
                </a:lnTo>
                <a:cubicBezTo>
                  <a:pt x="15862" y="19982"/>
                  <a:pt x="15969" y="19929"/>
                  <a:pt x="16060" y="19826"/>
                </a:cubicBezTo>
                <a:cubicBezTo>
                  <a:pt x="16148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1"/>
                </a:moveTo>
                <a:cubicBezTo>
                  <a:pt x="20263" y="2021"/>
                  <a:pt x="20217" y="1892"/>
                  <a:pt x="20129" y="1783"/>
                </a:cubicBezTo>
                <a:cubicBezTo>
                  <a:pt x="20038" y="1677"/>
                  <a:pt x="19930" y="1621"/>
                  <a:pt x="19806" y="1621"/>
                </a:cubicBezTo>
                <a:lnTo>
                  <a:pt x="18001" y="1621"/>
                </a:lnTo>
                <a:cubicBezTo>
                  <a:pt x="17876" y="1621"/>
                  <a:pt x="17769" y="1674"/>
                  <a:pt x="17678" y="1777"/>
                </a:cubicBezTo>
                <a:cubicBezTo>
                  <a:pt x="17590" y="1880"/>
                  <a:pt x="17546" y="2012"/>
                  <a:pt x="17546" y="2171"/>
                </a:cubicBezTo>
                <a:lnTo>
                  <a:pt x="17546" y="4321"/>
                </a:lnTo>
                <a:cubicBezTo>
                  <a:pt x="17546" y="4470"/>
                  <a:pt x="17590" y="4603"/>
                  <a:pt x="17678" y="4708"/>
                </a:cubicBezTo>
                <a:cubicBezTo>
                  <a:pt x="17769" y="4817"/>
                  <a:pt x="17876" y="4867"/>
                  <a:pt x="18001" y="4867"/>
                </a:cubicBezTo>
                <a:lnTo>
                  <a:pt x="19806" y="4867"/>
                </a:lnTo>
                <a:cubicBezTo>
                  <a:pt x="19930" y="4867"/>
                  <a:pt x="20038" y="4820"/>
                  <a:pt x="20129" y="4717"/>
                </a:cubicBezTo>
                <a:cubicBezTo>
                  <a:pt x="20217" y="4614"/>
                  <a:pt x="20263" y="4482"/>
                  <a:pt x="20263" y="4321"/>
                </a:cubicBezTo>
                <a:lnTo>
                  <a:pt x="20263" y="2171"/>
                </a:lnTo>
                <a:close/>
                <a:moveTo>
                  <a:pt x="20263" y="7202"/>
                </a:moveTo>
                <a:cubicBezTo>
                  <a:pt x="20263" y="7055"/>
                  <a:pt x="20217" y="6926"/>
                  <a:pt x="20129" y="6817"/>
                </a:cubicBezTo>
                <a:cubicBezTo>
                  <a:pt x="20038" y="6709"/>
                  <a:pt x="19930" y="6656"/>
                  <a:pt x="19806" y="6656"/>
                </a:cubicBezTo>
                <a:lnTo>
                  <a:pt x="18001" y="6656"/>
                </a:lnTo>
                <a:cubicBezTo>
                  <a:pt x="17876" y="6656"/>
                  <a:pt x="17769" y="6709"/>
                  <a:pt x="17678" y="6817"/>
                </a:cubicBezTo>
                <a:cubicBezTo>
                  <a:pt x="17590" y="6926"/>
                  <a:pt x="17546" y="7055"/>
                  <a:pt x="17546" y="7202"/>
                </a:cubicBezTo>
                <a:lnTo>
                  <a:pt x="17546" y="9370"/>
                </a:lnTo>
                <a:cubicBezTo>
                  <a:pt x="17546" y="9516"/>
                  <a:pt x="17590" y="9646"/>
                  <a:pt x="17678" y="9757"/>
                </a:cubicBezTo>
                <a:cubicBezTo>
                  <a:pt x="17769" y="9863"/>
                  <a:pt x="17876" y="9916"/>
                  <a:pt x="18001" y="9916"/>
                </a:cubicBezTo>
                <a:lnTo>
                  <a:pt x="19806" y="9916"/>
                </a:lnTo>
                <a:cubicBezTo>
                  <a:pt x="19930" y="9916"/>
                  <a:pt x="20038" y="9863"/>
                  <a:pt x="20129" y="9757"/>
                </a:cubicBezTo>
                <a:cubicBezTo>
                  <a:pt x="20217" y="9646"/>
                  <a:pt x="20263" y="9516"/>
                  <a:pt x="20263" y="9370"/>
                </a:cubicBezTo>
                <a:lnTo>
                  <a:pt x="20263" y="7202"/>
                </a:lnTo>
                <a:close/>
                <a:moveTo>
                  <a:pt x="20263" y="12233"/>
                </a:moveTo>
                <a:cubicBezTo>
                  <a:pt x="20263" y="12084"/>
                  <a:pt x="20217" y="11957"/>
                  <a:pt x="20129" y="11846"/>
                </a:cubicBezTo>
                <a:cubicBezTo>
                  <a:pt x="20038" y="11740"/>
                  <a:pt x="19930" y="11687"/>
                  <a:pt x="19806" y="11687"/>
                </a:cubicBezTo>
                <a:lnTo>
                  <a:pt x="18001" y="11687"/>
                </a:lnTo>
                <a:cubicBezTo>
                  <a:pt x="17876" y="11687"/>
                  <a:pt x="17769" y="11740"/>
                  <a:pt x="17678" y="11846"/>
                </a:cubicBezTo>
                <a:cubicBezTo>
                  <a:pt x="17590" y="11957"/>
                  <a:pt x="17546" y="12084"/>
                  <a:pt x="17546" y="12233"/>
                </a:cubicBezTo>
                <a:lnTo>
                  <a:pt x="17546" y="14401"/>
                </a:lnTo>
                <a:cubicBezTo>
                  <a:pt x="17546" y="14548"/>
                  <a:pt x="17590" y="14677"/>
                  <a:pt x="17678" y="14786"/>
                </a:cubicBezTo>
                <a:cubicBezTo>
                  <a:pt x="17769" y="14894"/>
                  <a:pt x="17876" y="14947"/>
                  <a:pt x="18001" y="14947"/>
                </a:cubicBezTo>
                <a:lnTo>
                  <a:pt x="19806" y="14947"/>
                </a:lnTo>
                <a:cubicBezTo>
                  <a:pt x="19930" y="14947"/>
                  <a:pt x="20038" y="14894"/>
                  <a:pt x="20129" y="14786"/>
                </a:cubicBezTo>
                <a:cubicBezTo>
                  <a:pt x="20217" y="14677"/>
                  <a:pt x="20263" y="14548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6"/>
                  <a:pt x="20217" y="17006"/>
                  <a:pt x="20129" y="16898"/>
                </a:cubicBezTo>
                <a:cubicBezTo>
                  <a:pt x="20038" y="16792"/>
                  <a:pt x="19930" y="16736"/>
                  <a:pt x="19806" y="16736"/>
                </a:cubicBezTo>
                <a:lnTo>
                  <a:pt x="18001" y="16736"/>
                </a:lnTo>
                <a:cubicBezTo>
                  <a:pt x="17876" y="16736"/>
                  <a:pt x="17769" y="16789"/>
                  <a:pt x="17678" y="16892"/>
                </a:cubicBezTo>
                <a:cubicBezTo>
                  <a:pt x="17590" y="16995"/>
                  <a:pt x="17546" y="17124"/>
                  <a:pt x="17546" y="17285"/>
                </a:cubicBezTo>
                <a:lnTo>
                  <a:pt x="17546" y="19435"/>
                </a:lnTo>
                <a:cubicBezTo>
                  <a:pt x="17546" y="19585"/>
                  <a:pt x="17590" y="19714"/>
                  <a:pt x="17678" y="19823"/>
                </a:cubicBezTo>
                <a:cubicBezTo>
                  <a:pt x="17769" y="19929"/>
                  <a:pt x="17876" y="19985"/>
                  <a:pt x="18001" y="19985"/>
                </a:cubicBezTo>
                <a:lnTo>
                  <a:pt x="19806" y="19985"/>
                </a:lnTo>
                <a:cubicBezTo>
                  <a:pt x="19930" y="19985"/>
                  <a:pt x="20038" y="19932"/>
                  <a:pt x="20129" y="19829"/>
                </a:cubicBezTo>
                <a:cubicBezTo>
                  <a:pt x="20217" y="19726"/>
                  <a:pt x="20263" y="19597"/>
                  <a:pt x="20263" y="19435"/>
                </a:cubicBezTo>
                <a:lnTo>
                  <a:pt x="20263" y="17285"/>
                </a:lnTo>
                <a:close/>
                <a:moveTo>
                  <a:pt x="20263" y="17285"/>
                </a:move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7F7F7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43" name="Google Shape;443;p23"/>
          <p:cNvGrpSpPr/>
          <p:nvPr/>
        </p:nvGrpSpPr>
        <p:grpSpPr>
          <a:xfrm>
            <a:off x="8054491" y="2656622"/>
            <a:ext cx="2338080" cy="655237"/>
            <a:chOff x="8251485" y="2060817"/>
            <a:chExt cx="2338080" cy="655237"/>
          </a:xfrm>
        </p:grpSpPr>
        <p:sp>
          <p:nvSpPr>
            <p:cNvPr id="444" name="Google Shape;444;p23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1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5" name="Google Shape;445;p23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446" name="Google Shape;446;p23"/>
          <p:cNvGrpSpPr/>
          <p:nvPr/>
        </p:nvGrpSpPr>
        <p:grpSpPr>
          <a:xfrm>
            <a:off x="8748861" y="3927581"/>
            <a:ext cx="2338080" cy="655237"/>
            <a:chOff x="8251485" y="2060817"/>
            <a:chExt cx="2338080" cy="655237"/>
          </a:xfrm>
        </p:grpSpPr>
        <p:sp>
          <p:nvSpPr>
            <p:cNvPr id="447" name="Google Shape;447;p23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1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48" name="Google Shape;448;p23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449" name="Google Shape;449;p23"/>
          <p:cNvGrpSpPr/>
          <p:nvPr/>
        </p:nvGrpSpPr>
        <p:grpSpPr>
          <a:xfrm>
            <a:off x="8054491" y="5137743"/>
            <a:ext cx="2338080" cy="655237"/>
            <a:chOff x="8251485" y="2060817"/>
            <a:chExt cx="2338080" cy="655237"/>
          </a:xfrm>
        </p:grpSpPr>
        <p:sp>
          <p:nvSpPr>
            <p:cNvPr id="450" name="Google Shape;450;p23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1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1" name="Google Shape;451;p23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452" name="Google Shape;452;p23"/>
          <p:cNvGrpSpPr/>
          <p:nvPr/>
        </p:nvGrpSpPr>
        <p:grpSpPr>
          <a:xfrm>
            <a:off x="2132664" y="2656622"/>
            <a:ext cx="2338080" cy="655237"/>
            <a:chOff x="8251485" y="2060817"/>
            <a:chExt cx="2338080" cy="655237"/>
          </a:xfrm>
        </p:grpSpPr>
        <p:sp>
          <p:nvSpPr>
            <p:cNvPr id="453" name="Google Shape;453;p23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1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4" name="Google Shape;454;p23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455" name="Google Shape;455;p23"/>
          <p:cNvGrpSpPr/>
          <p:nvPr/>
        </p:nvGrpSpPr>
        <p:grpSpPr>
          <a:xfrm>
            <a:off x="1590156" y="3927581"/>
            <a:ext cx="2338080" cy="655237"/>
            <a:chOff x="8251485" y="2060817"/>
            <a:chExt cx="2338080" cy="655237"/>
          </a:xfrm>
        </p:grpSpPr>
        <p:sp>
          <p:nvSpPr>
            <p:cNvPr id="456" name="Google Shape;456;p23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1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57" name="Google Shape;457;p23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/>
            </a:p>
          </p:txBody>
        </p:sp>
      </p:grpSp>
      <p:grpSp>
        <p:nvGrpSpPr>
          <p:cNvPr id="458" name="Google Shape;458;p23"/>
          <p:cNvGrpSpPr/>
          <p:nvPr/>
        </p:nvGrpSpPr>
        <p:grpSpPr>
          <a:xfrm>
            <a:off x="2132664" y="5137743"/>
            <a:ext cx="2338080" cy="655237"/>
            <a:chOff x="8251485" y="2060817"/>
            <a:chExt cx="2338080" cy="655237"/>
          </a:xfrm>
        </p:grpSpPr>
        <p:sp>
          <p:nvSpPr>
            <p:cNvPr id="459" name="Google Shape;459;p23"/>
            <p:cNvSpPr txBox="1"/>
            <p:nvPr/>
          </p:nvSpPr>
          <p:spPr>
            <a:xfrm>
              <a:off x="8251485" y="2060817"/>
              <a:ext cx="195299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TITLE HERE</a:t>
              </a:r>
              <a:endParaRPr b="1" sz="160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60" name="Google Shape;460;p23"/>
            <p:cNvSpPr txBox="1"/>
            <p:nvPr/>
          </p:nvSpPr>
          <p:spPr>
            <a:xfrm>
              <a:off x="8255566" y="2346722"/>
              <a:ext cx="2333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200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Go ahead and replace it with your own text.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40"/>
            <a:ext cx="12190413" cy="6857107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4"/>
          <p:cNvSpPr/>
          <p:nvPr/>
        </p:nvSpPr>
        <p:spPr>
          <a:xfrm>
            <a:off x="2317834" y="2447880"/>
            <a:ext cx="1801642" cy="1801638"/>
          </a:xfrm>
          <a:prstGeom prst="ellipse">
            <a:avLst/>
          </a:prstGeom>
          <a:noFill/>
          <a:ln cap="flat" cmpd="sng" w="12700">
            <a:solidFill>
              <a:srgbClr val="7C3D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7200">
                <a:solidFill>
                  <a:srgbClr val="7C3D67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endParaRPr b="1" sz="7200">
              <a:solidFill>
                <a:srgbClr val="7C3D6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68" name="Google Shape;468;p24"/>
          <p:cNvGrpSpPr/>
          <p:nvPr/>
        </p:nvGrpSpPr>
        <p:grpSpPr>
          <a:xfrm>
            <a:off x="4361142" y="2731390"/>
            <a:ext cx="5659892" cy="1396806"/>
            <a:chOff x="5338253" y="2653895"/>
            <a:chExt cx="5659892" cy="1396806"/>
          </a:xfrm>
        </p:grpSpPr>
        <p:sp>
          <p:nvSpPr>
            <p:cNvPr id="469" name="Google Shape;469;p24"/>
            <p:cNvSpPr/>
            <p:nvPr/>
          </p:nvSpPr>
          <p:spPr>
            <a:xfrm>
              <a:off x="7110859" y="2653895"/>
              <a:ext cx="2114681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800">
                  <a:solidFill>
                    <a:srgbClr val="DF6282"/>
                  </a:solidFill>
                  <a:latin typeface="Cambria"/>
                  <a:ea typeface="Cambria"/>
                  <a:cs typeface="Cambria"/>
                  <a:sym typeface="Cambria"/>
                </a:rPr>
                <a:t>PLANT</a:t>
              </a:r>
              <a:endParaRPr b="1" sz="4800">
                <a:solidFill>
                  <a:srgbClr val="DF628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70" name="Google Shape;470;p24"/>
            <p:cNvSpPr/>
            <p:nvPr/>
          </p:nvSpPr>
          <p:spPr>
            <a:xfrm>
              <a:off x="5338253" y="3450921"/>
              <a:ext cx="5659892" cy="599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tr-TR" sz="1333">
                  <a:solidFill>
                    <a:srgbClr val="7F7F7F"/>
                  </a:solidFill>
                  <a:latin typeface="Cambria"/>
                  <a:ea typeface="Cambria"/>
                  <a:cs typeface="Cambria"/>
                  <a:sym typeface="Cambria"/>
                </a:rPr>
                <a:t>A complex idea can be conveyed with just a single still image, namely making it possible to absorb large amounts of data quickly.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9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rt Design Presentation Template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