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6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7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8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9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10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11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12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13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14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15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6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7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8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19.xml" ContentType="application/vnd.openxmlformats-officedocument.theme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20.xml" ContentType="application/vnd.openxmlformats-officedocument.theme+xml"/>
  <Override PartName="/ppt/theme/theme21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2" r:id="rId4"/>
    <p:sldMasterId id="2147483746" r:id="rId5"/>
    <p:sldMasterId id="2147483754" r:id="rId6"/>
    <p:sldMasterId id="2147483766" r:id="rId7"/>
    <p:sldMasterId id="2147483773" r:id="rId8"/>
    <p:sldMasterId id="2147483693" r:id="rId9"/>
    <p:sldMasterId id="2147483697" r:id="rId10"/>
    <p:sldMasterId id="2147483711" r:id="rId11"/>
    <p:sldMasterId id="2147483720" r:id="rId12"/>
    <p:sldMasterId id="2147483729" r:id="rId13"/>
    <p:sldMasterId id="2147483798" r:id="rId14"/>
    <p:sldMasterId id="2147483808" r:id="rId15"/>
    <p:sldMasterId id="2147483818" r:id="rId16"/>
    <p:sldMasterId id="2147483826" r:id="rId17"/>
    <p:sldMasterId id="2147483831" r:id="rId18"/>
    <p:sldMasterId id="2147483837" r:id="rId19"/>
    <p:sldMasterId id="2147483848" r:id="rId20"/>
    <p:sldMasterId id="2147483861" r:id="rId21"/>
    <p:sldMasterId id="2147483875" r:id="rId22"/>
    <p:sldMasterId id="2147483882" r:id="rId23"/>
  </p:sldMasterIdLst>
  <p:notesMasterIdLst>
    <p:notesMasterId r:id="rId48"/>
  </p:notesMasterIdLst>
  <p:sldIdLst>
    <p:sldId id="1250" r:id="rId24"/>
    <p:sldId id="1345" r:id="rId25"/>
    <p:sldId id="1299" r:id="rId26"/>
    <p:sldId id="1293" r:id="rId27"/>
    <p:sldId id="1287" r:id="rId28"/>
    <p:sldId id="1344" r:id="rId29"/>
    <p:sldId id="1289" r:id="rId30"/>
    <p:sldId id="1263" r:id="rId31"/>
    <p:sldId id="1258" r:id="rId32"/>
    <p:sldId id="1231" r:id="rId33"/>
    <p:sldId id="1270" r:id="rId34"/>
    <p:sldId id="1271" r:id="rId35"/>
    <p:sldId id="1276" r:id="rId36"/>
    <p:sldId id="1277" r:id="rId37"/>
    <p:sldId id="1278" r:id="rId38"/>
    <p:sldId id="1279" r:id="rId39"/>
    <p:sldId id="1280" r:id="rId40"/>
    <p:sldId id="1281" r:id="rId41"/>
    <p:sldId id="1272" r:id="rId42"/>
    <p:sldId id="1273" r:id="rId43"/>
    <p:sldId id="1275" r:id="rId44"/>
    <p:sldId id="1274" r:id="rId45"/>
    <p:sldId id="1282" r:id="rId46"/>
    <p:sldId id="1283" r:id="rId47"/>
  </p:sldIdLst>
  <p:sldSz cx="9144000" cy="6858000" type="screen4x3"/>
  <p:notesSz cx="6735763" cy="9866313"/>
  <p:embeddedFontLst>
    <p:embeddedFont>
      <p:font typeface="Comic Sans MS" panose="030F0702030302020204" pitchFamily="66" charset="0"/>
      <p:regular r:id="rId49"/>
      <p:bold r:id="rId50"/>
      <p:italic r:id="rId51"/>
      <p:boldItalic r:id="rId52"/>
    </p:embeddedFont>
    <p:embeddedFont>
      <p:font typeface="Dosis" pitchFamily="2" charset="0"/>
      <p:regular r:id="rId53"/>
      <p:bold r:id="rId54"/>
    </p:embeddedFont>
    <p:embeddedFont>
      <p:font typeface="Dosis ExtraBold" pitchFamily="2" charset="0"/>
      <p:bold r:id="rId55"/>
    </p:embeddedFont>
    <p:embeddedFont>
      <p:font typeface="Dosis Medium" pitchFamily="2" charset="0"/>
      <p:regular r:id="rId56"/>
      <p:bold r:id="rId57"/>
    </p:embeddedFont>
    <p:embeddedFont>
      <p:font typeface="Dosis SemiBold" pitchFamily="2" charset="0"/>
      <p:regular r:id="rId58"/>
      <p:bold r:id="rId59"/>
    </p:embeddedFont>
    <p:embeddedFont>
      <p:font typeface="Mistral" panose="03090702030407020403" pitchFamily="66" charset="0"/>
      <p:regular r:id="rId60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84234"/>
    <a:srgbClr val="9ADEF1"/>
    <a:srgbClr val="2196B1"/>
    <a:srgbClr val="424D7B"/>
    <a:srgbClr val="4B5377"/>
    <a:srgbClr val="2AB6D7"/>
    <a:srgbClr val="565F88"/>
    <a:srgbClr val="DEEBF7"/>
    <a:srgbClr val="55B7DE"/>
    <a:srgbClr val="A1A6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08" autoAdjust="0"/>
    <p:restoredTop sz="95363" autoAdjust="0"/>
  </p:normalViewPr>
  <p:slideViewPr>
    <p:cSldViewPr snapToGrid="0">
      <p:cViewPr varScale="1">
        <p:scale>
          <a:sx n="77" d="100"/>
          <a:sy n="77" d="100"/>
        </p:scale>
        <p:origin x="699" y="4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26" Type="http://schemas.openxmlformats.org/officeDocument/2006/relationships/slide" Target="slides/slide3.xml"/><Relationship Id="rId39" Type="http://schemas.openxmlformats.org/officeDocument/2006/relationships/slide" Target="slides/slide16.xml"/><Relationship Id="rId21" Type="http://schemas.openxmlformats.org/officeDocument/2006/relationships/slideMaster" Target="slideMasters/slideMaster18.xml"/><Relationship Id="rId34" Type="http://schemas.openxmlformats.org/officeDocument/2006/relationships/slide" Target="slides/slide11.xml"/><Relationship Id="rId42" Type="http://schemas.openxmlformats.org/officeDocument/2006/relationships/slide" Target="slides/slide19.xml"/><Relationship Id="rId47" Type="http://schemas.openxmlformats.org/officeDocument/2006/relationships/slide" Target="slides/slide24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63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Master" Target="slideMasters/slideMaster17.xml"/><Relationship Id="rId29" Type="http://schemas.openxmlformats.org/officeDocument/2006/relationships/slide" Target="slides/slide6.xml"/><Relationship Id="rId41" Type="http://schemas.openxmlformats.org/officeDocument/2006/relationships/slide" Target="slides/slide18.xml"/><Relationship Id="rId54" Type="http://schemas.openxmlformats.org/officeDocument/2006/relationships/font" Target="fonts/font6.fntdata"/><Relationship Id="rId62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.xml"/><Relationship Id="rId32" Type="http://schemas.openxmlformats.org/officeDocument/2006/relationships/slide" Target="slides/slide9.xml"/><Relationship Id="rId37" Type="http://schemas.openxmlformats.org/officeDocument/2006/relationships/slide" Target="slides/slide14.xml"/><Relationship Id="rId40" Type="http://schemas.openxmlformats.org/officeDocument/2006/relationships/slide" Target="slides/slide17.xml"/><Relationship Id="rId45" Type="http://schemas.openxmlformats.org/officeDocument/2006/relationships/slide" Target="slides/slide22.xml"/><Relationship Id="rId53" Type="http://schemas.openxmlformats.org/officeDocument/2006/relationships/font" Target="fonts/font5.fntdata"/><Relationship Id="rId58" Type="http://schemas.openxmlformats.org/officeDocument/2006/relationships/font" Target="fonts/font10.fntdata"/><Relationship Id="rId66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Master" Target="slideMasters/slideMaster20.xml"/><Relationship Id="rId28" Type="http://schemas.openxmlformats.org/officeDocument/2006/relationships/slide" Target="slides/slide5.xml"/><Relationship Id="rId36" Type="http://schemas.openxmlformats.org/officeDocument/2006/relationships/slide" Target="slides/slide13.xml"/><Relationship Id="rId49" Type="http://schemas.openxmlformats.org/officeDocument/2006/relationships/font" Target="fonts/font1.fntdata"/><Relationship Id="rId57" Type="http://schemas.openxmlformats.org/officeDocument/2006/relationships/font" Target="fonts/font9.fntdata"/><Relationship Id="rId61" Type="http://schemas.openxmlformats.org/officeDocument/2006/relationships/presProps" Target="presProps.xml"/><Relationship Id="rId10" Type="http://schemas.openxmlformats.org/officeDocument/2006/relationships/slideMaster" Target="slideMasters/slideMaster7.xml"/><Relationship Id="rId19" Type="http://schemas.openxmlformats.org/officeDocument/2006/relationships/slideMaster" Target="slideMasters/slideMaster16.xml"/><Relationship Id="rId31" Type="http://schemas.openxmlformats.org/officeDocument/2006/relationships/slide" Target="slides/slide8.xml"/><Relationship Id="rId44" Type="http://schemas.openxmlformats.org/officeDocument/2006/relationships/slide" Target="slides/slide21.xml"/><Relationship Id="rId52" Type="http://schemas.openxmlformats.org/officeDocument/2006/relationships/font" Target="fonts/font4.fntdata"/><Relationship Id="rId60" Type="http://schemas.openxmlformats.org/officeDocument/2006/relationships/font" Target="fonts/font12.fntdata"/><Relationship Id="rId65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Master" Target="slideMasters/slideMaster19.xml"/><Relationship Id="rId27" Type="http://schemas.openxmlformats.org/officeDocument/2006/relationships/slide" Target="slides/slide4.xml"/><Relationship Id="rId30" Type="http://schemas.openxmlformats.org/officeDocument/2006/relationships/slide" Target="slides/slide7.xml"/><Relationship Id="rId35" Type="http://schemas.openxmlformats.org/officeDocument/2006/relationships/slide" Target="slides/slide12.xml"/><Relationship Id="rId43" Type="http://schemas.openxmlformats.org/officeDocument/2006/relationships/slide" Target="slides/slide20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8.fntdata"/><Relationship Id="rId64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51" Type="http://schemas.openxmlformats.org/officeDocument/2006/relationships/font" Target="fonts/font3.fntdata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2.xml"/><Relationship Id="rId33" Type="http://schemas.openxmlformats.org/officeDocument/2006/relationships/slide" Target="slides/slide10.xml"/><Relationship Id="rId38" Type="http://schemas.openxmlformats.org/officeDocument/2006/relationships/slide" Target="slides/slide15.xml"/><Relationship Id="rId46" Type="http://schemas.openxmlformats.org/officeDocument/2006/relationships/slide" Target="slides/slide23.xml"/><Relationship Id="rId59" Type="http://schemas.openxmlformats.org/officeDocument/2006/relationships/font" Target="fonts/font11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A0121642-DE41-4A7B-985C-B3296F309087}"/>
    <pc:docChg chg="undo custSel addSld delSld modSld">
      <pc:chgData name="LAMIAE BEZZAZ" userId="f9bc3cc0-8e1c-4944-afa8-b4b36bbf20e1" providerId="ADAL" clId="{A0121642-DE41-4A7B-985C-B3296F309087}" dt="2026-03-02T12:00:22.669" v="1013" actId="14100"/>
      <pc:docMkLst>
        <pc:docMk/>
      </pc:docMkLst>
      <pc:sldChg chg="modSp">
        <pc:chgData name="LAMIAE BEZZAZ" userId="f9bc3cc0-8e1c-4944-afa8-b4b36bbf20e1" providerId="ADAL" clId="{A0121642-DE41-4A7B-985C-B3296F309087}" dt="2026-02-26T15:29:00.197" v="107" actId="122"/>
        <pc:sldMkLst>
          <pc:docMk/>
          <pc:sldMk cId="0" sldId="867"/>
        </pc:sldMkLst>
        <pc:spChg chg="mod">
          <ac:chgData name="LAMIAE BEZZAZ" userId="f9bc3cc0-8e1c-4944-afa8-b4b36bbf20e1" providerId="ADAL" clId="{A0121642-DE41-4A7B-985C-B3296F309087}" dt="2026-02-26T15:29:00.197" v="107" actId="122"/>
          <ac:spMkLst>
            <pc:docMk/>
            <pc:sldMk cId="0" sldId="867"/>
            <ac:spMk id="3" creationId="{11807216-9017-1E04-87CB-A66A447AC330}"/>
          </ac:spMkLst>
        </pc:spChg>
      </pc:sldChg>
      <pc:sldChg chg="addSp delSp modSp">
        <pc:chgData name="LAMIAE BEZZAZ" userId="f9bc3cc0-8e1c-4944-afa8-b4b36bbf20e1" providerId="ADAL" clId="{A0121642-DE41-4A7B-985C-B3296F309087}" dt="2026-02-26T15:54:09.629" v="526" actId="1076"/>
        <pc:sldMkLst>
          <pc:docMk/>
          <pc:sldMk cId="3471369106" sldId="1010"/>
        </pc:sldMkLst>
        <pc:spChg chg="mod">
          <ac:chgData name="LAMIAE BEZZAZ" userId="f9bc3cc0-8e1c-4944-afa8-b4b36bbf20e1" providerId="ADAL" clId="{A0121642-DE41-4A7B-985C-B3296F309087}" dt="2026-02-26T15:54:06.663" v="525" actId="14100"/>
          <ac:spMkLst>
            <pc:docMk/>
            <pc:sldMk cId="3471369106" sldId="1010"/>
            <ac:spMk id="3" creationId="{B49C4C1F-F302-AE3E-5F09-B923994209AF}"/>
          </ac:spMkLst>
        </pc:spChg>
        <pc:spChg chg="mod">
          <ac:chgData name="LAMIAE BEZZAZ" userId="f9bc3cc0-8e1c-4944-afa8-b4b36bbf20e1" providerId="ADAL" clId="{A0121642-DE41-4A7B-985C-B3296F309087}" dt="2026-02-26T15:54:09.629" v="526" actId="1076"/>
          <ac:spMkLst>
            <pc:docMk/>
            <pc:sldMk cId="3471369106" sldId="1010"/>
            <ac:spMk id="5" creationId="{32190E42-0370-B0DF-02C6-A8CB27DAF4B5}"/>
          </ac:spMkLst>
        </pc:spChg>
        <pc:picChg chg="del">
          <ac:chgData name="LAMIAE BEZZAZ" userId="f9bc3cc0-8e1c-4944-afa8-b4b36bbf20e1" providerId="ADAL" clId="{A0121642-DE41-4A7B-985C-B3296F309087}" dt="2026-02-26T15:49:25.557" v="391" actId="478"/>
          <ac:picMkLst>
            <pc:docMk/>
            <pc:sldMk cId="3471369106" sldId="1010"/>
            <ac:picMk id="6" creationId="{A66303CB-4DCF-4A31-A7F7-7744A75F0687}"/>
          </ac:picMkLst>
        </pc:picChg>
        <pc:picChg chg="add mod ord">
          <ac:chgData name="LAMIAE BEZZAZ" userId="f9bc3cc0-8e1c-4944-afa8-b4b36bbf20e1" providerId="ADAL" clId="{A0121642-DE41-4A7B-985C-B3296F309087}" dt="2026-02-26T15:54:02.119" v="524" actId="167"/>
          <ac:picMkLst>
            <pc:docMk/>
            <pc:sldMk cId="3471369106" sldId="1010"/>
            <ac:picMk id="9" creationId="{CD4F4B7A-1C2F-43FD-A52C-00771B3B8C59}"/>
          </ac:picMkLst>
        </pc:picChg>
      </pc:sldChg>
      <pc:sldChg chg="modSp">
        <pc:chgData name="LAMIAE BEZZAZ" userId="f9bc3cc0-8e1c-4944-afa8-b4b36bbf20e1" providerId="ADAL" clId="{A0121642-DE41-4A7B-985C-B3296F309087}" dt="2026-02-26T15:29:31.983" v="112" actId="122"/>
        <pc:sldMkLst>
          <pc:docMk/>
          <pc:sldMk cId="0" sldId="1050"/>
        </pc:sldMkLst>
        <pc:spChg chg="mod">
          <ac:chgData name="LAMIAE BEZZAZ" userId="f9bc3cc0-8e1c-4944-afa8-b4b36bbf20e1" providerId="ADAL" clId="{A0121642-DE41-4A7B-985C-B3296F309087}" dt="2026-02-26T15:29:31.983" v="112" actId="122"/>
          <ac:spMkLst>
            <pc:docMk/>
            <pc:sldMk cId="0" sldId="1050"/>
            <ac:spMk id="2" creationId="{89C2A47D-1FEC-5D29-CC76-49D6462325DE}"/>
          </ac:spMkLst>
        </pc:spChg>
      </pc:sldChg>
      <pc:sldChg chg="addSp delSp modSp">
        <pc:chgData name="LAMIAE BEZZAZ" userId="f9bc3cc0-8e1c-4944-afa8-b4b36bbf20e1" providerId="ADAL" clId="{A0121642-DE41-4A7B-985C-B3296F309087}" dt="2026-02-26T15:43:03.443" v="301" actId="20577"/>
        <pc:sldMkLst>
          <pc:docMk/>
          <pc:sldMk cId="0" sldId="1053"/>
        </pc:sldMkLst>
        <pc:spChg chg="mod">
          <ac:chgData name="LAMIAE BEZZAZ" userId="f9bc3cc0-8e1c-4944-afa8-b4b36bbf20e1" providerId="ADAL" clId="{A0121642-DE41-4A7B-985C-B3296F309087}" dt="2026-02-26T15:43:03.443" v="301" actId="20577"/>
          <ac:spMkLst>
            <pc:docMk/>
            <pc:sldMk cId="0" sldId="1053"/>
            <ac:spMk id="6" creationId="{00000000-0000-0000-0000-000000000000}"/>
          </ac:spMkLst>
        </pc:spChg>
        <pc:picChg chg="del">
          <ac:chgData name="LAMIAE BEZZAZ" userId="f9bc3cc0-8e1c-4944-afa8-b4b36bbf20e1" providerId="ADAL" clId="{A0121642-DE41-4A7B-985C-B3296F309087}" dt="2026-02-26T15:36:46.595" v="146" actId="478"/>
          <ac:picMkLst>
            <pc:docMk/>
            <pc:sldMk cId="0" sldId="1053"/>
            <ac:picMk id="3" creationId="{4ACF015F-9A38-4494-B43E-6D0B21A092DD}"/>
          </ac:picMkLst>
        </pc:picChg>
        <pc:picChg chg="add mod">
          <ac:chgData name="LAMIAE BEZZAZ" userId="f9bc3cc0-8e1c-4944-afa8-b4b36bbf20e1" providerId="ADAL" clId="{A0121642-DE41-4A7B-985C-B3296F309087}" dt="2026-02-26T15:42:47.781" v="292" actId="1076"/>
          <ac:picMkLst>
            <pc:docMk/>
            <pc:sldMk cId="0" sldId="1053"/>
            <ac:picMk id="4" creationId="{E9A4F85F-A7A7-4FD6-B668-77156B4A1286}"/>
          </ac:picMkLst>
        </pc:picChg>
      </pc:sldChg>
      <pc:sldChg chg="addSp delSp modSp">
        <pc:chgData name="LAMIAE BEZZAZ" userId="f9bc3cc0-8e1c-4944-afa8-b4b36bbf20e1" providerId="ADAL" clId="{A0121642-DE41-4A7B-985C-B3296F309087}" dt="2026-02-26T15:43:41.292" v="311" actId="20577"/>
        <pc:sldMkLst>
          <pc:docMk/>
          <pc:sldMk cId="0" sldId="1054"/>
        </pc:sldMkLst>
        <pc:spChg chg="mod">
          <ac:chgData name="LAMIAE BEZZAZ" userId="f9bc3cc0-8e1c-4944-afa8-b4b36bbf20e1" providerId="ADAL" clId="{A0121642-DE41-4A7B-985C-B3296F309087}" dt="2026-02-26T15:41:02.291" v="262" actId="20577"/>
          <ac:spMkLst>
            <pc:docMk/>
            <pc:sldMk cId="0" sldId="1054"/>
            <ac:spMk id="2" creationId="{00000000-0000-0000-0000-000000000000}"/>
          </ac:spMkLst>
        </pc:spChg>
        <pc:spChg chg="mod">
          <ac:chgData name="LAMIAE BEZZAZ" userId="f9bc3cc0-8e1c-4944-afa8-b4b36bbf20e1" providerId="ADAL" clId="{A0121642-DE41-4A7B-985C-B3296F309087}" dt="2026-02-26T15:43:41.292" v="311" actId="20577"/>
          <ac:spMkLst>
            <pc:docMk/>
            <pc:sldMk cId="0" sldId="1054"/>
            <ac:spMk id="6" creationId="{00000000-0000-0000-0000-000000000000}"/>
          </ac:spMkLst>
        </pc:spChg>
        <pc:picChg chg="add mod">
          <ac:chgData name="LAMIAE BEZZAZ" userId="f9bc3cc0-8e1c-4944-afa8-b4b36bbf20e1" providerId="ADAL" clId="{A0121642-DE41-4A7B-985C-B3296F309087}" dt="2026-02-26T15:43:30.272" v="305" actId="1076"/>
          <ac:picMkLst>
            <pc:docMk/>
            <pc:sldMk cId="0" sldId="1054"/>
            <ac:picMk id="7" creationId="{EC8B89A8-9AF4-47C7-BEA7-D16E1AEA179C}"/>
          </ac:picMkLst>
        </pc:picChg>
        <pc:picChg chg="del">
          <ac:chgData name="LAMIAE BEZZAZ" userId="f9bc3cc0-8e1c-4944-afa8-b4b36bbf20e1" providerId="ADAL" clId="{A0121642-DE41-4A7B-985C-B3296F309087}" dt="2026-02-26T15:40:39.607" v="238" actId="478"/>
          <ac:picMkLst>
            <pc:docMk/>
            <pc:sldMk cId="0" sldId="1054"/>
            <ac:picMk id="8" creationId="{19FA6446-C96C-4BA3-AF8C-D4085BE1DF05}"/>
          </ac:picMkLst>
        </pc:picChg>
      </pc:sldChg>
      <pc:sldChg chg="addSp delSp modSp">
        <pc:chgData name="LAMIAE BEZZAZ" userId="f9bc3cc0-8e1c-4944-afa8-b4b36bbf20e1" providerId="ADAL" clId="{A0121642-DE41-4A7B-985C-B3296F309087}" dt="2026-02-26T15:06:59.652" v="8" actId="14100"/>
        <pc:sldMkLst>
          <pc:docMk/>
          <pc:sldMk cId="1594222650" sldId="1061"/>
        </pc:sldMkLst>
        <pc:spChg chg="del">
          <ac:chgData name="LAMIAE BEZZAZ" userId="f9bc3cc0-8e1c-4944-afa8-b4b36bbf20e1" providerId="ADAL" clId="{A0121642-DE41-4A7B-985C-B3296F309087}" dt="2026-02-26T15:06:02.334" v="2" actId="478"/>
          <ac:spMkLst>
            <pc:docMk/>
            <pc:sldMk cId="1594222650" sldId="1061"/>
            <ac:spMk id="4" creationId="{9C79C3BF-E1CA-E022-764F-8FF12C175CA3}"/>
          </ac:spMkLst>
        </pc:spChg>
        <pc:spChg chg="del">
          <ac:chgData name="LAMIAE BEZZAZ" userId="f9bc3cc0-8e1c-4944-afa8-b4b36bbf20e1" providerId="ADAL" clId="{A0121642-DE41-4A7B-985C-B3296F309087}" dt="2026-02-26T15:05:57.179" v="1" actId="478"/>
          <ac:spMkLst>
            <pc:docMk/>
            <pc:sldMk cId="1594222650" sldId="1061"/>
            <ac:spMk id="5" creationId="{1E865A99-B86E-1DBC-9AF4-2697C62F937D}"/>
          </ac:spMkLst>
        </pc:spChg>
        <pc:spChg chg="del">
          <ac:chgData name="LAMIAE BEZZAZ" userId="f9bc3cc0-8e1c-4944-afa8-b4b36bbf20e1" providerId="ADAL" clId="{A0121642-DE41-4A7B-985C-B3296F309087}" dt="2026-02-26T15:05:57.179" v="1" actId="478"/>
          <ac:spMkLst>
            <pc:docMk/>
            <pc:sldMk cId="1594222650" sldId="1061"/>
            <ac:spMk id="7" creationId="{C4297C41-F7FA-3402-767B-526BAA0449F3}"/>
          </ac:spMkLst>
        </pc:spChg>
        <pc:spChg chg="mod">
          <ac:chgData name="LAMIAE BEZZAZ" userId="f9bc3cc0-8e1c-4944-afa8-b4b36bbf20e1" providerId="ADAL" clId="{A0121642-DE41-4A7B-985C-B3296F309087}" dt="2026-02-26T15:06:59.652" v="8" actId="14100"/>
          <ac:spMkLst>
            <pc:docMk/>
            <pc:sldMk cId="1594222650" sldId="1061"/>
            <ac:spMk id="14" creationId="{B87B0889-D35E-4E04-9DDF-A51D3A90A22C}"/>
          </ac:spMkLst>
        </pc:spChg>
        <pc:spChg chg="mod">
          <ac:chgData name="LAMIAE BEZZAZ" userId="f9bc3cc0-8e1c-4944-afa8-b4b36bbf20e1" providerId="ADAL" clId="{A0121642-DE41-4A7B-985C-B3296F309087}" dt="2026-02-26T15:06:31.393" v="5"/>
          <ac:spMkLst>
            <pc:docMk/>
            <pc:sldMk cId="1594222650" sldId="1061"/>
            <ac:spMk id="16" creationId="{266DC504-3504-4955-9F44-DCEFD1A0357F}"/>
          </ac:spMkLst>
        </pc:spChg>
        <pc:spChg chg="add del mod">
          <ac:chgData name="LAMIAE BEZZAZ" userId="f9bc3cc0-8e1c-4944-afa8-b4b36bbf20e1" providerId="ADAL" clId="{A0121642-DE41-4A7B-985C-B3296F309087}" dt="2026-02-26T15:05:57.179" v="1" actId="478"/>
          <ac:spMkLst>
            <pc:docMk/>
            <pc:sldMk cId="1594222650" sldId="1061"/>
            <ac:spMk id="17" creationId="{E0B34849-F217-4B68-9103-0EF02E0756DE}"/>
          </ac:spMkLst>
        </pc:spChg>
        <pc:spChg chg="add mod">
          <ac:chgData name="LAMIAE BEZZAZ" userId="f9bc3cc0-8e1c-4944-afa8-b4b36bbf20e1" providerId="ADAL" clId="{A0121642-DE41-4A7B-985C-B3296F309087}" dt="2026-02-26T15:06:07.085" v="4" actId="1076"/>
          <ac:spMkLst>
            <pc:docMk/>
            <pc:sldMk cId="1594222650" sldId="1061"/>
            <ac:spMk id="18" creationId="{F876BD0A-65FC-440F-B2B7-0FB238451AEE}"/>
          </ac:spMkLst>
        </pc:spChg>
        <pc:spChg chg="add mod">
          <ac:chgData name="LAMIAE BEZZAZ" userId="f9bc3cc0-8e1c-4944-afa8-b4b36bbf20e1" providerId="ADAL" clId="{A0121642-DE41-4A7B-985C-B3296F309087}" dt="2026-02-26T15:06:07.085" v="4" actId="1076"/>
          <ac:spMkLst>
            <pc:docMk/>
            <pc:sldMk cId="1594222650" sldId="1061"/>
            <ac:spMk id="19" creationId="{BEC9FBA4-753F-4CFB-80BF-70E2B6E714C7}"/>
          </ac:spMkLst>
        </pc:spChg>
        <pc:spChg chg="mod">
          <ac:chgData name="LAMIAE BEZZAZ" userId="f9bc3cc0-8e1c-4944-afa8-b4b36bbf20e1" providerId="ADAL" clId="{A0121642-DE41-4A7B-985C-B3296F309087}" dt="2026-02-26T15:06:42.914" v="6"/>
          <ac:spMkLst>
            <pc:docMk/>
            <pc:sldMk cId="1594222650" sldId="1061"/>
            <ac:spMk id="20" creationId="{DA141C7F-D0AF-42B3-A25B-700E89E8B652}"/>
          </ac:spMkLst>
        </pc:spChg>
        <pc:spChg chg="add mod">
          <ac:chgData name="LAMIAE BEZZAZ" userId="f9bc3cc0-8e1c-4944-afa8-b4b36bbf20e1" providerId="ADAL" clId="{A0121642-DE41-4A7B-985C-B3296F309087}" dt="2026-02-26T15:06:07.085" v="4" actId="1076"/>
          <ac:spMkLst>
            <pc:docMk/>
            <pc:sldMk cId="1594222650" sldId="1061"/>
            <ac:spMk id="21" creationId="{D854252B-EABA-40BC-83BE-6262950C19C5}"/>
          </ac:spMkLst>
        </pc:spChg>
      </pc:sldChg>
      <pc:sldChg chg="modSp">
        <pc:chgData name="LAMIAE BEZZAZ" userId="f9bc3cc0-8e1c-4944-afa8-b4b36bbf20e1" providerId="ADAL" clId="{A0121642-DE41-4A7B-985C-B3296F309087}" dt="2026-02-26T15:08:31.449" v="14"/>
        <pc:sldMkLst>
          <pc:docMk/>
          <pc:sldMk cId="1887150291" sldId="1062"/>
        </pc:sldMkLst>
        <pc:spChg chg="mod">
          <ac:chgData name="LAMIAE BEZZAZ" userId="f9bc3cc0-8e1c-4944-afa8-b4b36bbf20e1" providerId="ADAL" clId="{A0121642-DE41-4A7B-985C-B3296F309087}" dt="2026-02-26T15:08:05.052" v="11"/>
          <ac:spMkLst>
            <pc:docMk/>
            <pc:sldMk cId="1887150291" sldId="1062"/>
            <ac:spMk id="4" creationId="{F0F6C204-CCC0-5E9F-75DA-99D50E89C837}"/>
          </ac:spMkLst>
        </pc:spChg>
        <pc:spChg chg="mod">
          <ac:chgData name="LAMIAE BEZZAZ" userId="f9bc3cc0-8e1c-4944-afa8-b4b36bbf20e1" providerId="ADAL" clId="{A0121642-DE41-4A7B-985C-B3296F309087}" dt="2026-02-26T15:07:54.635" v="10"/>
          <ac:spMkLst>
            <pc:docMk/>
            <pc:sldMk cId="1887150291" sldId="1062"/>
            <ac:spMk id="5" creationId="{8EE33BEB-4722-9337-B3A4-0DA8AE354BA7}"/>
          </ac:spMkLst>
        </pc:spChg>
        <pc:spChg chg="mod">
          <ac:chgData name="LAMIAE BEZZAZ" userId="f9bc3cc0-8e1c-4944-afa8-b4b36bbf20e1" providerId="ADAL" clId="{A0121642-DE41-4A7B-985C-B3296F309087}" dt="2026-02-26T15:07:48.033" v="9"/>
          <ac:spMkLst>
            <pc:docMk/>
            <pc:sldMk cId="1887150291" sldId="1062"/>
            <ac:spMk id="6" creationId="{0172B532-9CCA-B7A0-9267-071825526996}"/>
          </ac:spMkLst>
        </pc:spChg>
        <pc:spChg chg="mod">
          <ac:chgData name="LAMIAE BEZZAZ" userId="f9bc3cc0-8e1c-4944-afa8-b4b36bbf20e1" providerId="ADAL" clId="{A0121642-DE41-4A7B-985C-B3296F309087}" dt="2026-02-26T15:08:20.135" v="13"/>
          <ac:spMkLst>
            <pc:docMk/>
            <pc:sldMk cId="1887150291" sldId="1062"/>
            <ac:spMk id="14" creationId="{5B8812A7-EF9B-4C37-9C7D-1D1504CB58EE}"/>
          </ac:spMkLst>
        </pc:spChg>
        <pc:spChg chg="mod">
          <ac:chgData name="LAMIAE BEZZAZ" userId="f9bc3cc0-8e1c-4944-afa8-b4b36bbf20e1" providerId="ADAL" clId="{A0121642-DE41-4A7B-985C-B3296F309087}" dt="2026-02-26T15:08:31.449" v="14"/>
          <ac:spMkLst>
            <pc:docMk/>
            <pc:sldMk cId="1887150291" sldId="1062"/>
            <ac:spMk id="16" creationId="{A5911CBC-08BA-4531-B3AA-0175491076A7}"/>
          </ac:spMkLst>
        </pc:spChg>
        <pc:spChg chg="mod">
          <ac:chgData name="LAMIAE BEZZAZ" userId="f9bc3cc0-8e1c-4944-afa8-b4b36bbf20e1" providerId="ADAL" clId="{A0121642-DE41-4A7B-985C-B3296F309087}" dt="2026-02-26T15:08:13.802" v="12"/>
          <ac:spMkLst>
            <pc:docMk/>
            <pc:sldMk cId="1887150291" sldId="1062"/>
            <ac:spMk id="20" creationId="{89051502-DCC4-4B5E-B581-E9E252901C88}"/>
          </ac:spMkLst>
        </pc:spChg>
      </pc:sldChg>
      <pc:sldChg chg="modSp">
        <pc:chgData name="LAMIAE BEZZAZ" userId="f9bc3cc0-8e1c-4944-afa8-b4b36bbf20e1" providerId="ADAL" clId="{A0121642-DE41-4A7B-985C-B3296F309087}" dt="2026-02-26T15:28:25.933" v="101" actId="404"/>
        <pc:sldMkLst>
          <pc:docMk/>
          <pc:sldMk cId="0" sldId="1069"/>
        </pc:sldMkLst>
        <pc:spChg chg="mod">
          <ac:chgData name="LAMIAE BEZZAZ" userId="f9bc3cc0-8e1c-4944-afa8-b4b36bbf20e1" providerId="ADAL" clId="{A0121642-DE41-4A7B-985C-B3296F309087}" dt="2026-02-26T15:28:25.933" v="101" actId="404"/>
          <ac:spMkLst>
            <pc:docMk/>
            <pc:sldMk cId="0" sldId="1069"/>
            <ac:spMk id="11" creationId="{00000000-0000-0000-0000-000000000000}"/>
          </ac:spMkLst>
        </pc:spChg>
      </pc:sldChg>
      <pc:sldChg chg="addSp delSp modSp">
        <pc:chgData name="LAMIAE BEZZAZ" userId="f9bc3cc0-8e1c-4944-afa8-b4b36bbf20e1" providerId="ADAL" clId="{A0121642-DE41-4A7B-985C-B3296F309087}" dt="2026-02-26T15:42:50.558" v="293"/>
        <pc:sldMkLst>
          <pc:docMk/>
          <pc:sldMk cId="0" sldId="1079"/>
        </pc:sldMkLst>
        <pc:spChg chg="mod">
          <ac:chgData name="LAMIAE BEZZAZ" userId="f9bc3cc0-8e1c-4944-afa8-b4b36bbf20e1" providerId="ADAL" clId="{A0121642-DE41-4A7B-985C-B3296F309087}" dt="2026-02-26T15:37:30.406" v="163" actId="20577"/>
          <ac:spMkLst>
            <pc:docMk/>
            <pc:sldMk cId="0" sldId="1079"/>
            <ac:spMk id="6" creationId="{00000000-0000-0000-0000-000000000000}"/>
          </ac:spMkLst>
        </pc:spChg>
        <pc:picChg chg="add">
          <ac:chgData name="LAMIAE BEZZAZ" userId="f9bc3cc0-8e1c-4944-afa8-b4b36bbf20e1" providerId="ADAL" clId="{A0121642-DE41-4A7B-985C-B3296F309087}" dt="2026-02-26T15:42:50.558" v="293"/>
          <ac:picMkLst>
            <pc:docMk/>
            <pc:sldMk cId="0" sldId="1079"/>
            <ac:picMk id="5" creationId="{2D51864B-4C28-4C0C-BB7D-6306B5B503A1}"/>
          </ac:picMkLst>
        </pc:picChg>
        <pc:picChg chg="del">
          <ac:chgData name="LAMIAE BEZZAZ" userId="f9bc3cc0-8e1c-4944-afa8-b4b36bbf20e1" providerId="ADAL" clId="{A0121642-DE41-4A7B-985C-B3296F309087}" dt="2026-02-26T15:37:34.311" v="164" actId="478"/>
          <ac:picMkLst>
            <pc:docMk/>
            <pc:sldMk cId="0" sldId="1079"/>
            <ac:picMk id="8" creationId="{A373EADC-0A34-4B5F-8CA6-D3755BA8B613}"/>
          </ac:picMkLst>
        </pc:picChg>
      </pc:sldChg>
      <pc:sldChg chg="addSp delSp modSp">
        <pc:chgData name="LAMIAE BEZZAZ" userId="f9bc3cc0-8e1c-4944-afa8-b4b36bbf20e1" providerId="ADAL" clId="{A0121642-DE41-4A7B-985C-B3296F309087}" dt="2026-02-26T15:42:53.117" v="294"/>
        <pc:sldMkLst>
          <pc:docMk/>
          <pc:sldMk cId="0" sldId="1080"/>
        </pc:sldMkLst>
        <pc:spChg chg="mod">
          <ac:chgData name="LAMIAE BEZZAZ" userId="f9bc3cc0-8e1c-4944-afa8-b4b36bbf20e1" providerId="ADAL" clId="{A0121642-DE41-4A7B-985C-B3296F309087}" dt="2026-02-26T15:38:04.214" v="179" actId="20577"/>
          <ac:spMkLst>
            <pc:docMk/>
            <pc:sldMk cId="0" sldId="1080"/>
            <ac:spMk id="6" creationId="{00000000-0000-0000-0000-000000000000}"/>
          </ac:spMkLst>
        </pc:spChg>
        <pc:picChg chg="del">
          <ac:chgData name="LAMIAE BEZZAZ" userId="f9bc3cc0-8e1c-4944-afa8-b4b36bbf20e1" providerId="ADAL" clId="{A0121642-DE41-4A7B-985C-B3296F309087}" dt="2026-02-26T15:37:38.290" v="165" actId="478"/>
          <ac:picMkLst>
            <pc:docMk/>
            <pc:sldMk cId="0" sldId="1080"/>
            <ac:picMk id="5" creationId="{CEBB70EA-DD90-4CCC-8222-A2836BB60FBE}"/>
          </ac:picMkLst>
        </pc:picChg>
        <pc:picChg chg="add">
          <ac:chgData name="LAMIAE BEZZAZ" userId="f9bc3cc0-8e1c-4944-afa8-b4b36bbf20e1" providerId="ADAL" clId="{A0121642-DE41-4A7B-985C-B3296F309087}" dt="2026-02-26T15:42:53.117" v="294"/>
          <ac:picMkLst>
            <pc:docMk/>
            <pc:sldMk cId="0" sldId="1080"/>
            <ac:picMk id="7" creationId="{5EE757E8-6A35-425F-8081-9D31AF0D7FC1}"/>
          </ac:picMkLst>
        </pc:picChg>
      </pc:sldChg>
      <pc:sldChg chg="addSp delSp modSp">
        <pc:chgData name="LAMIAE BEZZAZ" userId="f9bc3cc0-8e1c-4944-afa8-b4b36bbf20e1" providerId="ADAL" clId="{A0121642-DE41-4A7B-985C-B3296F309087}" dt="2026-02-26T15:43:57.780" v="313"/>
        <pc:sldMkLst>
          <pc:docMk/>
          <pc:sldMk cId="0" sldId="1086"/>
        </pc:sldMkLst>
        <pc:spChg chg="mod">
          <ac:chgData name="LAMIAE BEZZAZ" userId="f9bc3cc0-8e1c-4944-afa8-b4b36bbf20e1" providerId="ADAL" clId="{A0121642-DE41-4A7B-985C-B3296F309087}" dt="2026-02-26T15:42:06.542" v="286" actId="20577"/>
          <ac:spMkLst>
            <pc:docMk/>
            <pc:sldMk cId="0" sldId="1086"/>
            <ac:spMk id="6" creationId="{00000000-0000-0000-0000-000000000000}"/>
          </ac:spMkLst>
        </pc:spChg>
        <pc:spChg chg="mod">
          <ac:chgData name="LAMIAE BEZZAZ" userId="f9bc3cc0-8e1c-4944-afa8-b4b36bbf20e1" providerId="ADAL" clId="{A0121642-DE41-4A7B-985C-B3296F309087}" dt="2026-02-26T15:42:13.253" v="287" actId="207"/>
          <ac:spMkLst>
            <pc:docMk/>
            <pc:sldMk cId="0" sldId="1086"/>
            <ac:spMk id="7" creationId="{636AF211-456C-4E1E-ADF6-A87FF0D5107E}"/>
          </ac:spMkLst>
        </pc:spChg>
        <pc:picChg chg="del">
          <ac:chgData name="LAMIAE BEZZAZ" userId="f9bc3cc0-8e1c-4944-afa8-b4b36bbf20e1" providerId="ADAL" clId="{A0121642-DE41-4A7B-985C-B3296F309087}" dt="2026-02-26T15:43:57.182" v="312" actId="478"/>
          <ac:picMkLst>
            <pc:docMk/>
            <pc:sldMk cId="0" sldId="1086"/>
            <ac:picMk id="9" creationId="{93325B93-A29A-47A8-8613-2A0A6E1844C7}"/>
          </ac:picMkLst>
        </pc:picChg>
        <pc:picChg chg="add">
          <ac:chgData name="LAMIAE BEZZAZ" userId="f9bc3cc0-8e1c-4944-afa8-b4b36bbf20e1" providerId="ADAL" clId="{A0121642-DE41-4A7B-985C-B3296F309087}" dt="2026-02-26T15:43:57.780" v="313"/>
          <ac:picMkLst>
            <pc:docMk/>
            <pc:sldMk cId="0" sldId="1086"/>
            <ac:picMk id="10" creationId="{E91519B3-D65E-4623-A486-54E3DEE45366}"/>
          </ac:picMkLst>
        </pc:picChg>
      </pc:sldChg>
      <pc:sldChg chg="addSp delSp modSp">
        <pc:chgData name="LAMIAE BEZZAZ" userId="f9bc3cc0-8e1c-4944-afa8-b4b36bbf20e1" providerId="ADAL" clId="{A0121642-DE41-4A7B-985C-B3296F309087}" dt="2026-03-02T11:28:56.378" v="585" actId="1076"/>
        <pc:sldMkLst>
          <pc:docMk/>
          <pc:sldMk cId="2448685570" sldId="1231"/>
        </pc:sldMkLst>
        <pc:picChg chg="del">
          <ac:chgData name="LAMIAE BEZZAZ" userId="f9bc3cc0-8e1c-4944-afa8-b4b36bbf20e1" providerId="ADAL" clId="{A0121642-DE41-4A7B-985C-B3296F309087}" dt="2026-03-02T11:25:50.614" v="551" actId="478"/>
          <ac:picMkLst>
            <pc:docMk/>
            <pc:sldMk cId="2448685570" sldId="1231"/>
            <ac:picMk id="12" creationId="{D23B3CA5-3797-4DBF-A7BA-7D386B9454FC}"/>
          </ac:picMkLst>
        </pc:picChg>
        <pc:picChg chg="del">
          <ac:chgData name="LAMIAE BEZZAZ" userId="f9bc3cc0-8e1c-4944-afa8-b4b36bbf20e1" providerId="ADAL" clId="{A0121642-DE41-4A7B-985C-B3296F309087}" dt="2026-03-02T11:26:23.143" v="556" actId="478"/>
          <ac:picMkLst>
            <pc:docMk/>
            <pc:sldMk cId="2448685570" sldId="1231"/>
            <ac:picMk id="17" creationId="{6DCB5B4A-C885-4C0D-A2C2-902DC972513B}"/>
          </ac:picMkLst>
        </pc:picChg>
        <pc:picChg chg="del">
          <ac:chgData name="LAMIAE BEZZAZ" userId="f9bc3cc0-8e1c-4944-afa8-b4b36bbf20e1" providerId="ADAL" clId="{A0121642-DE41-4A7B-985C-B3296F309087}" dt="2026-03-02T11:27:28.160" v="570" actId="478"/>
          <ac:picMkLst>
            <pc:docMk/>
            <pc:sldMk cId="2448685570" sldId="1231"/>
            <ac:picMk id="18" creationId="{CF8BEAE9-C4B2-4C91-A4B6-64972684DA6D}"/>
          </ac:picMkLst>
        </pc:picChg>
        <pc:picChg chg="del">
          <ac:chgData name="LAMIAE BEZZAZ" userId="f9bc3cc0-8e1c-4944-afa8-b4b36bbf20e1" providerId="ADAL" clId="{A0121642-DE41-4A7B-985C-B3296F309087}" dt="2026-03-02T11:26:46.910" v="562" actId="478"/>
          <ac:picMkLst>
            <pc:docMk/>
            <pc:sldMk cId="2448685570" sldId="1231"/>
            <ac:picMk id="19" creationId="{A58F1B20-21D4-4B59-B350-B5CCE89C59F1}"/>
          </ac:picMkLst>
        </pc:picChg>
        <pc:picChg chg="del">
          <ac:chgData name="LAMIAE BEZZAZ" userId="f9bc3cc0-8e1c-4944-afa8-b4b36bbf20e1" providerId="ADAL" clId="{A0121642-DE41-4A7B-985C-B3296F309087}" dt="2026-03-02T11:27:28.160" v="570" actId="478"/>
          <ac:picMkLst>
            <pc:docMk/>
            <pc:sldMk cId="2448685570" sldId="1231"/>
            <ac:picMk id="20" creationId="{6677188C-D4C3-4A24-95C8-CFA020C731DA}"/>
          </ac:picMkLst>
        </pc:picChg>
        <pc:picChg chg="add mod">
          <ac:chgData name="LAMIAE BEZZAZ" userId="f9bc3cc0-8e1c-4944-afa8-b4b36bbf20e1" providerId="ADAL" clId="{A0121642-DE41-4A7B-985C-B3296F309087}" dt="2026-03-02T11:25:55.449" v="553" actId="1076"/>
          <ac:picMkLst>
            <pc:docMk/>
            <pc:sldMk cId="2448685570" sldId="1231"/>
            <ac:picMk id="21" creationId="{56A1E9B0-F25E-4CA0-9067-745067256F27}"/>
          </ac:picMkLst>
        </pc:picChg>
        <pc:picChg chg="add mod">
          <ac:chgData name="LAMIAE BEZZAZ" userId="f9bc3cc0-8e1c-4944-afa8-b4b36bbf20e1" providerId="ADAL" clId="{A0121642-DE41-4A7B-985C-B3296F309087}" dt="2026-03-02T11:28:56.378" v="585" actId="1076"/>
          <ac:picMkLst>
            <pc:docMk/>
            <pc:sldMk cId="2448685570" sldId="1231"/>
            <ac:picMk id="22" creationId="{C2D05070-4CBE-49F0-AF0F-0732BA74AE96}"/>
          </ac:picMkLst>
        </pc:picChg>
        <pc:picChg chg="add mod">
          <ac:chgData name="LAMIAE BEZZAZ" userId="f9bc3cc0-8e1c-4944-afa8-b4b36bbf20e1" providerId="ADAL" clId="{A0121642-DE41-4A7B-985C-B3296F309087}" dt="2026-03-02T11:28:10.925" v="575" actId="1076"/>
          <ac:picMkLst>
            <pc:docMk/>
            <pc:sldMk cId="2448685570" sldId="1231"/>
            <ac:picMk id="23" creationId="{B9F6D131-3EBC-411F-999C-5134FA061E09}"/>
          </ac:picMkLst>
        </pc:picChg>
        <pc:picChg chg="add mod">
          <ac:chgData name="LAMIAE BEZZAZ" userId="f9bc3cc0-8e1c-4944-afa8-b4b36bbf20e1" providerId="ADAL" clId="{A0121642-DE41-4A7B-985C-B3296F309087}" dt="2026-03-02T11:28:15.963" v="576" actId="1076"/>
          <ac:picMkLst>
            <pc:docMk/>
            <pc:sldMk cId="2448685570" sldId="1231"/>
            <ac:picMk id="24" creationId="{2B0B2617-647E-42FF-BDE3-98E972F57624}"/>
          </ac:picMkLst>
        </pc:picChg>
        <pc:picChg chg="add mod">
          <ac:chgData name="LAMIAE BEZZAZ" userId="f9bc3cc0-8e1c-4944-afa8-b4b36bbf20e1" providerId="ADAL" clId="{A0121642-DE41-4A7B-985C-B3296F309087}" dt="2026-03-02T11:28:45.437" v="584" actId="1076"/>
          <ac:picMkLst>
            <pc:docMk/>
            <pc:sldMk cId="2448685570" sldId="1231"/>
            <ac:picMk id="25" creationId="{1E9760F5-22D9-4CE2-9CDB-EFA412AB6508}"/>
          </ac:picMkLst>
        </pc:picChg>
      </pc:sldChg>
      <pc:sldChg chg="del">
        <pc:chgData name="LAMIAE BEZZAZ" userId="f9bc3cc0-8e1c-4944-afa8-b4b36bbf20e1" providerId="ADAL" clId="{A0121642-DE41-4A7B-985C-B3296F309087}" dt="2026-03-02T11:21:13.017" v="527" actId="47"/>
        <pc:sldMkLst>
          <pc:docMk/>
          <pc:sldMk cId="1571879776" sldId="1254"/>
        </pc:sldMkLst>
      </pc:sldChg>
      <pc:sldChg chg="addSp delSp modSp">
        <pc:chgData name="LAMIAE BEZZAZ" userId="f9bc3cc0-8e1c-4944-afa8-b4b36bbf20e1" providerId="ADAL" clId="{A0121642-DE41-4A7B-985C-B3296F309087}" dt="2026-03-02T12:00:22.669" v="1013" actId="14100"/>
        <pc:sldMkLst>
          <pc:docMk/>
          <pc:sldMk cId="1932069011" sldId="1271"/>
        </pc:sldMkLst>
        <pc:spChg chg="mod">
          <ac:chgData name="LAMIAE BEZZAZ" userId="f9bc3cc0-8e1c-4944-afa8-b4b36bbf20e1" providerId="ADAL" clId="{A0121642-DE41-4A7B-985C-B3296F309087}" dt="2026-03-02T12:00:22.669" v="1013" actId="14100"/>
          <ac:spMkLst>
            <pc:docMk/>
            <pc:sldMk cId="1932069011" sldId="1271"/>
            <ac:spMk id="16" creationId="{5AE8B19C-F9BD-C41B-5519-216C3062AD85}"/>
          </ac:spMkLst>
        </pc:spChg>
        <pc:picChg chg="del">
          <ac:chgData name="LAMIAE BEZZAZ" userId="f9bc3cc0-8e1c-4944-afa8-b4b36bbf20e1" providerId="ADAL" clId="{A0121642-DE41-4A7B-985C-B3296F309087}" dt="2026-03-02T11:30:37.695" v="655" actId="478"/>
          <ac:picMkLst>
            <pc:docMk/>
            <pc:sldMk cId="1932069011" sldId="1271"/>
            <ac:picMk id="2" creationId="{73763FC9-2F0D-44C4-923F-52B8FB94900A}"/>
          </ac:picMkLst>
        </pc:picChg>
        <pc:picChg chg="del">
          <ac:chgData name="LAMIAE BEZZAZ" userId="f9bc3cc0-8e1c-4944-afa8-b4b36bbf20e1" providerId="ADAL" clId="{A0121642-DE41-4A7B-985C-B3296F309087}" dt="2026-03-02T11:30:37.695" v="655" actId="478"/>
          <ac:picMkLst>
            <pc:docMk/>
            <pc:sldMk cId="1932069011" sldId="1271"/>
            <ac:picMk id="3" creationId="{BB758EF0-C7CD-41C5-9578-A93ABBD93250}"/>
          </ac:picMkLst>
        </pc:picChg>
        <pc:picChg chg="del">
          <ac:chgData name="LAMIAE BEZZAZ" userId="f9bc3cc0-8e1c-4944-afa8-b4b36bbf20e1" providerId="ADAL" clId="{A0121642-DE41-4A7B-985C-B3296F309087}" dt="2026-03-02T11:30:37.695" v="655" actId="478"/>
          <ac:picMkLst>
            <pc:docMk/>
            <pc:sldMk cId="1932069011" sldId="1271"/>
            <ac:picMk id="4" creationId="{1B1C145A-CB34-4425-BAE3-D3EE520BF893}"/>
          </ac:picMkLst>
        </pc:picChg>
        <pc:picChg chg="del">
          <ac:chgData name="LAMIAE BEZZAZ" userId="f9bc3cc0-8e1c-4944-afa8-b4b36bbf20e1" providerId="ADAL" clId="{A0121642-DE41-4A7B-985C-B3296F309087}" dt="2026-03-02T11:30:37.695" v="655" actId="478"/>
          <ac:picMkLst>
            <pc:docMk/>
            <pc:sldMk cId="1932069011" sldId="1271"/>
            <ac:picMk id="5" creationId="{BA90CFD1-24FE-4CFB-B9BF-6C2F111A8B99}"/>
          </ac:picMkLst>
        </pc:picChg>
        <pc:picChg chg="del">
          <ac:chgData name="LAMIAE BEZZAZ" userId="f9bc3cc0-8e1c-4944-afa8-b4b36bbf20e1" providerId="ADAL" clId="{A0121642-DE41-4A7B-985C-B3296F309087}" dt="2026-03-02T11:30:37.695" v="655" actId="478"/>
          <ac:picMkLst>
            <pc:docMk/>
            <pc:sldMk cId="1932069011" sldId="1271"/>
            <ac:picMk id="6" creationId="{77B4F796-5E97-4763-A3BC-66EA97D8F227}"/>
          </ac:picMkLst>
        </pc:picChg>
        <pc:picChg chg="add mod modCrop">
          <ac:chgData name="LAMIAE BEZZAZ" userId="f9bc3cc0-8e1c-4944-afa8-b4b36bbf20e1" providerId="ADAL" clId="{A0121642-DE41-4A7B-985C-B3296F309087}" dt="2026-03-02T11:31:53.476" v="662" actId="1076"/>
          <ac:picMkLst>
            <pc:docMk/>
            <pc:sldMk cId="1932069011" sldId="1271"/>
            <ac:picMk id="8" creationId="{F89F012D-8CD9-4B04-AB26-716974837EA6}"/>
          </ac:picMkLst>
        </pc:picChg>
        <pc:picChg chg="add del mod">
          <ac:chgData name="LAMIAE BEZZAZ" userId="f9bc3cc0-8e1c-4944-afa8-b4b36bbf20e1" providerId="ADAL" clId="{A0121642-DE41-4A7B-985C-B3296F309087}" dt="2026-03-02T11:32:06.115" v="664" actId="21"/>
          <ac:picMkLst>
            <pc:docMk/>
            <pc:sldMk cId="1932069011" sldId="1271"/>
            <ac:picMk id="10" creationId="{01E65F8E-A8C1-46ED-808F-923C0484A85B}"/>
          </ac:picMkLst>
        </pc:picChg>
      </pc:sldChg>
      <pc:sldChg chg="modSp">
        <pc:chgData name="LAMIAE BEZZAZ" userId="f9bc3cc0-8e1c-4944-afa8-b4b36bbf20e1" providerId="ADAL" clId="{A0121642-DE41-4A7B-985C-B3296F309087}" dt="2026-03-02T11:43:48.364" v="700" actId="20577"/>
        <pc:sldMkLst>
          <pc:docMk/>
          <pc:sldMk cId="1846393975" sldId="1273"/>
        </pc:sldMkLst>
        <pc:graphicFrameChg chg="modGraphic">
          <ac:chgData name="LAMIAE BEZZAZ" userId="f9bc3cc0-8e1c-4944-afa8-b4b36bbf20e1" providerId="ADAL" clId="{A0121642-DE41-4A7B-985C-B3296F309087}" dt="2026-03-02T11:43:48.364" v="700" actId="20577"/>
          <ac:graphicFrameMkLst>
            <pc:docMk/>
            <pc:sldMk cId="1846393975" sldId="1273"/>
            <ac:graphicFrameMk id="3" creationId="{CC81AC77-3D3A-491F-950C-145FC6033889}"/>
          </ac:graphicFrameMkLst>
        </pc:graphicFrameChg>
      </pc:sldChg>
      <pc:sldChg chg="modSp">
        <pc:chgData name="LAMIAE BEZZAZ" userId="f9bc3cc0-8e1c-4944-afa8-b4b36bbf20e1" providerId="ADAL" clId="{A0121642-DE41-4A7B-985C-B3296F309087}" dt="2026-03-02T11:46:53.620" v="737" actId="20577"/>
        <pc:sldMkLst>
          <pc:docMk/>
          <pc:sldMk cId="2436084734" sldId="1275"/>
        </pc:sldMkLst>
        <pc:graphicFrameChg chg="mod modGraphic">
          <ac:chgData name="LAMIAE BEZZAZ" userId="f9bc3cc0-8e1c-4944-afa8-b4b36bbf20e1" providerId="ADAL" clId="{A0121642-DE41-4A7B-985C-B3296F309087}" dt="2026-03-02T11:46:53.620" v="737" actId="20577"/>
          <ac:graphicFrameMkLst>
            <pc:docMk/>
            <pc:sldMk cId="2436084734" sldId="1275"/>
            <ac:graphicFrameMk id="3" creationId="{CC81AC77-3D3A-491F-950C-145FC6033889}"/>
          </ac:graphicFrameMkLst>
        </pc:graphicFrameChg>
      </pc:sldChg>
      <pc:sldChg chg="addSp delSp modSp">
        <pc:chgData name="LAMIAE BEZZAZ" userId="f9bc3cc0-8e1c-4944-afa8-b4b36bbf20e1" providerId="ADAL" clId="{A0121642-DE41-4A7B-985C-B3296F309087}" dt="2026-03-02T11:30:28.460" v="654" actId="1076"/>
        <pc:sldMkLst>
          <pc:docMk/>
          <pc:sldMk cId="353481677" sldId="1277"/>
        </pc:sldMkLst>
        <pc:picChg chg="del">
          <ac:chgData name="LAMIAE BEZZAZ" userId="f9bc3cc0-8e1c-4944-afa8-b4b36bbf20e1" providerId="ADAL" clId="{A0121642-DE41-4A7B-985C-B3296F309087}" dt="2026-03-02T11:27:21.012" v="567" actId="478"/>
          <ac:picMkLst>
            <pc:docMk/>
            <pc:sldMk cId="353481677" sldId="1277"/>
            <ac:picMk id="12" creationId="{55E0C283-9614-46ED-BAD5-644461CB4B50}"/>
          </ac:picMkLst>
        </pc:picChg>
        <pc:picChg chg="del">
          <ac:chgData name="LAMIAE BEZZAZ" userId="f9bc3cc0-8e1c-4944-afa8-b4b36bbf20e1" providerId="ADAL" clId="{A0121642-DE41-4A7B-985C-B3296F309087}" dt="2026-03-02T11:26:03.361" v="554" actId="478"/>
          <ac:picMkLst>
            <pc:docMk/>
            <pc:sldMk cId="353481677" sldId="1277"/>
            <ac:picMk id="17" creationId="{B4B6FD87-994D-41B3-BE98-D3105AC99B18}"/>
          </ac:picMkLst>
        </pc:picChg>
        <pc:picChg chg="del">
          <ac:chgData name="LAMIAE BEZZAZ" userId="f9bc3cc0-8e1c-4944-afa8-b4b36bbf20e1" providerId="ADAL" clId="{A0121642-DE41-4A7B-985C-B3296F309087}" dt="2026-03-02T11:27:23.273" v="568" actId="478"/>
          <ac:picMkLst>
            <pc:docMk/>
            <pc:sldMk cId="353481677" sldId="1277"/>
            <ac:picMk id="18" creationId="{B973B84D-140F-4526-8C9B-2C02324040DB}"/>
          </ac:picMkLst>
        </pc:picChg>
        <pc:picChg chg="del">
          <ac:chgData name="LAMIAE BEZZAZ" userId="f9bc3cc0-8e1c-4944-afa8-b4b36bbf20e1" providerId="ADAL" clId="{A0121642-DE41-4A7B-985C-B3296F309087}" dt="2026-03-02T11:26:35.767" v="560" actId="478"/>
          <ac:picMkLst>
            <pc:docMk/>
            <pc:sldMk cId="353481677" sldId="1277"/>
            <ac:picMk id="19" creationId="{8934622E-993B-4C3C-9D66-05A3760CCF5B}"/>
          </ac:picMkLst>
        </pc:picChg>
        <pc:picChg chg="del">
          <ac:chgData name="LAMIAE BEZZAZ" userId="f9bc3cc0-8e1c-4944-afa8-b4b36bbf20e1" providerId="ADAL" clId="{A0121642-DE41-4A7B-985C-B3296F309087}" dt="2026-03-02T11:27:24.208" v="569" actId="478"/>
          <ac:picMkLst>
            <pc:docMk/>
            <pc:sldMk cId="353481677" sldId="1277"/>
            <ac:picMk id="20" creationId="{00BE105B-17CC-4503-A601-0C9FF41BC3D0}"/>
          </ac:picMkLst>
        </pc:picChg>
        <pc:picChg chg="add mod">
          <ac:chgData name="LAMIAE BEZZAZ" userId="f9bc3cc0-8e1c-4944-afa8-b4b36bbf20e1" providerId="ADAL" clId="{A0121642-DE41-4A7B-985C-B3296F309087}" dt="2026-03-02T11:30:28.460" v="654" actId="1076"/>
          <ac:picMkLst>
            <pc:docMk/>
            <pc:sldMk cId="353481677" sldId="1277"/>
            <ac:picMk id="21" creationId="{57828F28-C0A4-442D-BF7A-D7212D6FA203}"/>
          </ac:picMkLst>
        </pc:picChg>
        <pc:picChg chg="add mod">
          <ac:chgData name="LAMIAE BEZZAZ" userId="f9bc3cc0-8e1c-4944-afa8-b4b36bbf20e1" providerId="ADAL" clId="{A0121642-DE41-4A7B-985C-B3296F309087}" dt="2026-03-02T11:30:16.473" v="652" actId="14100"/>
          <ac:picMkLst>
            <pc:docMk/>
            <pc:sldMk cId="353481677" sldId="1277"/>
            <ac:picMk id="22" creationId="{B91EB4D9-7C16-4EBD-9BC1-9CD29366CEB4}"/>
          </ac:picMkLst>
        </pc:picChg>
        <pc:picChg chg="add mod">
          <ac:chgData name="LAMIAE BEZZAZ" userId="f9bc3cc0-8e1c-4944-afa8-b4b36bbf20e1" providerId="ADAL" clId="{A0121642-DE41-4A7B-985C-B3296F309087}" dt="2026-03-02T11:30:09.201" v="651" actId="1076"/>
          <ac:picMkLst>
            <pc:docMk/>
            <pc:sldMk cId="353481677" sldId="1277"/>
            <ac:picMk id="23" creationId="{D054A3D5-60EA-41B5-A5CE-A11F91E18E74}"/>
          </ac:picMkLst>
        </pc:picChg>
        <pc:picChg chg="add mod">
          <ac:chgData name="LAMIAE BEZZAZ" userId="f9bc3cc0-8e1c-4944-afa8-b4b36bbf20e1" providerId="ADAL" clId="{A0121642-DE41-4A7B-985C-B3296F309087}" dt="2026-03-02T11:30:24.347" v="653" actId="1076"/>
          <ac:picMkLst>
            <pc:docMk/>
            <pc:sldMk cId="353481677" sldId="1277"/>
            <ac:picMk id="24" creationId="{09CA5438-F131-427C-A407-F93AF1D4ECE2}"/>
          </ac:picMkLst>
        </pc:picChg>
        <pc:picChg chg="add mod">
          <ac:chgData name="LAMIAE BEZZAZ" userId="f9bc3cc0-8e1c-4944-afa8-b4b36bbf20e1" providerId="ADAL" clId="{A0121642-DE41-4A7B-985C-B3296F309087}" dt="2026-03-02T11:30:07.431" v="650" actId="1076"/>
          <ac:picMkLst>
            <pc:docMk/>
            <pc:sldMk cId="353481677" sldId="1277"/>
            <ac:picMk id="25" creationId="{1F099E20-F2E4-427A-8692-FED78571C512}"/>
          </ac:picMkLst>
        </pc:picChg>
      </pc:sldChg>
      <pc:sldChg chg="modSp">
        <pc:chgData name="LAMIAE BEZZAZ" userId="f9bc3cc0-8e1c-4944-afa8-b4b36bbf20e1" providerId="ADAL" clId="{A0121642-DE41-4A7B-985C-B3296F309087}" dt="2026-03-02T11:40:23.414" v="681" actId="20577"/>
        <pc:sldMkLst>
          <pc:docMk/>
          <pc:sldMk cId="3051769598" sldId="1279"/>
        </pc:sldMkLst>
        <pc:spChg chg="mod">
          <ac:chgData name="LAMIAE BEZZAZ" userId="f9bc3cc0-8e1c-4944-afa8-b4b36bbf20e1" providerId="ADAL" clId="{A0121642-DE41-4A7B-985C-B3296F309087}" dt="2026-03-02T11:40:23.414" v="681" actId="20577"/>
          <ac:spMkLst>
            <pc:docMk/>
            <pc:sldMk cId="3051769598" sldId="1279"/>
            <ac:spMk id="23" creationId="{8ED6E5E3-C4F1-19B3-0CA3-D422FF67D944}"/>
          </ac:spMkLst>
        </pc:spChg>
      </pc:sldChg>
      <pc:sldChg chg="modSp">
        <pc:chgData name="LAMIAE BEZZAZ" userId="f9bc3cc0-8e1c-4944-afa8-b4b36bbf20e1" providerId="ADAL" clId="{A0121642-DE41-4A7B-985C-B3296F309087}" dt="2026-03-02T11:48:52.007" v="756" actId="20577"/>
        <pc:sldMkLst>
          <pc:docMk/>
          <pc:sldMk cId="155981778" sldId="1282"/>
        </pc:sldMkLst>
        <pc:spChg chg="mod">
          <ac:chgData name="LAMIAE BEZZAZ" userId="f9bc3cc0-8e1c-4944-afa8-b4b36bbf20e1" providerId="ADAL" clId="{A0121642-DE41-4A7B-985C-B3296F309087}" dt="2026-03-02T11:48:52.007" v="756" actId="20577"/>
          <ac:spMkLst>
            <pc:docMk/>
            <pc:sldMk cId="155981778" sldId="1282"/>
            <ac:spMk id="23" creationId="{8ED6E5E3-C4F1-19B3-0CA3-D422FF67D944}"/>
          </ac:spMkLst>
        </pc:spChg>
      </pc:sldChg>
      <pc:sldChg chg="addSp delSp modSp">
        <pc:chgData name="LAMIAE BEZZAZ" userId="f9bc3cc0-8e1c-4944-afa8-b4b36bbf20e1" providerId="ADAL" clId="{A0121642-DE41-4A7B-985C-B3296F309087}" dt="2026-03-02T11:25:29.618" v="550" actId="1076"/>
        <pc:sldMkLst>
          <pc:docMk/>
          <pc:sldMk cId="2978975811" sldId="1289"/>
        </pc:sldMkLst>
        <pc:spChg chg="mod">
          <ac:chgData name="LAMIAE BEZZAZ" userId="f9bc3cc0-8e1c-4944-afa8-b4b36bbf20e1" providerId="ADAL" clId="{A0121642-DE41-4A7B-985C-B3296F309087}" dt="2026-03-02T11:24:55.259" v="546" actId="20577"/>
          <ac:spMkLst>
            <pc:docMk/>
            <pc:sldMk cId="2978975811" sldId="1289"/>
            <ac:spMk id="7" creationId="{926954AF-F1E1-39EA-0347-22DD6224C885}"/>
          </ac:spMkLst>
        </pc:spChg>
        <pc:picChg chg="del">
          <ac:chgData name="LAMIAE BEZZAZ" userId="f9bc3cc0-8e1c-4944-afa8-b4b36bbf20e1" providerId="ADAL" clId="{A0121642-DE41-4A7B-985C-B3296F309087}" dt="2026-03-02T11:25:23.696" v="547" actId="478"/>
          <ac:picMkLst>
            <pc:docMk/>
            <pc:sldMk cId="2978975811" sldId="1289"/>
            <ac:picMk id="6" creationId="{84D8B921-39C9-9A9F-0593-2F60C947FA35}"/>
          </ac:picMkLst>
        </pc:picChg>
        <pc:picChg chg="add mod">
          <ac:chgData name="LAMIAE BEZZAZ" userId="f9bc3cc0-8e1c-4944-afa8-b4b36bbf20e1" providerId="ADAL" clId="{A0121642-DE41-4A7B-985C-B3296F309087}" dt="2026-03-02T11:25:29.618" v="550" actId="1076"/>
          <ac:picMkLst>
            <pc:docMk/>
            <pc:sldMk cId="2978975811" sldId="1289"/>
            <ac:picMk id="9" creationId="{9988115D-DAFD-439B-A537-D7BE07E8A7A0}"/>
          </ac:picMkLst>
        </pc:picChg>
      </pc:sldChg>
      <pc:sldChg chg="addSp modSp add">
        <pc:chgData name="LAMIAE BEZZAZ" userId="f9bc3cc0-8e1c-4944-afa8-b4b36bbf20e1" providerId="ADAL" clId="{A0121642-DE41-4A7B-985C-B3296F309087}" dt="2026-03-02T11:23:00.606" v="545" actId="20577"/>
        <pc:sldMkLst>
          <pc:docMk/>
          <pc:sldMk cId="379146290" sldId="1290"/>
        </pc:sldMkLst>
        <pc:spChg chg="mod">
          <ac:chgData name="LAMIAE BEZZAZ" userId="f9bc3cc0-8e1c-4944-afa8-b4b36bbf20e1" providerId="ADAL" clId="{A0121642-DE41-4A7B-985C-B3296F309087}" dt="2026-03-02T11:21:59.128" v="536" actId="164"/>
          <ac:spMkLst>
            <pc:docMk/>
            <pc:sldMk cId="379146290" sldId="1290"/>
            <ac:spMk id="2" creationId="{397D6792-77EF-964B-8655-3B3059F55CA8}"/>
          </ac:spMkLst>
        </pc:spChg>
        <pc:spChg chg="mod">
          <ac:chgData name="LAMIAE BEZZAZ" userId="f9bc3cc0-8e1c-4944-afa8-b4b36bbf20e1" providerId="ADAL" clId="{A0121642-DE41-4A7B-985C-B3296F309087}" dt="2026-03-02T11:23:00.606" v="545" actId="20577"/>
          <ac:spMkLst>
            <pc:docMk/>
            <pc:sldMk cId="379146290" sldId="1290"/>
            <ac:spMk id="3" creationId="{5658D257-978F-A594-EEA1-56A5EF90062C}"/>
          </ac:spMkLst>
        </pc:spChg>
        <pc:spChg chg="mod">
          <ac:chgData name="LAMIAE BEZZAZ" userId="f9bc3cc0-8e1c-4944-afa8-b4b36bbf20e1" providerId="ADAL" clId="{A0121642-DE41-4A7B-985C-B3296F309087}" dt="2026-03-02T11:22:39.316" v="540" actId="1076"/>
          <ac:spMkLst>
            <pc:docMk/>
            <pc:sldMk cId="379146290" sldId="1290"/>
            <ac:spMk id="9" creationId="{DB4DDBFF-D324-3E3C-39D9-A0E8D4DE4E9D}"/>
          </ac:spMkLst>
        </pc:spChg>
        <pc:spChg chg="mod">
          <ac:chgData name="LAMIAE BEZZAZ" userId="f9bc3cc0-8e1c-4944-afa8-b4b36bbf20e1" providerId="ADAL" clId="{A0121642-DE41-4A7B-985C-B3296F309087}" dt="2026-03-02T11:22:55.517" v="544" actId="20577"/>
          <ac:spMkLst>
            <pc:docMk/>
            <pc:sldMk cId="379146290" sldId="1290"/>
            <ac:spMk id="10" creationId="{62AFBE96-6D58-CF0A-14F1-9A0AB1FC361F}"/>
          </ac:spMkLst>
        </pc:spChg>
        <pc:spChg chg="mod">
          <ac:chgData name="LAMIAE BEZZAZ" userId="f9bc3cc0-8e1c-4944-afa8-b4b36bbf20e1" providerId="ADAL" clId="{A0121642-DE41-4A7B-985C-B3296F309087}" dt="2026-03-02T11:21:59.128" v="536" actId="164"/>
          <ac:spMkLst>
            <pc:docMk/>
            <pc:sldMk cId="379146290" sldId="1290"/>
            <ac:spMk id="42" creationId="{F17D042A-9C0B-3691-ABA9-FFC53DBA5F5E}"/>
          </ac:spMkLst>
        </pc:spChg>
        <pc:grpChg chg="add mod">
          <ac:chgData name="LAMIAE BEZZAZ" userId="f9bc3cc0-8e1c-4944-afa8-b4b36bbf20e1" providerId="ADAL" clId="{A0121642-DE41-4A7B-985C-B3296F309087}" dt="2026-03-02T11:22:05.052" v="537" actId="1076"/>
          <ac:grpSpMkLst>
            <pc:docMk/>
            <pc:sldMk cId="379146290" sldId="1290"/>
            <ac:grpSpMk id="19" creationId="{F6119296-AB3A-40F5-A252-35093E9AF1AB}"/>
          </ac:grpSpMkLst>
        </pc:grpChg>
        <pc:grpChg chg="add mod">
          <ac:chgData name="LAMIAE BEZZAZ" userId="f9bc3cc0-8e1c-4944-afa8-b4b36bbf20e1" providerId="ADAL" clId="{A0121642-DE41-4A7B-985C-B3296F309087}" dt="2026-03-02T11:22:22.511" v="538" actId="164"/>
          <ac:grpSpMkLst>
            <pc:docMk/>
            <pc:sldMk cId="379146290" sldId="1290"/>
            <ac:grpSpMk id="20" creationId="{3147481A-848D-456D-A853-2E0A4AD6613F}"/>
          </ac:grpSpMkLst>
        </pc:grpChg>
        <pc:picChg chg="mod">
          <ac:chgData name="LAMIAE BEZZAZ" userId="f9bc3cc0-8e1c-4944-afa8-b4b36bbf20e1" providerId="ADAL" clId="{A0121642-DE41-4A7B-985C-B3296F309087}" dt="2026-03-02T11:22:32.952" v="539" actId="1076"/>
          <ac:picMkLst>
            <pc:docMk/>
            <pc:sldMk cId="379146290" sldId="1290"/>
            <ac:picMk id="16" creationId="{2D821F4D-459F-10F8-037F-9FC307E61A4C}"/>
          </ac:picMkLst>
        </pc:picChg>
      </pc:sldChg>
      <pc:sldChg chg="modSp">
        <pc:chgData name="LAMIAE BEZZAZ" userId="f9bc3cc0-8e1c-4944-afa8-b4b36bbf20e1" providerId="ADAL" clId="{A0121642-DE41-4A7B-985C-B3296F309087}" dt="2026-02-26T15:28:04.148" v="99" actId="404"/>
        <pc:sldMkLst>
          <pc:docMk/>
          <pc:sldMk cId="0" sldId="1311"/>
        </pc:sldMkLst>
        <pc:spChg chg="mod">
          <ac:chgData name="LAMIAE BEZZAZ" userId="f9bc3cc0-8e1c-4944-afa8-b4b36bbf20e1" providerId="ADAL" clId="{A0121642-DE41-4A7B-985C-B3296F309087}" dt="2026-02-26T15:28:04.148" v="99" actId="404"/>
          <ac:spMkLst>
            <pc:docMk/>
            <pc:sldMk cId="0" sldId="1311"/>
            <ac:spMk id="3" creationId="{11807216-9017-1E04-87CB-A66A447AC330}"/>
          </ac:spMkLst>
        </pc:spChg>
      </pc:sldChg>
      <pc:sldChg chg="modSp">
        <pc:chgData name="LAMIAE BEZZAZ" userId="f9bc3cc0-8e1c-4944-afa8-b4b36bbf20e1" providerId="ADAL" clId="{A0121642-DE41-4A7B-985C-B3296F309087}" dt="2026-02-26T15:27:32.665" v="94" actId="1076"/>
        <pc:sldMkLst>
          <pc:docMk/>
          <pc:sldMk cId="0" sldId="1312"/>
        </pc:sldMkLst>
        <pc:spChg chg="mod">
          <ac:chgData name="LAMIAE BEZZAZ" userId="f9bc3cc0-8e1c-4944-afa8-b4b36bbf20e1" providerId="ADAL" clId="{A0121642-DE41-4A7B-985C-B3296F309087}" dt="2026-02-26T15:27:32.665" v="94" actId="1076"/>
          <ac:spMkLst>
            <pc:docMk/>
            <pc:sldMk cId="0" sldId="1312"/>
            <ac:spMk id="2" creationId="{89C2A47D-1FEC-5D29-CC76-49D6462325DE}"/>
          </ac:spMkLst>
        </pc:spChg>
      </pc:sldChg>
      <pc:sldChg chg="modSp">
        <pc:chgData name="LAMIAE BEZZAZ" userId="f9bc3cc0-8e1c-4944-afa8-b4b36bbf20e1" providerId="ADAL" clId="{A0121642-DE41-4A7B-985C-B3296F309087}" dt="2026-02-26T15:27:57.848" v="98" actId="1076"/>
        <pc:sldMkLst>
          <pc:docMk/>
          <pc:sldMk cId="0" sldId="1313"/>
        </pc:sldMkLst>
        <pc:spChg chg="mod">
          <ac:chgData name="LAMIAE BEZZAZ" userId="f9bc3cc0-8e1c-4944-afa8-b4b36bbf20e1" providerId="ADAL" clId="{A0121642-DE41-4A7B-985C-B3296F309087}" dt="2026-02-26T15:27:57.848" v="98" actId="1076"/>
          <ac:spMkLst>
            <pc:docMk/>
            <pc:sldMk cId="0" sldId="1313"/>
            <ac:spMk id="3" creationId="{5C6421EA-67E3-3316-012A-1E22BBC57837}"/>
          </ac:spMkLst>
        </pc:spChg>
      </pc:sldChg>
      <pc:sldChg chg="addSp delSp modSp">
        <pc:chgData name="LAMIAE BEZZAZ" userId="f9bc3cc0-8e1c-4944-afa8-b4b36bbf20e1" providerId="ADAL" clId="{A0121642-DE41-4A7B-985C-B3296F309087}" dt="2026-02-26T15:14:57.817" v="51" actId="20577"/>
        <pc:sldMkLst>
          <pc:docMk/>
          <pc:sldMk cId="4293098438" sldId="1316"/>
        </pc:sldMkLst>
        <pc:spChg chg="mod">
          <ac:chgData name="LAMIAE BEZZAZ" userId="f9bc3cc0-8e1c-4944-afa8-b4b36bbf20e1" providerId="ADAL" clId="{A0121642-DE41-4A7B-985C-B3296F309087}" dt="2026-02-26T15:14:57.817" v="51" actId="20577"/>
          <ac:spMkLst>
            <pc:docMk/>
            <pc:sldMk cId="4293098438" sldId="1316"/>
            <ac:spMk id="15" creationId="{4028D763-82A6-913A-5F00-0C18E140FD49}"/>
          </ac:spMkLst>
        </pc:spChg>
        <pc:spChg chg="mod">
          <ac:chgData name="LAMIAE BEZZAZ" userId="f9bc3cc0-8e1c-4944-afa8-b4b36bbf20e1" providerId="ADAL" clId="{A0121642-DE41-4A7B-985C-B3296F309087}" dt="2026-02-26T15:14:52.867" v="49" actId="1076"/>
          <ac:spMkLst>
            <pc:docMk/>
            <pc:sldMk cId="4293098438" sldId="1316"/>
            <ac:spMk id="20" creationId="{B1D499C1-D72C-C687-9F3B-94A31D603D9A}"/>
          </ac:spMkLst>
        </pc:spChg>
        <pc:picChg chg="add del">
          <ac:chgData name="LAMIAE BEZZAZ" userId="f9bc3cc0-8e1c-4944-afa8-b4b36bbf20e1" providerId="ADAL" clId="{A0121642-DE41-4A7B-985C-B3296F309087}" dt="2026-02-26T15:14:38.951" v="44" actId="478"/>
          <ac:picMkLst>
            <pc:docMk/>
            <pc:sldMk cId="4293098438" sldId="1316"/>
            <ac:picMk id="3" creationId="{9F0EDDB6-7D0F-4EEF-8238-5AF65D934EBF}"/>
          </ac:picMkLst>
        </pc:picChg>
        <pc:picChg chg="add del mod">
          <ac:chgData name="LAMIAE BEZZAZ" userId="f9bc3cc0-8e1c-4944-afa8-b4b36bbf20e1" providerId="ADAL" clId="{A0121642-DE41-4A7B-985C-B3296F309087}" dt="2026-02-26T15:14:19.136" v="38"/>
          <ac:picMkLst>
            <pc:docMk/>
            <pc:sldMk cId="4293098438" sldId="1316"/>
            <ac:picMk id="4" creationId="{B95DBECB-9A50-43E8-9314-79299319178C}"/>
          </ac:picMkLst>
        </pc:picChg>
        <pc:picChg chg="add mod ord">
          <ac:chgData name="LAMIAE BEZZAZ" userId="f9bc3cc0-8e1c-4944-afa8-b4b36bbf20e1" providerId="ADAL" clId="{A0121642-DE41-4A7B-985C-B3296F309087}" dt="2026-02-26T15:14:48.283" v="48" actId="171"/>
          <ac:picMkLst>
            <pc:docMk/>
            <pc:sldMk cId="4293098438" sldId="1316"/>
            <ac:picMk id="8" creationId="{B4EDDDA7-E3C8-46A7-8573-A14FA299228E}"/>
          </ac:picMkLst>
        </pc:picChg>
      </pc:sldChg>
      <pc:sldChg chg="addSp delSp modSp">
        <pc:chgData name="LAMIAE BEZZAZ" userId="f9bc3cc0-8e1c-4944-afa8-b4b36bbf20e1" providerId="ADAL" clId="{A0121642-DE41-4A7B-985C-B3296F309087}" dt="2026-02-26T15:18:09.530" v="63"/>
        <pc:sldMkLst>
          <pc:docMk/>
          <pc:sldMk cId="2399706282" sldId="1317"/>
        </pc:sldMkLst>
        <pc:picChg chg="del">
          <ac:chgData name="LAMIAE BEZZAZ" userId="f9bc3cc0-8e1c-4944-afa8-b4b36bbf20e1" providerId="ADAL" clId="{A0121642-DE41-4A7B-985C-B3296F309087}" dt="2026-02-26T15:15:18.163" v="52" actId="478"/>
          <ac:picMkLst>
            <pc:docMk/>
            <pc:sldMk cId="2399706282" sldId="1317"/>
            <ac:picMk id="2" creationId="{4CA3CD51-C6E6-437D-AA98-45E8B35816FB}"/>
          </ac:picMkLst>
        </pc:picChg>
        <pc:picChg chg="add mod modCrop">
          <ac:chgData name="LAMIAE BEZZAZ" userId="f9bc3cc0-8e1c-4944-afa8-b4b36bbf20e1" providerId="ADAL" clId="{A0121642-DE41-4A7B-985C-B3296F309087}" dt="2026-02-26T15:18:09.530" v="63"/>
          <ac:picMkLst>
            <pc:docMk/>
            <pc:sldMk cId="2399706282" sldId="1317"/>
            <ac:picMk id="7" creationId="{6EC050A7-DAAF-4B08-8554-CF60F567CFF4}"/>
          </ac:picMkLst>
        </pc:picChg>
      </pc:sldChg>
      <pc:sldChg chg="addSp delSp modSp">
        <pc:chgData name="LAMIAE BEZZAZ" userId="f9bc3cc0-8e1c-4944-afa8-b4b36bbf20e1" providerId="ADAL" clId="{A0121642-DE41-4A7B-985C-B3296F309087}" dt="2026-02-26T15:25:37.016" v="87" actId="164"/>
        <pc:sldMkLst>
          <pc:docMk/>
          <pc:sldMk cId="131279238" sldId="1318"/>
        </pc:sldMkLst>
        <pc:grpChg chg="add mod">
          <ac:chgData name="LAMIAE BEZZAZ" userId="f9bc3cc0-8e1c-4944-afa8-b4b36bbf20e1" providerId="ADAL" clId="{A0121642-DE41-4A7B-985C-B3296F309087}" dt="2026-02-26T15:25:37.016" v="87" actId="164"/>
          <ac:grpSpMkLst>
            <pc:docMk/>
            <pc:sldMk cId="131279238" sldId="1318"/>
            <ac:grpSpMk id="21" creationId="{AF6957CE-1821-412F-BEF7-EE3967D347A3}"/>
          </ac:grpSpMkLst>
        </pc:grpChg>
        <pc:grpChg chg="del">
          <ac:chgData name="LAMIAE BEZZAZ" userId="f9bc3cc0-8e1c-4944-afa8-b4b36bbf20e1" providerId="ADAL" clId="{A0121642-DE41-4A7B-985C-B3296F309087}" dt="2026-02-26T15:18:24.906" v="64" actId="165"/>
          <ac:grpSpMkLst>
            <pc:docMk/>
            <pc:sldMk cId="131279238" sldId="1318"/>
            <ac:grpSpMk id="27" creationId="{02D3A8B9-08B4-4991-A0B1-ED2DFCD8D3E5}"/>
          </ac:grpSpMkLst>
        </pc:grpChg>
        <pc:picChg chg="del mod topLvl">
          <ac:chgData name="LAMIAE BEZZAZ" userId="f9bc3cc0-8e1c-4944-afa8-b4b36bbf20e1" providerId="ADAL" clId="{A0121642-DE41-4A7B-985C-B3296F309087}" dt="2026-02-26T15:18:27.014" v="65" actId="478"/>
          <ac:picMkLst>
            <pc:docMk/>
            <pc:sldMk cId="131279238" sldId="1318"/>
            <ac:picMk id="3" creationId="{4AB62908-EE50-40CC-9A0C-1FE910417BA1}"/>
          </ac:picMkLst>
        </pc:picChg>
        <pc:picChg chg="add mod ord">
          <ac:chgData name="LAMIAE BEZZAZ" userId="f9bc3cc0-8e1c-4944-afa8-b4b36bbf20e1" providerId="ADAL" clId="{A0121642-DE41-4A7B-985C-B3296F309087}" dt="2026-02-26T15:25:37.016" v="87" actId="164"/>
          <ac:picMkLst>
            <pc:docMk/>
            <pc:sldMk cId="131279238" sldId="1318"/>
            <ac:picMk id="11" creationId="{0E218765-32A8-4C36-AB64-93FE3F3E4BDE}"/>
          </ac:picMkLst>
        </pc:picChg>
        <pc:cxnChg chg="mod topLvl">
          <ac:chgData name="LAMIAE BEZZAZ" userId="f9bc3cc0-8e1c-4944-afa8-b4b36bbf20e1" providerId="ADAL" clId="{A0121642-DE41-4A7B-985C-B3296F309087}" dt="2026-02-26T15:25:37.016" v="87" actId="164"/>
          <ac:cxnSpMkLst>
            <pc:docMk/>
            <pc:sldMk cId="131279238" sldId="1318"/>
            <ac:cxnSpMk id="5" creationId="{A6447AAA-AB7E-4113-935B-F7D2BC7C4F92}"/>
          </ac:cxnSpMkLst>
        </pc:cxnChg>
        <pc:cxnChg chg="mod topLvl">
          <ac:chgData name="LAMIAE BEZZAZ" userId="f9bc3cc0-8e1c-4944-afa8-b4b36bbf20e1" providerId="ADAL" clId="{A0121642-DE41-4A7B-985C-B3296F309087}" dt="2026-02-26T15:25:37.016" v="87" actId="164"/>
          <ac:cxnSpMkLst>
            <pc:docMk/>
            <pc:sldMk cId="131279238" sldId="1318"/>
            <ac:cxnSpMk id="17" creationId="{4F5F7F92-0939-4A69-95C3-73F79D5F0D4E}"/>
          </ac:cxnSpMkLst>
        </pc:cxnChg>
        <pc:cxnChg chg="mod topLvl">
          <ac:chgData name="LAMIAE BEZZAZ" userId="f9bc3cc0-8e1c-4944-afa8-b4b36bbf20e1" providerId="ADAL" clId="{A0121642-DE41-4A7B-985C-B3296F309087}" dt="2026-02-26T15:25:37.016" v="87" actId="164"/>
          <ac:cxnSpMkLst>
            <pc:docMk/>
            <pc:sldMk cId="131279238" sldId="1318"/>
            <ac:cxnSpMk id="18" creationId="{18DA9875-B293-436A-B31A-BF774331A6E1}"/>
          </ac:cxnSpMkLst>
        </pc:cxnChg>
        <pc:cxnChg chg="mod topLvl">
          <ac:chgData name="LAMIAE BEZZAZ" userId="f9bc3cc0-8e1c-4944-afa8-b4b36bbf20e1" providerId="ADAL" clId="{A0121642-DE41-4A7B-985C-B3296F309087}" dt="2026-02-26T15:25:37.016" v="87" actId="164"/>
          <ac:cxnSpMkLst>
            <pc:docMk/>
            <pc:sldMk cId="131279238" sldId="1318"/>
            <ac:cxnSpMk id="19" creationId="{F93D9EE0-F02C-43DF-A8E9-8833E32EFE1B}"/>
          </ac:cxnSpMkLst>
        </pc:cxnChg>
        <pc:cxnChg chg="mod topLvl">
          <ac:chgData name="LAMIAE BEZZAZ" userId="f9bc3cc0-8e1c-4944-afa8-b4b36bbf20e1" providerId="ADAL" clId="{A0121642-DE41-4A7B-985C-B3296F309087}" dt="2026-02-26T15:25:37.016" v="87" actId="164"/>
          <ac:cxnSpMkLst>
            <pc:docMk/>
            <pc:sldMk cId="131279238" sldId="1318"/>
            <ac:cxnSpMk id="20" creationId="{9D49C58B-C2FA-443E-90FA-E95B951BC707}"/>
          </ac:cxnSpMkLst>
        </pc:cxnChg>
        <pc:cxnChg chg="add mod">
          <ac:chgData name="LAMIAE BEZZAZ" userId="f9bc3cc0-8e1c-4944-afa8-b4b36bbf20e1" providerId="ADAL" clId="{A0121642-DE41-4A7B-985C-B3296F309087}" dt="2026-02-26T15:25:22.467" v="86" actId="571"/>
          <ac:cxnSpMkLst>
            <pc:docMk/>
            <pc:sldMk cId="131279238" sldId="1318"/>
            <ac:cxnSpMk id="22" creationId="{82AB0686-525C-49CF-A14E-6DD5D250E73B}"/>
          </ac:cxnSpMkLst>
        </pc:cxnChg>
        <pc:cxnChg chg="add mod">
          <ac:chgData name="LAMIAE BEZZAZ" userId="f9bc3cc0-8e1c-4944-afa8-b4b36bbf20e1" providerId="ADAL" clId="{A0121642-DE41-4A7B-985C-B3296F309087}" dt="2026-02-26T15:25:22.467" v="86" actId="571"/>
          <ac:cxnSpMkLst>
            <pc:docMk/>
            <pc:sldMk cId="131279238" sldId="1318"/>
            <ac:cxnSpMk id="23" creationId="{5199598D-5A10-47EF-94E3-AE74F52B99B1}"/>
          </ac:cxnSpMkLst>
        </pc:cxnChg>
        <pc:cxnChg chg="add mod">
          <ac:chgData name="LAMIAE BEZZAZ" userId="f9bc3cc0-8e1c-4944-afa8-b4b36bbf20e1" providerId="ADAL" clId="{A0121642-DE41-4A7B-985C-B3296F309087}" dt="2026-02-26T15:25:22.467" v="86" actId="571"/>
          <ac:cxnSpMkLst>
            <pc:docMk/>
            <pc:sldMk cId="131279238" sldId="1318"/>
            <ac:cxnSpMk id="24" creationId="{01DA20DC-5301-40D9-9C2D-F7D3FCBFD71D}"/>
          </ac:cxnSpMkLst>
        </pc:cxnChg>
      </pc:sldChg>
      <pc:sldChg chg="addSp delSp modSp">
        <pc:chgData name="LAMIAE BEZZAZ" userId="f9bc3cc0-8e1c-4944-afa8-b4b36bbf20e1" providerId="ADAL" clId="{A0121642-DE41-4A7B-985C-B3296F309087}" dt="2026-02-26T15:43:16.250" v="302"/>
        <pc:sldMkLst>
          <pc:docMk/>
          <pc:sldMk cId="535434926" sldId="1320"/>
        </pc:sldMkLst>
        <pc:spChg chg="mod">
          <ac:chgData name="LAMIAE BEZZAZ" userId="f9bc3cc0-8e1c-4944-afa8-b4b36bbf20e1" providerId="ADAL" clId="{A0121642-DE41-4A7B-985C-B3296F309087}" dt="2026-02-26T15:38:47.600" v="226" actId="20577"/>
          <ac:spMkLst>
            <pc:docMk/>
            <pc:sldMk cId="535434926" sldId="1320"/>
            <ac:spMk id="6" creationId="{00000000-0000-0000-0000-000000000000}"/>
          </ac:spMkLst>
        </pc:spChg>
        <pc:picChg chg="del">
          <ac:chgData name="LAMIAE BEZZAZ" userId="f9bc3cc0-8e1c-4944-afa8-b4b36bbf20e1" providerId="ADAL" clId="{A0121642-DE41-4A7B-985C-B3296F309087}" dt="2026-02-26T15:38:08.826" v="180" actId="478"/>
          <ac:picMkLst>
            <pc:docMk/>
            <pc:sldMk cId="535434926" sldId="1320"/>
            <ac:picMk id="5" creationId="{B251AE7D-6F2C-4E31-B36C-67BBA1498D04}"/>
          </ac:picMkLst>
        </pc:picChg>
        <pc:picChg chg="add">
          <ac:chgData name="LAMIAE BEZZAZ" userId="f9bc3cc0-8e1c-4944-afa8-b4b36bbf20e1" providerId="ADAL" clId="{A0121642-DE41-4A7B-985C-B3296F309087}" dt="2026-02-26T15:43:16.250" v="302"/>
          <ac:picMkLst>
            <pc:docMk/>
            <pc:sldMk cId="535434926" sldId="1320"/>
            <ac:picMk id="7" creationId="{23753431-D80D-4318-BD95-4AE77B7366D0}"/>
          </ac:picMkLst>
        </pc:picChg>
      </pc:sldChg>
      <pc:sldChg chg="addSp delSp modSp">
        <pc:chgData name="LAMIAE BEZZAZ" userId="f9bc3cc0-8e1c-4944-afa8-b4b36bbf20e1" providerId="ADAL" clId="{A0121642-DE41-4A7B-985C-B3296F309087}" dt="2026-02-26T15:46:10.520" v="343" actId="20577"/>
        <pc:sldMkLst>
          <pc:docMk/>
          <pc:sldMk cId="52341450" sldId="1321"/>
        </pc:sldMkLst>
        <pc:spChg chg="mod">
          <ac:chgData name="LAMIAE BEZZAZ" userId="f9bc3cc0-8e1c-4944-afa8-b4b36bbf20e1" providerId="ADAL" clId="{A0121642-DE41-4A7B-985C-B3296F309087}" dt="2026-02-26T15:46:10.520" v="343" actId="20577"/>
          <ac:spMkLst>
            <pc:docMk/>
            <pc:sldMk cId="52341450" sldId="1321"/>
            <ac:spMk id="6" creationId="{00000000-0000-0000-0000-000000000000}"/>
          </ac:spMkLst>
        </pc:spChg>
        <pc:picChg chg="del">
          <ac:chgData name="LAMIAE BEZZAZ" userId="f9bc3cc0-8e1c-4944-afa8-b4b36bbf20e1" providerId="ADAL" clId="{A0121642-DE41-4A7B-985C-B3296F309087}" dt="2026-02-26T15:45:27.812" v="325" actId="478"/>
          <ac:picMkLst>
            <pc:docMk/>
            <pc:sldMk cId="52341450" sldId="1321"/>
            <ac:picMk id="2" creationId="{E2D2C810-55DF-48CF-92B5-EC49C84AFA0C}"/>
          </ac:picMkLst>
        </pc:picChg>
        <pc:picChg chg="add mod">
          <ac:chgData name="LAMIAE BEZZAZ" userId="f9bc3cc0-8e1c-4944-afa8-b4b36bbf20e1" providerId="ADAL" clId="{A0121642-DE41-4A7B-985C-B3296F309087}" dt="2026-02-26T15:45:44.312" v="330" actId="1076"/>
          <ac:picMkLst>
            <pc:docMk/>
            <pc:sldMk cId="52341450" sldId="1321"/>
            <ac:picMk id="4" creationId="{FF461833-1B08-4708-AD1D-F8A09FFBA665}"/>
          </ac:picMkLst>
        </pc:picChg>
      </pc:sldChg>
      <pc:sldChg chg="addSp delSp modSp">
        <pc:chgData name="LAMIAE BEZZAZ" userId="f9bc3cc0-8e1c-4944-afa8-b4b36bbf20e1" providerId="ADAL" clId="{A0121642-DE41-4A7B-985C-B3296F309087}" dt="2026-02-26T15:46:59.841" v="367" actId="20577"/>
        <pc:sldMkLst>
          <pc:docMk/>
          <pc:sldMk cId="4156866325" sldId="1322"/>
        </pc:sldMkLst>
        <pc:spChg chg="mod">
          <ac:chgData name="LAMIAE BEZZAZ" userId="f9bc3cc0-8e1c-4944-afa8-b4b36bbf20e1" providerId="ADAL" clId="{A0121642-DE41-4A7B-985C-B3296F309087}" dt="2026-02-26T15:46:59.841" v="367" actId="20577"/>
          <ac:spMkLst>
            <pc:docMk/>
            <pc:sldMk cId="4156866325" sldId="1322"/>
            <ac:spMk id="6" creationId="{00000000-0000-0000-0000-000000000000}"/>
          </ac:spMkLst>
        </pc:spChg>
        <pc:picChg chg="add">
          <ac:chgData name="LAMIAE BEZZAZ" userId="f9bc3cc0-8e1c-4944-afa8-b4b36bbf20e1" providerId="ADAL" clId="{A0121642-DE41-4A7B-985C-B3296F309087}" dt="2026-02-26T15:46:21.783" v="345"/>
          <ac:picMkLst>
            <pc:docMk/>
            <pc:sldMk cId="4156866325" sldId="1322"/>
            <ac:picMk id="5" creationId="{9E79351D-58CC-4FB0-B603-3B4C89E1BB1E}"/>
          </ac:picMkLst>
        </pc:picChg>
        <pc:picChg chg="del">
          <ac:chgData name="LAMIAE BEZZAZ" userId="f9bc3cc0-8e1c-4944-afa8-b4b36bbf20e1" providerId="ADAL" clId="{A0121642-DE41-4A7B-985C-B3296F309087}" dt="2026-02-26T15:46:17.327" v="344" actId="478"/>
          <ac:picMkLst>
            <pc:docMk/>
            <pc:sldMk cId="4156866325" sldId="1322"/>
            <ac:picMk id="7" creationId="{93BF6BC8-3CBC-4151-8143-012299D6D2E6}"/>
          </ac:picMkLst>
        </pc:picChg>
      </pc:sldChg>
      <pc:sldChg chg="addSp delSp modSp">
        <pc:chgData name="LAMIAE BEZZAZ" userId="f9bc3cc0-8e1c-4944-afa8-b4b36bbf20e1" providerId="ADAL" clId="{A0121642-DE41-4A7B-985C-B3296F309087}" dt="2026-02-26T15:47:55.359" v="373" actId="20577"/>
        <pc:sldMkLst>
          <pc:docMk/>
          <pc:sldMk cId="2315588146" sldId="1323"/>
        </pc:sldMkLst>
        <pc:spChg chg="mod">
          <ac:chgData name="LAMIAE BEZZAZ" userId="f9bc3cc0-8e1c-4944-afa8-b4b36bbf20e1" providerId="ADAL" clId="{A0121642-DE41-4A7B-985C-B3296F309087}" dt="2026-02-26T15:47:55.359" v="373" actId="20577"/>
          <ac:spMkLst>
            <pc:docMk/>
            <pc:sldMk cId="2315588146" sldId="1323"/>
            <ac:spMk id="6" creationId="{00000000-0000-0000-0000-000000000000}"/>
          </ac:spMkLst>
        </pc:spChg>
        <pc:picChg chg="add">
          <ac:chgData name="LAMIAE BEZZAZ" userId="f9bc3cc0-8e1c-4944-afa8-b4b36bbf20e1" providerId="ADAL" clId="{A0121642-DE41-4A7B-985C-B3296F309087}" dt="2026-02-26T15:47:08.987" v="369"/>
          <ac:picMkLst>
            <pc:docMk/>
            <pc:sldMk cId="2315588146" sldId="1323"/>
            <ac:picMk id="5" creationId="{E2BF0D0D-0549-45DE-BD88-ECF5D6276D12}"/>
          </ac:picMkLst>
        </pc:picChg>
        <pc:picChg chg="del">
          <ac:chgData name="LAMIAE BEZZAZ" userId="f9bc3cc0-8e1c-4944-afa8-b4b36bbf20e1" providerId="ADAL" clId="{A0121642-DE41-4A7B-985C-B3296F309087}" dt="2026-02-26T15:47:08.526" v="368" actId="478"/>
          <ac:picMkLst>
            <pc:docMk/>
            <pc:sldMk cId="2315588146" sldId="1323"/>
            <ac:picMk id="7" creationId="{A7576BA8-09D6-4C1E-B9E5-EC11A0BB8DEE}"/>
          </ac:picMkLst>
        </pc:picChg>
      </pc:sldChg>
      <pc:sldChg chg="addSp delSp modSp">
        <pc:chgData name="LAMIAE BEZZAZ" userId="f9bc3cc0-8e1c-4944-afa8-b4b36bbf20e1" providerId="ADAL" clId="{A0121642-DE41-4A7B-985C-B3296F309087}" dt="2026-02-26T15:48:22.158" v="379" actId="20577"/>
        <pc:sldMkLst>
          <pc:docMk/>
          <pc:sldMk cId="2759683450" sldId="1324"/>
        </pc:sldMkLst>
        <pc:spChg chg="mod">
          <ac:chgData name="LAMIAE BEZZAZ" userId="f9bc3cc0-8e1c-4944-afa8-b4b36bbf20e1" providerId="ADAL" clId="{A0121642-DE41-4A7B-985C-B3296F309087}" dt="2026-02-26T15:48:22.158" v="379" actId="20577"/>
          <ac:spMkLst>
            <pc:docMk/>
            <pc:sldMk cId="2759683450" sldId="1324"/>
            <ac:spMk id="6" creationId="{00000000-0000-0000-0000-000000000000}"/>
          </ac:spMkLst>
        </pc:spChg>
        <pc:picChg chg="add">
          <ac:chgData name="LAMIAE BEZZAZ" userId="f9bc3cc0-8e1c-4944-afa8-b4b36bbf20e1" providerId="ADAL" clId="{A0121642-DE41-4A7B-985C-B3296F309087}" dt="2026-02-26T15:48:06.348" v="375"/>
          <ac:picMkLst>
            <pc:docMk/>
            <pc:sldMk cId="2759683450" sldId="1324"/>
            <ac:picMk id="5" creationId="{F44794E6-1DC1-482A-AE3F-2B9CA677BB6D}"/>
          </ac:picMkLst>
        </pc:picChg>
        <pc:picChg chg="del">
          <ac:chgData name="LAMIAE BEZZAZ" userId="f9bc3cc0-8e1c-4944-afa8-b4b36bbf20e1" providerId="ADAL" clId="{A0121642-DE41-4A7B-985C-B3296F309087}" dt="2026-02-26T15:48:00.426" v="374" actId="478"/>
          <ac:picMkLst>
            <pc:docMk/>
            <pc:sldMk cId="2759683450" sldId="1324"/>
            <ac:picMk id="7" creationId="{D194A616-16C1-4DAE-8B96-59B2D6915776}"/>
          </ac:picMkLst>
        </pc:picChg>
      </pc:sldChg>
      <pc:sldChg chg="addSp delSp modSp">
        <pc:chgData name="LAMIAE BEZZAZ" userId="f9bc3cc0-8e1c-4944-afa8-b4b36bbf20e1" providerId="ADAL" clId="{A0121642-DE41-4A7B-985C-B3296F309087}" dt="2026-02-26T15:48:36.943" v="383" actId="14100"/>
        <pc:sldMkLst>
          <pc:docMk/>
          <pc:sldMk cId="1745320558" sldId="1326"/>
        </pc:sldMkLst>
        <pc:spChg chg="mod">
          <ac:chgData name="LAMIAE BEZZAZ" userId="f9bc3cc0-8e1c-4944-afa8-b4b36bbf20e1" providerId="ADAL" clId="{A0121642-DE41-4A7B-985C-B3296F309087}" dt="2026-02-26T15:45:02.545" v="323" actId="1076"/>
          <ac:spMkLst>
            <pc:docMk/>
            <pc:sldMk cId="1745320558" sldId="1326"/>
            <ac:spMk id="2" creationId="{00000000-0000-0000-0000-000000000000}"/>
          </ac:spMkLst>
        </pc:spChg>
        <pc:picChg chg="del">
          <ac:chgData name="LAMIAE BEZZAZ" userId="f9bc3cc0-8e1c-4944-afa8-b4b36bbf20e1" providerId="ADAL" clId="{A0121642-DE41-4A7B-985C-B3296F309087}" dt="2026-02-26T15:45:06.362" v="324" actId="478"/>
          <ac:picMkLst>
            <pc:docMk/>
            <pc:sldMk cId="1745320558" sldId="1326"/>
            <ac:picMk id="7" creationId="{D2E2D8BB-2FD3-4CE6-9229-1CD06142658E}"/>
          </ac:picMkLst>
        </pc:picChg>
        <pc:picChg chg="add mod">
          <ac:chgData name="LAMIAE BEZZAZ" userId="f9bc3cc0-8e1c-4944-afa8-b4b36bbf20e1" providerId="ADAL" clId="{A0121642-DE41-4A7B-985C-B3296F309087}" dt="2026-02-26T15:48:36.943" v="383" actId="14100"/>
          <ac:picMkLst>
            <pc:docMk/>
            <pc:sldMk cId="1745320558" sldId="1326"/>
            <ac:picMk id="8" creationId="{4D8A11D5-C028-48E1-99B2-41EF2CCA67CF}"/>
          </ac:picMkLst>
        </pc:picChg>
      </pc:sldChg>
      <pc:sldChg chg="addSp delSp modSp">
        <pc:chgData name="LAMIAE BEZZAZ" userId="f9bc3cc0-8e1c-4944-afa8-b4b36bbf20e1" providerId="ADAL" clId="{A0121642-DE41-4A7B-985C-B3296F309087}" dt="2026-02-26T15:49:04.691" v="390" actId="20577"/>
        <pc:sldMkLst>
          <pc:docMk/>
          <pc:sldMk cId="2451048818" sldId="1328"/>
        </pc:sldMkLst>
        <pc:spChg chg="mod">
          <ac:chgData name="LAMIAE BEZZAZ" userId="f9bc3cc0-8e1c-4944-afa8-b4b36bbf20e1" providerId="ADAL" clId="{A0121642-DE41-4A7B-985C-B3296F309087}" dt="2026-02-26T15:49:04.691" v="390" actId="20577"/>
          <ac:spMkLst>
            <pc:docMk/>
            <pc:sldMk cId="2451048818" sldId="1328"/>
            <ac:spMk id="6" creationId="{00000000-0000-0000-0000-000000000000}"/>
          </ac:spMkLst>
        </pc:spChg>
        <pc:spChg chg="del">
          <ac:chgData name="LAMIAE BEZZAZ" userId="f9bc3cc0-8e1c-4944-afa8-b4b36bbf20e1" providerId="ADAL" clId="{A0121642-DE41-4A7B-985C-B3296F309087}" dt="2026-02-26T15:48:49.274" v="384" actId="478"/>
          <ac:spMkLst>
            <pc:docMk/>
            <pc:sldMk cId="2451048818" sldId="1328"/>
            <ac:spMk id="7" creationId="{CA904985-9EFE-4803-8E82-DEF2BDDDB3CF}"/>
          </ac:spMkLst>
        </pc:spChg>
        <pc:spChg chg="add mod">
          <ac:chgData name="LAMIAE BEZZAZ" userId="f9bc3cc0-8e1c-4944-afa8-b4b36bbf20e1" providerId="ADAL" clId="{A0121642-DE41-4A7B-985C-B3296F309087}" dt="2026-02-26T15:48:56.616" v="386" actId="207"/>
          <ac:spMkLst>
            <pc:docMk/>
            <pc:sldMk cId="2451048818" sldId="1328"/>
            <ac:spMk id="9" creationId="{CF56D760-6170-4C20-A09B-718A09A52AE3}"/>
          </ac:spMkLst>
        </pc:spChg>
        <pc:picChg chg="del">
          <ac:chgData name="LAMIAE BEZZAZ" userId="f9bc3cc0-8e1c-4944-afa8-b4b36bbf20e1" providerId="ADAL" clId="{A0121642-DE41-4A7B-985C-B3296F309087}" dt="2026-02-26T15:48:49.274" v="384" actId="478"/>
          <ac:picMkLst>
            <pc:docMk/>
            <pc:sldMk cId="2451048818" sldId="1328"/>
            <ac:picMk id="10" creationId="{BE4B3A02-2E8B-4859-B069-692AFE7E73AE}"/>
          </ac:picMkLst>
        </pc:picChg>
        <pc:picChg chg="add">
          <ac:chgData name="LAMIAE BEZZAZ" userId="f9bc3cc0-8e1c-4944-afa8-b4b36bbf20e1" providerId="ADAL" clId="{A0121642-DE41-4A7B-985C-B3296F309087}" dt="2026-02-26T15:48:50.393" v="385"/>
          <ac:picMkLst>
            <pc:docMk/>
            <pc:sldMk cId="2451048818" sldId="1328"/>
            <ac:picMk id="11" creationId="{1BFBA0DF-EE5F-4287-9BF1-536B2A5B1009}"/>
          </ac:picMkLst>
        </pc:picChg>
      </pc:sldChg>
      <pc:sldChg chg="modSp">
        <pc:chgData name="LAMIAE BEZZAZ" userId="f9bc3cc0-8e1c-4944-afa8-b4b36bbf20e1" providerId="ADAL" clId="{A0121642-DE41-4A7B-985C-B3296F309087}" dt="2026-02-26T15:10:02.353" v="23"/>
        <pc:sldMkLst>
          <pc:docMk/>
          <pc:sldMk cId="101314545" sldId="1330"/>
        </pc:sldMkLst>
        <pc:spChg chg="mod">
          <ac:chgData name="LAMIAE BEZZAZ" userId="f9bc3cc0-8e1c-4944-afa8-b4b36bbf20e1" providerId="ADAL" clId="{A0121642-DE41-4A7B-985C-B3296F309087}" dt="2026-02-26T15:09:27.291" v="16"/>
          <ac:spMkLst>
            <pc:docMk/>
            <pc:sldMk cId="101314545" sldId="1330"/>
            <ac:spMk id="14" creationId="{AA3FDE76-2CA4-4D01-9881-6DBE7730D8BC}"/>
          </ac:spMkLst>
        </pc:spChg>
        <pc:spChg chg="mod">
          <ac:chgData name="LAMIAE BEZZAZ" userId="f9bc3cc0-8e1c-4944-afa8-b4b36bbf20e1" providerId="ADAL" clId="{A0121642-DE41-4A7B-985C-B3296F309087}" dt="2026-02-26T15:09:38.161" v="20"/>
          <ac:spMkLst>
            <pc:docMk/>
            <pc:sldMk cId="101314545" sldId="1330"/>
            <ac:spMk id="16" creationId="{34CCF612-D9DE-44B9-891B-071D8C271CDF}"/>
          </ac:spMkLst>
        </pc:spChg>
        <pc:spChg chg="mod">
          <ac:chgData name="LAMIAE BEZZAZ" userId="f9bc3cc0-8e1c-4944-afa8-b4b36bbf20e1" providerId="ADAL" clId="{A0121642-DE41-4A7B-985C-B3296F309087}" dt="2026-02-26T15:09:30.732" v="19" actId="20577"/>
          <ac:spMkLst>
            <pc:docMk/>
            <pc:sldMk cId="101314545" sldId="1330"/>
            <ac:spMk id="20" creationId="{1908650E-299D-4733-B56C-0DF3C0921706}"/>
          </ac:spMkLst>
        </pc:spChg>
        <pc:spChg chg="mod">
          <ac:chgData name="LAMIAE BEZZAZ" userId="f9bc3cc0-8e1c-4944-afa8-b4b36bbf20e1" providerId="ADAL" clId="{A0121642-DE41-4A7B-985C-B3296F309087}" dt="2026-02-26T15:10:02.353" v="23"/>
          <ac:spMkLst>
            <pc:docMk/>
            <pc:sldMk cId="101314545" sldId="1330"/>
            <ac:spMk id="21" creationId="{56F216B4-82FD-44A9-9166-8E58D1DD3153}"/>
          </ac:spMkLst>
        </pc:spChg>
        <pc:spChg chg="mod">
          <ac:chgData name="LAMIAE BEZZAZ" userId="f9bc3cc0-8e1c-4944-afa8-b4b36bbf20e1" providerId="ADAL" clId="{A0121642-DE41-4A7B-985C-B3296F309087}" dt="2026-02-26T15:09:57.142" v="22"/>
          <ac:spMkLst>
            <pc:docMk/>
            <pc:sldMk cId="101314545" sldId="1330"/>
            <ac:spMk id="22" creationId="{C5ED7559-C531-43A2-ACAA-FD98F5CC66D9}"/>
          </ac:spMkLst>
        </pc:spChg>
        <pc:spChg chg="mod">
          <ac:chgData name="LAMIAE BEZZAZ" userId="f9bc3cc0-8e1c-4944-afa8-b4b36bbf20e1" providerId="ADAL" clId="{A0121642-DE41-4A7B-985C-B3296F309087}" dt="2026-02-26T15:09:47.280" v="21"/>
          <ac:spMkLst>
            <pc:docMk/>
            <pc:sldMk cId="101314545" sldId="1330"/>
            <ac:spMk id="23" creationId="{2B4F01B4-708B-4628-B446-A5A73C0B3C12}"/>
          </ac:spMkLst>
        </pc:spChg>
      </pc:sldChg>
      <pc:sldChg chg="modSp">
        <pc:chgData name="LAMIAE BEZZAZ" userId="f9bc3cc0-8e1c-4944-afa8-b4b36bbf20e1" providerId="ADAL" clId="{A0121642-DE41-4A7B-985C-B3296F309087}" dt="2026-02-26T15:12:24.543" v="29"/>
        <pc:sldMkLst>
          <pc:docMk/>
          <pc:sldMk cId="1775905817" sldId="1334"/>
        </pc:sldMkLst>
        <pc:spChg chg="mod">
          <ac:chgData name="LAMIAE BEZZAZ" userId="f9bc3cc0-8e1c-4944-afa8-b4b36bbf20e1" providerId="ADAL" clId="{A0121642-DE41-4A7B-985C-B3296F309087}" dt="2026-02-26T15:11:55.332" v="27"/>
          <ac:spMkLst>
            <pc:docMk/>
            <pc:sldMk cId="1775905817" sldId="1334"/>
            <ac:spMk id="6" creationId="{36833272-8881-4965-B4DD-47F285EC853E}"/>
          </ac:spMkLst>
        </pc:spChg>
        <pc:spChg chg="mod">
          <ac:chgData name="LAMIAE BEZZAZ" userId="f9bc3cc0-8e1c-4944-afa8-b4b36bbf20e1" providerId="ADAL" clId="{A0121642-DE41-4A7B-985C-B3296F309087}" dt="2026-02-26T15:11:23.829" v="26"/>
          <ac:spMkLst>
            <pc:docMk/>
            <pc:sldMk cId="1775905817" sldId="1334"/>
            <ac:spMk id="7" creationId="{2A335A45-3F5B-418B-881E-660CFB65C627}"/>
          </ac:spMkLst>
        </pc:spChg>
        <pc:spChg chg="mod">
          <ac:chgData name="LAMIAE BEZZAZ" userId="f9bc3cc0-8e1c-4944-afa8-b4b36bbf20e1" providerId="ADAL" clId="{A0121642-DE41-4A7B-985C-B3296F309087}" dt="2026-02-26T15:10:44.555" v="24"/>
          <ac:spMkLst>
            <pc:docMk/>
            <pc:sldMk cId="1775905817" sldId="1334"/>
            <ac:spMk id="8" creationId="{46CEB9C0-8E10-494F-8B54-BC9DB5CBA0C9}"/>
          </ac:spMkLst>
        </pc:spChg>
        <pc:spChg chg="mod">
          <ac:chgData name="LAMIAE BEZZAZ" userId="f9bc3cc0-8e1c-4944-afa8-b4b36bbf20e1" providerId="ADAL" clId="{A0121642-DE41-4A7B-985C-B3296F309087}" dt="2026-02-26T15:12:24.543" v="29"/>
          <ac:spMkLst>
            <pc:docMk/>
            <pc:sldMk cId="1775905817" sldId="1334"/>
            <ac:spMk id="9" creationId="{2AC74528-B6F2-4D9B-9B7F-3DDCE917096F}"/>
          </ac:spMkLst>
        </pc:spChg>
        <pc:spChg chg="mod">
          <ac:chgData name="LAMIAE BEZZAZ" userId="f9bc3cc0-8e1c-4944-afa8-b4b36bbf20e1" providerId="ADAL" clId="{A0121642-DE41-4A7B-985C-B3296F309087}" dt="2026-02-26T15:11:15.226" v="25"/>
          <ac:spMkLst>
            <pc:docMk/>
            <pc:sldMk cId="1775905817" sldId="1334"/>
            <ac:spMk id="10" creationId="{A7B56C13-9743-4BFF-AA5C-349B569AE16A}"/>
          </ac:spMkLst>
        </pc:spChg>
        <pc:spChg chg="mod">
          <ac:chgData name="LAMIAE BEZZAZ" userId="f9bc3cc0-8e1c-4944-afa8-b4b36bbf20e1" providerId="ADAL" clId="{A0121642-DE41-4A7B-985C-B3296F309087}" dt="2026-02-26T15:12:11.533" v="28"/>
          <ac:spMkLst>
            <pc:docMk/>
            <pc:sldMk cId="1775905817" sldId="1334"/>
            <ac:spMk id="14" creationId="{A533DA48-1311-4493-835A-D0ACBC5E5029}"/>
          </ac:spMkLst>
        </pc:spChg>
      </pc:sldChg>
      <pc:sldChg chg="modSp">
        <pc:chgData name="LAMIAE BEZZAZ" userId="f9bc3cc0-8e1c-4944-afa8-b4b36bbf20e1" providerId="ADAL" clId="{A0121642-DE41-4A7B-985C-B3296F309087}" dt="2026-02-26T15:30:04.328" v="115" actId="404"/>
        <pc:sldMkLst>
          <pc:docMk/>
          <pc:sldMk cId="4225778352" sldId="1335"/>
        </pc:sldMkLst>
        <pc:spChg chg="mod">
          <ac:chgData name="LAMIAE BEZZAZ" userId="f9bc3cc0-8e1c-4944-afa8-b4b36bbf20e1" providerId="ADAL" clId="{A0121642-DE41-4A7B-985C-B3296F309087}" dt="2026-02-26T15:30:04.328" v="115" actId="404"/>
          <ac:spMkLst>
            <pc:docMk/>
            <pc:sldMk cId="4225778352" sldId="1335"/>
            <ac:spMk id="2" creationId="{89C2A47D-1FEC-5D29-CC76-49D6462325DE}"/>
          </ac:spMkLst>
        </pc:spChg>
      </pc:sldChg>
      <pc:sldChg chg="modSp">
        <pc:chgData name="LAMIAE BEZZAZ" userId="f9bc3cc0-8e1c-4944-afa8-b4b36bbf20e1" providerId="ADAL" clId="{A0121642-DE41-4A7B-985C-B3296F309087}" dt="2026-02-26T15:30:42.151" v="121" actId="122"/>
        <pc:sldMkLst>
          <pc:docMk/>
          <pc:sldMk cId="1359027937" sldId="1336"/>
        </pc:sldMkLst>
        <pc:spChg chg="mod">
          <ac:chgData name="LAMIAE BEZZAZ" userId="f9bc3cc0-8e1c-4944-afa8-b4b36bbf20e1" providerId="ADAL" clId="{A0121642-DE41-4A7B-985C-B3296F309087}" dt="2026-02-26T15:30:42.151" v="121" actId="122"/>
          <ac:spMkLst>
            <pc:docMk/>
            <pc:sldMk cId="1359027937" sldId="1336"/>
            <ac:spMk id="2" creationId="{89C2A47D-1FEC-5D29-CC76-49D6462325DE}"/>
          </ac:spMkLst>
        </pc:spChg>
      </pc:sldChg>
      <pc:sldChg chg="addSp delSp modSp add">
        <pc:chgData name="LAMIAE BEZZAZ" userId="f9bc3cc0-8e1c-4944-afa8-b4b36bbf20e1" providerId="ADAL" clId="{A0121642-DE41-4A7B-985C-B3296F309087}" dt="2026-02-26T15:51:24.980" v="486" actId="478"/>
        <pc:sldMkLst>
          <pc:docMk/>
          <pc:sldMk cId="3143613910" sldId="1342"/>
        </pc:sldMkLst>
        <pc:spChg chg="mod">
          <ac:chgData name="LAMIAE BEZZAZ" userId="f9bc3cc0-8e1c-4944-afa8-b4b36bbf20e1" providerId="ADAL" clId="{A0121642-DE41-4A7B-985C-B3296F309087}" dt="2026-02-26T15:50:23.789" v="475" actId="20577"/>
          <ac:spMkLst>
            <pc:docMk/>
            <pc:sldMk cId="3143613910" sldId="1342"/>
            <ac:spMk id="6" creationId="{00000000-0000-0000-0000-000000000000}"/>
          </ac:spMkLst>
        </pc:spChg>
        <pc:spChg chg="del">
          <ac:chgData name="LAMIAE BEZZAZ" userId="f9bc3cc0-8e1c-4944-afa8-b4b36bbf20e1" providerId="ADAL" clId="{A0121642-DE41-4A7B-985C-B3296F309087}" dt="2026-02-26T15:51:24.980" v="486" actId="478"/>
          <ac:spMkLst>
            <pc:docMk/>
            <pc:sldMk cId="3143613910" sldId="1342"/>
            <ac:spMk id="8" creationId="{370FDA24-19F9-422C-899D-CDD943942686}"/>
          </ac:spMkLst>
        </pc:spChg>
        <pc:spChg chg="del">
          <ac:chgData name="LAMIAE BEZZAZ" userId="f9bc3cc0-8e1c-4944-afa8-b4b36bbf20e1" providerId="ADAL" clId="{A0121642-DE41-4A7B-985C-B3296F309087}" dt="2026-02-26T15:50:41.989" v="476" actId="478"/>
          <ac:spMkLst>
            <pc:docMk/>
            <pc:sldMk cId="3143613910" sldId="1342"/>
            <ac:spMk id="9" creationId="{CF56D760-6170-4C20-A09B-718A09A52AE3}"/>
          </ac:spMkLst>
        </pc:spChg>
        <pc:spChg chg="add mod">
          <ac:chgData name="LAMIAE BEZZAZ" userId="f9bc3cc0-8e1c-4944-afa8-b4b36bbf20e1" providerId="ADAL" clId="{A0121642-DE41-4A7B-985C-B3296F309087}" dt="2026-02-26T15:51:18.788" v="485" actId="14100"/>
          <ac:spMkLst>
            <pc:docMk/>
            <pc:sldMk cId="3143613910" sldId="1342"/>
            <ac:spMk id="10" creationId="{7992CC11-016C-49DE-811C-B367E82A45E3}"/>
          </ac:spMkLst>
        </pc:spChg>
        <pc:picChg chg="add mod modCrop">
          <ac:chgData name="LAMIAE BEZZAZ" userId="f9bc3cc0-8e1c-4944-afa8-b4b36bbf20e1" providerId="ADAL" clId="{A0121642-DE41-4A7B-985C-B3296F309087}" dt="2026-02-26T15:51:00.355" v="481" actId="1076"/>
          <ac:picMkLst>
            <pc:docMk/>
            <pc:sldMk cId="3143613910" sldId="1342"/>
            <ac:picMk id="3" creationId="{1A9A45B2-ED74-45A4-A992-46BB701EADB2}"/>
          </ac:picMkLst>
        </pc:picChg>
        <pc:picChg chg="del">
          <ac:chgData name="LAMIAE BEZZAZ" userId="f9bc3cc0-8e1c-4944-afa8-b4b36bbf20e1" providerId="ADAL" clId="{A0121642-DE41-4A7B-985C-B3296F309087}" dt="2026-02-26T15:50:43.639" v="477" actId="478"/>
          <ac:picMkLst>
            <pc:docMk/>
            <pc:sldMk cId="3143613910" sldId="1342"/>
            <ac:picMk id="11" creationId="{1BFBA0DF-EE5F-4287-9BF1-536B2A5B1009}"/>
          </ac:picMkLst>
        </pc:picChg>
      </pc:sldChg>
      <pc:sldChg chg="addSp delSp modSp add">
        <pc:chgData name="LAMIAE BEZZAZ" userId="f9bc3cc0-8e1c-4944-afa8-b4b36bbf20e1" providerId="ADAL" clId="{A0121642-DE41-4A7B-985C-B3296F309087}" dt="2026-02-26T15:53:46.902" v="521" actId="1076"/>
        <pc:sldMkLst>
          <pc:docMk/>
          <pc:sldMk cId="228585052" sldId="1343"/>
        </pc:sldMkLst>
        <pc:spChg chg="add mod">
          <ac:chgData name="LAMIAE BEZZAZ" userId="f9bc3cc0-8e1c-4944-afa8-b4b36bbf20e1" providerId="ADAL" clId="{A0121642-DE41-4A7B-985C-B3296F309087}" dt="2026-02-26T15:53:15.104" v="514" actId="208"/>
          <ac:spMkLst>
            <pc:docMk/>
            <pc:sldMk cId="228585052" sldId="1343"/>
            <ac:spMk id="2" creationId="{D0704E2D-6EC3-4435-BC3E-4F0CA80FC2CE}"/>
          </ac:spMkLst>
        </pc:spChg>
        <pc:spChg chg="mod">
          <ac:chgData name="LAMIAE BEZZAZ" userId="f9bc3cc0-8e1c-4944-afa8-b4b36bbf20e1" providerId="ADAL" clId="{A0121642-DE41-4A7B-985C-B3296F309087}" dt="2026-02-26T15:51:56.487" v="499" actId="20577"/>
          <ac:spMkLst>
            <pc:docMk/>
            <pc:sldMk cId="228585052" sldId="1343"/>
            <ac:spMk id="6" creationId="{00000000-0000-0000-0000-000000000000}"/>
          </ac:spMkLst>
        </pc:spChg>
        <pc:spChg chg="add mod">
          <ac:chgData name="LAMIAE BEZZAZ" userId="f9bc3cc0-8e1c-4944-afa8-b4b36bbf20e1" providerId="ADAL" clId="{A0121642-DE41-4A7B-985C-B3296F309087}" dt="2026-02-26T15:53:32.198" v="517" actId="1076"/>
          <ac:spMkLst>
            <pc:docMk/>
            <pc:sldMk cId="228585052" sldId="1343"/>
            <ac:spMk id="7" creationId="{94BBDEBB-C80D-48F6-BAD2-E36912A9450A}"/>
          </ac:spMkLst>
        </pc:spChg>
        <pc:spChg chg="add mod">
          <ac:chgData name="LAMIAE BEZZAZ" userId="f9bc3cc0-8e1c-4944-afa8-b4b36bbf20e1" providerId="ADAL" clId="{A0121642-DE41-4A7B-985C-B3296F309087}" dt="2026-02-26T15:53:38.936" v="519" actId="1076"/>
          <ac:spMkLst>
            <pc:docMk/>
            <pc:sldMk cId="228585052" sldId="1343"/>
            <ac:spMk id="8" creationId="{A1C8C633-AA3F-4E6A-B2E4-543B5B67C15F}"/>
          </ac:spMkLst>
        </pc:spChg>
        <pc:spChg chg="add mod">
          <ac:chgData name="LAMIAE BEZZAZ" userId="f9bc3cc0-8e1c-4944-afa8-b4b36bbf20e1" providerId="ADAL" clId="{A0121642-DE41-4A7B-985C-B3296F309087}" dt="2026-02-26T15:53:46.902" v="521" actId="1076"/>
          <ac:spMkLst>
            <pc:docMk/>
            <pc:sldMk cId="228585052" sldId="1343"/>
            <ac:spMk id="9" creationId="{E2F90EF4-3CA6-4019-B66B-A4B9D816E898}"/>
          </ac:spMkLst>
        </pc:spChg>
        <pc:spChg chg="del">
          <ac:chgData name="LAMIAE BEZZAZ" userId="f9bc3cc0-8e1c-4944-afa8-b4b36bbf20e1" providerId="ADAL" clId="{A0121642-DE41-4A7B-985C-B3296F309087}" dt="2026-02-26T15:52:00.224" v="500" actId="478"/>
          <ac:spMkLst>
            <pc:docMk/>
            <pc:sldMk cId="228585052" sldId="1343"/>
            <ac:spMk id="10" creationId="{7992CC11-016C-49DE-811C-B367E82A45E3}"/>
          </ac:spMkLst>
        </pc:spChg>
        <pc:picChg chg="mod modCrop">
          <ac:chgData name="LAMIAE BEZZAZ" userId="f9bc3cc0-8e1c-4944-afa8-b4b36bbf20e1" providerId="ADAL" clId="{A0121642-DE41-4A7B-985C-B3296F309087}" dt="2026-02-26T15:52:39.470" v="510" actId="14100"/>
          <ac:picMkLst>
            <pc:docMk/>
            <pc:sldMk cId="228585052" sldId="1343"/>
            <ac:picMk id="3" creationId="{1A9A45B2-ED74-45A4-A992-46BB701EADB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08/03/2026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1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1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Layouts/_rels/slideLayout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9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90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406341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151983" y="4063411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 offerte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43370" y="444826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49369" y="389341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255902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175651" y="2576914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Révision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1983" y="294223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31723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2366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1342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1040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4811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5391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37966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54032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4242527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6326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36619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7020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77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406341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151983" y="4063411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 offerte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43370" y="444826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49369" y="389341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255902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175651" y="2576914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Révision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1983" y="294223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31723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74174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105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2238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08/03/2026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5024362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8029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Présentation du vocabulaire 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Exploitation du vocabulaire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Activités de vocabulaire sur livret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319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Présentation du vocabulaire </a:t>
            </a:r>
          </a:p>
          <a:p>
            <a:pPr lvl="0"/>
            <a:r>
              <a:rPr lang="fr-FR" dirty="0"/>
              <a:t>Exploitation du vocabulaire</a:t>
            </a:r>
          </a:p>
          <a:p>
            <a:pPr lvl="0"/>
            <a:r>
              <a:rPr lang="fr-FR" dirty="0"/>
              <a:t>Activités de vocabulaire sur livret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7309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7815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1849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Activité 2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867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03483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81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 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40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2425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2266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Activité 2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3571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1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2514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1871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2207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8920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2279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91657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105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5791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38025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79789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948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99783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1457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1684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8029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92137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541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11546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1438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3935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8809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43404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28413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6782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2121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9285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6867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1574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219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46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246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0116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bg>
      <p:bgPr>
        <a:blipFill dpi="0" rotWithShape="1">
          <a:blip r:embed="rId2">
            <a:lum/>
          </a:blip>
          <a:srcRect/>
          <a:stretch>
            <a:fillRect t="-1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49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1816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594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7165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5713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464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9496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1798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927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C1B7982-2B02-A943-BB32-6FBF8BFA1F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3836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DB50C6C-2F4F-9634-9BF6-3A80775E2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4441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0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17B4DBB-B7C0-9F57-196F-945366228C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9166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918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0119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2370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1663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89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69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723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11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4612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605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4637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2324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3934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6030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459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989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3197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99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701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4843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8707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7732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5638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9744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48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2317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7269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3072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829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8038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5017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263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5630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5683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1782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8537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0036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5224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6270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383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Présentation du vocabulaire 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Exploitation du vocabulaire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Activités de vocabulaire sur livret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2293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Présentation du vocabulaire </a:t>
            </a:r>
          </a:p>
          <a:p>
            <a:pPr lvl="0"/>
            <a:r>
              <a:rPr lang="fr-FR" dirty="0"/>
              <a:t>Exploitation du vocabulaire</a:t>
            </a:r>
          </a:p>
          <a:p>
            <a:pPr lvl="0"/>
            <a:r>
              <a:rPr lang="fr-FR" dirty="0"/>
              <a:t>Activités de vocabulaire sur livret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58242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448852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556989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466745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1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953242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981961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953242"/>
            <a:ext cx="11849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Activité 2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338096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2248818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783246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3643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81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 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40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6849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4139226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4167945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4139226"/>
            <a:ext cx="12266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Activité 2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52408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969230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634836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742973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652729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1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301805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419304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4650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227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5249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2584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2035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30428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7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6.xml"/><Relationship Id="rId9" Type="http://schemas.openxmlformats.org/officeDocument/2006/relationships/theme" Target="../theme/theme10.xml"/><Relationship Id="rId14" Type="http://schemas.openxmlformats.org/officeDocument/2006/relationships/image" Target="../media/image18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75.xml"/><Relationship Id="rId10" Type="http://schemas.openxmlformats.org/officeDocument/2006/relationships/theme" Target="../theme/theme11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image" Target="../media/image9.jpg"/><Relationship Id="rId5" Type="http://schemas.openxmlformats.org/officeDocument/2006/relationships/slideLayout" Target="../slideLayouts/slideLayout84.xml"/><Relationship Id="rId10" Type="http://schemas.openxmlformats.org/officeDocument/2006/relationships/theme" Target="../theme/theme12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theme" Target="../theme/theme13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5" Type="http://schemas.openxmlformats.org/officeDocument/2006/relationships/slideLayout" Target="../slideLayouts/slideLayout93.xml"/><Relationship Id="rId4" Type="http://schemas.openxmlformats.org/officeDocument/2006/relationships/slideLayout" Target="../slideLayouts/slideLayout92.xml"/><Relationship Id="rId9" Type="http://schemas.openxmlformats.org/officeDocument/2006/relationships/image" Target="../media/image4.jp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theme" Target="../theme/theme14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100.xml"/><Relationship Id="rId7" Type="http://schemas.openxmlformats.org/officeDocument/2006/relationships/theme" Target="../theme/theme15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102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101.xml"/><Relationship Id="rId9" Type="http://schemas.openxmlformats.org/officeDocument/2006/relationships/image" Target="../media/image10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image" Target="../media/image4.jpg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theme" Target="../theme/theme16.xml"/><Relationship Id="rId5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theme" Target="../theme/theme17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7.xml"/><Relationship Id="rId9" Type="http://schemas.openxmlformats.org/officeDocument/2006/relationships/image" Target="../media/image4.jp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5" Type="http://schemas.openxmlformats.org/officeDocument/2006/relationships/image" Target="../media/image9.jpg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136.xml"/><Relationship Id="rId7" Type="http://schemas.openxmlformats.org/officeDocument/2006/relationships/theme" Target="../theme/theme19.xml"/><Relationship Id="rId2" Type="http://schemas.openxmlformats.org/officeDocument/2006/relationships/slideLayout" Target="../slideLayouts/slideLayout135.xml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38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137.xml"/><Relationship Id="rId9" Type="http://schemas.openxmlformats.org/officeDocument/2006/relationships/image" Target="../media/image10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2.xml"/><Relationship Id="rId2" Type="http://schemas.openxmlformats.org/officeDocument/2006/relationships/slideLayout" Target="../slideLayouts/slideLayout141.xml"/><Relationship Id="rId1" Type="http://schemas.openxmlformats.org/officeDocument/2006/relationships/slideLayout" Target="../slideLayouts/slideLayout140.xml"/><Relationship Id="rId6" Type="http://schemas.openxmlformats.org/officeDocument/2006/relationships/image" Target="../media/image9.jpg"/><Relationship Id="rId5" Type="http://schemas.openxmlformats.org/officeDocument/2006/relationships/theme" Target="../theme/theme20.xml"/><Relationship Id="rId4" Type="http://schemas.openxmlformats.org/officeDocument/2006/relationships/slideLayout" Target="../slideLayouts/slideLayout14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9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27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28.xml"/><Relationship Id="rId9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3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9.jp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4.xml"/><Relationship Id="rId9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3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image" Target="../media/image14.jpg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6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51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0.xml"/><Relationship Id="rId9" Type="http://schemas.openxmlformats.org/officeDocument/2006/relationships/theme" Target="../theme/theme8.xml"/><Relationship Id="rId14" Type="http://schemas.openxmlformats.org/officeDocument/2006/relationships/image" Target="../media/image18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59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8.xml"/><Relationship Id="rId9" Type="http://schemas.openxmlformats.org/officeDocument/2006/relationships/theme" Target="../theme/theme9.xml"/><Relationship Id="rId14" Type="http://schemas.openxmlformats.org/officeDocument/2006/relationships/image" Target="../media/image1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84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68284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3272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5979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2805812" y="209734"/>
            <a:ext cx="139782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24273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5088222" y="20973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</a:t>
            </a:r>
          </a:p>
        </p:txBody>
      </p:sp>
    </p:spTree>
    <p:extLst>
      <p:ext uri="{BB962C8B-B14F-4D97-AF65-F5344CB8AC3E}">
        <p14:creationId xmlns:p14="http://schemas.microsoft.com/office/powerpoint/2010/main" val="2281050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9863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578E490-3587-6C7C-1E16-D6291F5BDA8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A694861-BBC5-3AF3-0971-805BFC4CF072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015E418-CE1E-BD06-9772-93777659967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F1103E8-F8BB-BA34-32F0-91E45212B9FB}"/>
              </a:ext>
            </a:extLst>
          </p:cNvPr>
          <p:cNvSpPr txBox="1"/>
          <p:nvPr userDrawn="1"/>
        </p:nvSpPr>
        <p:spPr>
          <a:xfrm>
            <a:off x="5280951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</a:defRPr>
            </a:lvl1pPr>
          </a:lstStyle>
          <a:p>
            <a:pPr lvl="0"/>
            <a:r>
              <a:rPr lang="fr-MA" noProof="0" dirty="0"/>
              <a:t>Activité 2</a:t>
            </a:r>
          </a:p>
        </p:txBody>
      </p:sp>
    </p:spTree>
    <p:extLst>
      <p:ext uri="{BB962C8B-B14F-4D97-AF65-F5344CB8AC3E}">
        <p14:creationId xmlns:p14="http://schemas.microsoft.com/office/powerpoint/2010/main" val="70297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30" r:id="rId2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578E490-3587-6C7C-1E16-D6291F5BDA8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A694861-BBC5-3AF3-0971-805BFC4CF072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</a:defRPr>
            </a:lvl1pPr>
          </a:lstStyle>
          <a:p>
            <a:pPr lvl="0"/>
            <a:r>
              <a:rPr lang="fr-MA" noProof="0" dirty="0"/>
              <a:t>Activité 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015E418-CE1E-BD06-9772-93777659967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F1103E8-F8BB-BA34-32F0-91E45212B9FB}"/>
              </a:ext>
            </a:extLst>
          </p:cNvPr>
          <p:cNvSpPr txBox="1"/>
          <p:nvPr userDrawn="1"/>
        </p:nvSpPr>
        <p:spPr>
          <a:xfrm>
            <a:off x="5280951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</a:defRPr>
            </a:lvl1pPr>
          </a:lstStyle>
          <a:p>
            <a:pPr lvl="0"/>
            <a:r>
              <a:rPr lang="fr-MA" noProof="0" dirty="0"/>
              <a:t>Activité 2</a:t>
            </a:r>
          </a:p>
        </p:txBody>
      </p:sp>
    </p:spTree>
    <p:extLst>
      <p:ext uri="{BB962C8B-B14F-4D97-AF65-F5344CB8AC3E}">
        <p14:creationId xmlns:p14="http://schemas.microsoft.com/office/powerpoint/2010/main" val="815898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32" r:id="rId2"/>
    <p:sldLayoutId id="2147483833" r:id="rId3"/>
    <p:sldLayoutId id="2147483834" r:id="rId4"/>
    <p:sldLayoutId id="2147483835" r:id="rId5"/>
    <p:sldLayoutId id="2147483836" r:id="rId6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068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7071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35025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  <p:sldLayoutId id="2147483873" r:id="rId12"/>
    <p:sldLayoutId id="2147483874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578E490-3587-6C7C-1E16-D6291F5BDA8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A694861-BBC5-3AF3-0971-805BFC4CF072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</a:defRPr>
            </a:lvl1pPr>
          </a:lstStyle>
          <a:p>
            <a:pPr lvl="0"/>
            <a:r>
              <a:rPr lang="fr-MA" noProof="0" dirty="0"/>
              <a:t>Activité 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015E418-CE1E-BD06-9772-93777659967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F1103E8-F8BB-BA34-32F0-91E45212B9FB}"/>
              </a:ext>
            </a:extLst>
          </p:cNvPr>
          <p:cNvSpPr txBox="1"/>
          <p:nvPr userDrawn="1"/>
        </p:nvSpPr>
        <p:spPr>
          <a:xfrm>
            <a:off x="5280951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</a:defRPr>
            </a:lvl1pPr>
          </a:lstStyle>
          <a:p>
            <a:pPr lvl="0"/>
            <a:r>
              <a:rPr lang="fr-MA" noProof="0" dirty="0"/>
              <a:t>Activité 2</a:t>
            </a:r>
          </a:p>
        </p:txBody>
      </p:sp>
    </p:spTree>
    <p:extLst>
      <p:ext uri="{BB962C8B-B14F-4D97-AF65-F5344CB8AC3E}">
        <p14:creationId xmlns:p14="http://schemas.microsoft.com/office/powerpoint/2010/main" val="3710198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03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81" r:id="rId7"/>
    <p:sldLayoutId id="2147483753" r:id="rId8"/>
    <p:sldLayoutId id="2147483782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65861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10B104-D619-7057-0BD4-C359B53F092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12863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3047919-77D6-B122-AB64-C8589FBCCE84}"/>
              </a:ext>
            </a:extLst>
          </p:cNvPr>
          <p:cNvSpPr txBox="1"/>
          <p:nvPr userDrawn="1"/>
        </p:nvSpPr>
        <p:spPr>
          <a:xfrm>
            <a:off x="3100863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1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1EBB01-E104-1EC2-D8AC-885F9080B72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5263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B62E65-0C4D-AFDC-3705-E1D7BEB779CA}"/>
              </a:ext>
            </a:extLst>
          </p:cNvPr>
          <p:cNvSpPr txBox="1"/>
          <p:nvPr userDrawn="1"/>
        </p:nvSpPr>
        <p:spPr>
          <a:xfrm>
            <a:off x="5473707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2</a:t>
            </a:r>
          </a:p>
        </p:txBody>
      </p:sp>
    </p:spTree>
    <p:extLst>
      <p:ext uri="{BB962C8B-B14F-4D97-AF65-F5344CB8AC3E}">
        <p14:creationId xmlns:p14="http://schemas.microsoft.com/office/powerpoint/2010/main" val="196182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02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84" r:id="rId1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F78058-0E72-5849-9D36-A9B272F73A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EA29A3-0D9D-292C-3F41-8A2F8CBFA1A4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DD6D9EB-2A05-8B24-25EF-3CE5176D6E4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EDB7032-2BAF-B5E6-47FD-53CEB5B1CAA8}"/>
              </a:ext>
            </a:extLst>
          </p:cNvPr>
          <p:cNvSpPr txBox="1"/>
          <p:nvPr userDrawn="1"/>
        </p:nvSpPr>
        <p:spPr>
          <a:xfrm>
            <a:off x="529139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65322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F7DF3-E213-111D-C3FD-A2E9C94F85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C67EEA-2455-E7A1-105F-C69486AC6D46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Travail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AA2B2E-11CB-3C0E-66EF-839B1B82D9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5B9375-7DDC-2D7F-CE56-DE28B992549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E0ED43A-C7DF-65BD-CCBD-5DE25129238E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58826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1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38" r:id="rId2"/>
    <p:sldLayoutId id="2147483701" r:id="rId3"/>
    <p:sldLayoutId id="2147483700" r:id="rId4"/>
    <p:sldLayoutId id="2147483739" r:id="rId5"/>
    <p:sldLayoutId id="2147483699" r:id="rId6"/>
    <p:sldLayoutId id="2147483705" r:id="rId7"/>
    <p:sldLayoutId id="2147483706" r:id="rId8"/>
    <p:sldLayoutId id="2147483704" r:id="rId9"/>
    <p:sldLayoutId id="2147483741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132.xml"/><Relationship Id="rId1" Type="http://schemas.openxmlformats.org/officeDocument/2006/relationships/tags" Target="../tags/tag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132.xml"/><Relationship Id="rId1" Type="http://schemas.openxmlformats.org/officeDocument/2006/relationships/tags" Target="../tags/tag8.xml"/><Relationship Id="rId5" Type="http://schemas.openxmlformats.org/officeDocument/2006/relationships/image" Target="../media/image32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5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132.xml"/><Relationship Id="rId1" Type="http://schemas.openxmlformats.org/officeDocument/2006/relationships/tags" Target="../tags/tag10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26.png"/><Relationship Id="rId9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132.xml"/><Relationship Id="rId1" Type="http://schemas.openxmlformats.org/officeDocument/2006/relationships/tags" Target="../tags/tag1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4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4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132.xml"/><Relationship Id="rId1" Type="http://schemas.openxmlformats.org/officeDocument/2006/relationships/tags" Target="../tags/tag15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132.xml"/><Relationship Id="rId1" Type="http://schemas.openxmlformats.org/officeDocument/2006/relationships/tags" Target="../tags/tag16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132.xml"/><Relationship Id="rId1" Type="http://schemas.openxmlformats.org/officeDocument/2006/relationships/tags" Target="../tags/tag18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2.mp4"/><Relationship Id="rId7" Type="http://schemas.openxmlformats.org/officeDocument/2006/relationships/image" Target="../media/image4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0.png"/><Relationship Id="rId5" Type="http://schemas.openxmlformats.org/officeDocument/2006/relationships/slideLayout" Target="../slideLayouts/slideLayout140.xml"/><Relationship Id="rId4" Type="http://schemas.openxmlformats.org/officeDocument/2006/relationships/video" Target="../media/media2.mp4"/><Relationship Id="rId9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1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C6F9786-6AA3-4793-B7E4-18BE1AE27B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130C55F-7E31-E61E-374D-0AC9FB5D060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1F1F1"/>
              </a:clrFrom>
              <a:clrTo>
                <a:srgbClr val="F1F1F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84792" y="4770303"/>
            <a:ext cx="849109" cy="56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260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Regarde les images. Je vais te dire des mots et tu vas me montrer les images qui correspondent.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F9DF2C-BC35-41B0-A89F-20435BD89CE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DA8F569-70ED-4E8A-B976-7309007B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1B2F4C-A6F1-4748-BBFE-85EB4F143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6" name="TextBox 6">
            <a:extLst>
              <a:ext uri="{FF2B5EF4-FFF2-40B4-BE49-F238E27FC236}">
                <a16:creationId xmlns:a16="http://schemas.microsoft.com/office/drawing/2014/main" id="{BE9F4498-9E4F-4D73-B435-009301C9E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2 points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56A1E9B0-F25E-4CA0-9067-745067256F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973" y="2007939"/>
            <a:ext cx="1711300" cy="1872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C2D05070-4CBE-49F0-AF0F-0732BA74AE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651" y="4074627"/>
            <a:ext cx="1625800" cy="187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B9F6D131-3EBC-411F-999C-5134FA061E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350" y="2007939"/>
            <a:ext cx="1711313" cy="1872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2B0B2617-647E-42FF-BDE3-98E972F5762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740" y="2007939"/>
            <a:ext cx="1711315" cy="1872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E9760F5-22D9-4CE2-9CDB-EFA412AB650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241" y="4074627"/>
            <a:ext cx="1568063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68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CO2.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 à l’oral des phrases et des textes.</a:t>
            </a:r>
          </a:p>
        </p:txBody>
      </p:sp>
    </p:spTree>
    <p:extLst>
      <p:ext uri="{BB962C8B-B14F-4D97-AF65-F5344CB8AC3E}">
        <p14:creationId xmlns:p14="http://schemas.microsoft.com/office/powerpoint/2010/main" val="101329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912115" cy="633796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Regarde les scènes. Je vais te dire des phrases et tu vas me montrer les images qui correspondent : 1) Nous allons jouer en haut dans la chambre. 2) Le hérisson porte un casque bleu. 3) Salma arrose le jardin. 4 ) Akram joue aux jeux vidéo. 5) Mon oncle et ma tante vont nous rendre visite ce soir. 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F9DF2C-BC35-41B0-A89F-20435BD89CE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DA8F569-70ED-4E8A-B976-7309007B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1B2F4C-A6F1-4748-BBFE-85EB4F143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6" name="TextBox 6">
            <a:extLst>
              <a:ext uri="{FF2B5EF4-FFF2-40B4-BE49-F238E27FC236}">
                <a16:creationId xmlns:a16="http://schemas.microsoft.com/office/drawing/2014/main" id="{BE9F4498-9E4F-4D73-B435-009301C9E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89F012D-8CD9-4B04-AB26-716974837EA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6" t="4301" r="3286" b="6151"/>
          <a:stretch/>
        </p:blipFill>
        <p:spPr>
          <a:xfrm>
            <a:off x="1318748" y="1878541"/>
            <a:ext cx="6609805" cy="422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06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PO1 :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Produire, à l’oral, des mots de vocabulaire.</a:t>
            </a:r>
          </a:p>
        </p:txBody>
      </p:sp>
    </p:spTree>
    <p:extLst>
      <p:ext uri="{BB962C8B-B14F-4D97-AF65-F5344CB8AC3E}">
        <p14:creationId xmlns:p14="http://schemas.microsoft.com/office/powerpoint/2010/main" val="220327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Mets ton doigt sur chaque image et dis-moi le mot en français.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F9DF2C-BC35-41B0-A89F-20435BD89CE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DA8F569-70ED-4E8A-B976-7309007B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1B2F4C-A6F1-4748-BBFE-85EB4F143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6" name="TextBox 6">
            <a:extLst>
              <a:ext uri="{FF2B5EF4-FFF2-40B4-BE49-F238E27FC236}">
                <a16:creationId xmlns:a16="http://schemas.microsoft.com/office/drawing/2014/main" id="{BE9F4498-9E4F-4D73-B435-009301C9E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57828F28-C0A4-442D-BF7A-D7212D6FA2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643" y="4055104"/>
            <a:ext cx="1711320" cy="1872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B91EB4D9-7C16-4EBD-9BC1-9CD29366CE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319" y="1932894"/>
            <a:ext cx="1625780" cy="187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D054A3D5-60EA-41B5-A5CE-A11F91E18E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147" y="1932894"/>
            <a:ext cx="1711320" cy="1872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09CA5438-F131-427C-A407-F93AF1D4EC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391" y="4055104"/>
            <a:ext cx="1711320" cy="1872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F099E20-F2E4-427A-8692-FED78571C5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975" y="1932894"/>
            <a:ext cx="1711320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8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04047" y="3069811"/>
            <a:ext cx="747656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PO2 :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Participer à un dialogue en mobilisant les actes de parole étudiés.</a:t>
            </a:r>
          </a:p>
        </p:txBody>
      </p:sp>
    </p:spTree>
    <p:extLst>
      <p:ext uri="{BB962C8B-B14F-4D97-AF65-F5344CB8AC3E}">
        <p14:creationId xmlns:p14="http://schemas.microsoft.com/office/powerpoint/2010/main" val="3841675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2FBD7F59-4D4F-2F9C-2373-E248555710C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341E3D9-CA0F-6388-C0CB-C762B4755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45DB04F-1BEF-EA61-36BC-6F6BCBE126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51413284-CB60-3C56-DCD4-C2B0096F478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2 points</a:t>
            </a:r>
          </a:p>
        </p:txBody>
      </p:sp>
      <p:sp>
        <p:nvSpPr>
          <p:cNvPr id="19" name="Titre 1">
            <a:extLst>
              <a:ext uri="{FF2B5EF4-FFF2-40B4-BE49-F238E27FC236}">
                <a16:creationId xmlns:a16="http://schemas.microsoft.com/office/drawing/2014/main" id="{9F166FCF-DD94-85AD-98E1-52C417BBB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 vais te poser des questions et tu dois répondre correctement. </a:t>
            </a:r>
            <a:endParaRPr lang="fr-FR" i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1ACD7BA4-C95F-BDDA-DD17-FE6B4A36127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95B8AEFB-80DB-1152-92A6-450ACFE44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0C168F7-A80B-F3A1-F28F-7E849DF8B5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3" name="Titre 1">
            <a:extLst>
              <a:ext uri="{FF2B5EF4-FFF2-40B4-BE49-F238E27FC236}">
                <a16:creationId xmlns:a16="http://schemas.microsoft.com/office/drawing/2014/main" id="{8ED6E5E3-C4F1-19B3-0CA3-D422FF67D944}"/>
              </a:ext>
            </a:extLst>
          </p:cNvPr>
          <p:cNvSpPr txBox="1">
            <a:spLocks/>
          </p:cNvSpPr>
          <p:nvPr/>
        </p:nvSpPr>
        <p:spPr>
          <a:xfrm>
            <a:off x="1496223" y="1873525"/>
            <a:ext cx="6598905" cy="3110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fais avec tes amis 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Qui va venir à la maison ?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Est-ce que tu peux venir chez moi 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qu’on va faire chez toi 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Nous allons manger où ? </a:t>
            </a:r>
          </a:p>
        </p:txBody>
      </p:sp>
    </p:spTree>
    <p:extLst>
      <p:ext uri="{BB962C8B-B14F-4D97-AF65-F5344CB8AC3E}">
        <p14:creationId xmlns:p14="http://schemas.microsoft.com/office/powerpoint/2010/main" val="305176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64776" y="2750482"/>
            <a:ext cx="82385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PO3 :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Prendre la parole pour parler des activités.</a:t>
            </a:r>
          </a:p>
        </p:txBody>
      </p:sp>
    </p:spTree>
    <p:extLst>
      <p:ext uri="{BB962C8B-B14F-4D97-AF65-F5344CB8AC3E}">
        <p14:creationId xmlns:p14="http://schemas.microsoft.com/office/powerpoint/2010/main" val="172686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FF664-2ABF-A95B-EC29-49C53FB85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0C4375F2-CE50-8EAC-9701-86A50FD9D73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BD3F2871-AB84-3200-48FC-EC6D5F031D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6615E0A2-92F1-9BD2-2F44-71E1601F6A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21378CFD-C034-4418-944D-6095B6D342F6}"/>
              </a:ext>
            </a:extLst>
          </p:cNvPr>
          <p:cNvGrpSpPr/>
          <p:nvPr/>
        </p:nvGrpSpPr>
        <p:grpSpPr>
          <a:xfrm>
            <a:off x="3205057" y="2883965"/>
            <a:ext cx="2230032" cy="2839474"/>
            <a:chOff x="3029352" y="3081840"/>
            <a:chExt cx="2617338" cy="3346470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8D98087D-9127-FE94-A9A4-EA19F6CFB2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20782" y="3689448"/>
              <a:ext cx="1825908" cy="2738862"/>
            </a:xfrm>
            <a:prstGeom prst="rect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0D7A1219-85ED-CF98-3D23-A62C8908DB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29352" y="3081840"/>
              <a:ext cx="938876" cy="1048901"/>
            </a:xfrm>
            <a:prstGeom prst="rect">
              <a:avLst/>
            </a:prstGeom>
          </p:spPr>
        </p:pic>
      </p:grpSp>
      <p:sp>
        <p:nvSpPr>
          <p:cNvPr id="17" name="Titre 1">
            <a:extLst>
              <a:ext uri="{FF2B5EF4-FFF2-40B4-BE49-F238E27FC236}">
                <a16:creationId xmlns:a16="http://schemas.microsoft.com/office/drawing/2014/main" id="{8E130A73-E7BC-1D79-63C8-F44A538BC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41" y="777795"/>
            <a:ext cx="7253696" cy="612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Présente-toi. parle de ce que tu fais avec ta famille, dis qui va venir à la maison ce soir, ce que tu vas faire avec eux et où tu vas jouer avec ton ami(e).   </a:t>
            </a: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Expliquer la consigne avec la langue de l’apprenant.</a:t>
            </a:r>
            <a:endParaRPr lang="fr-FR" i="1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67B9370-4B53-4206-8C1A-DDE7BFD93F5F}"/>
              </a:ext>
            </a:extLst>
          </p:cNvPr>
          <p:cNvSpPr txBox="1"/>
          <p:nvPr/>
        </p:nvSpPr>
        <p:spPr>
          <a:xfrm>
            <a:off x="571902" y="2010593"/>
            <a:ext cx="82298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Situation :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Présente-toi, parle de ce que tu fais avec ta famille, dis qui va venir à la maison ce soir, ce que tu vas faire avec eux et où tu vas jouer avec ton ami(e).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564C76-30BA-4748-A411-1520C2C88262}"/>
              </a:ext>
            </a:extLst>
          </p:cNvPr>
          <p:cNvSpPr/>
          <p:nvPr/>
        </p:nvSpPr>
        <p:spPr>
          <a:xfrm>
            <a:off x="2402913" y="622001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205867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=  2 points (10 pts)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51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64776" y="2750482"/>
            <a:ext cx="82385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LF1.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Identifier et lire les graphèmes étudiés et les mots contenant ces graphèmes.</a:t>
            </a:r>
          </a:p>
        </p:txBody>
      </p:sp>
    </p:spTree>
    <p:extLst>
      <p:ext uri="{BB962C8B-B14F-4D97-AF65-F5344CB8AC3E}">
        <p14:creationId xmlns:p14="http://schemas.microsoft.com/office/powerpoint/2010/main" val="3526332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FFE98D44-242C-B857-A26E-6C7163C42EFF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88F2D0-04BB-A251-DD36-D1B8EDEBD6A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C9464FC-2A84-044F-BACA-8005915C7C3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76D3DCA5-D411-2F51-DEC5-EBA796C6E078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55" name="TextBox 10">
            <a:extLst>
              <a:ext uri="{FF2B5EF4-FFF2-40B4-BE49-F238E27FC236}">
                <a16:creationId xmlns:a16="http://schemas.microsoft.com/office/drawing/2014/main" id="{B761553D-2FE4-9121-D8B8-6D3E8CDA1A5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88794" y="3211919"/>
            <a:ext cx="7766412" cy="43416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904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 des acquis de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la période 3</a:t>
            </a:r>
          </a:p>
        </p:txBody>
      </p:sp>
    </p:spTree>
    <p:extLst>
      <p:ext uri="{BB962C8B-B14F-4D97-AF65-F5344CB8AC3E}">
        <p14:creationId xmlns:p14="http://schemas.microsoft.com/office/powerpoint/2010/main" val="1852417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 vais te montrer des graphèmes et tu dois les lire.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L’enseignant choisit </a:t>
            </a:r>
            <a:r>
              <a:rPr lang="fr-FR" b="1" i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 graphèmes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F9DF2C-BC35-41B0-A89F-20435BD89CE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DA8F569-70ED-4E8A-B976-7309007B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1B2F4C-A6F1-4748-BBFE-85EB4F143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6" name="TextBox 6">
            <a:extLst>
              <a:ext uri="{FF2B5EF4-FFF2-40B4-BE49-F238E27FC236}">
                <a16:creationId xmlns:a16="http://schemas.microsoft.com/office/drawing/2014/main" id="{BE9F4498-9E4F-4D73-B435-009301C9E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834901" y="6177315"/>
            <a:ext cx="7610401" cy="2234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réponse 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1  point (4 pts)  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C81AC77-3D3A-491F-950C-145FC60338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0670176"/>
              </p:ext>
            </p:extLst>
          </p:nvPr>
        </p:nvGraphicFramePr>
        <p:xfrm>
          <a:off x="2117707" y="2396575"/>
          <a:ext cx="5044788" cy="27521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81596">
                  <a:extLst>
                    <a:ext uri="{9D8B030D-6E8A-4147-A177-3AD203B41FA5}">
                      <a16:colId xmlns:a16="http://schemas.microsoft.com/office/drawing/2014/main" val="3520114031"/>
                    </a:ext>
                  </a:extLst>
                </a:gridCol>
                <a:gridCol w="840798">
                  <a:extLst>
                    <a:ext uri="{9D8B030D-6E8A-4147-A177-3AD203B41FA5}">
                      <a16:colId xmlns:a16="http://schemas.microsoft.com/office/drawing/2014/main" val="1611942228"/>
                    </a:ext>
                  </a:extLst>
                </a:gridCol>
                <a:gridCol w="840798">
                  <a:extLst>
                    <a:ext uri="{9D8B030D-6E8A-4147-A177-3AD203B41FA5}">
                      <a16:colId xmlns:a16="http://schemas.microsoft.com/office/drawing/2014/main" val="3211560125"/>
                    </a:ext>
                  </a:extLst>
                </a:gridCol>
                <a:gridCol w="1681596">
                  <a:extLst>
                    <a:ext uri="{9D8B030D-6E8A-4147-A177-3AD203B41FA5}">
                      <a16:colId xmlns:a16="http://schemas.microsoft.com/office/drawing/2014/main" val="570701649"/>
                    </a:ext>
                  </a:extLst>
                </a:gridCol>
              </a:tblGrid>
              <a:tr h="917388">
                <a:tc>
                  <a:txBody>
                    <a:bodyPr/>
                    <a:lstStyle/>
                    <a:p>
                      <a:pPr algn="ctr"/>
                      <a:r>
                        <a:rPr kumimoji="0" lang="it-IT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qu</a:t>
                      </a:r>
                      <a:endParaRPr kumimoji="0" lang="fr-FR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it-IT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  </a:t>
                      </a:r>
                      <a:endParaRPr kumimoji="0" lang="fr-FR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it-IT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fl</a:t>
                      </a:r>
                      <a:endParaRPr kumimoji="0" lang="fr-FR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25022"/>
                  </a:ext>
                </a:extLst>
              </a:tr>
              <a:tr h="917388">
                <a:tc>
                  <a:txBody>
                    <a:bodyPr/>
                    <a:lstStyle/>
                    <a:p>
                      <a:pPr algn="ctr"/>
                      <a:r>
                        <a:rPr kumimoji="0" lang="pt-BR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œu</a:t>
                      </a:r>
                      <a:endParaRPr kumimoji="0" lang="fr-FR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fr-FR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5143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468918"/>
                  </a:ext>
                </a:extLst>
              </a:tr>
              <a:tr h="917388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pt-BR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</a:t>
                      </a:r>
                      <a:endParaRPr kumimoji="0" lang="fr-FR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0" lang="fr-FR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pt-BR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ph</a:t>
                      </a:r>
                      <a:endParaRPr kumimoji="0" lang="fr-FR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0" lang="fr-FR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15639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639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 vais te montrer des mots et tu dois les lire.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L’enseignant choisit </a:t>
            </a:r>
            <a:r>
              <a:rPr lang="fr-FR" b="1" i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 mots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fr-FR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F9DF2C-BC35-41B0-A89F-20435BD89CE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DA8F569-70ED-4E8A-B976-7309007B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1B2F4C-A6F1-4748-BBFE-85EB4F143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6" name="TextBox 6">
            <a:extLst>
              <a:ext uri="{FF2B5EF4-FFF2-40B4-BE49-F238E27FC236}">
                <a16:creationId xmlns:a16="http://schemas.microsoft.com/office/drawing/2014/main" id="{BE9F4498-9E4F-4D73-B435-009301C9E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834901" y="6177315"/>
            <a:ext cx="7610401" cy="2234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réponse 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2  points (6 pts)   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C81AC77-3D3A-491F-950C-145FC60338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5982544"/>
              </p:ext>
            </p:extLst>
          </p:nvPr>
        </p:nvGraphicFramePr>
        <p:xfrm>
          <a:off x="1254034" y="2662518"/>
          <a:ext cx="6334158" cy="18347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12568">
                  <a:extLst>
                    <a:ext uri="{9D8B030D-6E8A-4147-A177-3AD203B41FA5}">
                      <a16:colId xmlns:a16="http://schemas.microsoft.com/office/drawing/2014/main" val="3520114031"/>
                    </a:ext>
                  </a:extLst>
                </a:gridCol>
                <a:gridCol w="2010795">
                  <a:extLst>
                    <a:ext uri="{9D8B030D-6E8A-4147-A177-3AD203B41FA5}">
                      <a16:colId xmlns:a16="http://schemas.microsoft.com/office/drawing/2014/main" val="1611942228"/>
                    </a:ext>
                  </a:extLst>
                </a:gridCol>
                <a:gridCol w="2010795">
                  <a:extLst>
                    <a:ext uri="{9D8B030D-6E8A-4147-A177-3AD203B41FA5}">
                      <a16:colId xmlns:a16="http://schemas.microsoft.com/office/drawing/2014/main" val="570701649"/>
                    </a:ext>
                  </a:extLst>
                </a:gridCol>
              </a:tblGrid>
              <a:tr h="917388">
                <a:tc>
                  <a:txBody>
                    <a:bodyPr/>
                    <a:lstStyle/>
                    <a:p>
                      <a:pPr algn="ctr"/>
                      <a:r>
                        <a:rPr kumimoji="0" lang="fr-FR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perroquet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homme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25022"/>
                  </a:ext>
                </a:extLst>
              </a:tr>
              <a:tr h="917388">
                <a:tc>
                  <a:txBody>
                    <a:bodyPr/>
                    <a:lstStyle/>
                    <a:p>
                      <a:pPr marL="0" marR="0" lvl="0" indent="0" algn="ctr" defTabSz="7919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91962" rtl="0" eaLnBrk="1" latinLnBrk="0" hangingPunct="1"/>
                      <a:r>
                        <a:rPr kumimoji="0" lang="fr-FR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histoire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91962" rtl="0" eaLnBrk="1" latinLnBrk="0" hangingPunct="1"/>
                      <a:r>
                        <a:rPr kumimoji="0" lang="fr-FR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fusée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4689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608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4BD0F-C1DA-EE8C-886B-6236F428B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9C84C5C0-8A85-F16C-49FF-E1171A806C73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F566EF3-30CC-D22E-6483-0BBF49616AA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B6415DF-0DA2-EDA0-CBE7-05EBE35CC0D1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AA780E1C-80E8-3A56-F3EA-3232764F7305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EA2CF0B-6D87-6921-5C20-DF525D6F168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26042" y="2498491"/>
            <a:ext cx="7788166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LF2 :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Lire des phrases simples contenant les graphèmes étudiés.</a:t>
            </a:r>
          </a:p>
        </p:txBody>
      </p:sp>
    </p:spTree>
    <p:extLst>
      <p:ext uri="{BB962C8B-B14F-4D97-AF65-F5344CB8AC3E}">
        <p14:creationId xmlns:p14="http://schemas.microsoft.com/office/powerpoint/2010/main" val="56828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2FBD7F59-4D4F-2F9C-2373-E248555710C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341E3D9-CA0F-6388-C0CB-C762B4755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45DB04F-1BEF-EA61-36BC-6F6BCBE126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51413284-CB60-3C56-DCD4-C2B0096F478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715353" y="5441038"/>
            <a:ext cx="5518602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Fluidité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4 points ( 2 points par phrase)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Correction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6 points ( 0.5 point par mot )</a:t>
            </a:r>
          </a:p>
        </p:txBody>
      </p:sp>
      <p:sp>
        <p:nvSpPr>
          <p:cNvPr id="19" name="Titre 1">
            <a:extLst>
              <a:ext uri="{FF2B5EF4-FFF2-40B4-BE49-F238E27FC236}">
                <a16:creationId xmlns:a16="http://schemas.microsoft.com/office/drawing/2014/main" id="{9F166FCF-DD94-85AD-98E1-52C417BBB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vas lire ces phrases correctement et avec fluidité.</a:t>
            </a:r>
            <a:endParaRPr lang="fr-FR" i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1ACD7BA4-C95F-BDDA-DD17-FE6B4A36127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95B8AEFB-80DB-1152-92A6-450ACFE44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0C168F7-A80B-F3A1-F28F-7E849DF8B5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3" name="Titre 1">
            <a:extLst>
              <a:ext uri="{FF2B5EF4-FFF2-40B4-BE49-F238E27FC236}">
                <a16:creationId xmlns:a16="http://schemas.microsoft.com/office/drawing/2014/main" id="{8ED6E5E3-C4F1-19B3-0CA3-D422FF67D944}"/>
              </a:ext>
            </a:extLst>
          </p:cNvPr>
          <p:cNvSpPr txBox="1">
            <a:spLocks/>
          </p:cNvSpPr>
          <p:nvPr/>
        </p:nvSpPr>
        <p:spPr>
          <a:xfrm>
            <a:off x="1119478" y="1964267"/>
            <a:ext cx="7516346" cy="23706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lvl="0" defTabSz="914400">
              <a:lnSpc>
                <a:spcPct val="150000"/>
              </a:lnSpc>
              <a:defRPr/>
            </a:pPr>
            <a:r>
              <a:rPr lang="fr-FR" sz="2400" b="1" dirty="0">
                <a:ln w="0"/>
                <a:solidFill>
                  <a:srgbClr val="424D7B"/>
                </a:solidFill>
                <a:latin typeface="Dosis SemiBold" pitchFamily="2" charset="0"/>
              </a:rPr>
              <a:t>Les roses sont des fleurs.</a:t>
            </a:r>
          </a:p>
          <a:p>
            <a:pPr lvl="0" defTabSz="914400">
              <a:lnSpc>
                <a:spcPct val="150000"/>
              </a:lnSpc>
              <a:defRPr/>
            </a:pPr>
            <a:r>
              <a:rPr lang="fr-FR" sz="2400" b="1" dirty="0">
                <a:ln w="0"/>
                <a:solidFill>
                  <a:srgbClr val="424D7B"/>
                </a:solidFill>
                <a:latin typeface="Dosis SemiBold" pitchFamily="2" charset="0"/>
              </a:rPr>
              <a:t> Sara se brosse les dents chaque soir</a:t>
            </a: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98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30B7BA-C657-4500-9080-BFC92F4B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L’évaluation est terminée.</a:t>
            </a:r>
          </a:p>
        </p:txBody>
      </p:sp>
      <p:pic>
        <p:nvPicPr>
          <p:cNvPr id="9" name="Nada-Wave">
            <a:hlinkClick r:id="" action="ppaction://media"/>
            <a:extLst>
              <a:ext uri="{FF2B5EF4-FFF2-40B4-BE49-F238E27FC236}">
                <a16:creationId xmlns:a16="http://schemas.microsoft.com/office/drawing/2014/main" id="{366B4315-512B-95B5-C6C5-0BE4BCB92E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A7E9F1CB-EA6C-1B6A-6840-2B76C6198EE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8C87F580-D43E-40E9-A22C-ABDFFF4D5BD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1EA581AE-457B-4AC9-B0BE-89245AD12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20DF47B-8E67-41A7-BF3C-95670922E5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909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839143" y="3473069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5055143" y="3221069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4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473267" y="2005165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Organigramme : Terminateur 38">
            <a:extLst>
              <a:ext uri="{FF2B5EF4-FFF2-40B4-BE49-F238E27FC236}">
                <a16:creationId xmlns:a16="http://schemas.microsoft.com/office/drawing/2014/main" id="{6841D22E-7F63-0123-DE78-6B7D3949BFF3}"/>
              </a:ext>
            </a:extLst>
          </p:cNvPr>
          <p:cNvSpPr/>
          <p:nvPr/>
        </p:nvSpPr>
        <p:spPr>
          <a:xfrm>
            <a:off x="689267" y="175316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653267" y="223397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 individuelle </a:t>
            </a:r>
          </a:p>
        </p:txBody>
      </p:sp>
      <p:sp>
        <p:nvSpPr>
          <p:cNvPr id="8" name="Titre 30">
            <a:extLst>
              <a:ext uri="{FF2B5EF4-FFF2-40B4-BE49-F238E27FC236}">
                <a16:creationId xmlns:a16="http://schemas.microsoft.com/office/drawing/2014/main" id="{E7505BF1-9FB3-A3D9-F1AE-40542186D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43" y="875187"/>
            <a:ext cx="7886700" cy="720000"/>
          </a:xfrm>
        </p:spPr>
        <p:txBody>
          <a:bodyPr/>
          <a:lstStyle/>
          <a:p>
            <a:r>
              <a:rPr lang="fr-MA" sz="2400" dirty="0"/>
              <a:t>Organisation de la semaine 6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97D6792-77EF-964B-8655-3B3059F55CA8}"/>
              </a:ext>
            </a:extLst>
          </p:cNvPr>
          <p:cNvSpPr/>
          <p:nvPr/>
        </p:nvSpPr>
        <p:spPr>
          <a:xfrm>
            <a:off x="4839143" y="2000011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Terminateur 2">
            <a:extLst>
              <a:ext uri="{FF2B5EF4-FFF2-40B4-BE49-F238E27FC236}">
                <a16:creationId xmlns:a16="http://schemas.microsoft.com/office/drawing/2014/main" id="{5658D257-978F-A594-EEA1-56A5EF90062C}"/>
              </a:ext>
            </a:extLst>
          </p:cNvPr>
          <p:cNvSpPr/>
          <p:nvPr/>
        </p:nvSpPr>
        <p:spPr>
          <a:xfrm>
            <a:off x="5055143" y="1748011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4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F17D042A-9C0B-3691-ABA9-FFC53DBA5F5E}"/>
              </a:ext>
            </a:extLst>
          </p:cNvPr>
          <p:cNvSpPr txBox="1">
            <a:spLocks/>
          </p:cNvSpPr>
          <p:nvPr/>
        </p:nvSpPr>
        <p:spPr>
          <a:xfrm>
            <a:off x="5019143" y="219929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 collective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FE98D44-242C-B857-A26E-6C7163C42EFF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88F2D0-04BB-A251-DD36-D1B8EDEBD6A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C9464FC-2A84-044F-BACA-8005915C7C3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76D3DCA5-D411-2F51-DEC5-EBA796C6E078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A5E18E04-36C4-DDBA-D36A-2F6CAF012C20}"/>
              </a:ext>
            </a:extLst>
          </p:cNvPr>
          <p:cNvSpPr txBox="1">
            <a:spLocks/>
          </p:cNvSpPr>
          <p:nvPr/>
        </p:nvSpPr>
        <p:spPr>
          <a:xfrm>
            <a:off x="5086338" y="3666180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Correction 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D821F4D-459F-10F8-037F-9FC307E61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732" y="4694672"/>
            <a:ext cx="3828620" cy="136562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B4DDBFF-D324-3E3C-39D9-A0E8D4DE4E9D}"/>
              </a:ext>
            </a:extLst>
          </p:cNvPr>
          <p:cNvSpPr txBox="1"/>
          <p:nvPr/>
        </p:nvSpPr>
        <p:spPr>
          <a:xfrm>
            <a:off x="813092" y="5365125"/>
            <a:ext cx="38314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 individuelle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2A74291-E7E7-13E4-B65A-C8356CD292FE}"/>
              </a:ext>
            </a:extLst>
          </p:cNvPr>
          <p:cNvSpPr/>
          <p:nvPr/>
        </p:nvSpPr>
        <p:spPr>
          <a:xfrm>
            <a:off x="4839143" y="4950756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Terminateur 10">
            <a:extLst>
              <a:ext uri="{FF2B5EF4-FFF2-40B4-BE49-F238E27FC236}">
                <a16:creationId xmlns:a16="http://schemas.microsoft.com/office/drawing/2014/main" id="{CFC503CC-4FA1-9F10-684E-6C928131AD4B}"/>
              </a:ext>
            </a:extLst>
          </p:cNvPr>
          <p:cNvSpPr/>
          <p:nvPr/>
        </p:nvSpPr>
        <p:spPr>
          <a:xfrm>
            <a:off x="5055143" y="4698756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2007DED-A7A4-1496-C6CA-3C0B3D55903F}"/>
              </a:ext>
            </a:extLst>
          </p:cNvPr>
          <p:cNvSpPr/>
          <p:nvPr/>
        </p:nvSpPr>
        <p:spPr>
          <a:xfrm>
            <a:off x="524857" y="347422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Terminateur 12">
            <a:extLst>
              <a:ext uri="{FF2B5EF4-FFF2-40B4-BE49-F238E27FC236}">
                <a16:creationId xmlns:a16="http://schemas.microsoft.com/office/drawing/2014/main" id="{2CC04B81-2F68-9145-2BD8-E6E9F41E90B1}"/>
              </a:ext>
            </a:extLst>
          </p:cNvPr>
          <p:cNvSpPr/>
          <p:nvPr/>
        </p:nvSpPr>
        <p:spPr>
          <a:xfrm>
            <a:off x="740857" y="322222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AF0CA50C-2275-E5C0-2D7C-487CAD1753CB}"/>
              </a:ext>
            </a:extLst>
          </p:cNvPr>
          <p:cNvSpPr txBox="1">
            <a:spLocks/>
          </p:cNvSpPr>
          <p:nvPr/>
        </p:nvSpPr>
        <p:spPr>
          <a:xfrm>
            <a:off x="704857" y="370303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 individuelle   </a:t>
            </a:r>
          </a:p>
        </p:txBody>
      </p: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ECE942AC-D1E4-7C1A-AB4A-F1F11950B0CE}"/>
              </a:ext>
            </a:extLst>
          </p:cNvPr>
          <p:cNvSpPr txBox="1">
            <a:spLocks/>
          </p:cNvSpPr>
          <p:nvPr/>
        </p:nvSpPr>
        <p:spPr>
          <a:xfrm>
            <a:off x="5086338" y="5143867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Compilation et renseignement des livrets de compétences </a:t>
            </a:r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62AFBE96-6D58-CF0A-14F1-9A0AB1FC361F}"/>
              </a:ext>
            </a:extLst>
          </p:cNvPr>
          <p:cNvSpPr/>
          <p:nvPr/>
        </p:nvSpPr>
        <p:spPr>
          <a:xfrm>
            <a:off x="768935" y="4704259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</p:spTree>
    <p:extLst>
      <p:ext uri="{BB962C8B-B14F-4D97-AF65-F5344CB8AC3E}">
        <p14:creationId xmlns:p14="http://schemas.microsoft.com/office/powerpoint/2010/main" val="37914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49E62-5D54-DEB1-59B4-B137DB639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F984329C-9080-CCA8-8A31-B0D53E4130A1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95B853A-E9BC-33AE-1774-4B1AE38649B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A7D1827-0DD5-22F7-C028-D10A701CBBB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F92A7BD9-9E88-218E-B1C9-6A2F1CF6CA0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2" name="TextBox 10">
            <a:extLst>
              <a:ext uri="{FF2B5EF4-FFF2-40B4-BE49-F238E27FC236}">
                <a16:creationId xmlns:a16="http://schemas.microsoft.com/office/drawing/2014/main" id="{CC832EE0-6DF7-A0E0-F06E-7C9F081354B1}"/>
              </a:ext>
            </a:extLst>
          </p:cNvPr>
          <p:cNvSpPr txBox="1"/>
          <p:nvPr/>
        </p:nvSpPr>
        <p:spPr>
          <a:xfrm>
            <a:off x="1071279" y="990020"/>
            <a:ext cx="7001441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904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compétences évaluées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750AC4AF-65C1-0790-9725-6F2C1900FEF7}"/>
              </a:ext>
            </a:extLst>
          </p:cNvPr>
          <p:cNvSpPr txBox="1"/>
          <p:nvPr/>
        </p:nvSpPr>
        <p:spPr>
          <a:xfrm>
            <a:off x="555733" y="1602020"/>
            <a:ext cx="8032531" cy="4518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CO1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Comprendre, à l’oral, des mots de vocabulaire.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CO2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Comprendre, à l’oral, des phrases.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PO1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Produire, à l’oral, des mots de vocabulaire.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PO2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Participer à un dialogue en mobilisant les actes de parole étudiés.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PO3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Prendre la parole pour parler des activités à l’école.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LF1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Identifier et lire les graphèmes étudiés et les mots contenant ces graphèmes.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LF2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Lire des phrases simples contenant les graphèmes étudiés.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LC1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 des phrases simples contenant les graphèmes étudiés.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PE1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Écrire correctement des mots.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PE2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 Ecrire des phrases.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OL1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Utiliser les outils de langue pour produire des énoncés oraux ou écrits.</a:t>
            </a:r>
          </a:p>
        </p:txBody>
      </p:sp>
    </p:spTree>
    <p:extLst>
      <p:ext uri="{BB962C8B-B14F-4D97-AF65-F5344CB8AC3E}">
        <p14:creationId xmlns:p14="http://schemas.microsoft.com/office/powerpoint/2010/main" val="180345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0B710-8693-6626-47B9-5AF0530F3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432F1CFE-E3AC-6F75-1987-E1F4A7B5C13E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378E7BD-4095-31C6-AA06-A2C2C542E6B4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A1367DD-BD09-B726-FA8B-50C67B47FACF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8276346E-44C5-6BF7-0930-0969AB426842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616E3DE1-2996-B97A-6A3F-40D60F3E458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303990" y="1710825"/>
            <a:ext cx="5941375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Les séances 1, 2 et 3 sont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consacrées à l’évaluation des compétences suivantes  :</a:t>
            </a:r>
            <a:r>
              <a:rPr kumimoji="0" lang="fr-FR" sz="1600" b="1" i="0" u="sng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CO1 – C02PO1 – PO2 – PO3 - LF1 – LF2.</a:t>
            </a: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La passation se fait de manière </a:t>
            </a:r>
            <a:r>
              <a:rPr kumimoji="0" lang="fr-FR" sz="1600" b="1" i="0" u="sng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individuelle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: l’enseignant évalue chaque élève en l’ invitant à son bureau.</a:t>
            </a:r>
          </a:p>
          <a:p>
            <a:pPr marL="457247" marR="0" lvl="1" indent="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L’enseignant est guidé par le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ppt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affiché sur son ordinateur qui ne doit pas être projeté sur l’écran de la classe  (l’ordinateur doit être débranché du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Datashow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).</a:t>
            </a:r>
          </a:p>
          <a:p>
            <a:pPr marL="885872" marR="0" lvl="1" indent="-428625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Pendant que l’enseignant évalue de manière individuelle les élèves, le reste de la classe réalise des activités pour assurer le calme : lecture, coloriage, copie, dessin.</a:t>
            </a:r>
          </a:p>
          <a:p>
            <a:pPr marL="885872" marR="0" lvl="1" indent="-428625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L’enseignant note immédiatement chaque compétence évaluée et renseigne la grille de compilation (0 -10 ) en s’appuyant sur les indications de compilation en dessous de chaque slide d’item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1898AD3F-CCD0-0B01-51CF-ADECC9DFE9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063"/>
          <a:stretch>
            <a:fillRect/>
          </a:stretch>
        </p:blipFill>
        <p:spPr>
          <a:xfrm>
            <a:off x="472249" y="2831015"/>
            <a:ext cx="1831741" cy="119597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9414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A7764-08FC-69EE-EEE6-D97AFAB61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B8B0A13-9A13-F51E-DEB1-123E69C1D82C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44AFA64-CD37-ABC3-0DC7-9CD206D254EF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69D769C-2C66-2685-49C5-F24D42E0BC5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03A084-5A78-80D2-4631-6850D4EEDB81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84957AE1-DE25-9011-99A9-624716E700F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38400" y="2479102"/>
            <a:ext cx="7951694" cy="16312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Avant de commencer les évaluations individuelles</a:t>
            </a:r>
          </a:p>
          <a:p>
            <a:pPr marL="442913" marR="0" lvl="0" indent="-4429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1 -  Garder à portée de main la grille de compilation </a:t>
            </a:r>
          </a:p>
          <a:p>
            <a:pPr marL="442913" marR="0" lvl="0" indent="-4429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2- Donner une activité à réaliser au reste de la classe</a:t>
            </a:r>
          </a:p>
        </p:txBody>
      </p:sp>
    </p:spTree>
    <p:extLst>
      <p:ext uri="{BB962C8B-B14F-4D97-AF65-F5344CB8AC3E}">
        <p14:creationId xmlns:p14="http://schemas.microsoft.com/office/powerpoint/2010/main" val="90239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E2D82-588D-EFD8-8EE8-66880EFE8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DF388C9-95D7-6E35-500D-4E391D2B7C63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ED7A6F9-8F6D-E92A-9FFB-BD3564C1E0E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99254B4-1179-09E2-3963-E2197E18697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2AAA314B-76E1-DBFF-E27F-D8C13E1CF6EF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26954AF-F1E1-39EA-0347-22DD6224C88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80714" y="2821848"/>
            <a:ext cx="3670515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L’enseignant demande aux élèves de prendre le livret à la page 83 et faites les activités de lecture.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 SemiBold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988115D-DAFD-439B-A537-D7BE07E8A7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482" y="1280637"/>
            <a:ext cx="3321365" cy="509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97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6A4C6-0615-4F6F-AB64-975F8AC4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/>
              <a:t>Bonjour cher élève. Nous allons faire quelques activités d’évaluation.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6B75884-FDA7-3C30-D664-B0E9FFEE8DE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A0C3709-4680-5424-D4BD-97BFC2F14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51DB144-9999-2761-71C6-6FD60EF25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E4E50BF3-91A0-9251-A61F-775418AE5C4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63"/>
          <a:stretch>
            <a:fillRect/>
          </a:stretch>
        </p:blipFill>
        <p:spPr>
          <a:xfrm>
            <a:off x="2687662" y="2198689"/>
            <a:ext cx="3768675" cy="246062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651273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CO1.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Comprendre, à l’oral, des mots de vocabulaire.</a:t>
            </a:r>
            <a:endParaRPr kumimoji="0" lang="fr-MA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614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Vocab_04- Entrainement 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3_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2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5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6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3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4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_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7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8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 offer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Vocab_01- 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Vocab_03- Appropri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3EFF58A-878D-45D3-98B3-2A4167E4539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935EE65-EFF6-41BE-AD9B-D333E6AF2074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202b3bc9-e036-45c7-aea0-06aec8cd7a40"/>
    <ds:schemaRef ds:uri="http://schemas.microsoft.com/office/2006/documentManagement/types"/>
    <ds:schemaRef ds:uri="f0534ec5-868f-4ce6-85c7-99f0612daa52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3A625D2-0D29-4111-ABCA-78BFA48A52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8558</TotalTime>
  <Words>909</Words>
  <PresentationFormat>Affichage à l'écran (4:3)</PresentationFormat>
  <Paragraphs>101</Paragraphs>
  <Slides>24</Slides>
  <Notes>0</Notes>
  <HiddenSlides>0</HiddenSlides>
  <MMClips>2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20</vt:i4>
      </vt:variant>
      <vt:variant>
        <vt:lpstr>Titres des diapositives</vt:lpstr>
      </vt:variant>
      <vt:variant>
        <vt:i4>24</vt:i4>
      </vt:variant>
    </vt:vector>
  </HeadingPairs>
  <TitlesOfParts>
    <vt:vector size="53" baseType="lpstr">
      <vt:lpstr>Calibri</vt:lpstr>
      <vt:lpstr>Arial</vt:lpstr>
      <vt:lpstr>Dosis</vt:lpstr>
      <vt:lpstr>Comic Sans MS</vt:lpstr>
      <vt:lpstr>Dosis SemiBold</vt:lpstr>
      <vt:lpstr>Dosis ExtraBold</vt:lpstr>
      <vt:lpstr>Mistral</vt:lpstr>
      <vt:lpstr>Wingdings</vt:lpstr>
      <vt:lpstr>Dosis Medium</vt:lpstr>
      <vt:lpstr>2_Conception personnalisée</vt:lpstr>
      <vt:lpstr>00_Env-Enseignant</vt:lpstr>
      <vt:lpstr>Révision</vt:lpstr>
      <vt:lpstr>lecture offerte</vt:lpstr>
      <vt:lpstr>4_New Voc_01-Livret</vt:lpstr>
      <vt:lpstr>Conception personnalisée</vt:lpstr>
      <vt:lpstr>Vocab_01- Présentation</vt:lpstr>
      <vt:lpstr>Vocab_02- Mémorisation</vt:lpstr>
      <vt:lpstr>Vocab_03- Appropriation</vt:lpstr>
      <vt:lpstr>Vocab_04- Entrainement livret</vt:lpstr>
      <vt:lpstr>1_Env-Enseignant</vt:lpstr>
      <vt:lpstr>3_Lecture</vt:lpstr>
      <vt:lpstr>2_Env-Enseignant</vt:lpstr>
      <vt:lpstr>5_New Voc_01-Livret</vt:lpstr>
      <vt:lpstr>6_New Voc_01-Livret</vt:lpstr>
      <vt:lpstr>3_Env-Enseignant</vt:lpstr>
      <vt:lpstr>4_Env-Enseignant</vt:lpstr>
      <vt:lpstr>1_Révision</vt:lpstr>
      <vt:lpstr>7_New Voc_01-Livret</vt:lpstr>
      <vt:lpstr>8_New Voc_01-Livret</vt:lpstr>
      <vt:lpstr>Présentation PowerPoint</vt:lpstr>
      <vt:lpstr>Présentation PowerPoint</vt:lpstr>
      <vt:lpstr>Organisation de la semaine 6</vt:lpstr>
      <vt:lpstr>Présentation PowerPoint</vt:lpstr>
      <vt:lpstr>Présentation PowerPoint</vt:lpstr>
      <vt:lpstr>Présentation PowerPoint</vt:lpstr>
      <vt:lpstr>Présentation PowerPoint</vt:lpstr>
      <vt:lpstr>Bonjour cher élève. Nous allons faire quelques activités d’évaluation.</vt:lpstr>
      <vt:lpstr>Présentation PowerPoint</vt:lpstr>
      <vt:lpstr>Regarde les images. Je vais te dire des mots et tu vas me montrer les images qui correspondent.</vt:lpstr>
      <vt:lpstr>Présentation PowerPoint</vt:lpstr>
      <vt:lpstr>Regarde les scènes. Je vais te dire des phrases et tu vas me montrer les images qui correspondent : 1) Nous allons jouer en haut dans la chambre. 2) Le hérisson porte un casque bleu. 3) Salma arrose le jardin. 4 ) Akram joue aux jeux vidéo. 5) Mon oncle et ma tante vont nous rendre visite ce soir. </vt:lpstr>
      <vt:lpstr>Présentation PowerPoint</vt:lpstr>
      <vt:lpstr>Mets ton doigt sur chaque image et dis-moi le mot en français.</vt:lpstr>
      <vt:lpstr>Présentation PowerPoint</vt:lpstr>
      <vt:lpstr>Je vais te poser des questions et tu dois répondre correctement. </vt:lpstr>
      <vt:lpstr>Présentation PowerPoint</vt:lpstr>
      <vt:lpstr>Présente-toi. parle de ce que tu fais avec ta famille, dis qui va venir à la maison ce soir, ce que tu vas faire avec eux et où tu vas jouer avec ton ami(e).   Expliquer la consigne avec la langue de l’apprenant.</vt:lpstr>
      <vt:lpstr>Présentation PowerPoint</vt:lpstr>
      <vt:lpstr>Je vais te montrer des graphèmes et tu dois les lire. L’enseignant choisit 4 graphèmes.</vt:lpstr>
      <vt:lpstr>Je vais te montrer des mots et tu dois les lire. L’enseignant choisit 3 mots.</vt:lpstr>
      <vt:lpstr>Présentation PowerPoint</vt:lpstr>
      <vt:lpstr>Tu vas lire ces phrases correctement et avec fluidité.</vt:lpstr>
      <vt:lpstr>L’évaluation est terminée.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2026-03-08T21:32:49Z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