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761" r:id="rId4"/>
  </p:sldMasterIdLst>
  <p:notesMasterIdLst>
    <p:notesMasterId r:id="rId61"/>
  </p:notesMasterIdLst>
  <p:sldIdLst>
    <p:sldId id="317" r:id="rId5"/>
    <p:sldId id="271" r:id="rId6"/>
    <p:sldId id="322" r:id="rId7"/>
    <p:sldId id="318" r:id="rId8"/>
    <p:sldId id="323" r:id="rId9"/>
    <p:sldId id="278" r:id="rId10"/>
    <p:sldId id="324" r:id="rId11"/>
    <p:sldId id="281" r:id="rId12"/>
    <p:sldId id="279" r:id="rId13"/>
    <p:sldId id="280" r:id="rId14"/>
    <p:sldId id="325" r:id="rId15"/>
    <p:sldId id="283" r:id="rId16"/>
    <p:sldId id="286" r:id="rId17"/>
    <p:sldId id="326" r:id="rId18"/>
    <p:sldId id="290" r:id="rId19"/>
    <p:sldId id="287" r:id="rId20"/>
    <p:sldId id="288" r:id="rId21"/>
    <p:sldId id="327" r:id="rId22"/>
    <p:sldId id="328" r:id="rId23"/>
    <p:sldId id="291" r:id="rId24"/>
    <p:sldId id="292" r:id="rId25"/>
    <p:sldId id="329" r:id="rId26"/>
    <p:sldId id="297" r:id="rId27"/>
    <p:sldId id="296" r:id="rId28"/>
    <p:sldId id="295" r:id="rId29"/>
    <p:sldId id="298" r:id="rId30"/>
    <p:sldId id="299" r:id="rId31"/>
    <p:sldId id="300" r:id="rId32"/>
    <p:sldId id="301" r:id="rId33"/>
    <p:sldId id="321" r:id="rId34"/>
    <p:sldId id="303" r:id="rId35"/>
    <p:sldId id="264" r:id="rId36"/>
    <p:sldId id="330" r:id="rId37"/>
    <p:sldId id="307" r:id="rId38"/>
    <p:sldId id="332" r:id="rId39"/>
    <p:sldId id="331" r:id="rId40"/>
    <p:sldId id="309" r:id="rId41"/>
    <p:sldId id="333" r:id="rId42"/>
    <p:sldId id="311" r:id="rId43"/>
    <p:sldId id="334" r:id="rId44"/>
    <p:sldId id="335" r:id="rId45"/>
    <p:sldId id="336" r:id="rId46"/>
    <p:sldId id="337" r:id="rId47"/>
    <p:sldId id="338" r:id="rId48"/>
    <p:sldId id="314" r:id="rId49"/>
    <p:sldId id="315" r:id="rId50"/>
    <p:sldId id="319" r:id="rId51"/>
    <p:sldId id="275" r:id="rId52"/>
    <p:sldId id="340" r:id="rId53"/>
    <p:sldId id="341" r:id="rId54"/>
    <p:sldId id="342" r:id="rId55"/>
    <p:sldId id="339" r:id="rId56"/>
    <p:sldId id="276" r:id="rId57"/>
    <p:sldId id="257" r:id="rId58"/>
    <p:sldId id="258" r:id="rId59"/>
    <p:sldId id="25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6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1266" y="786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-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69263-13B9-4DE6-9807-868A9C900366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A6C63-E666-44FA-AA80-9AC623CCB2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6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92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82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3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B4B3012-F87D-4B19-8508-FC9FCF94AB10}"/>
              </a:ext>
            </a:extLst>
          </p:cNvPr>
          <p:cNvGrpSpPr/>
          <p:nvPr userDrawn="1"/>
        </p:nvGrpSpPr>
        <p:grpSpPr>
          <a:xfrm>
            <a:off x="2924901" y="1686696"/>
            <a:ext cx="6342197" cy="3484608"/>
            <a:chOff x="-548507" y="477868"/>
            <a:chExt cx="11570449" cy="6357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DA8B384-9C73-48AE-A686-B8756D1BC3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B1327A8-1B5E-4678-9568-48D27CA823E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7CAFC64-51C4-45C6-AEF9-65B54F5146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A649BF4-C417-44E9-98D6-8FC294A5D4C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5BEC155-8F1B-46C1-A45D-866F572EEED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7197790-46F7-4F92-9C93-5BCAB1C111B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4B1CAF9C-6520-4B32-8DAA-4041428CBA4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95E82618-5E05-455C-BDF9-5110E40010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5901807-736E-437B-80F8-D3924B5A1E4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2BB209EC-1388-4082-934E-EC99454D42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802FC6A2-8EB5-49A0-BC16-E01EE9D85FE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7681421-F4DB-46D8-9B81-F3C7378FCF1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80F074ED-916B-467D-9871-B74D0952C1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2179" y="1884681"/>
            <a:ext cx="4540437" cy="2812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C81543E3-75DA-4BE9-A4E5-C20150E352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147C64E-B38B-41CA-83F4-6C69AF037434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01D9318-E0D3-49A9-A33B-600EAC6FA22C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552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9956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82358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98754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8D747B-4F75-4F28-AD96-701C919665B5}"/>
              </a:ext>
            </a:extLst>
          </p:cNvPr>
          <p:cNvSpPr/>
          <p:nvPr userDrawn="1"/>
        </p:nvSpPr>
        <p:spPr>
          <a:xfrm flipV="1">
            <a:off x="0" y="281517"/>
            <a:ext cx="3352800" cy="442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CA1094-8B72-45A3-9291-9448CC4446F6}"/>
              </a:ext>
            </a:extLst>
          </p:cNvPr>
          <p:cNvSpPr/>
          <p:nvPr userDrawn="1"/>
        </p:nvSpPr>
        <p:spPr>
          <a:xfrm flipV="1">
            <a:off x="8839200" y="281517"/>
            <a:ext cx="3352800" cy="4429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80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6998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7630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xmlns="" id="{5BDD6C17-436D-4F52-8ED5-560A16C207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17"/>
            <a:ext cx="8883762" cy="6874169"/>
          </a:xfrm>
          <a:custGeom>
            <a:avLst/>
            <a:gdLst>
              <a:gd name="connsiteX0" fmla="*/ 0 w 4176532"/>
              <a:gd name="connsiteY0" fmla="*/ 6867763 h 6867763"/>
              <a:gd name="connsiteX1" fmla="*/ 1367981 w 4176532"/>
              <a:gd name="connsiteY1" fmla="*/ 0 h 6867763"/>
              <a:gd name="connsiteX2" fmla="*/ 4176532 w 4176532"/>
              <a:gd name="connsiteY2" fmla="*/ 0 h 6867763"/>
              <a:gd name="connsiteX3" fmla="*/ 2808551 w 4176532"/>
              <a:gd name="connsiteY3" fmla="*/ 6867763 h 6867763"/>
              <a:gd name="connsiteX4" fmla="*/ 0 w 4176532"/>
              <a:gd name="connsiteY4" fmla="*/ 6867763 h 6867763"/>
              <a:gd name="connsiteX0" fmla="*/ 0 w 4909957"/>
              <a:gd name="connsiteY0" fmla="*/ 6867763 h 6867763"/>
              <a:gd name="connsiteX1" fmla="*/ 1367981 w 4909957"/>
              <a:gd name="connsiteY1" fmla="*/ 0 h 6867763"/>
              <a:gd name="connsiteX2" fmla="*/ 4909957 w 4909957"/>
              <a:gd name="connsiteY2" fmla="*/ 0 h 6867763"/>
              <a:gd name="connsiteX3" fmla="*/ 2808551 w 4909957"/>
              <a:gd name="connsiteY3" fmla="*/ 6867763 h 6867763"/>
              <a:gd name="connsiteX4" fmla="*/ 0 w 4909957"/>
              <a:gd name="connsiteY4" fmla="*/ 6867763 h 6867763"/>
              <a:gd name="connsiteX0" fmla="*/ 0 w 4909957"/>
              <a:gd name="connsiteY0" fmla="*/ 6877288 h 6877288"/>
              <a:gd name="connsiteX1" fmla="*/ 2110931 w 4909957"/>
              <a:gd name="connsiteY1" fmla="*/ 0 h 6877288"/>
              <a:gd name="connsiteX2" fmla="*/ 4909957 w 4909957"/>
              <a:gd name="connsiteY2" fmla="*/ 9525 h 6877288"/>
              <a:gd name="connsiteX3" fmla="*/ 2808551 w 4909957"/>
              <a:gd name="connsiteY3" fmla="*/ 6877288 h 6877288"/>
              <a:gd name="connsiteX4" fmla="*/ 0 w 4909957"/>
              <a:gd name="connsiteY4" fmla="*/ 6877288 h 6877288"/>
              <a:gd name="connsiteX0" fmla="*/ 0 w 5557657"/>
              <a:gd name="connsiteY0" fmla="*/ 6877288 h 6877288"/>
              <a:gd name="connsiteX1" fmla="*/ 211093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3888051 w 5557657"/>
              <a:gd name="connsiteY3" fmla="*/ 6877288 h 6877288"/>
              <a:gd name="connsiteX4" fmla="*/ 0 w 5557657"/>
              <a:gd name="connsiteY4" fmla="*/ 6877288 h 6877288"/>
              <a:gd name="connsiteX0" fmla="*/ 0 w 6433957"/>
              <a:gd name="connsiteY0" fmla="*/ 6877288 h 6877288"/>
              <a:gd name="connsiteX1" fmla="*/ 2815781 w 6433957"/>
              <a:gd name="connsiteY1" fmla="*/ 0 h 6877288"/>
              <a:gd name="connsiteX2" fmla="*/ 6433957 w 6433957"/>
              <a:gd name="connsiteY2" fmla="*/ 0 h 6877288"/>
              <a:gd name="connsiteX3" fmla="*/ 3888051 w 6433957"/>
              <a:gd name="connsiteY3" fmla="*/ 6877288 h 6877288"/>
              <a:gd name="connsiteX4" fmla="*/ 0 w 64339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0 w 64847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790606 w 6484757"/>
              <a:gd name="connsiteY4" fmla="*/ 6877288 h 6877288"/>
              <a:gd name="connsiteX5" fmla="*/ 0 w 6484757"/>
              <a:gd name="connsiteY5" fmla="*/ 6877288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23576 w 5717727"/>
              <a:gd name="connsiteY4" fmla="*/ 6877288 h 6877288"/>
              <a:gd name="connsiteX5" fmla="*/ 0 w 5717727"/>
              <a:gd name="connsiteY5" fmla="*/ 5004406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11002 w 5717727"/>
              <a:gd name="connsiteY4" fmla="*/ 6877288 h 6877288"/>
              <a:gd name="connsiteX5" fmla="*/ 0 w 5717727"/>
              <a:gd name="connsiteY5" fmla="*/ 5004406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3110924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670825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794040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794040 h 6877288"/>
              <a:gd name="connsiteX0" fmla="*/ 2477 w 5707630"/>
              <a:gd name="connsiteY0" fmla="*/ 3794040 h 6890029"/>
              <a:gd name="connsiteX1" fmla="*/ 2038654 w 5707630"/>
              <a:gd name="connsiteY1" fmla="*/ 0 h 6890029"/>
              <a:gd name="connsiteX2" fmla="*/ 5707630 w 5707630"/>
              <a:gd name="connsiteY2" fmla="*/ 0 h 6890029"/>
              <a:gd name="connsiteX3" fmla="*/ 2771419 w 5707630"/>
              <a:gd name="connsiteY3" fmla="*/ 6890029 h 6890029"/>
              <a:gd name="connsiteX4" fmla="*/ 905 w 5707630"/>
              <a:gd name="connsiteY4" fmla="*/ 6877288 h 6890029"/>
              <a:gd name="connsiteX5" fmla="*/ 2477 w 5707630"/>
              <a:gd name="connsiteY5" fmla="*/ 3794040 h 6890029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771419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21717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09143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890029"/>
              <a:gd name="connsiteX1" fmla="*/ 2038654 w 6675848"/>
              <a:gd name="connsiteY1" fmla="*/ 12741 h 6890029"/>
              <a:gd name="connsiteX2" fmla="*/ 6675848 w 6675848"/>
              <a:gd name="connsiteY2" fmla="*/ 0 h 6890029"/>
              <a:gd name="connsiteX3" fmla="*/ 2809143 w 6675848"/>
              <a:gd name="connsiteY3" fmla="*/ 6813585 h 6890029"/>
              <a:gd name="connsiteX4" fmla="*/ 905 w 6675848"/>
              <a:gd name="connsiteY4" fmla="*/ 6890029 h 6890029"/>
              <a:gd name="connsiteX5" fmla="*/ 2477 w 6675848"/>
              <a:gd name="connsiteY5" fmla="*/ 3806781 h 6890029"/>
              <a:gd name="connsiteX0" fmla="*/ 2477 w 6675848"/>
              <a:gd name="connsiteY0" fmla="*/ 3806781 h 6890030"/>
              <a:gd name="connsiteX1" fmla="*/ 2038654 w 6675848"/>
              <a:gd name="connsiteY1" fmla="*/ 12741 h 6890030"/>
              <a:gd name="connsiteX2" fmla="*/ 6675848 w 6675848"/>
              <a:gd name="connsiteY2" fmla="*/ 0 h 6890030"/>
              <a:gd name="connsiteX3" fmla="*/ 2809143 w 6675848"/>
              <a:gd name="connsiteY3" fmla="*/ 6890030 h 6890030"/>
              <a:gd name="connsiteX4" fmla="*/ 905 w 6675848"/>
              <a:gd name="connsiteY4" fmla="*/ 6890029 h 6890030"/>
              <a:gd name="connsiteX5" fmla="*/ 2477 w 6675848"/>
              <a:gd name="connsiteY5" fmla="*/ 3806781 h 6890030"/>
              <a:gd name="connsiteX0" fmla="*/ 2477 w 6675848"/>
              <a:gd name="connsiteY0" fmla="*/ 3794040 h 6877289"/>
              <a:gd name="connsiteX1" fmla="*/ 2038654 w 6675848"/>
              <a:gd name="connsiteY1" fmla="*/ 0 h 6877289"/>
              <a:gd name="connsiteX2" fmla="*/ 6675848 w 6675848"/>
              <a:gd name="connsiteY2" fmla="*/ 0 h 6877289"/>
              <a:gd name="connsiteX3" fmla="*/ 2809143 w 6675848"/>
              <a:gd name="connsiteY3" fmla="*/ 6877289 h 6877289"/>
              <a:gd name="connsiteX4" fmla="*/ 905 w 6675848"/>
              <a:gd name="connsiteY4" fmla="*/ 6877288 h 6877289"/>
              <a:gd name="connsiteX5" fmla="*/ 2477 w 6675848"/>
              <a:gd name="connsiteY5" fmla="*/ 3794040 h 6877289"/>
              <a:gd name="connsiteX0" fmla="*/ 2477 w 6472145"/>
              <a:gd name="connsiteY0" fmla="*/ 3794040 h 6877289"/>
              <a:gd name="connsiteX1" fmla="*/ 2038654 w 6472145"/>
              <a:gd name="connsiteY1" fmla="*/ 0 h 6877289"/>
              <a:gd name="connsiteX2" fmla="*/ 6472145 w 6472145"/>
              <a:gd name="connsiteY2" fmla="*/ 16678 h 6877289"/>
              <a:gd name="connsiteX3" fmla="*/ 2809143 w 6472145"/>
              <a:gd name="connsiteY3" fmla="*/ 6877289 h 6877289"/>
              <a:gd name="connsiteX4" fmla="*/ 905 w 6472145"/>
              <a:gd name="connsiteY4" fmla="*/ 6877288 h 6877289"/>
              <a:gd name="connsiteX5" fmla="*/ 2477 w 6472145"/>
              <a:gd name="connsiteY5" fmla="*/ 3794040 h 6877289"/>
              <a:gd name="connsiteX0" fmla="*/ 2477 w 6465972"/>
              <a:gd name="connsiteY0" fmla="*/ 3794040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794040 h 6877289"/>
              <a:gd name="connsiteX0" fmla="*/ 2477 w 6465972"/>
              <a:gd name="connsiteY0" fmla="*/ 3477144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477144 h 6877289"/>
              <a:gd name="connsiteX0" fmla="*/ 8325 w 6465647"/>
              <a:gd name="connsiteY0" fmla="*/ 3385411 h 6877289"/>
              <a:gd name="connsiteX1" fmla="*/ 2038329 w 6465647"/>
              <a:gd name="connsiteY1" fmla="*/ 0 h 6877289"/>
              <a:gd name="connsiteX2" fmla="*/ 6465647 w 6465647"/>
              <a:gd name="connsiteY2" fmla="*/ 8340 h 6877289"/>
              <a:gd name="connsiteX3" fmla="*/ 2808818 w 6465647"/>
              <a:gd name="connsiteY3" fmla="*/ 6877289 h 6877289"/>
              <a:gd name="connsiteX4" fmla="*/ 580 w 6465647"/>
              <a:gd name="connsiteY4" fmla="*/ 6877288 h 6877289"/>
              <a:gd name="connsiteX5" fmla="*/ 8325 w 6465647"/>
              <a:gd name="connsiteY5" fmla="*/ 3385411 h 6877289"/>
              <a:gd name="connsiteX0" fmla="*/ 0 w 6482013"/>
              <a:gd name="connsiteY0" fmla="*/ 3268661 h 6877289"/>
              <a:gd name="connsiteX1" fmla="*/ 2054695 w 6482013"/>
              <a:gd name="connsiteY1" fmla="*/ 0 h 6877289"/>
              <a:gd name="connsiteX2" fmla="*/ 6482013 w 6482013"/>
              <a:gd name="connsiteY2" fmla="*/ 8340 h 6877289"/>
              <a:gd name="connsiteX3" fmla="*/ 2825184 w 6482013"/>
              <a:gd name="connsiteY3" fmla="*/ 6877289 h 6877289"/>
              <a:gd name="connsiteX4" fmla="*/ 16946 w 6482013"/>
              <a:gd name="connsiteY4" fmla="*/ 6877288 h 6877289"/>
              <a:gd name="connsiteX5" fmla="*/ 0 w 6482013"/>
              <a:gd name="connsiteY5" fmla="*/ 3268661 h 6877289"/>
              <a:gd name="connsiteX0" fmla="*/ 0 w 6469667"/>
              <a:gd name="connsiteY0" fmla="*/ 3251983 h 6877289"/>
              <a:gd name="connsiteX1" fmla="*/ 2042349 w 6469667"/>
              <a:gd name="connsiteY1" fmla="*/ 0 h 6877289"/>
              <a:gd name="connsiteX2" fmla="*/ 6469667 w 6469667"/>
              <a:gd name="connsiteY2" fmla="*/ 8340 h 6877289"/>
              <a:gd name="connsiteX3" fmla="*/ 2812838 w 6469667"/>
              <a:gd name="connsiteY3" fmla="*/ 6877289 h 6877289"/>
              <a:gd name="connsiteX4" fmla="*/ 4600 w 6469667"/>
              <a:gd name="connsiteY4" fmla="*/ 6877288 h 6877289"/>
              <a:gd name="connsiteX5" fmla="*/ 0 w 6469667"/>
              <a:gd name="connsiteY5" fmla="*/ 3251983 h 6877289"/>
              <a:gd name="connsiteX0" fmla="*/ 0 w 6475840"/>
              <a:gd name="connsiteY0" fmla="*/ 3176929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76929 h 6877289"/>
              <a:gd name="connsiteX0" fmla="*/ 0 w 6475840"/>
              <a:gd name="connsiteY0" fmla="*/ 3185268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85268 h 6877289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45059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24890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86371"/>
              <a:gd name="connsiteX1" fmla="*/ 2048522 w 6475840"/>
              <a:gd name="connsiteY1" fmla="*/ 0 h 6886371"/>
              <a:gd name="connsiteX2" fmla="*/ 6475840 w 6475840"/>
              <a:gd name="connsiteY2" fmla="*/ 8340 h 6886371"/>
              <a:gd name="connsiteX3" fmla="*/ 2718167 w 6475840"/>
              <a:gd name="connsiteY3" fmla="*/ 6886371 h 6886371"/>
              <a:gd name="connsiteX4" fmla="*/ 10773 w 6475840"/>
              <a:gd name="connsiteY4" fmla="*/ 6877288 h 6886371"/>
              <a:gd name="connsiteX5" fmla="*/ 0 w 6475840"/>
              <a:gd name="connsiteY5" fmla="*/ 3185268 h 6886371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718167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84553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4306 w 6596852"/>
              <a:gd name="connsiteY4" fmla="*/ 6887113 h 6896196"/>
              <a:gd name="connsiteX5" fmla="*/ 0 w 6596852"/>
              <a:gd name="connsiteY5" fmla="*/ 3195093 h 68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852" h="6896196">
                <a:moveTo>
                  <a:pt x="0" y="3195093"/>
                </a:moveTo>
                <a:lnTo>
                  <a:pt x="2048522" y="9825"/>
                </a:lnTo>
                <a:lnTo>
                  <a:pt x="6596852" y="0"/>
                </a:lnTo>
                <a:lnTo>
                  <a:pt x="2630770" y="6896196"/>
                </a:lnTo>
                <a:lnTo>
                  <a:pt x="4306" y="6887113"/>
                </a:lnTo>
                <a:cubicBezTo>
                  <a:pt x="639" y="6262819"/>
                  <a:pt x="3667" y="3819387"/>
                  <a:pt x="0" y="31950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813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3055512-C062-4A16-8C9B-5A02F0BE99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6116" y="389863"/>
            <a:ext cx="4498759" cy="5947901"/>
          </a:xfrm>
          <a:custGeom>
            <a:avLst/>
            <a:gdLst>
              <a:gd name="connsiteX0" fmla="*/ 1879242 w 3341686"/>
              <a:gd name="connsiteY0" fmla="*/ 3114083 h 4418111"/>
              <a:gd name="connsiteX1" fmla="*/ 2101518 w 3341686"/>
              <a:gd name="connsiteY1" fmla="*/ 3815631 h 4418111"/>
              <a:gd name="connsiteX2" fmla="*/ 2285590 w 3341686"/>
              <a:gd name="connsiteY2" fmla="*/ 3565576 h 4418111"/>
              <a:gd name="connsiteX3" fmla="*/ 2264752 w 3341686"/>
              <a:gd name="connsiteY3" fmla="*/ 3905929 h 4418111"/>
              <a:gd name="connsiteX4" fmla="*/ 1945232 w 3341686"/>
              <a:gd name="connsiteY4" fmla="*/ 4246286 h 4418111"/>
              <a:gd name="connsiteX5" fmla="*/ 1625716 w 3341686"/>
              <a:gd name="connsiteY5" fmla="*/ 4103895 h 4418111"/>
              <a:gd name="connsiteX6" fmla="*/ 1518051 w 3341686"/>
              <a:gd name="connsiteY6" fmla="*/ 3718391 h 4418111"/>
              <a:gd name="connsiteX7" fmla="*/ 1587511 w 3341686"/>
              <a:gd name="connsiteY7" fmla="*/ 3694077 h 4418111"/>
              <a:gd name="connsiteX8" fmla="*/ 1688229 w 3341686"/>
              <a:gd name="connsiteY8" fmla="*/ 3635036 h 4418111"/>
              <a:gd name="connsiteX9" fmla="*/ 1879242 w 3341686"/>
              <a:gd name="connsiteY9" fmla="*/ 3114083 h 4418111"/>
              <a:gd name="connsiteX10" fmla="*/ 1936055 w 3341686"/>
              <a:gd name="connsiteY10" fmla="*/ 2421021 h 4418111"/>
              <a:gd name="connsiteX11" fmla="*/ 1559822 w 3341686"/>
              <a:gd name="connsiteY11" fmla="*/ 3182513 h 4418111"/>
              <a:gd name="connsiteX12" fmla="*/ 1535743 w 3341686"/>
              <a:gd name="connsiteY12" fmla="*/ 3266790 h 4418111"/>
              <a:gd name="connsiteX13" fmla="*/ 1454479 w 3341686"/>
              <a:gd name="connsiteY13" fmla="*/ 3206593 h 4418111"/>
              <a:gd name="connsiteX14" fmla="*/ 1352144 w 3341686"/>
              <a:gd name="connsiteY14" fmla="*/ 3013960 h 4418111"/>
              <a:gd name="connsiteX15" fmla="*/ 1337093 w 3341686"/>
              <a:gd name="connsiteY15" fmla="*/ 3700210 h 4418111"/>
              <a:gd name="connsiteX16" fmla="*/ 1096305 w 3341686"/>
              <a:gd name="connsiteY16" fmla="*/ 3582824 h 4418111"/>
              <a:gd name="connsiteX17" fmla="*/ 1412341 w 3341686"/>
              <a:gd name="connsiteY17" fmla="*/ 4049354 h 4418111"/>
              <a:gd name="connsiteX18" fmla="*/ 2408607 w 3341686"/>
              <a:gd name="connsiteY18" fmla="*/ 4118580 h 4418111"/>
              <a:gd name="connsiteX19" fmla="*/ 2745709 w 3341686"/>
              <a:gd name="connsiteY19" fmla="*/ 3618942 h 4418111"/>
              <a:gd name="connsiteX20" fmla="*/ 2462783 w 3341686"/>
              <a:gd name="connsiteY20" fmla="*/ 3697197 h 4418111"/>
              <a:gd name="connsiteX21" fmla="*/ 2408607 w 3341686"/>
              <a:gd name="connsiteY21" fmla="*/ 2986873 h 4418111"/>
              <a:gd name="connsiteX22" fmla="*/ 2333359 w 3341686"/>
              <a:gd name="connsiteY22" fmla="*/ 3266790 h 4418111"/>
              <a:gd name="connsiteX23" fmla="*/ 2270154 w 3341686"/>
              <a:gd name="connsiteY23" fmla="*/ 3369125 h 4418111"/>
              <a:gd name="connsiteX24" fmla="*/ 2212965 w 3341686"/>
              <a:gd name="connsiteY24" fmla="*/ 3275819 h 4418111"/>
              <a:gd name="connsiteX25" fmla="*/ 1936055 w 3341686"/>
              <a:gd name="connsiteY25" fmla="*/ 2421021 h 4418111"/>
              <a:gd name="connsiteX26" fmla="*/ 103053 w 3341686"/>
              <a:gd name="connsiteY26" fmla="*/ 2360828 h 4418111"/>
              <a:gd name="connsiteX27" fmla="*/ 157234 w 3341686"/>
              <a:gd name="connsiteY27" fmla="*/ 2430054 h 4418111"/>
              <a:gd name="connsiteX28" fmla="*/ 241506 w 3341686"/>
              <a:gd name="connsiteY28" fmla="*/ 2851436 h 4418111"/>
              <a:gd name="connsiteX29" fmla="*/ 214418 w 3341686"/>
              <a:gd name="connsiteY29" fmla="*/ 2968822 h 4418111"/>
              <a:gd name="connsiteX30" fmla="*/ 127132 w 3341686"/>
              <a:gd name="connsiteY30" fmla="*/ 2884545 h 4418111"/>
              <a:gd name="connsiteX31" fmla="*/ 42856 w 3341686"/>
              <a:gd name="connsiteY31" fmla="*/ 2430054 h 4418111"/>
              <a:gd name="connsiteX32" fmla="*/ 103053 w 3341686"/>
              <a:gd name="connsiteY32" fmla="*/ 2360828 h 4418111"/>
              <a:gd name="connsiteX33" fmla="*/ 3192307 w 3341686"/>
              <a:gd name="connsiteY33" fmla="*/ 1170427 h 4418111"/>
              <a:gd name="connsiteX34" fmla="*/ 3254387 w 3341686"/>
              <a:gd name="connsiteY34" fmla="*/ 1223099 h 4418111"/>
              <a:gd name="connsiteX35" fmla="*/ 3215257 w 3341686"/>
              <a:gd name="connsiteY35" fmla="*/ 1903331 h 4418111"/>
              <a:gd name="connsiteX36" fmla="*/ 3109913 w 3341686"/>
              <a:gd name="connsiteY36" fmla="*/ 1641472 h 4418111"/>
              <a:gd name="connsiteX37" fmla="*/ 3137001 w 3341686"/>
              <a:gd name="connsiteY37" fmla="*/ 1226111 h 4418111"/>
              <a:gd name="connsiteX38" fmla="*/ 3192307 w 3341686"/>
              <a:gd name="connsiteY38" fmla="*/ 1170427 h 4418111"/>
              <a:gd name="connsiteX39" fmla="*/ 903682 w 3341686"/>
              <a:gd name="connsiteY39" fmla="*/ 305091 h 4418111"/>
              <a:gd name="connsiteX40" fmla="*/ 933780 w 3341686"/>
              <a:gd name="connsiteY40" fmla="*/ 910075 h 4418111"/>
              <a:gd name="connsiteX41" fmla="*/ 816391 w 3341686"/>
              <a:gd name="connsiteY41" fmla="*/ 910075 h 4418111"/>
              <a:gd name="connsiteX42" fmla="*/ 903682 w 3341686"/>
              <a:gd name="connsiteY42" fmla="*/ 305091 h 4418111"/>
              <a:gd name="connsiteX43" fmla="*/ 1862291 w 3341686"/>
              <a:gd name="connsiteY43" fmla="*/ 345 h 4418111"/>
              <a:gd name="connsiteX44" fmla="*/ 1877338 w 3341686"/>
              <a:gd name="connsiteY44" fmla="*/ 46244 h 4418111"/>
              <a:gd name="connsiteX45" fmla="*/ 2182092 w 3341686"/>
              <a:gd name="connsiteY45" fmla="*/ 943743 h 4418111"/>
              <a:gd name="connsiteX46" fmla="*/ 2422123 w 3341686"/>
              <a:gd name="connsiteY46" fmla="*/ 1879252 h 4418111"/>
              <a:gd name="connsiteX47" fmla="*/ 2563588 w 3341686"/>
              <a:gd name="connsiteY47" fmla="*/ 1307378 h 4418111"/>
              <a:gd name="connsiteX48" fmla="*/ 2542519 w 3341686"/>
              <a:gd name="connsiteY48" fmla="*/ 1189992 h 4418111"/>
              <a:gd name="connsiteX49" fmla="*/ 2560582 w 3341686"/>
              <a:gd name="connsiteY49" fmla="*/ 1114744 h 4418111"/>
              <a:gd name="connsiteX50" fmla="*/ 2629807 w 3341686"/>
              <a:gd name="connsiteY50" fmla="*/ 1162902 h 4418111"/>
              <a:gd name="connsiteX51" fmla="*/ 3069243 w 3341686"/>
              <a:gd name="connsiteY51" fmla="*/ 2264513 h 4418111"/>
              <a:gd name="connsiteX52" fmla="*/ 2978949 w 3341686"/>
              <a:gd name="connsiteY52" fmla="*/ 2785218 h 4418111"/>
              <a:gd name="connsiteX53" fmla="*/ 3168573 w 3341686"/>
              <a:gd name="connsiteY53" fmla="*/ 2601619 h 4418111"/>
              <a:gd name="connsiteX54" fmla="*/ 3216727 w 3341686"/>
              <a:gd name="connsiteY54" fmla="*/ 2547439 h 4418111"/>
              <a:gd name="connsiteX55" fmla="*/ 3264885 w 3341686"/>
              <a:gd name="connsiteY55" fmla="*/ 2610648 h 4418111"/>
              <a:gd name="connsiteX56" fmla="*/ 3276929 w 3341686"/>
              <a:gd name="connsiteY56" fmla="*/ 3293885 h 4418111"/>
              <a:gd name="connsiteX57" fmla="*/ 2960889 w 3341686"/>
              <a:gd name="connsiteY57" fmla="*/ 3992173 h 4418111"/>
              <a:gd name="connsiteX58" fmla="*/ 2936648 w 3341686"/>
              <a:gd name="connsiteY58" fmla="*/ 4048734 h 4418111"/>
              <a:gd name="connsiteX59" fmla="*/ 2618669 w 3341686"/>
              <a:gd name="connsiteY59" fmla="*/ 4237262 h 4418111"/>
              <a:gd name="connsiteX60" fmla="*/ 1798618 w 3341686"/>
              <a:gd name="connsiteY60" fmla="*/ 4418111 h 4418111"/>
              <a:gd name="connsiteX61" fmla="*/ 978569 w 3341686"/>
              <a:gd name="connsiteY61" fmla="*/ 4237262 h 4418111"/>
              <a:gd name="connsiteX62" fmla="*/ 800342 w 3341686"/>
              <a:gd name="connsiteY62" fmla="*/ 4131594 h 4418111"/>
              <a:gd name="connsiteX63" fmla="*/ 826896 w 3341686"/>
              <a:gd name="connsiteY63" fmla="*/ 4121597 h 4418111"/>
              <a:gd name="connsiteX64" fmla="*/ 774935 w 3341686"/>
              <a:gd name="connsiteY64" fmla="*/ 4116531 h 4418111"/>
              <a:gd name="connsiteX65" fmla="*/ 630977 w 3341686"/>
              <a:gd name="connsiteY65" fmla="*/ 4031176 h 4418111"/>
              <a:gd name="connsiteX66" fmla="*/ 664362 w 3341686"/>
              <a:gd name="connsiteY66" fmla="*/ 4034313 h 4418111"/>
              <a:gd name="connsiteX67" fmla="*/ 477750 w 3341686"/>
              <a:gd name="connsiteY67" fmla="*/ 3889841 h 4418111"/>
              <a:gd name="connsiteX68" fmla="*/ 450661 w 3341686"/>
              <a:gd name="connsiteY68" fmla="*/ 3841680 h 4418111"/>
              <a:gd name="connsiteX69" fmla="*/ 510860 w 3341686"/>
              <a:gd name="connsiteY69" fmla="*/ 3823621 h 4418111"/>
              <a:gd name="connsiteX70" fmla="*/ 697474 w 3341686"/>
              <a:gd name="connsiteY70" fmla="*/ 3901875 h 4418111"/>
              <a:gd name="connsiteX71" fmla="*/ 459691 w 3341686"/>
              <a:gd name="connsiteY71" fmla="*/ 3483507 h 4418111"/>
              <a:gd name="connsiteX72" fmla="*/ 414545 w 3341686"/>
              <a:gd name="connsiteY72" fmla="*/ 3035041 h 4418111"/>
              <a:gd name="connsiteX73" fmla="*/ 417554 w 3341686"/>
              <a:gd name="connsiteY73" fmla="*/ 2448115 h 4418111"/>
              <a:gd name="connsiteX74" fmla="*/ 447656 w 3341686"/>
              <a:gd name="connsiteY74" fmla="*/ 2336752 h 4418111"/>
              <a:gd name="connsiteX75" fmla="*/ 661353 w 3341686"/>
              <a:gd name="connsiteY75" fmla="*/ 2589576 h 4418111"/>
              <a:gd name="connsiteX76" fmla="*/ 763690 w 3341686"/>
              <a:gd name="connsiteY76" fmla="*/ 2622687 h 4418111"/>
              <a:gd name="connsiteX77" fmla="*/ 739610 w 3341686"/>
              <a:gd name="connsiteY77" fmla="*/ 2529380 h 4418111"/>
              <a:gd name="connsiteX78" fmla="*/ 760677 w 3341686"/>
              <a:gd name="connsiteY78" fmla="*/ 1782937 h 4418111"/>
              <a:gd name="connsiteX79" fmla="*/ 1061661 w 3341686"/>
              <a:gd name="connsiteY79" fmla="*/ 1229121 h 4418111"/>
              <a:gd name="connsiteX80" fmla="*/ 1106813 w 3341686"/>
              <a:gd name="connsiteY80" fmla="*/ 1183975 h 4418111"/>
              <a:gd name="connsiteX81" fmla="*/ 1148952 w 3341686"/>
              <a:gd name="connsiteY81" fmla="*/ 1262229 h 4418111"/>
              <a:gd name="connsiteX82" fmla="*/ 1546255 w 3341686"/>
              <a:gd name="connsiteY82" fmla="*/ 1912360 h 4418111"/>
              <a:gd name="connsiteX83" fmla="*/ 1516156 w 3341686"/>
              <a:gd name="connsiteY83" fmla="*/ 1042511 h 4418111"/>
              <a:gd name="connsiteX84" fmla="*/ 1618491 w 3341686"/>
              <a:gd name="connsiteY84" fmla="*/ 202761 h 4418111"/>
              <a:gd name="connsiteX85" fmla="*/ 1811125 w 3341686"/>
              <a:gd name="connsiteY85" fmla="*/ 22165 h 4418111"/>
              <a:gd name="connsiteX86" fmla="*/ 1862291 w 3341686"/>
              <a:gd name="connsiteY86" fmla="*/ 345 h 441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41686" h="4418111">
                <a:moveTo>
                  <a:pt x="1879242" y="3114083"/>
                </a:moveTo>
                <a:cubicBezTo>
                  <a:pt x="1976488" y="3357196"/>
                  <a:pt x="2000802" y="3593361"/>
                  <a:pt x="2101518" y="3815631"/>
                </a:cubicBezTo>
                <a:cubicBezTo>
                  <a:pt x="2191815" y="3746172"/>
                  <a:pt x="2216129" y="3648931"/>
                  <a:pt x="2285590" y="3565576"/>
                </a:cubicBezTo>
                <a:cubicBezTo>
                  <a:pt x="2348103" y="3694077"/>
                  <a:pt x="2302951" y="3805213"/>
                  <a:pt x="2264752" y="3905929"/>
                </a:cubicBezTo>
                <a:cubicBezTo>
                  <a:pt x="2209182" y="4062215"/>
                  <a:pt x="2111936" y="4197665"/>
                  <a:pt x="1945232" y="4246286"/>
                </a:cubicBezTo>
                <a:cubicBezTo>
                  <a:pt x="1806311" y="4287962"/>
                  <a:pt x="1709065" y="4208083"/>
                  <a:pt x="1625716" y="4103895"/>
                </a:cubicBezTo>
                <a:cubicBezTo>
                  <a:pt x="1531941" y="3989284"/>
                  <a:pt x="1490266" y="3864254"/>
                  <a:pt x="1518051" y="3718391"/>
                </a:cubicBezTo>
                <a:cubicBezTo>
                  <a:pt x="1524994" y="3680183"/>
                  <a:pt x="1552779" y="3662821"/>
                  <a:pt x="1587511" y="3694077"/>
                </a:cubicBezTo>
                <a:cubicBezTo>
                  <a:pt x="1670862" y="3760061"/>
                  <a:pt x="1677809" y="3687130"/>
                  <a:pt x="1688229" y="3635036"/>
                </a:cubicBezTo>
                <a:cubicBezTo>
                  <a:pt x="1722956" y="3461383"/>
                  <a:pt x="1792416" y="3305097"/>
                  <a:pt x="1879242" y="3114083"/>
                </a:cubicBezTo>
                <a:close/>
                <a:moveTo>
                  <a:pt x="1936055" y="2421021"/>
                </a:moveTo>
                <a:cubicBezTo>
                  <a:pt x="1740414" y="2661809"/>
                  <a:pt x="1574873" y="2884538"/>
                  <a:pt x="1559822" y="3182513"/>
                </a:cubicBezTo>
                <a:cubicBezTo>
                  <a:pt x="1556814" y="3212614"/>
                  <a:pt x="1574873" y="3257760"/>
                  <a:pt x="1535743" y="3266790"/>
                </a:cubicBezTo>
                <a:cubicBezTo>
                  <a:pt x="1493604" y="3275819"/>
                  <a:pt x="1472538" y="3236689"/>
                  <a:pt x="1454479" y="3206593"/>
                </a:cubicBezTo>
                <a:cubicBezTo>
                  <a:pt x="1418356" y="3143388"/>
                  <a:pt x="1385252" y="3080178"/>
                  <a:pt x="1352144" y="3013960"/>
                </a:cubicBezTo>
                <a:cubicBezTo>
                  <a:pt x="1313013" y="3245718"/>
                  <a:pt x="1249807" y="3468452"/>
                  <a:pt x="1337093" y="3700210"/>
                </a:cubicBezTo>
                <a:cubicBezTo>
                  <a:pt x="1237765" y="3685159"/>
                  <a:pt x="1201649" y="3591854"/>
                  <a:pt x="1096305" y="3582824"/>
                </a:cubicBezTo>
                <a:cubicBezTo>
                  <a:pt x="1186602" y="3760407"/>
                  <a:pt x="1288933" y="3907888"/>
                  <a:pt x="1412341" y="4049354"/>
                </a:cubicBezTo>
                <a:cubicBezTo>
                  <a:pt x="1668178" y="4350337"/>
                  <a:pt x="2143739" y="4329270"/>
                  <a:pt x="2408607" y="4118580"/>
                </a:cubicBezTo>
                <a:cubicBezTo>
                  <a:pt x="2562109" y="3995178"/>
                  <a:pt x="2586189" y="3775457"/>
                  <a:pt x="2745709" y="3618942"/>
                </a:cubicBezTo>
                <a:cubicBezTo>
                  <a:pt x="2619294" y="3615933"/>
                  <a:pt x="2553080" y="3694189"/>
                  <a:pt x="2462783" y="3697197"/>
                </a:cubicBezTo>
                <a:cubicBezTo>
                  <a:pt x="2462783" y="3468452"/>
                  <a:pt x="2525992" y="3239701"/>
                  <a:pt x="2408607" y="2986873"/>
                </a:cubicBezTo>
                <a:cubicBezTo>
                  <a:pt x="2378506" y="3101250"/>
                  <a:pt x="2357438" y="3185521"/>
                  <a:pt x="2333359" y="3266790"/>
                </a:cubicBezTo>
                <a:cubicBezTo>
                  <a:pt x="2321317" y="3305920"/>
                  <a:pt x="2321317" y="3366117"/>
                  <a:pt x="2270154" y="3369125"/>
                </a:cubicBezTo>
                <a:cubicBezTo>
                  <a:pt x="2225002" y="3372132"/>
                  <a:pt x="2228016" y="3311937"/>
                  <a:pt x="2212965" y="3275819"/>
                </a:cubicBezTo>
                <a:cubicBezTo>
                  <a:pt x="2104608" y="3004930"/>
                  <a:pt x="1984214" y="2737055"/>
                  <a:pt x="1936055" y="2421021"/>
                </a:cubicBezTo>
                <a:close/>
                <a:moveTo>
                  <a:pt x="103053" y="2360828"/>
                </a:moveTo>
                <a:cubicBezTo>
                  <a:pt x="142183" y="2360828"/>
                  <a:pt x="148205" y="2402966"/>
                  <a:pt x="157234" y="2430054"/>
                </a:cubicBezTo>
                <a:cubicBezTo>
                  <a:pt x="205388" y="2568509"/>
                  <a:pt x="226459" y="2709974"/>
                  <a:pt x="241506" y="2851436"/>
                </a:cubicBezTo>
                <a:cubicBezTo>
                  <a:pt x="235489" y="2893574"/>
                  <a:pt x="268599" y="2953771"/>
                  <a:pt x="214418" y="2968822"/>
                </a:cubicBezTo>
                <a:cubicBezTo>
                  <a:pt x="166262" y="2980864"/>
                  <a:pt x="148205" y="2920663"/>
                  <a:pt x="127132" y="2884545"/>
                </a:cubicBezTo>
                <a:cubicBezTo>
                  <a:pt x="42856" y="2743080"/>
                  <a:pt x="-59480" y="2607639"/>
                  <a:pt x="42856" y="2430054"/>
                </a:cubicBezTo>
                <a:cubicBezTo>
                  <a:pt x="57907" y="2402966"/>
                  <a:pt x="66935" y="2363836"/>
                  <a:pt x="103053" y="2360828"/>
                </a:cubicBezTo>
                <a:close/>
                <a:moveTo>
                  <a:pt x="3192307" y="1170427"/>
                </a:moveTo>
                <a:cubicBezTo>
                  <a:pt x="3211495" y="1168921"/>
                  <a:pt x="3231812" y="1185475"/>
                  <a:pt x="3254387" y="1223099"/>
                </a:cubicBezTo>
                <a:cubicBezTo>
                  <a:pt x="3380797" y="1433791"/>
                  <a:pt x="3371768" y="1689631"/>
                  <a:pt x="3215257" y="1903331"/>
                </a:cubicBezTo>
                <a:cubicBezTo>
                  <a:pt x="3176127" y="1810025"/>
                  <a:pt x="3143023" y="1725748"/>
                  <a:pt x="3109913" y="1641472"/>
                </a:cubicBezTo>
                <a:cubicBezTo>
                  <a:pt x="3052725" y="1500009"/>
                  <a:pt x="3067775" y="1358544"/>
                  <a:pt x="3137001" y="1226111"/>
                </a:cubicBezTo>
                <a:cubicBezTo>
                  <a:pt x="3155060" y="1191498"/>
                  <a:pt x="3173119" y="1171933"/>
                  <a:pt x="3192307" y="1170427"/>
                </a:cubicBezTo>
                <a:close/>
                <a:moveTo>
                  <a:pt x="903682" y="305091"/>
                </a:moveTo>
                <a:cubicBezTo>
                  <a:pt x="963880" y="509763"/>
                  <a:pt x="1108358" y="696374"/>
                  <a:pt x="933780" y="910075"/>
                </a:cubicBezTo>
                <a:cubicBezTo>
                  <a:pt x="885623" y="970272"/>
                  <a:pt x="858535" y="985323"/>
                  <a:pt x="816391" y="910075"/>
                </a:cubicBezTo>
                <a:cubicBezTo>
                  <a:pt x="695994" y="705404"/>
                  <a:pt x="723088" y="479667"/>
                  <a:pt x="903682" y="305091"/>
                </a:cubicBezTo>
                <a:close/>
                <a:moveTo>
                  <a:pt x="1862291" y="345"/>
                </a:moveTo>
                <a:cubicBezTo>
                  <a:pt x="1875833" y="2603"/>
                  <a:pt x="1883358" y="16145"/>
                  <a:pt x="1877338" y="46244"/>
                </a:cubicBezTo>
                <a:cubicBezTo>
                  <a:pt x="1802095" y="407429"/>
                  <a:pt x="2049659" y="645764"/>
                  <a:pt x="2182092" y="943743"/>
                </a:cubicBezTo>
                <a:cubicBezTo>
                  <a:pt x="2473461" y="1457530"/>
                  <a:pt x="2353399" y="1825074"/>
                  <a:pt x="2422123" y="1879252"/>
                </a:cubicBezTo>
                <a:cubicBezTo>
                  <a:pt x="2545529" y="1683610"/>
                  <a:pt x="2593685" y="1506027"/>
                  <a:pt x="2563588" y="1307378"/>
                </a:cubicBezTo>
                <a:cubicBezTo>
                  <a:pt x="2557568" y="1268246"/>
                  <a:pt x="2548539" y="1229121"/>
                  <a:pt x="2542519" y="1189992"/>
                </a:cubicBezTo>
                <a:cubicBezTo>
                  <a:pt x="2539509" y="1162902"/>
                  <a:pt x="2533489" y="1126786"/>
                  <a:pt x="2560582" y="1114744"/>
                </a:cubicBezTo>
                <a:cubicBezTo>
                  <a:pt x="2602714" y="1096689"/>
                  <a:pt x="2614757" y="1138823"/>
                  <a:pt x="2629807" y="1162902"/>
                </a:cubicBezTo>
                <a:cubicBezTo>
                  <a:pt x="2819429" y="1512047"/>
                  <a:pt x="3054194" y="1843133"/>
                  <a:pt x="3069243" y="2264513"/>
                </a:cubicBezTo>
                <a:cubicBezTo>
                  <a:pt x="3075267" y="2439085"/>
                  <a:pt x="3045164" y="2604628"/>
                  <a:pt x="2978949" y="2785218"/>
                </a:cubicBezTo>
                <a:cubicBezTo>
                  <a:pt x="3066237" y="2728034"/>
                  <a:pt x="3126433" y="2673853"/>
                  <a:pt x="3168573" y="2601619"/>
                </a:cubicBezTo>
                <a:cubicBezTo>
                  <a:pt x="3180608" y="2580546"/>
                  <a:pt x="3177601" y="2541420"/>
                  <a:pt x="3216727" y="2547439"/>
                </a:cubicBezTo>
                <a:cubicBezTo>
                  <a:pt x="3246827" y="2553459"/>
                  <a:pt x="3255856" y="2583561"/>
                  <a:pt x="3264885" y="2610648"/>
                </a:cubicBezTo>
                <a:cubicBezTo>
                  <a:pt x="3349163" y="2836384"/>
                  <a:pt x="3349163" y="3065135"/>
                  <a:pt x="3276929" y="3293885"/>
                </a:cubicBezTo>
                <a:cubicBezTo>
                  <a:pt x="3198670" y="3537687"/>
                  <a:pt x="3054194" y="3754394"/>
                  <a:pt x="2960889" y="3992173"/>
                </a:cubicBezTo>
                <a:lnTo>
                  <a:pt x="2936648" y="4048734"/>
                </a:lnTo>
                <a:lnTo>
                  <a:pt x="2618669" y="4237262"/>
                </a:lnTo>
                <a:cubicBezTo>
                  <a:pt x="2366617" y="4353716"/>
                  <a:pt x="2089504" y="4418111"/>
                  <a:pt x="1798618" y="4418111"/>
                </a:cubicBezTo>
                <a:cubicBezTo>
                  <a:pt x="1507737" y="4418111"/>
                  <a:pt x="1230620" y="4353716"/>
                  <a:pt x="978569" y="4237262"/>
                </a:cubicBezTo>
                <a:lnTo>
                  <a:pt x="800342" y="4131594"/>
                </a:lnTo>
                <a:lnTo>
                  <a:pt x="826896" y="4121597"/>
                </a:lnTo>
                <a:lnTo>
                  <a:pt x="774935" y="4116531"/>
                </a:lnTo>
                <a:lnTo>
                  <a:pt x="630977" y="4031176"/>
                </a:lnTo>
                <a:lnTo>
                  <a:pt x="664362" y="4034313"/>
                </a:lnTo>
                <a:cubicBezTo>
                  <a:pt x="604167" y="3986153"/>
                  <a:pt x="540956" y="3937995"/>
                  <a:pt x="477750" y="3889841"/>
                </a:cubicBezTo>
                <a:cubicBezTo>
                  <a:pt x="462700" y="3877796"/>
                  <a:pt x="441633" y="3865759"/>
                  <a:pt x="450661" y="3841680"/>
                </a:cubicBezTo>
                <a:cubicBezTo>
                  <a:pt x="459691" y="3811584"/>
                  <a:pt x="489787" y="3814593"/>
                  <a:pt x="510860" y="3823621"/>
                </a:cubicBezTo>
                <a:cubicBezTo>
                  <a:pt x="565035" y="3844692"/>
                  <a:pt x="619216" y="3868768"/>
                  <a:pt x="697474" y="3901875"/>
                </a:cubicBezTo>
                <a:cubicBezTo>
                  <a:pt x="595137" y="3757402"/>
                  <a:pt x="513872" y="3627979"/>
                  <a:pt x="459691" y="3483507"/>
                </a:cubicBezTo>
                <a:cubicBezTo>
                  <a:pt x="408525" y="3336025"/>
                  <a:pt x="393474" y="3188542"/>
                  <a:pt x="414545" y="3035041"/>
                </a:cubicBezTo>
                <a:cubicBezTo>
                  <a:pt x="444641" y="2839399"/>
                  <a:pt x="456684" y="2643757"/>
                  <a:pt x="417554" y="2448115"/>
                </a:cubicBezTo>
                <a:cubicBezTo>
                  <a:pt x="408525" y="2411995"/>
                  <a:pt x="396486" y="2369860"/>
                  <a:pt x="447656" y="2336752"/>
                </a:cubicBezTo>
                <a:cubicBezTo>
                  <a:pt x="513872" y="2427045"/>
                  <a:pt x="571055" y="2520351"/>
                  <a:pt x="661353" y="2589576"/>
                </a:cubicBezTo>
                <a:cubicBezTo>
                  <a:pt x="691449" y="2610648"/>
                  <a:pt x="724561" y="2655794"/>
                  <a:pt x="763690" y="2622687"/>
                </a:cubicBezTo>
                <a:cubicBezTo>
                  <a:pt x="802815" y="2589576"/>
                  <a:pt x="754660" y="2556473"/>
                  <a:pt x="739610" y="2529380"/>
                </a:cubicBezTo>
                <a:cubicBezTo>
                  <a:pt x="601157" y="2276553"/>
                  <a:pt x="595137" y="2029745"/>
                  <a:pt x="760677" y="1782937"/>
                </a:cubicBezTo>
                <a:cubicBezTo>
                  <a:pt x="878063" y="1608368"/>
                  <a:pt x="1019530" y="1445831"/>
                  <a:pt x="1061661" y="1229121"/>
                </a:cubicBezTo>
                <a:cubicBezTo>
                  <a:pt x="1064676" y="1208051"/>
                  <a:pt x="1076713" y="1177955"/>
                  <a:pt x="1106813" y="1183975"/>
                </a:cubicBezTo>
                <a:cubicBezTo>
                  <a:pt x="1145944" y="1193004"/>
                  <a:pt x="1142929" y="1232130"/>
                  <a:pt x="1148952" y="1262229"/>
                </a:cubicBezTo>
                <a:cubicBezTo>
                  <a:pt x="1197107" y="1524084"/>
                  <a:pt x="1365660" y="1710698"/>
                  <a:pt x="1546255" y="1912360"/>
                </a:cubicBezTo>
                <a:cubicBezTo>
                  <a:pt x="1630530" y="1605352"/>
                  <a:pt x="1699753" y="1325436"/>
                  <a:pt x="1516156" y="1042511"/>
                </a:cubicBezTo>
                <a:cubicBezTo>
                  <a:pt x="1389742" y="846869"/>
                  <a:pt x="1452945" y="377330"/>
                  <a:pt x="1618491" y="202761"/>
                </a:cubicBezTo>
                <a:cubicBezTo>
                  <a:pt x="1678686" y="139551"/>
                  <a:pt x="1744905" y="82367"/>
                  <a:pt x="1811125" y="22165"/>
                </a:cubicBezTo>
                <a:cubicBezTo>
                  <a:pt x="1829182" y="7116"/>
                  <a:pt x="1848746" y="-1914"/>
                  <a:pt x="1862291" y="3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BFA120E-8255-4F2E-885E-500E3A325318}"/>
              </a:ext>
            </a:extLst>
          </p:cNvPr>
          <p:cNvSpPr/>
          <p:nvPr/>
        </p:nvSpPr>
        <p:spPr>
          <a:xfrm>
            <a:off x="4173363" y="5164475"/>
            <a:ext cx="768994" cy="498806"/>
          </a:xfrm>
          <a:custGeom>
            <a:avLst/>
            <a:gdLst>
              <a:gd name="connsiteX0" fmla="*/ 136849 w 248770"/>
              <a:gd name="connsiteY0" fmla="*/ 100853 h 161364"/>
              <a:gd name="connsiteX1" fmla="*/ 148951 w 248770"/>
              <a:gd name="connsiteY1" fmla="*/ 82027 h 161364"/>
              <a:gd name="connsiteX2" fmla="*/ 241063 w 248770"/>
              <a:gd name="connsiteY2" fmla="*/ 0 h 161364"/>
              <a:gd name="connsiteX3" fmla="*/ 93146 w 248770"/>
              <a:gd name="connsiteY3" fmla="*/ 38997 h 161364"/>
              <a:gd name="connsiteX4" fmla="*/ 89784 w 248770"/>
              <a:gd name="connsiteY4" fmla="*/ 155986 h 161364"/>
              <a:gd name="connsiteX5" fmla="*/ 91801 w 248770"/>
              <a:gd name="connsiteY5" fmla="*/ 119679 h 161364"/>
              <a:gd name="connsiteX6" fmla="*/ 76337 w 248770"/>
              <a:gd name="connsiteY6" fmla="*/ 51771 h 161364"/>
              <a:gd name="connsiteX7" fmla="*/ 12463 w 248770"/>
              <a:gd name="connsiteY7" fmla="*/ 53788 h 161364"/>
              <a:gd name="connsiteX8" fmla="*/ 5740 w 248770"/>
              <a:gd name="connsiteY8" fmla="*/ 58495 h 161364"/>
              <a:gd name="connsiteX9" fmla="*/ 12463 w 248770"/>
              <a:gd name="connsiteY9" fmla="*/ 61184 h 161364"/>
              <a:gd name="connsiteX10" fmla="*/ 9101 w 248770"/>
              <a:gd name="connsiteY10" fmla="*/ 117662 h 161364"/>
              <a:gd name="connsiteX11" fmla="*/ 27255 w 248770"/>
              <a:gd name="connsiteY11" fmla="*/ 129764 h 161364"/>
              <a:gd name="connsiteX12" fmla="*/ 34651 w 248770"/>
              <a:gd name="connsiteY12" fmla="*/ 110938 h 161364"/>
              <a:gd name="connsiteX13" fmla="*/ 31289 w 248770"/>
              <a:gd name="connsiteY13" fmla="*/ 88751 h 161364"/>
              <a:gd name="connsiteX14" fmla="*/ 13135 w 248770"/>
              <a:gd name="connsiteY14" fmla="*/ 108921 h 161364"/>
              <a:gd name="connsiteX15" fmla="*/ 15152 w 248770"/>
              <a:gd name="connsiteY15" fmla="*/ 80682 h 161364"/>
              <a:gd name="connsiteX16" fmla="*/ 36668 w 248770"/>
              <a:gd name="connsiteY16" fmla="*/ 73287 h 161364"/>
              <a:gd name="connsiteX17" fmla="*/ 50115 w 248770"/>
              <a:gd name="connsiteY17" fmla="*/ 94802 h 161364"/>
              <a:gd name="connsiteX18" fmla="*/ 52132 w 248770"/>
              <a:gd name="connsiteY18" fmla="*/ 134471 h 161364"/>
              <a:gd name="connsiteX19" fmla="*/ 58183 w 248770"/>
              <a:gd name="connsiteY19" fmla="*/ 88751 h 161364"/>
              <a:gd name="connsiteX20" fmla="*/ 36668 w 248770"/>
              <a:gd name="connsiteY20" fmla="*/ 45048 h 161364"/>
              <a:gd name="connsiteX21" fmla="*/ 80371 w 248770"/>
              <a:gd name="connsiteY21" fmla="*/ 121024 h 161364"/>
              <a:gd name="connsiteX22" fmla="*/ 46081 w 248770"/>
              <a:gd name="connsiteY22" fmla="*/ 151952 h 161364"/>
              <a:gd name="connsiteX23" fmla="*/ 99869 w 248770"/>
              <a:gd name="connsiteY23" fmla="*/ 158003 h 161364"/>
              <a:gd name="connsiteX24" fmla="*/ 230978 w 248770"/>
              <a:gd name="connsiteY24" fmla="*/ 61184 h 161364"/>
              <a:gd name="connsiteX25" fmla="*/ 249804 w 248770"/>
              <a:gd name="connsiteY25" fmla="*/ 36307 h 161364"/>
              <a:gd name="connsiteX26" fmla="*/ 157691 w 248770"/>
              <a:gd name="connsiteY26" fmla="*/ 95474 h 161364"/>
              <a:gd name="connsiteX27" fmla="*/ 136849 w 248770"/>
              <a:gd name="connsiteY27" fmla="*/ 100853 h 161364"/>
              <a:gd name="connsiteX28" fmla="*/ 127435 w 248770"/>
              <a:gd name="connsiteY28" fmla="*/ 59167 h 161364"/>
              <a:gd name="connsiteX29" fmla="*/ 163743 w 248770"/>
              <a:gd name="connsiteY29" fmla="*/ 34290 h 161364"/>
              <a:gd name="connsiteX30" fmla="*/ 177862 w 248770"/>
              <a:gd name="connsiteY30" fmla="*/ 43031 h 161364"/>
              <a:gd name="connsiteX31" fmla="*/ 137521 w 248770"/>
              <a:gd name="connsiteY31" fmla="*/ 63874 h 161364"/>
              <a:gd name="connsiteX32" fmla="*/ 127435 w 248770"/>
              <a:gd name="connsiteY32" fmla="*/ 59167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8770" h="161364">
                <a:moveTo>
                  <a:pt x="136849" y="100853"/>
                </a:moveTo>
                <a:cubicBezTo>
                  <a:pt x="130125" y="90768"/>
                  <a:pt x="143572" y="87406"/>
                  <a:pt x="148951" y="82027"/>
                </a:cubicBezTo>
                <a:cubicBezTo>
                  <a:pt x="176517" y="51771"/>
                  <a:pt x="230978" y="51099"/>
                  <a:pt x="241063" y="0"/>
                </a:cubicBezTo>
                <a:cubicBezTo>
                  <a:pt x="191982" y="16137"/>
                  <a:pt x="142899" y="30256"/>
                  <a:pt x="93146" y="38997"/>
                </a:cubicBezTo>
                <a:cubicBezTo>
                  <a:pt x="120040" y="85389"/>
                  <a:pt x="119367" y="125058"/>
                  <a:pt x="89784" y="155986"/>
                </a:cubicBezTo>
                <a:cubicBezTo>
                  <a:pt x="85749" y="142539"/>
                  <a:pt x="89784" y="131109"/>
                  <a:pt x="91801" y="119679"/>
                </a:cubicBezTo>
                <a:cubicBezTo>
                  <a:pt x="95163" y="95474"/>
                  <a:pt x="95163" y="71270"/>
                  <a:pt x="76337" y="51771"/>
                </a:cubicBezTo>
                <a:cubicBezTo>
                  <a:pt x="52804" y="27567"/>
                  <a:pt x="36668" y="28239"/>
                  <a:pt x="12463" y="53788"/>
                </a:cubicBezTo>
                <a:cubicBezTo>
                  <a:pt x="10446" y="55806"/>
                  <a:pt x="8429" y="57150"/>
                  <a:pt x="5740" y="58495"/>
                </a:cubicBezTo>
                <a:cubicBezTo>
                  <a:pt x="7757" y="59167"/>
                  <a:pt x="9774" y="59840"/>
                  <a:pt x="12463" y="61184"/>
                </a:cubicBezTo>
                <a:cubicBezTo>
                  <a:pt x="3050" y="79338"/>
                  <a:pt x="-8380" y="97491"/>
                  <a:pt x="9101" y="117662"/>
                </a:cubicBezTo>
                <a:cubicBezTo>
                  <a:pt x="13808" y="123041"/>
                  <a:pt x="16497" y="133798"/>
                  <a:pt x="27255" y="129764"/>
                </a:cubicBezTo>
                <a:cubicBezTo>
                  <a:pt x="35323" y="127075"/>
                  <a:pt x="34651" y="118334"/>
                  <a:pt x="34651" y="110938"/>
                </a:cubicBezTo>
                <a:cubicBezTo>
                  <a:pt x="34651" y="103543"/>
                  <a:pt x="36668" y="95474"/>
                  <a:pt x="31289" y="88751"/>
                </a:cubicBezTo>
                <a:cubicBezTo>
                  <a:pt x="19187" y="91440"/>
                  <a:pt x="23221" y="104887"/>
                  <a:pt x="13135" y="108921"/>
                </a:cubicBezTo>
                <a:cubicBezTo>
                  <a:pt x="3723" y="98836"/>
                  <a:pt x="8429" y="89423"/>
                  <a:pt x="15152" y="80682"/>
                </a:cubicBezTo>
                <a:cubicBezTo>
                  <a:pt x="20532" y="73959"/>
                  <a:pt x="27927" y="70597"/>
                  <a:pt x="36668" y="73287"/>
                </a:cubicBezTo>
                <a:cubicBezTo>
                  <a:pt x="46753" y="76648"/>
                  <a:pt x="49443" y="85389"/>
                  <a:pt x="50115" y="94802"/>
                </a:cubicBezTo>
                <a:cubicBezTo>
                  <a:pt x="51460" y="106904"/>
                  <a:pt x="51460" y="119007"/>
                  <a:pt x="52132" y="134471"/>
                </a:cubicBezTo>
                <a:cubicBezTo>
                  <a:pt x="68268" y="118334"/>
                  <a:pt x="64235" y="103543"/>
                  <a:pt x="58183" y="88751"/>
                </a:cubicBezTo>
                <a:cubicBezTo>
                  <a:pt x="52804" y="75304"/>
                  <a:pt x="45408" y="62529"/>
                  <a:pt x="36668" y="45048"/>
                </a:cubicBezTo>
                <a:cubicBezTo>
                  <a:pt x="68268" y="65218"/>
                  <a:pt x="85749" y="96819"/>
                  <a:pt x="80371" y="121024"/>
                </a:cubicBezTo>
                <a:cubicBezTo>
                  <a:pt x="76337" y="139177"/>
                  <a:pt x="66251" y="151952"/>
                  <a:pt x="46081" y="151952"/>
                </a:cubicBezTo>
                <a:cubicBezTo>
                  <a:pt x="62217" y="171450"/>
                  <a:pt x="80371" y="171450"/>
                  <a:pt x="99869" y="158003"/>
                </a:cubicBezTo>
                <a:cubicBezTo>
                  <a:pt x="144244" y="127075"/>
                  <a:pt x="189964" y="96819"/>
                  <a:pt x="230978" y="61184"/>
                </a:cubicBezTo>
                <a:cubicBezTo>
                  <a:pt x="237701" y="55133"/>
                  <a:pt x="245770" y="50426"/>
                  <a:pt x="249804" y="36307"/>
                </a:cubicBezTo>
                <a:cubicBezTo>
                  <a:pt x="216186" y="57823"/>
                  <a:pt x="186602" y="76648"/>
                  <a:pt x="157691" y="95474"/>
                </a:cubicBezTo>
                <a:cubicBezTo>
                  <a:pt x="150968" y="99509"/>
                  <a:pt x="142227" y="108921"/>
                  <a:pt x="136849" y="100853"/>
                </a:cubicBezTo>
                <a:close/>
                <a:moveTo>
                  <a:pt x="127435" y="59167"/>
                </a:moveTo>
                <a:cubicBezTo>
                  <a:pt x="132814" y="41686"/>
                  <a:pt x="152313" y="43031"/>
                  <a:pt x="163743" y="34290"/>
                </a:cubicBezTo>
                <a:cubicBezTo>
                  <a:pt x="170466" y="36307"/>
                  <a:pt x="181224" y="37652"/>
                  <a:pt x="177862" y="43031"/>
                </a:cubicBezTo>
                <a:cubicBezTo>
                  <a:pt x="169794" y="57823"/>
                  <a:pt x="152313" y="59840"/>
                  <a:pt x="137521" y="63874"/>
                </a:cubicBezTo>
                <a:cubicBezTo>
                  <a:pt x="132814" y="65218"/>
                  <a:pt x="126091" y="63874"/>
                  <a:pt x="127435" y="59167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AEC9FEF-71B6-48B2-95AF-27F54C33613F}"/>
              </a:ext>
            </a:extLst>
          </p:cNvPr>
          <p:cNvSpPr/>
          <p:nvPr/>
        </p:nvSpPr>
        <p:spPr>
          <a:xfrm>
            <a:off x="4087317" y="5110440"/>
            <a:ext cx="768994" cy="498806"/>
          </a:xfrm>
          <a:custGeom>
            <a:avLst/>
            <a:gdLst>
              <a:gd name="connsiteX0" fmla="*/ 11387 w 248770"/>
              <a:gd name="connsiteY0" fmla="*/ 95474 h 161364"/>
              <a:gd name="connsiteX1" fmla="*/ 24834 w 248770"/>
              <a:gd name="connsiteY1" fmla="*/ 75304 h 161364"/>
              <a:gd name="connsiteX2" fmla="*/ 21472 w 248770"/>
              <a:gd name="connsiteY2" fmla="*/ 72614 h 161364"/>
              <a:gd name="connsiteX3" fmla="*/ 27523 w 248770"/>
              <a:gd name="connsiteY3" fmla="*/ 55133 h 161364"/>
              <a:gd name="connsiteX4" fmla="*/ 45677 w 248770"/>
              <a:gd name="connsiteY4" fmla="*/ 39669 h 161364"/>
              <a:gd name="connsiteX5" fmla="*/ 46349 w 248770"/>
              <a:gd name="connsiteY5" fmla="*/ 38324 h 161364"/>
              <a:gd name="connsiteX6" fmla="*/ 46349 w 248770"/>
              <a:gd name="connsiteY6" fmla="*/ 38324 h 161364"/>
              <a:gd name="connsiteX7" fmla="*/ 47022 w 248770"/>
              <a:gd name="connsiteY7" fmla="*/ 38324 h 161364"/>
              <a:gd name="connsiteX8" fmla="*/ 77278 w 248770"/>
              <a:gd name="connsiteY8" fmla="*/ 30256 h 161364"/>
              <a:gd name="connsiteX9" fmla="*/ 116274 w 248770"/>
              <a:gd name="connsiteY9" fmla="*/ 51099 h 161364"/>
              <a:gd name="connsiteX10" fmla="*/ 205025 w 248770"/>
              <a:gd name="connsiteY10" fmla="*/ 19498 h 161364"/>
              <a:gd name="connsiteX11" fmla="*/ 251417 w 248770"/>
              <a:gd name="connsiteY11" fmla="*/ 0 h 161364"/>
              <a:gd name="connsiteX12" fmla="*/ 91397 w 248770"/>
              <a:gd name="connsiteY12" fmla="*/ 23532 h 161364"/>
              <a:gd name="connsiteX13" fmla="*/ 46349 w 248770"/>
              <a:gd name="connsiteY13" fmla="*/ 37652 h 161364"/>
              <a:gd name="connsiteX14" fmla="*/ 11387 w 248770"/>
              <a:gd name="connsiteY14" fmla="*/ 66563 h 161364"/>
              <a:gd name="connsiteX15" fmla="*/ 34919 w 248770"/>
              <a:gd name="connsiteY15" fmla="*/ 164054 h 161364"/>
              <a:gd name="connsiteX16" fmla="*/ 11387 w 248770"/>
              <a:gd name="connsiteY16" fmla="*/ 95474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770" h="161364">
                <a:moveTo>
                  <a:pt x="11387" y="95474"/>
                </a:moveTo>
                <a:cubicBezTo>
                  <a:pt x="13404" y="86061"/>
                  <a:pt x="17438" y="77993"/>
                  <a:pt x="24834" y="75304"/>
                </a:cubicBezTo>
                <a:cubicBezTo>
                  <a:pt x="23489" y="74631"/>
                  <a:pt x="22144" y="73959"/>
                  <a:pt x="21472" y="72614"/>
                </a:cubicBezTo>
                <a:cubicBezTo>
                  <a:pt x="15421" y="65891"/>
                  <a:pt x="24161" y="60512"/>
                  <a:pt x="27523" y="55133"/>
                </a:cubicBezTo>
                <a:cubicBezTo>
                  <a:pt x="32230" y="48409"/>
                  <a:pt x="38953" y="44375"/>
                  <a:pt x="45677" y="39669"/>
                </a:cubicBezTo>
                <a:cubicBezTo>
                  <a:pt x="45677" y="38996"/>
                  <a:pt x="46349" y="38996"/>
                  <a:pt x="46349" y="38324"/>
                </a:cubicBezTo>
                <a:lnTo>
                  <a:pt x="46349" y="38324"/>
                </a:lnTo>
                <a:cubicBezTo>
                  <a:pt x="46349" y="38324"/>
                  <a:pt x="47022" y="38324"/>
                  <a:pt x="47022" y="38324"/>
                </a:cubicBezTo>
                <a:cubicBezTo>
                  <a:pt x="57107" y="35635"/>
                  <a:pt x="66520" y="30928"/>
                  <a:pt x="77278" y="30256"/>
                </a:cubicBezTo>
                <a:cubicBezTo>
                  <a:pt x="94086" y="28911"/>
                  <a:pt x="109550" y="31601"/>
                  <a:pt x="116274" y="51099"/>
                </a:cubicBezTo>
                <a:cubicBezTo>
                  <a:pt x="141823" y="29584"/>
                  <a:pt x="176113" y="30928"/>
                  <a:pt x="205025" y="19498"/>
                </a:cubicBezTo>
                <a:cubicBezTo>
                  <a:pt x="220489" y="13447"/>
                  <a:pt x="238642" y="13447"/>
                  <a:pt x="251417" y="0"/>
                </a:cubicBezTo>
                <a:cubicBezTo>
                  <a:pt x="198301" y="12102"/>
                  <a:pt x="144513" y="16137"/>
                  <a:pt x="91397" y="23532"/>
                </a:cubicBezTo>
                <a:cubicBezTo>
                  <a:pt x="75933" y="25549"/>
                  <a:pt x="59124" y="25549"/>
                  <a:pt x="46349" y="37652"/>
                </a:cubicBezTo>
                <a:cubicBezTo>
                  <a:pt x="28196" y="38996"/>
                  <a:pt x="20128" y="54460"/>
                  <a:pt x="11387" y="66563"/>
                </a:cubicBezTo>
                <a:cubicBezTo>
                  <a:pt x="-11473" y="96146"/>
                  <a:pt x="1974" y="148590"/>
                  <a:pt x="34919" y="164054"/>
                </a:cubicBezTo>
                <a:cubicBezTo>
                  <a:pt x="16766" y="144556"/>
                  <a:pt x="4663" y="123041"/>
                  <a:pt x="11387" y="95474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5A94BBB-3E28-47A7-8C06-28F97779A72D}"/>
              </a:ext>
            </a:extLst>
          </p:cNvPr>
          <p:cNvSpPr/>
          <p:nvPr/>
        </p:nvSpPr>
        <p:spPr>
          <a:xfrm>
            <a:off x="5005820" y="5600932"/>
            <a:ext cx="20784" cy="20784"/>
          </a:xfrm>
          <a:custGeom>
            <a:avLst/>
            <a:gdLst>
              <a:gd name="connsiteX0" fmla="*/ 2017 w 0"/>
              <a:gd name="connsiteY0" fmla="*/ 0 h 0"/>
              <a:gd name="connsiteX1" fmla="*/ 0 w 0"/>
              <a:gd name="connsiteY1" fmla="*/ 2690 h 0"/>
              <a:gd name="connsiteX2" fmla="*/ 2017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2017" y="0"/>
                </a:moveTo>
                <a:cubicBezTo>
                  <a:pt x="1344" y="673"/>
                  <a:pt x="672" y="2017"/>
                  <a:pt x="0" y="2690"/>
                </a:cubicBezTo>
                <a:cubicBezTo>
                  <a:pt x="672" y="1345"/>
                  <a:pt x="1344" y="673"/>
                  <a:pt x="2017" y="0"/>
                </a:cubicBezTo>
                <a:close/>
              </a:path>
            </a:pathLst>
          </a:custGeom>
          <a:solidFill>
            <a:srgbClr val="313131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DBE02DC-4E03-4B0B-A547-E112300A4AD8}"/>
              </a:ext>
            </a:extLst>
          </p:cNvPr>
          <p:cNvSpPr/>
          <p:nvPr/>
        </p:nvSpPr>
        <p:spPr>
          <a:xfrm>
            <a:off x="6019244" y="5168633"/>
            <a:ext cx="20784" cy="20784"/>
          </a:xfrm>
          <a:custGeom>
            <a:avLst/>
            <a:gdLst>
              <a:gd name="connsiteX0" fmla="*/ 264 w 0"/>
              <a:gd name="connsiteY0" fmla="*/ 1345 h 0"/>
              <a:gd name="connsiteX1" fmla="*/ 1609 w 0"/>
              <a:gd name="connsiteY1" fmla="*/ 4034 h 0"/>
              <a:gd name="connsiteX2" fmla="*/ 1609 w 0"/>
              <a:gd name="connsiteY2" fmla="*/ 0 h 0"/>
              <a:gd name="connsiteX3" fmla="*/ 264 w 0"/>
              <a:gd name="connsiteY3" fmla="*/ 134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264" y="1345"/>
                </a:moveTo>
                <a:cubicBezTo>
                  <a:pt x="-409" y="2017"/>
                  <a:pt x="264" y="3362"/>
                  <a:pt x="1609" y="4034"/>
                </a:cubicBezTo>
                <a:cubicBezTo>
                  <a:pt x="1609" y="2690"/>
                  <a:pt x="1609" y="1345"/>
                  <a:pt x="1609" y="0"/>
                </a:cubicBezTo>
                <a:cubicBezTo>
                  <a:pt x="1609" y="0"/>
                  <a:pt x="936" y="0"/>
                  <a:pt x="264" y="1345"/>
                </a:cubicBezTo>
                <a:close/>
              </a:path>
            </a:pathLst>
          </a:custGeom>
          <a:solidFill>
            <a:srgbClr val="F4F4F4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AD502C0-545C-454E-91FB-F80A1B215D2B}"/>
              </a:ext>
            </a:extLst>
          </p:cNvPr>
          <p:cNvSpPr/>
          <p:nvPr/>
        </p:nvSpPr>
        <p:spPr>
          <a:xfrm>
            <a:off x="6672662" y="5399849"/>
            <a:ext cx="20784" cy="20784"/>
          </a:xfrm>
          <a:custGeom>
            <a:avLst/>
            <a:gdLst>
              <a:gd name="connsiteX0" fmla="*/ 0 w 0"/>
              <a:gd name="connsiteY0" fmla="*/ 504 h 0"/>
              <a:gd name="connsiteX1" fmla="*/ 0 w 0"/>
              <a:gd name="connsiteY1" fmla="*/ 504 h 0"/>
              <a:gd name="connsiteX2" fmla="*/ 0 w 0"/>
              <a:gd name="connsiteY2" fmla="*/ 504 h 0"/>
              <a:gd name="connsiteX3" fmla="*/ 0 w 0"/>
              <a:gd name="connsiteY3" fmla="*/ 50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0" y="504"/>
                </a:moveTo>
                <a:cubicBezTo>
                  <a:pt x="0" y="504"/>
                  <a:pt x="0" y="-168"/>
                  <a:pt x="0" y="504"/>
                </a:cubicBezTo>
                <a:cubicBezTo>
                  <a:pt x="0" y="-168"/>
                  <a:pt x="0" y="-168"/>
                  <a:pt x="0" y="504"/>
                </a:cubicBezTo>
                <a:lnTo>
                  <a:pt x="0" y="504"/>
                </a:ln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F19DDC2-014E-49F0-8DC4-E17B5FD32896}"/>
              </a:ext>
            </a:extLst>
          </p:cNvPr>
          <p:cNvSpPr/>
          <p:nvPr/>
        </p:nvSpPr>
        <p:spPr>
          <a:xfrm>
            <a:off x="6622783" y="5218511"/>
            <a:ext cx="20784" cy="20784"/>
          </a:xfrm>
          <a:custGeom>
            <a:avLst/>
            <a:gdLst>
              <a:gd name="connsiteX0" fmla="*/ 10085 w 6723"/>
              <a:gd name="connsiteY0" fmla="*/ 0 h 0"/>
              <a:gd name="connsiteX1" fmla="*/ 10085 w 6723"/>
              <a:gd name="connsiteY1" fmla="*/ 0 h 0"/>
              <a:gd name="connsiteX2" fmla="*/ 0 w 6723"/>
              <a:gd name="connsiteY2" fmla="*/ 0 h 0"/>
              <a:gd name="connsiteX3" fmla="*/ 10085 w 6723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">
                <a:moveTo>
                  <a:pt x="10085" y="0"/>
                </a:moveTo>
                <a:lnTo>
                  <a:pt x="10085" y="0"/>
                </a:lnTo>
                <a:cubicBezTo>
                  <a:pt x="6724" y="0"/>
                  <a:pt x="3362" y="0"/>
                  <a:pt x="0" y="0"/>
                </a:cubicBezTo>
                <a:cubicBezTo>
                  <a:pt x="3362" y="3362"/>
                  <a:pt x="6724" y="3362"/>
                  <a:pt x="10085" y="0"/>
                </a:cubicBez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B890A9D-2B06-4A81-9D13-71CFBE6B95F7}"/>
              </a:ext>
            </a:extLst>
          </p:cNvPr>
          <p:cNvSpPr/>
          <p:nvPr/>
        </p:nvSpPr>
        <p:spPr>
          <a:xfrm>
            <a:off x="5440195" y="5361918"/>
            <a:ext cx="20784" cy="20784"/>
          </a:xfrm>
          <a:custGeom>
            <a:avLst/>
            <a:gdLst>
              <a:gd name="connsiteX0" fmla="*/ 0 w 6723"/>
              <a:gd name="connsiteY0" fmla="*/ 0 h 6723"/>
              <a:gd name="connsiteX1" fmla="*/ 7396 w 6723"/>
              <a:gd name="connsiteY1" fmla="*/ 7396 h 6723"/>
              <a:gd name="connsiteX2" fmla="*/ 0 w 6723"/>
              <a:gd name="connsiteY2" fmla="*/ 0 h 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6723">
                <a:moveTo>
                  <a:pt x="0" y="0"/>
                </a:moveTo>
                <a:cubicBezTo>
                  <a:pt x="2690" y="2690"/>
                  <a:pt x="5379" y="4707"/>
                  <a:pt x="7396" y="7396"/>
                </a:cubicBezTo>
                <a:cubicBezTo>
                  <a:pt x="6724" y="4034"/>
                  <a:pt x="4707" y="1345"/>
                  <a:pt x="0" y="0"/>
                </a:cubicBezTo>
                <a:close/>
              </a:path>
            </a:pathLst>
          </a:custGeom>
          <a:solidFill>
            <a:srgbClr val="E7E7E7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68E4F6E3-5F03-44B1-88AC-B183C4C74F2F}"/>
              </a:ext>
            </a:extLst>
          </p:cNvPr>
          <p:cNvSpPr/>
          <p:nvPr/>
        </p:nvSpPr>
        <p:spPr>
          <a:xfrm>
            <a:off x="6671103" y="5400483"/>
            <a:ext cx="20784" cy="20784"/>
          </a:xfrm>
          <a:custGeom>
            <a:avLst/>
            <a:gdLst>
              <a:gd name="connsiteX0" fmla="*/ 504 w 0"/>
              <a:gd name="connsiteY0" fmla="*/ 299 h 0"/>
              <a:gd name="connsiteX1" fmla="*/ 504 w 0"/>
              <a:gd name="connsiteY1" fmla="*/ 299 h 0"/>
              <a:gd name="connsiteX2" fmla="*/ 504 w 0"/>
              <a:gd name="connsiteY2" fmla="*/ 299 h 0"/>
              <a:gd name="connsiteX3" fmla="*/ 504 w 0"/>
              <a:gd name="connsiteY3" fmla="*/ 299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504" y="299"/>
                </a:moveTo>
                <a:cubicBezTo>
                  <a:pt x="504" y="299"/>
                  <a:pt x="-168" y="-373"/>
                  <a:pt x="504" y="299"/>
                </a:cubicBezTo>
                <a:cubicBezTo>
                  <a:pt x="-168" y="299"/>
                  <a:pt x="-168" y="299"/>
                  <a:pt x="504" y="299"/>
                </a:cubicBezTo>
                <a:cubicBezTo>
                  <a:pt x="504" y="299"/>
                  <a:pt x="504" y="299"/>
                  <a:pt x="504" y="299"/>
                </a:cubicBezTo>
                <a:close/>
              </a:path>
            </a:pathLst>
          </a:custGeom>
          <a:solidFill>
            <a:srgbClr val="DADADA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DE819B0-91A9-435A-879C-56C65E0B0359}"/>
              </a:ext>
            </a:extLst>
          </p:cNvPr>
          <p:cNvSpPr/>
          <p:nvPr/>
        </p:nvSpPr>
        <p:spPr>
          <a:xfrm>
            <a:off x="6265302" y="5603005"/>
            <a:ext cx="20784" cy="20784"/>
          </a:xfrm>
          <a:custGeom>
            <a:avLst/>
            <a:gdLst>
              <a:gd name="connsiteX0" fmla="*/ 0 w 6723"/>
              <a:gd name="connsiteY0" fmla="*/ 0 h 0"/>
              <a:gd name="connsiteX1" fmla="*/ 3362 w 6723"/>
              <a:gd name="connsiteY1" fmla="*/ 4707 h 0"/>
              <a:gd name="connsiteX2" fmla="*/ 5379 w 6723"/>
              <a:gd name="connsiteY2" fmla="*/ 4707 h 0"/>
              <a:gd name="connsiteX3" fmla="*/ 7396 w 6723"/>
              <a:gd name="connsiteY3" fmla="*/ 4707 h 0"/>
              <a:gd name="connsiteX4" fmla="*/ 2017 w 6723"/>
              <a:gd name="connsiteY4" fmla="*/ 0 h 0"/>
              <a:gd name="connsiteX5" fmla="*/ 0 w 6723"/>
              <a:gd name="connsiteY5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3">
                <a:moveTo>
                  <a:pt x="0" y="0"/>
                </a:moveTo>
                <a:cubicBezTo>
                  <a:pt x="1345" y="1345"/>
                  <a:pt x="2690" y="3362"/>
                  <a:pt x="3362" y="4707"/>
                </a:cubicBezTo>
                <a:lnTo>
                  <a:pt x="5379" y="4707"/>
                </a:lnTo>
                <a:lnTo>
                  <a:pt x="7396" y="4707"/>
                </a:lnTo>
                <a:cubicBezTo>
                  <a:pt x="6051" y="2689"/>
                  <a:pt x="4034" y="1345"/>
                  <a:pt x="2017" y="0"/>
                </a:cubicBezTo>
                <a:cubicBezTo>
                  <a:pt x="1345" y="672"/>
                  <a:pt x="672" y="0"/>
                  <a:pt x="0" y="0"/>
                </a:cubicBezTo>
                <a:close/>
              </a:path>
            </a:pathLst>
          </a:custGeom>
          <a:solidFill>
            <a:srgbClr val="89898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460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DF2B1D-016C-4F06-859C-A6EC3B9689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933F232-DA65-41C7-AC51-33D1AB853F2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01EFC2FE-7CFD-4206-8A9A-D82B4D55D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E57668-BEBD-43F9-8230-3996B1888FF2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2CB3CD-EDE6-4F6E-9F5D-FDCAB2099581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411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01EFC2FE-7CFD-4206-8A9A-D82B4D55D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E57668-BEBD-43F9-8230-3996B1888FF2}"/>
              </a:ext>
            </a:extLst>
          </p:cNvPr>
          <p:cNvSpPr/>
          <p:nvPr userDrawn="1"/>
        </p:nvSpPr>
        <p:spPr>
          <a:xfrm flipV="1">
            <a:off x="0" y="281517"/>
            <a:ext cx="3352800" cy="4429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2CB3CD-EDE6-4F6E-9F5D-FDCAB2099581}"/>
              </a:ext>
            </a:extLst>
          </p:cNvPr>
          <p:cNvSpPr/>
          <p:nvPr userDrawn="1"/>
        </p:nvSpPr>
        <p:spPr>
          <a:xfrm flipV="1">
            <a:off x="8825023" y="281517"/>
            <a:ext cx="3366977" cy="4429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8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3055512-C062-4A16-8C9B-5A02F0BE99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6116" y="389863"/>
            <a:ext cx="4498759" cy="5947901"/>
          </a:xfrm>
          <a:custGeom>
            <a:avLst/>
            <a:gdLst>
              <a:gd name="connsiteX0" fmla="*/ 1879242 w 3341686"/>
              <a:gd name="connsiteY0" fmla="*/ 3114083 h 4418111"/>
              <a:gd name="connsiteX1" fmla="*/ 2101518 w 3341686"/>
              <a:gd name="connsiteY1" fmla="*/ 3815631 h 4418111"/>
              <a:gd name="connsiteX2" fmla="*/ 2285590 w 3341686"/>
              <a:gd name="connsiteY2" fmla="*/ 3565576 h 4418111"/>
              <a:gd name="connsiteX3" fmla="*/ 2264752 w 3341686"/>
              <a:gd name="connsiteY3" fmla="*/ 3905929 h 4418111"/>
              <a:gd name="connsiteX4" fmla="*/ 1945232 w 3341686"/>
              <a:gd name="connsiteY4" fmla="*/ 4246286 h 4418111"/>
              <a:gd name="connsiteX5" fmla="*/ 1625716 w 3341686"/>
              <a:gd name="connsiteY5" fmla="*/ 4103895 h 4418111"/>
              <a:gd name="connsiteX6" fmla="*/ 1518051 w 3341686"/>
              <a:gd name="connsiteY6" fmla="*/ 3718391 h 4418111"/>
              <a:gd name="connsiteX7" fmla="*/ 1587511 w 3341686"/>
              <a:gd name="connsiteY7" fmla="*/ 3694077 h 4418111"/>
              <a:gd name="connsiteX8" fmla="*/ 1688229 w 3341686"/>
              <a:gd name="connsiteY8" fmla="*/ 3635036 h 4418111"/>
              <a:gd name="connsiteX9" fmla="*/ 1879242 w 3341686"/>
              <a:gd name="connsiteY9" fmla="*/ 3114083 h 4418111"/>
              <a:gd name="connsiteX10" fmla="*/ 1936055 w 3341686"/>
              <a:gd name="connsiteY10" fmla="*/ 2421021 h 4418111"/>
              <a:gd name="connsiteX11" fmla="*/ 1559822 w 3341686"/>
              <a:gd name="connsiteY11" fmla="*/ 3182513 h 4418111"/>
              <a:gd name="connsiteX12" fmla="*/ 1535743 w 3341686"/>
              <a:gd name="connsiteY12" fmla="*/ 3266790 h 4418111"/>
              <a:gd name="connsiteX13" fmla="*/ 1454479 w 3341686"/>
              <a:gd name="connsiteY13" fmla="*/ 3206593 h 4418111"/>
              <a:gd name="connsiteX14" fmla="*/ 1352144 w 3341686"/>
              <a:gd name="connsiteY14" fmla="*/ 3013960 h 4418111"/>
              <a:gd name="connsiteX15" fmla="*/ 1337093 w 3341686"/>
              <a:gd name="connsiteY15" fmla="*/ 3700210 h 4418111"/>
              <a:gd name="connsiteX16" fmla="*/ 1096305 w 3341686"/>
              <a:gd name="connsiteY16" fmla="*/ 3582824 h 4418111"/>
              <a:gd name="connsiteX17" fmla="*/ 1412341 w 3341686"/>
              <a:gd name="connsiteY17" fmla="*/ 4049354 h 4418111"/>
              <a:gd name="connsiteX18" fmla="*/ 2408607 w 3341686"/>
              <a:gd name="connsiteY18" fmla="*/ 4118580 h 4418111"/>
              <a:gd name="connsiteX19" fmla="*/ 2745709 w 3341686"/>
              <a:gd name="connsiteY19" fmla="*/ 3618942 h 4418111"/>
              <a:gd name="connsiteX20" fmla="*/ 2462783 w 3341686"/>
              <a:gd name="connsiteY20" fmla="*/ 3697197 h 4418111"/>
              <a:gd name="connsiteX21" fmla="*/ 2408607 w 3341686"/>
              <a:gd name="connsiteY21" fmla="*/ 2986873 h 4418111"/>
              <a:gd name="connsiteX22" fmla="*/ 2333359 w 3341686"/>
              <a:gd name="connsiteY22" fmla="*/ 3266790 h 4418111"/>
              <a:gd name="connsiteX23" fmla="*/ 2270154 w 3341686"/>
              <a:gd name="connsiteY23" fmla="*/ 3369125 h 4418111"/>
              <a:gd name="connsiteX24" fmla="*/ 2212965 w 3341686"/>
              <a:gd name="connsiteY24" fmla="*/ 3275819 h 4418111"/>
              <a:gd name="connsiteX25" fmla="*/ 1936055 w 3341686"/>
              <a:gd name="connsiteY25" fmla="*/ 2421021 h 4418111"/>
              <a:gd name="connsiteX26" fmla="*/ 103053 w 3341686"/>
              <a:gd name="connsiteY26" fmla="*/ 2360828 h 4418111"/>
              <a:gd name="connsiteX27" fmla="*/ 157234 w 3341686"/>
              <a:gd name="connsiteY27" fmla="*/ 2430054 h 4418111"/>
              <a:gd name="connsiteX28" fmla="*/ 241506 w 3341686"/>
              <a:gd name="connsiteY28" fmla="*/ 2851436 h 4418111"/>
              <a:gd name="connsiteX29" fmla="*/ 214418 w 3341686"/>
              <a:gd name="connsiteY29" fmla="*/ 2968822 h 4418111"/>
              <a:gd name="connsiteX30" fmla="*/ 127132 w 3341686"/>
              <a:gd name="connsiteY30" fmla="*/ 2884545 h 4418111"/>
              <a:gd name="connsiteX31" fmla="*/ 42856 w 3341686"/>
              <a:gd name="connsiteY31" fmla="*/ 2430054 h 4418111"/>
              <a:gd name="connsiteX32" fmla="*/ 103053 w 3341686"/>
              <a:gd name="connsiteY32" fmla="*/ 2360828 h 4418111"/>
              <a:gd name="connsiteX33" fmla="*/ 3192307 w 3341686"/>
              <a:gd name="connsiteY33" fmla="*/ 1170427 h 4418111"/>
              <a:gd name="connsiteX34" fmla="*/ 3254387 w 3341686"/>
              <a:gd name="connsiteY34" fmla="*/ 1223099 h 4418111"/>
              <a:gd name="connsiteX35" fmla="*/ 3215257 w 3341686"/>
              <a:gd name="connsiteY35" fmla="*/ 1903331 h 4418111"/>
              <a:gd name="connsiteX36" fmla="*/ 3109913 w 3341686"/>
              <a:gd name="connsiteY36" fmla="*/ 1641472 h 4418111"/>
              <a:gd name="connsiteX37" fmla="*/ 3137001 w 3341686"/>
              <a:gd name="connsiteY37" fmla="*/ 1226111 h 4418111"/>
              <a:gd name="connsiteX38" fmla="*/ 3192307 w 3341686"/>
              <a:gd name="connsiteY38" fmla="*/ 1170427 h 4418111"/>
              <a:gd name="connsiteX39" fmla="*/ 903682 w 3341686"/>
              <a:gd name="connsiteY39" fmla="*/ 305091 h 4418111"/>
              <a:gd name="connsiteX40" fmla="*/ 933780 w 3341686"/>
              <a:gd name="connsiteY40" fmla="*/ 910075 h 4418111"/>
              <a:gd name="connsiteX41" fmla="*/ 816391 w 3341686"/>
              <a:gd name="connsiteY41" fmla="*/ 910075 h 4418111"/>
              <a:gd name="connsiteX42" fmla="*/ 903682 w 3341686"/>
              <a:gd name="connsiteY42" fmla="*/ 305091 h 4418111"/>
              <a:gd name="connsiteX43" fmla="*/ 1862291 w 3341686"/>
              <a:gd name="connsiteY43" fmla="*/ 345 h 4418111"/>
              <a:gd name="connsiteX44" fmla="*/ 1877338 w 3341686"/>
              <a:gd name="connsiteY44" fmla="*/ 46244 h 4418111"/>
              <a:gd name="connsiteX45" fmla="*/ 2182092 w 3341686"/>
              <a:gd name="connsiteY45" fmla="*/ 943743 h 4418111"/>
              <a:gd name="connsiteX46" fmla="*/ 2422123 w 3341686"/>
              <a:gd name="connsiteY46" fmla="*/ 1879252 h 4418111"/>
              <a:gd name="connsiteX47" fmla="*/ 2563588 w 3341686"/>
              <a:gd name="connsiteY47" fmla="*/ 1307378 h 4418111"/>
              <a:gd name="connsiteX48" fmla="*/ 2542519 w 3341686"/>
              <a:gd name="connsiteY48" fmla="*/ 1189992 h 4418111"/>
              <a:gd name="connsiteX49" fmla="*/ 2560582 w 3341686"/>
              <a:gd name="connsiteY49" fmla="*/ 1114744 h 4418111"/>
              <a:gd name="connsiteX50" fmla="*/ 2629807 w 3341686"/>
              <a:gd name="connsiteY50" fmla="*/ 1162902 h 4418111"/>
              <a:gd name="connsiteX51" fmla="*/ 3069243 w 3341686"/>
              <a:gd name="connsiteY51" fmla="*/ 2264513 h 4418111"/>
              <a:gd name="connsiteX52" fmla="*/ 2978949 w 3341686"/>
              <a:gd name="connsiteY52" fmla="*/ 2785218 h 4418111"/>
              <a:gd name="connsiteX53" fmla="*/ 3168573 w 3341686"/>
              <a:gd name="connsiteY53" fmla="*/ 2601619 h 4418111"/>
              <a:gd name="connsiteX54" fmla="*/ 3216727 w 3341686"/>
              <a:gd name="connsiteY54" fmla="*/ 2547439 h 4418111"/>
              <a:gd name="connsiteX55" fmla="*/ 3264885 w 3341686"/>
              <a:gd name="connsiteY55" fmla="*/ 2610648 h 4418111"/>
              <a:gd name="connsiteX56" fmla="*/ 3276929 w 3341686"/>
              <a:gd name="connsiteY56" fmla="*/ 3293885 h 4418111"/>
              <a:gd name="connsiteX57" fmla="*/ 2960889 w 3341686"/>
              <a:gd name="connsiteY57" fmla="*/ 3992173 h 4418111"/>
              <a:gd name="connsiteX58" fmla="*/ 2936648 w 3341686"/>
              <a:gd name="connsiteY58" fmla="*/ 4048734 h 4418111"/>
              <a:gd name="connsiteX59" fmla="*/ 2618669 w 3341686"/>
              <a:gd name="connsiteY59" fmla="*/ 4237262 h 4418111"/>
              <a:gd name="connsiteX60" fmla="*/ 1798618 w 3341686"/>
              <a:gd name="connsiteY60" fmla="*/ 4418111 h 4418111"/>
              <a:gd name="connsiteX61" fmla="*/ 978569 w 3341686"/>
              <a:gd name="connsiteY61" fmla="*/ 4237262 h 4418111"/>
              <a:gd name="connsiteX62" fmla="*/ 800342 w 3341686"/>
              <a:gd name="connsiteY62" fmla="*/ 4131594 h 4418111"/>
              <a:gd name="connsiteX63" fmla="*/ 826896 w 3341686"/>
              <a:gd name="connsiteY63" fmla="*/ 4121597 h 4418111"/>
              <a:gd name="connsiteX64" fmla="*/ 774935 w 3341686"/>
              <a:gd name="connsiteY64" fmla="*/ 4116531 h 4418111"/>
              <a:gd name="connsiteX65" fmla="*/ 630977 w 3341686"/>
              <a:gd name="connsiteY65" fmla="*/ 4031176 h 4418111"/>
              <a:gd name="connsiteX66" fmla="*/ 664362 w 3341686"/>
              <a:gd name="connsiteY66" fmla="*/ 4034313 h 4418111"/>
              <a:gd name="connsiteX67" fmla="*/ 477750 w 3341686"/>
              <a:gd name="connsiteY67" fmla="*/ 3889841 h 4418111"/>
              <a:gd name="connsiteX68" fmla="*/ 450661 w 3341686"/>
              <a:gd name="connsiteY68" fmla="*/ 3841680 h 4418111"/>
              <a:gd name="connsiteX69" fmla="*/ 510860 w 3341686"/>
              <a:gd name="connsiteY69" fmla="*/ 3823621 h 4418111"/>
              <a:gd name="connsiteX70" fmla="*/ 697474 w 3341686"/>
              <a:gd name="connsiteY70" fmla="*/ 3901875 h 4418111"/>
              <a:gd name="connsiteX71" fmla="*/ 459691 w 3341686"/>
              <a:gd name="connsiteY71" fmla="*/ 3483507 h 4418111"/>
              <a:gd name="connsiteX72" fmla="*/ 414545 w 3341686"/>
              <a:gd name="connsiteY72" fmla="*/ 3035041 h 4418111"/>
              <a:gd name="connsiteX73" fmla="*/ 417554 w 3341686"/>
              <a:gd name="connsiteY73" fmla="*/ 2448115 h 4418111"/>
              <a:gd name="connsiteX74" fmla="*/ 447656 w 3341686"/>
              <a:gd name="connsiteY74" fmla="*/ 2336752 h 4418111"/>
              <a:gd name="connsiteX75" fmla="*/ 661353 w 3341686"/>
              <a:gd name="connsiteY75" fmla="*/ 2589576 h 4418111"/>
              <a:gd name="connsiteX76" fmla="*/ 763690 w 3341686"/>
              <a:gd name="connsiteY76" fmla="*/ 2622687 h 4418111"/>
              <a:gd name="connsiteX77" fmla="*/ 739610 w 3341686"/>
              <a:gd name="connsiteY77" fmla="*/ 2529380 h 4418111"/>
              <a:gd name="connsiteX78" fmla="*/ 760677 w 3341686"/>
              <a:gd name="connsiteY78" fmla="*/ 1782937 h 4418111"/>
              <a:gd name="connsiteX79" fmla="*/ 1061661 w 3341686"/>
              <a:gd name="connsiteY79" fmla="*/ 1229121 h 4418111"/>
              <a:gd name="connsiteX80" fmla="*/ 1106813 w 3341686"/>
              <a:gd name="connsiteY80" fmla="*/ 1183975 h 4418111"/>
              <a:gd name="connsiteX81" fmla="*/ 1148952 w 3341686"/>
              <a:gd name="connsiteY81" fmla="*/ 1262229 h 4418111"/>
              <a:gd name="connsiteX82" fmla="*/ 1546255 w 3341686"/>
              <a:gd name="connsiteY82" fmla="*/ 1912360 h 4418111"/>
              <a:gd name="connsiteX83" fmla="*/ 1516156 w 3341686"/>
              <a:gd name="connsiteY83" fmla="*/ 1042511 h 4418111"/>
              <a:gd name="connsiteX84" fmla="*/ 1618491 w 3341686"/>
              <a:gd name="connsiteY84" fmla="*/ 202761 h 4418111"/>
              <a:gd name="connsiteX85" fmla="*/ 1811125 w 3341686"/>
              <a:gd name="connsiteY85" fmla="*/ 22165 h 4418111"/>
              <a:gd name="connsiteX86" fmla="*/ 1862291 w 3341686"/>
              <a:gd name="connsiteY86" fmla="*/ 345 h 441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41686" h="4418111">
                <a:moveTo>
                  <a:pt x="1879242" y="3114083"/>
                </a:moveTo>
                <a:cubicBezTo>
                  <a:pt x="1976488" y="3357196"/>
                  <a:pt x="2000802" y="3593361"/>
                  <a:pt x="2101518" y="3815631"/>
                </a:cubicBezTo>
                <a:cubicBezTo>
                  <a:pt x="2191815" y="3746172"/>
                  <a:pt x="2216129" y="3648931"/>
                  <a:pt x="2285590" y="3565576"/>
                </a:cubicBezTo>
                <a:cubicBezTo>
                  <a:pt x="2348103" y="3694077"/>
                  <a:pt x="2302951" y="3805213"/>
                  <a:pt x="2264752" y="3905929"/>
                </a:cubicBezTo>
                <a:cubicBezTo>
                  <a:pt x="2209182" y="4062215"/>
                  <a:pt x="2111936" y="4197665"/>
                  <a:pt x="1945232" y="4246286"/>
                </a:cubicBezTo>
                <a:cubicBezTo>
                  <a:pt x="1806311" y="4287962"/>
                  <a:pt x="1709065" y="4208083"/>
                  <a:pt x="1625716" y="4103895"/>
                </a:cubicBezTo>
                <a:cubicBezTo>
                  <a:pt x="1531941" y="3989284"/>
                  <a:pt x="1490266" y="3864254"/>
                  <a:pt x="1518051" y="3718391"/>
                </a:cubicBezTo>
                <a:cubicBezTo>
                  <a:pt x="1524994" y="3680183"/>
                  <a:pt x="1552779" y="3662821"/>
                  <a:pt x="1587511" y="3694077"/>
                </a:cubicBezTo>
                <a:cubicBezTo>
                  <a:pt x="1670862" y="3760061"/>
                  <a:pt x="1677809" y="3687130"/>
                  <a:pt x="1688229" y="3635036"/>
                </a:cubicBezTo>
                <a:cubicBezTo>
                  <a:pt x="1722956" y="3461383"/>
                  <a:pt x="1792416" y="3305097"/>
                  <a:pt x="1879242" y="3114083"/>
                </a:cubicBezTo>
                <a:close/>
                <a:moveTo>
                  <a:pt x="1936055" y="2421021"/>
                </a:moveTo>
                <a:cubicBezTo>
                  <a:pt x="1740414" y="2661809"/>
                  <a:pt x="1574873" y="2884538"/>
                  <a:pt x="1559822" y="3182513"/>
                </a:cubicBezTo>
                <a:cubicBezTo>
                  <a:pt x="1556814" y="3212614"/>
                  <a:pt x="1574873" y="3257760"/>
                  <a:pt x="1535743" y="3266790"/>
                </a:cubicBezTo>
                <a:cubicBezTo>
                  <a:pt x="1493604" y="3275819"/>
                  <a:pt x="1472538" y="3236689"/>
                  <a:pt x="1454479" y="3206593"/>
                </a:cubicBezTo>
                <a:cubicBezTo>
                  <a:pt x="1418356" y="3143388"/>
                  <a:pt x="1385252" y="3080178"/>
                  <a:pt x="1352144" y="3013960"/>
                </a:cubicBezTo>
                <a:cubicBezTo>
                  <a:pt x="1313013" y="3245718"/>
                  <a:pt x="1249807" y="3468452"/>
                  <a:pt x="1337093" y="3700210"/>
                </a:cubicBezTo>
                <a:cubicBezTo>
                  <a:pt x="1237765" y="3685159"/>
                  <a:pt x="1201649" y="3591854"/>
                  <a:pt x="1096305" y="3582824"/>
                </a:cubicBezTo>
                <a:cubicBezTo>
                  <a:pt x="1186602" y="3760407"/>
                  <a:pt x="1288933" y="3907888"/>
                  <a:pt x="1412341" y="4049354"/>
                </a:cubicBezTo>
                <a:cubicBezTo>
                  <a:pt x="1668178" y="4350337"/>
                  <a:pt x="2143739" y="4329270"/>
                  <a:pt x="2408607" y="4118580"/>
                </a:cubicBezTo>
                <a:cubicBezTo>
                  <a:pt x="2562109" y="3995178"/>
                  <a:pt x="2586189" y="3775457"/>
                  <a:pt x="2745709" y="3618942"/>
                </a:cubicBezTo>
                <a:cubicBezTo>
                  <a:pt x="2619294" y="3615933"/>
                  <a:pt x="2553080" y="3694189"/>
                  <a:pt x="2462783" y="3697197"/>
                </a:cubicBezTo>
                <a:cubicBezTo>
                  <a:pt x="2462783" y="3468452"/>
                  <a:pt x="2525992" y="3239701"/>
                  <a:pt x="2408607" y="2986873"/>
                </a:cubicBezTo>
                <a:cubicBezTo>
                  <a:pt x="2378506" y="3101250"/>
                  <a:pt x="2357438" y="3185521"/>
                  <a:pt x="2333359" y="3266790"/>
                </a:cubicBezTo>
                <a:cubicBezTo>
                  <a:pt x="2321317" y="3305920"/>
                  <a:pt x="2321317" y="3366117"/>
                  <a:pt x="2270154" y="3369125"/>
                </a:cubicBezTo>
                <a:cubicBezTo>
                  <a:pt x="2225002" y="3372132"/>
                  <a:pt x="2228016" y="3311937"/>
                  <a:pt x="2212965" y="3275819"/>
                </a:cubicBezTo>
                <a:cubicBezTo>
                  <a:pt x="2104608" y="3004930"/>
                  <a:pt x="1984214" y="2737055"/>
                  <a:pt x="1936055" y="2421021"/>
                </a:cubicBezTo>
                <a:close/>
                <a:moveTo>
                  <a:pt x="103053" y="2360828"/>
                </a:moveTo>
                <a:cubicBezTo>
                  <a:pt x="142183" y="2360828"/>
                  <a:pt x="148205" y="2402966"/>
                  <a:pt x="157234" y="2430054"/>
                </a:cubicBezTo>
                <a:cubicBezTo>
                  <a:pt x="205388" y="2568509"/>
                  <a:pt x="226459" y="2709974"/>
                  <a:pt x="241506" y="2851436"/>
                </a:cubicBezTo>
                <a:cubicBezTo>
                  <a:pt x="235489" y="2893574"/>
                  <a:pt x="268599" y="2953771"/>
                  <a:pt x="214418" y="2968822"/>
                </a:cubicBezTo>
                <a:cubicBezTo>
                  <a:pt x="166262" y="2980864"/>
                  <a:pt x="148205" y="2920663"/>
                  <a:pt x="127132" y="2884545"/>
                </a:cubicBezTo>
                <a:cubicBezTo>
                  <a:pt x="42856" y="2743080"/>
                  <a:pt x="-59480" y="2607639"/>
                  <a:pt x="42856" y="2430054"/>
                </a:cubicBezTo>
                <a:cubicBezTo>
                  <a:pt x="57907" y="2402966"/>
                  <a:pt x="66935" y="2363836"/>
                  <a:pt x="103053" y="2360828"/>
                </a:cubicBezTo>
                <a:close/>
                <a:moveTo>
                  <a:pt x="3192307" y="1170427"/>
                </a:moveTo>
                <a:cubicBezTo>
                  <a:pt x="3211495" y="1168921"/>
                  <a:pt x="3231812" y="1185475"/>
                  <a:pt x="3254387" y="1223099"/>
                </a:cubicBezTo>
                <a:cubicBezTo>
                  <a:pt x="3380797" y="1433791"/>
                  <a:pt x="3371768" y="1689631"/>
                  <a:pt x="3215257" y="1903331"/>
                </a:cubicBezTo>
                <a:cubicBezTo>
                  <a:pt x="3176127" y="1810025"/>
                  <a:pt x="3143023" y="1725748"/>
                  <a:pt x="3109913" y="1641472"/>
                </a:cubicBezTo>
                <a:cubicBezTo>
                  <a:pt x="3052725" y="1500009"/>
                  <a:pt x="3067775" y="1358544"/>
                  <a:pt x="3137001" y="1226111"/>
                </a:cubicBezTo>
                <a:cubicBezTo>
                  <a:pt x="3155060" y="1191498"/>
                  <a:pt x="3173119" y="1171933"/>
                  <a:pt x="3192307" y="1170427"/>
                </a:cubicBezTo>
                <a:close/>
                <a:moveTo>
                  <a:pt x="903682" y="305091"/>
                </a:moveTo>
                <a:cubicBezTo>
                  <a:pt x="963880" y="509763"/>
                  <a:pt x="1108358" y="696374"/>
                  <a:pt x="933780" y="910075"/>
                </a:cubicBezTo>
                <a:cubicBezTo>
                  <a:pt x="885623" y="970272"/>
                  <a:pt x="858535" y="985323"/>
                  <a:pt x="816391" y="910075"/>
                </a:cubicBezTo>
                <a:cubicBezTo>
                  <a:pt x="695994" y="705404"/>
                  <a:pt x="723088" y="479667"/>
                  <a:pt x="903682" y="305091"/>
                </a:cubicBezTo>
                <a:close/>
                <a:moveTo>
                  <a:pt x="1862291" y="345"/>
                </a:moveTo>
                <a:cubicBezTo>
                  <a:pt x="1875833" y="2603"/>
                  <a:pt x="1883358" y="16145"/>
                  <a:pt x="1877338" y="46244"/>
                </a:cubicBezTo>
                <a:cubicBezTo>
                  <a:pt x="1802095" y="407429"/>
                  <a:pt x="2049659" y="645764"/>
                  <a:pt x="2182092" y="943743"/>
                </a:cubicBezTo>
                <a:cubicBezTo>
                  <a:pt x="2473461" y="1457530"/>
                  <a:pt x="2353399" y="1825074"/>
                  <a:pt x="2422123" y="1879252"/>
                </a:cubicBezTo>
                <a:cubicBezTo>
                  <a:pt x="2545529" y="1683610"/>
                  <a:pt x="2593685" y="1506027"/>
                  <a:pt x="2563588" y="1307378"/>
                </a:cubicBezTo>
                <a:cubicBezTo>
                  <a:pt x="2557568" y="1268246"/>
                  <a:pt x="2548539" y="1229121"/>
                  <a:pt x="2542519" y="1189992"/>
                </a:cubicBezTo>
                <a:cubicBezTo>
                  <a:pt x="2539509" y="1162902"/>
                  <a:pt x="2533489" y="1126786"/>
                  <a:pt x="2560582" y="1114744"/>
                </a:cubicBezTo>
                <a:cubicBezTo>
                  <a:pt x="2602714" y="1096689"/>
                  <a:pt x="2614757" y="1138823"/>
                  <a:pt x="2629807" y="1162902"/>
                </a:cubicBezTo>
                <a:cubicBezTo>
                  <a:pt x="2819429" y="1512047"/>
                  <a:pt x="3054194" y="1843133"/>
                  <a:pt x="3069243" y="2264513"/>
                </a:cubicBezTo>
                <a:cubicBezTo>
                  <a:pt x="3075267" y="2439085"/>
                  <a:pt x="3045164" y="2604628"/>
                  <a:pt x="2978949" y="2785218"/>
                </a:cubicBezTo>
                <a:cubicBezTo>
                  <a:pt x="3066237" y="2728034"/>
                  <a:pt x="3126433" y="2673853"/>
                  <a:pt x="3168573" y="2601619"/>
                </a:cubicBezTo>
                <a:cubicBezTo>
                  <a:pt x="3180608" y="2580546"/>
                  <a:pt x="3177601" y="2541420"/>
                  <a:pt x="3216727" y="2547439"/>
                </a:cubicBezTo>
                <a:cubicBezTo>
                  <a:pt x="3246827" y="2553459"/>
                  <a:pt x="3255856" y="2583561"/>
                  <a:pt x="3264885" y="2610648"/>
                </a:cubicBezTo>
                <a:cubicBezTo>
                  <a:pt x="3349163" y="2836384"/>
                  <a:pt x="3349163" y="3065135"/>
                  <a:pt x="3276929" y="3293885"/>
                </a:cubicBezTo>
                <a:cubicBezTo>
                  <a:pt x="3198670" y="3537687"/>
                  <a:pt x="3054194" y="3754394"/>
                  <a:pt x="2960889" y="3992173"/>
                </a:cubicBezTo>
                <a:lnTo>
                  <a:pt x="2936648" y="4048734"/>
                </a:lnTo>
                <a:lnTo>
                  <a:pt x="2618669" y="4237262"/>
                </a:lnTo>
                <a:cubicBezTo>
                  <a:pt x="2366617" y="4353716"/>
                  <a:pt x="2089504" y="4418111"/>
                  <a:pt x="1798618" y="4418111"/>
                </a:cubicBezTo>
                <a:cubicBezTo>
                  <a:pt x="1507737" y="4418111"/>
                  <a:pt x="1230620" y="4353716"/>
                  <a:pt x="978569" y="4237262"/>
                </a:cubicBezTo>
                <a:lnTo>
                  <a:pt x="800342" y="4131594"/>
                </a:lnTo>
                <a:lnTo>
                  <a:pt x="826896" y="4121597"/>
                </a:lnTo>
                <a:lnTo>
                  <a:pt x="774935" y="4116531"/>
                </a:lnTo>
                <a:lnTo>
                  <a:pt x="630977" y="4031176"/>
                </a:lnTo>
                <a:lnTo>
                  <a:pt x="664362" y="4034313"/>
                </a:lnTo>
                <a:cubicBezTo>
                  <a:pt x="604167" y="3986153"/>
                  <a:pt x="540956" y="3937995"/>
                  <a:pt x="477750" y="3889841"/>
                </a:cubicBezTo>
                <a:cubicBezTo>
                  <a:pt x="462700" y="3877796"/>
                  <a:pt x="441633" y="3865759"/>
                  <a:pt x="450661" y="3841680"/>
                </a:cubicBezTo>
                <a:cubicBezTo>
                  <a:pt x="459691" y="3811584"/>
                  <a:pt x="489787" y="3814593"/>
                  <a:pt x="510860" y="3823621"/>
                </a:cubicBezTo>
                <a:cubicBezTo>
                  <a:pt x="565035" y="3844692"/>
                  <a:pt x="619216" y="3868768"/>
                  <a:pt x="697474" y="3901875"/>
                </a:cubicBezTo>
                <a:cubicBezTo>
                  <a:pt x="595137" y="3757402"/>
                  <a:pt x="513872" y="3627979"/>
                  <a:pt x="459691" y="3483507"/>
                </a:cubicBezTo>
                <a:cubicBezTo>
                  <a:pt x="408525" y="3336025"/>
                  <a:pt x="393474" y="3188542"/>
                  <a:pt x="414545" y="3035041"/>
                </a:cubicBezTo>
                <a:cubicBezTo>
                  <a:pt x="444641" y="2839399"/>
                  <a:pt x="456684" y="2643757"/>
                  <a:pt x="417554" y="2448115"/>
                </a:cubicBezTo>
                <a:cubicBezTo>
                  <a:pt x="408525" y="2411995"/>
                  <a:pt x="396486" y="2369860"/>
                  <a:pt x="447656" y="2336752"/>
                </a:cubicBezTo>
                <a:cubicBezTo>
                  <a:pt x="513872" y="2427045"/>
                  <a:pt x="571055" y="2520351"/>
                  <a:pt x="661353" y="2589576"/>
                </a:cubicBezTo>
                <a:cubicBezTo>
                  <a:pt x="691449" y="2610648"/>
                  <a:pt x="724561" y="2655794"/>
                  <a:pt x="763690" y="2622687"/>
                </a:cubicBezTo>
                <a:cubicBezTo>
                  <a:pt x="802815" y="2589576"/>
                  <a:pt x="754660" y="2556473"/>
                  <a:pt x="739610" y="2529380"/>
                </a:cubicBezTo>
                <a:cubicBezTo>
                  <a:pt x="601157" y="2276553"/>
                  <a:pt x="595137" y="2029745"/>
                  <a:pt x="760677" y="1782937"/>
                </a:cubicBezTo>
                <a:cubicBezTo>
                  <a:pt x="878063" y="1608368"/>
                  <a:pt x="1019530" y="1445831"/>
                  <a:pt x="1061661" y="1229121"/>
                </a:cubicBezTo>
                <a:cubicBezTo>
                  <a:pt x="1064676" y="1208051"/>
                  <a:pt x="1076713" y="1177955"/>
                  <a:pt x="1106813" y="1183975"/>
                </a:cubicBezTo>
                <a:cubicBezTo>
                  <a:pt x="1145944" y="1193004"/>
                  <a:pt x="1142929" y="1232130"/>
                  <a:pt x="1148952" y="1262229"/>
                </a:cubicBezTo>
                <a:cubicBezTo>
                  <a:pt x="1197107" y="1524084"/>
                  <a:pt x="1365660" y="1710698"/>
                  <a:pt x="1546255" y="1912360"/>
                </a:cubicBezTo>
                <a:cubicBezTo>
                  <a:pt x="1630530" y="1605352"/>
                  <a:pt x="1699753" y="1325436"/>
                  <a:pt x="1516156" y="1042511"/>
                </a:cubicBezTo>
                <a:cubicBezTo>
                  <a:pt x="1389742" y="846869"/>
                  <a:pt x="1452945" y="377330"/>
                  <a:pt x="1618491" y="202761"/>
                </a:cubicBezTo>
                <a:cubicBezTo>
                  <a:pt x="1678686" y="139551"/>
                  <a:pt x="1744905" y="82367"/>
                  <a:pt x="1811125" y="22165"/>
                </a:cubicBezTo>
                <a:cubicBezTo>
                  <a:pt x="1829182" y="7116"/>
                  <a:pt x="1848746" y="-1914"/>
                  <a:pt x="1862291" y="3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BFA120E-8255-4F2E-885E-500E3A325318}"/>
              </a:ext>
            </a:extLst>
          </p:cNvPr>
          <p:cNvSpPr/>
          <p:nvPr/>
        </p:nvSpPr>
        <p:spPr>
          <a:xfrm>
            <a:off x="4173363" y="5164475"/>
            <a:ext cx="768994" cy="498806"/>
          </a:xfrm>
          <a:custGeom>
            <a:avLst/>
            <a:gdLst>
              <a:gd name="connsiteX0" fmla="*/ 136849 w 248770"/>
              <a:gd name="connsiteY0" fmla="*/ 100853 h 161364"/>
              <a:gd name="connsiteX1" fmla="*/ 148951 w 248770"/>
              <a:gd name="connsiteY1" fmla="*/ 82027 h 161364"/>
              <a:gd name="connsiteX2" fmla="*/ 241063 w 248770"/>
              <a:gd name="connsiteY2" fmla="*/ 0 h 161364"/>
              <a:gd name="connsiteX3" fmla="*/ 93146 w 248770"/>
              <a:gd name="connsiteY3" fmla="*/ 38997 h 161364"/>
              <a:gd name="connsiteX4" fmla="*/ 89784 w 248770"/>
              <a:gd name="connsiteY4" fmla="*/ 155986 h 161364"/>
              <a:gd name="connsiteX5" fmla="*/ 91801 w 248770"/>
              <a:gd name="connsiteY5" fmla="*/ 119679 h 161364"/>
              <a:gd name="connsiteX6" fmla="*/ 76337 w 248770"/>
              <a:gd name="connsiteY6" fmla="*/ 51771 h 161364"/>
              <a:gd name="connsiteX7" fmla="*/ 12463 w 248770"/>
              <a:gd name="connsiteY7" fmla="*/ 53788 h 161364"/>
              <a:gd name="connsiteX8" fmla="*/ 5740 w 248770"/>
              <a:gd name="connsiteY8" fmla="*/ 58495 h 161364"/>
              <a:gd name="connsiteX9" fmla="*/ 12463 w 248770"/>
              <a:gd name="connsiteY9" fmla="*/ 61184 h 161364"/>
              <a:gd name="connsiteX10" fmla="*/ 9101 w 248770"/>
              <a:gd name="connsiteY10" fmla="*/ 117662 h 161364"/>
              <a:gd name="connsiteX11" fmla="*/ 27255 w 248770"/>
              <a:gd name="connsiteY11" fmla="*/ 129764 h 161364"/>
              <a:gd name="connsiteX12" fmla="*/ 34651 w 248770"/>
              <a:gd name="connsiteY12" fmla="*/ 110938 h 161364"/>
              <a:gd name="connsiteX13" fmla="*/ 31289 w 248770"/>
              <a:gd name="connsiteY13" fmla="*/ 88751 h 161364"/>
              <a:gd name="connsiteX14" fmla="*/ 13135 w 248770"/>
              <a:gd name="connsiteY14" fmla="*/ 108921 h 161364"/>
              <a:gd name="connsiteX15" fmla="*/ 15152 w 248770"/>
              <a:gd name="connsiteY15" fmla="*/ 80682 h 161364"/>
              <a:gd name="connsiteX16" fmla="*/ 36668 w 248770"/>
              <a:gd name="connsiteY16" fmla="*/ 73287 h 161364"/>
              <a:gd name="connsiteX17" fmla="*/ 50115 w 248770"/>
              <a:gd name="connsiteY17" fmla="*/ 94802 h 161364"/>
              <a:gd name="connsiteX18" fmla="*/ 52132 w 248770"/>
              <a:gd name="connsiteY18" fmla="*/ 134471 h 161364"/>
              <a:gd name="connsiteX19" fmla="*/ 58183 w 248770"/>
              <a:gd name="connsiteY19" fmla="*/ 88751 h 161364"/>
              <a:gd name="connsiteX20" fmla="*/ 36668 w 248770"/>
              <a:gd name="connsiteY20" fmla="*/ 45048 h 161364"/>
              <a:gd name="connsiteX21" fmla="*/ 80371 w 248770"/>
              <a:gd name="connsiteY21" fmla="*/ 121024 h 161364"/>
              <a:gd name="connsiteX22" fmla="*/ 46081 w 248770"/>
              <a:gd name="connsiteY22" fmla="*/ 151952 h 161364"/>
              <a:gd name="connsiteX23" fmla="*/ 99869 w 248770"/>
              <a:gd name="connsiteY23" fmla="*/ 158003 h 161364"/>
              <a:gd name="connsiteX24" fmla="*/ 230978 w 248770"/>
              <a:gd name="connsiteY24" fmla="*/ 61184 h 161364"/>
              <a:gd name="connsiteX25" fmla="*/ 249804 w 248770"/>
              <a:gd name="connsiteY25" fmla="*/ 36307 h 161364"/>
              <a:gd name="connsiteX26" fmla="*/ 157691 w 248770"/>
              <a:gd name="connsiteY26" fmla="*/ 95474 h 161364"/>
              <a:gd name="connsiteX27" fmla="*/ 136849 w 248770"/>
              <a:gd name="connsiteY27" fmla="*/ 100853 h 161364"/>
              <a:gd name="connsiteX28" fmla="*/ 127435 w 248770"/>
              <a:gd name="connsiteY28" fmla="*/ 59167 h 161364"/>
              <a:gd name="connsiteX29" fmla="*/ 163743 w 248770"/>
              <a:gd name="connsiteY29" fmla="*/ 34290 h 161364"/>
              <a:gd name="connsiteX30" fmla="*/ 177862 w 248770"/>
              <a:gd name="connsiteY30" fmla="*/ 43031 h 161364"/>
              <a:gd name="connsiteX31" fmla="*/ 137521 w 248770"/>
              <a:gd name="connsiteY31" fmla="*/ 63874 h 161364"/>
              <a:gd name="connsiteX32" fmla="*/ 127435 w 248770"/>
              <a:gd name="connsiteY32" fmla="*/ 59167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8770" h="161364">
                <a:moveTo>
                  <a:pt x="136849" y="100853"/>
                </a:moveTo>
                <a:cubicBezTo>
                  <a:pt x="130125" y="90768"/>
                  <a:pt x="143572" y="87406"/>
                  <a:pt x="148951" y="82027"/>
                </a:cubicBezTo>
                <a:cubicBezTo>
                  <a:pt x="176517" y="51771"/>
                  <a:pt x="230978" y="51099"/>
                  <a:pt x="241063" y="0"/>
                </a:cubicBezTo>
                <a:cubicBezTo>
                  <a:pt x="191982" y="16137"/>
                  <a:pt x="142899" y="30256"/>
                  <a:pt x="93146" y="38997"/>
                </a:cubicBezTo>
                <a:cubicBezTo>
                  <a:pt x="120040" y="85389"/>
                  <a:pt x="119367" y="125058"/>
                  <a:pt x="89784" y="155986"/>
                </a:cubicBezTo>
                <a:cubicBezTo>
                  <a:pt x="85749" y="142539"/>
                  <a:pt x="89784" y="131109"/>
                  <a:pt x="91801" y="119679"/>
                </a:cubicBezTo>
                <a:cubicBezTo>
                  <a:pt x="95163" y="95474"/>
                  <a:pt x="95163" y="71270"/>
                  <a:pt x="76337" y="51771"/>
                </a:cubicBezTo>
                <a:cubicBezTo>
                  <a:pt x="52804" y="27567"/>
                  <a:pt x="36668" y="28239"/>
                  <a:pt x="12463" y="53788"/>
                </a:cubicBezTo>
                <a:cubicBezTo>
                  <a:pt x="10446" y="55806"/>
                  <a:pt x="8429" y="57150"/>
                  <a:pt x="5740" y="58495"/>
                </a:cubicBezTo>
                <a:cubicBezTo>
                  <a:pt x="7757" y="59167"/>
                  <a:pt x="9774" y="59840"/>
                  <a:pt x="12463" y="61184"/>
                </a:cubicBezTo>
                <a:cubicBezTo>
                  <a:pt x="3050" y="79338"/>
                  <a:pt x="-8380" y="97491"/>
                  <a:pt x="9101" y="117662"/>
                </a:cubicBezTo>
                <a:cubicBezTo>
                  <a:pt x="13808" y="123041"/>
                  <a:pt x="16497" y="133798"/>
                  <a:pt x="27255" y="129764"/>
                </a:cubicBezTo>
                <a:cubicBezTo>
                  <a:pt x="35323" y="127075"/>
                  <a:pt x="34651" y="118334"/>
                  <a:pt x="34651" y="110938"/>
                </a:cubicBezTo>
                <a:cubicBezTo>
                  <a:pt x="34651" y="103543"/>
                  <a:pt x="36668" y="95474"/>
                  <a:pt x="31289" y="88751"/>
                </a:cubicBezTo>
                <a:cubicBezTo>
                  <a:pt x="19187" y="91440"/>
                  <a:pt x="23221" y="104887"/>
                  <a:pt x="13135" y="108921"/>
                </a:cubicBezTo>
                <a:cubicBezTo>
                  <a:pt x="3723" y="98836"/>
                  <a:pt x="8429" y="89423"/>
                  <a:pt x="15152" y="80682"/>
                </a:cubicBezTo>
                <a:cubicBezTo>
                  <a:pt x="20532" y="73959"/>
                  <a:pt x="27927" y="70597"/>
                  <a:pt x="36668" y="73287"/>
                </a:cubicBezTo>
                <a:cubicBezTo>
                  <a:pt x="46753" y="76648"/>
                  <a:pt x="49443" y="85389"/>
                  <a:pt x="50115" y="94802"/>
                </a:cubicBezTo>
                <a:cubicBezTo>
                  <a:pt x="51460" y="106904"/>
                  <a:pt x="51460" y="119007"/>
                  <a:pt x="52132" y="134471"/>
                </a:cubicBezTo>
                <a:cubicBezTo>
                  <a:pt x="68268" y="118334"/>
                  <a:pt x="64235" y="103543"/>
                  <a:pt x="58183" y="88751"/>
                </a:cubicBezTo>
                <a:cubicBezTo>
                  <a:pt x="52804" y="75304"/>
                  <a:pt x="45408" y="62529"/>
                  <a:pt x="36668" y="45048"/>
                </a:cubicBezTo>
                <a:cubicBezTo>
                  <a:pt x="68268" y="65218"/>
                  <a:pt x="85749" y="96819"/>
                  <a:pt x="80371" y="121024"/>
                </a:cubicBezTo>
                <a:cubicBezTo>
                  <a:pt x="76337" y="139177"/>
                  <a:pt x="66251" y="151952"/>
                  <a:pt x="46081" y="151952"/>
                </a:cubicBezTo>
                <a:cubicBezTo>
                  <a:pt x="62217" y="171450"/>
                  <a:pt x="80371" y="171450"/>
                  <a:pt x="99869" y="158003"/>
                </a:cubicBezTo>
                <a:cubicBezTo>
                  <a:pt x="144244" y="127075"/>
                  <a:pt x="189964" y="96819"/>
                  <a:pt x="230978" y="61184"/>
                </a:cubicBezTo>
                <a:cubicBezTo>
                  <a:pt x="237701" y="55133"/>
                  <a:pt x="245770" y="50426"/>
                  <a:pt x="249804" y="36307"/>
                </a:cubicBezTo>
                <a:cubicBezTo>
                  <a:pt x="216186" y="57823"/>
                  <a:pt x="186602" y="76648"/>
                  <a:pt x="157691" y="95474"/>
                </a:cubicBezTo>
                <a:cubicBezTo>
                  <a:pt x="150968" y="99509"/>
                  <a:pt x="142227" y="108921"/>
                  <a:pt x="136849" y="100853"/>
                </a:cubicBezTo>
                <a:close/>
                <a:moveTo>
                  <a:pt x="127435" y="59167"/>
                </a:moveTo>
                <a:cubicBezTo>
                  <a:pt x="132814" y="41686"/>
                  <a:pt x="152313" y="43031"/>
                  <a:pt x="163743" y="34290"/>
                </a:cubicBezTo>
                <a:cubicBezTo>
                  <a:pt x="170466" y="36307"/>
                  <a:pt x="181224" y="37652"/>
                  <a:pt x="177862" y="43031"/>
                </a:cubicBezTo>
                <a:cubicBezTo>
                  <a:pt x="169794" y="57823"/>
                  <a:pt x="152313" y="59840"/>
                  <a:pt x="137521" y="63874"/>
                </a:cubicBezTo>
                <a:cubicBezTo>
                  <a:pt x="132814" y="65218"/>
                  <a:pt x="126091" y="63874"/>
                  <a:pt x="127435" y="59167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AEC9FEF-71B6-48B2-95AF-27F54C33613F}"/>
              </a:ext>
            </a:extLst>
          </p:cNvPr>
          <p:cNvSpPr/>
          <p:nvPr/>
        </p:nvSpPr>
        <p:spPr>
          <a:xfrm>
            <a:off x="4087317" y="5110440"/>
            <a:ext cx="768994" cy="498806"/>
          </a:xfrm>
          <a:custGeom>
            <a:avLst/>
            <a:gdLst>
              <a:gd name="connsiteX0" fmla="*/ 11387 w 248770"/>
              <a:gd name="connsiteY0" fmla="*/ 95474 h 161364"/>
              <a:gd name="connsiteX1" fmla="*/ 24834 w 248770"/>
              <a:gd name="connsiteY1" fmla="*/ 75304 h 161364"/>
              <a:gd name="connsiteX2" fmla="*/ 21472 w 248770"/>
              <a:gd name="connsiteY2" fmla="*/ 72614 h 161364"/>
              <a:gd name="connsiteX3" fmla="*/ 27523 w 248770"/>
              <a:gd name="connsiteY3" fmla="*/ 55133 h 161364"/>
              <a:gd name="connsiteX4" fmla="*/ 45677 w 248770"/>
              <a:gd name="connsiteY4" fmla="*/ 39669 h 161364"/>
              <a:gd name="connsiteX5" fmla="*/ 46349 w 248770"/>
              <a:gd name="connsiteY5" fmla="*/ 38324 h 161364"/>
              <a:gd name="connsiteX6" fmla="*/ 46349 w 248770"/>
              <a:gd name="connsiteY6" fmla="*/ 38324 h 161364"/>
              <a:gd name="connsiteX7" fmla="*/ 47022 w 248770"/>
              <a:gd name="connsiteY7" fmla="*/ 38324 h 161364"/>
              <a:gd name="connsiteX8" fmla="*/ 77278 w 248770"/>
              <a:gd name="connsiteY8" fmla="*/ 30256 h 161364"/>
              <a:gd name="connsiteX9" fmla="*/ 116274 w 248770"/>
              <a:gd name="connsiteY9" fmla="*/ 51099 h 161364"/>
              <a:gd name="connsiteX10" fmla="*/ 205025 w 248770"/>
              <a:gd name="connsiteY10" fmla="*/ 19498 h 161364"/>
              <a:gd name="connsiteX11" fmla="*/ 251417 w 248770"/>
              <a:gd name="connsiteY11" fmla="*/ 0 h 161364"/>
              <a:gd name="connsiteX12" fmla="*/ 91397 w 248770"/>
              <a:gd name="connsiteY12" fmla="*/ 23532 h 161364"/>
              <a:gd name="connsiteX13" fmla="*/ 46349 w 248770"/>
              <a:gd name="connsiteY13" fmla="*/ 37652 h 161364"/>
              <a:gd name="connsiteX14" fmla="*/ 11387 w 248770"/>
              <a:gd name="connsiteY14" fmla="*/ 66563 h 161364"/>
              <a:gd name="connsiteX15" fmla="*/ 34919 w 248770"/>
              <a:gd name="connsiteY15" fmla="*/ 164054 h 161364"/>
              <a:gd name="connsiteX16" fmla="*/ 11387 w 248770"/>
              <a:gd name="connsiteY16" fmla="*/ 95474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770" h="161364">
                <a:moveTo>
                  <a:pt x="11387" y="95474"/>
                </a:moveTo>
                <a:cubicBezTo>
                  <a:pt x="13404" y="86061"/>
                  <a:pt x="17438" y="77993"/>
                  <a:pt x="24834" y="75304"/>
                </a:cubicBezTo>
                <a:cubicBezTo>
                  <a:pt x="23489" y="74631"/>
                  <a:pt x="22144" y="73959"/>
                  <a:pt x="21472" y="72614"/>
                </a:cubicBezTo>
                <a:cubicBezTo>
                  <a:pt x="15421" y="65891"/>
                  <a:pt x="24161" y="60512"/>
                  <a:pt x="27523" y="55133"/>
                </a:cubicBezTo>
                <a:cubicBezTo>
                  <a:pt x="32230" y="48409"/>
                  <a:pt x="38953" y="44375"/>
                  <a:pt x="45677" y="39669"/>
                </a:cubicBezTo>
                <a:cubicBezTo>
                  <a:pt x="45677" y="38996"/>
                  <a:pt x="46349" y="38996"/>
                  <a:pt x="46349" y="38324"/>
                </a:cubicBezTo>
                <a:lnTo>
                  <a:pt x="46349" y="38324"/>
                </a:lnTo>
                <a:cubicBezTo>
                  <a:pt x="46349" y="38324"/>
                  <a:pt x="47022" y="38324"/>
                  <a:pt x="47022" y="38324"/>
                </a:cubicBezTo>
                <a:cubicBezTo>
                  <a:pt x="57107" y="35635"/>
                  <a:pt x="66520" y="30928"/>
                  <a:pt x="77278" y="30256"/>
                </a:cubicBezTo>
                <a:cubicBezTo>
                  <a:pt x="94086" y="28911"/>
                  <a:pt x="109550" y="31601"/>
                  <a:pt x="116274" y="51099"/>
                </a:cubicBezTo>
                <a:cubicBezTo>
                  <a:pt x="141823" y="29584"/>
                  <a:pt x="176113" y="30928"/>
                  <a:pt x="205025" y="19498"/>
                </a:cubicBezTo>
                <a:cubicBezTo>
                  <a:pt x="220489" y="13447"/>
                  <a:pt x="238642" y="13447"/>
                  <a:pt x="251417" y="0"/>
                </a:cubicBezTo>
                <a:cubicBezTo>
                  <a:pt x="198301" y="12102"/>
                  <a:pt x="144513" y="16137"/>
                  <a:pt x="91397" y="23532"/>
                </a:cubicBezTo>
                <a:cubicBezTo>
                  <a:pt x="75933" y="25549"/>
                  <a:pt x="59124" y="25549"/>
                  <a:pt x="46349" y="37652"/>
                </a:cubicBezTo>
                <a:cubicBezTo>
                  <a:pt x="28196" y="38996"/>
                  <a:pt x="20128" y="54460"/>
                  <a:pt x="11387" y="66563"/>
                </a:cubicBezTo>
                <a:cubicBezTo>
                  <a:pt x="-11473" y="96146"/>
                  <a:pt x="1974" y="148590"/>
                  <a:pt x="34919" y="164054"/>
                </a:cubicBezTo>
                <a:cubicBezTo>
                  <a:pt x="16766" y="144556"/>
                  <a:pt x="4663" y="123041"/>
                  <a:pt x="11387" y="95474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5A94BBB-3E28-47A7-8C06-28F97779A72D}"/>
              </a:ext>
            </a:extLst>
          </p:cNvPr>
          <p:cNvSpPr/>
          <p:nvPr/>
        </p:nvSpPr>
        <p:spPr>
          <a:xfrm>
            <a:off x="5005820" y="5600932"/>
            <a:ext cx="20784" cy="20784"/>
          </a:xfrm>
          <a:custGeom>
            <a:avLst/>
            <a:gdLst>
              <a:gd name="connsiteX0" fmla="*/ 2017 w 0"/>
              <a:gd name="connsiteY0" fmla="*/ 0 h 0"/>
              <a:gd name="connsiteX1" fmla="*/ 0 w 0"/>
              <a:gd name="connsiteY1" fmla="*/ 2690 h 0"/>
              <a:gd name="connsiteX2" fmla="*/ 2017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2017" y="0"/>
                </a:moveTo>
                <a:cubicBezTo>
                  <a:pt x="1344" y="673"/>
                  <a:pt x="672" y="2017"/>
                  <a:pt x="0" y="2690"/>
                </a:cubicBezTo>
                <a:cubicBezTo>
                  <a:pt x="672" y="1345"/>
                  <a:pt x="1344" y="673"/>
                  <a:pt x="2017" y="0"/>
                </a:cubicBezTo>
                <a:close/>
              </a:path>
            </a:pathLst>
          </a:custGeom>
          <a:solidFill>
            <a:srgbClr val="313131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DBE02DC-4E03-4B0B-A547-E112300A4AD8}"/>
              </a:ext>
            </a:extLst>
          </p:cNvPr>
          <p:cNvSpPr/>
          <p:nvPr/>
        </p:nvSpPr>
        <p:spPr>
          <a:xfrm>
            <a:off x="6019244" y="5168633"/>
            <a:ext cx="20784" cy="20784"/>
          </a:xfrm>
          <a:custGeom>
            <a:avLst/>
            <a:gdLst>
              <a:gd name="connsiteX0" fmla="*/ 264 w 0"/>
              <a:gd name="connsiteY0" fmla="*/ 1345 h 0"/>
              <a:gd name="connsiteX1" fmla="*/ 1609 w 0"/>
              <a:gd name="connsiteY1" fmla="*/ 4034 h 0"/>
              <a:gd name="connsiteX2" fmla="*/ 1609 w 0"/>
              <a:gd name="connsiteY2" fmla="*/ 0 h 0"/>
              <a:gd name="connsiteX3" fmla="*/ 264 w 0"/>
              <a:gd name="connsiteY3" fmla="*/ 134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264" y="1345"/>
                </a:moveTo>
                <a:cubicBezTo>
                  <a:pt x="-409" y="2017"/>
                  <a:pt x="264" y="3362"/>
                  <a:pt x="1609" y="4034"/>
                </a:cubicBezTo>
                <a:cubicBezTo>
                  <a:pt x="1609" y="2690"/>
                  <a:pt x="1609" y="1345"/>
                  <a:pt x="1609" y="0"/>
                </a:cubicBezTo>
                <a:cubicBezTo>
                  <a:pt x="1609" y="0"/>
                  <a:pt x="936" y="0"/>
                  <a:pt x="264" y="1345"/>
                </a:cubicBezTo>
                <a:close/>
              </a:path>
            </a:pathLst>
          </a:custGeom>
          <a:solidFill>
            <a:srgbClr val="F4F4F4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AD502C0-545C-454E-91FB-F80A1B215D2B}"/>
              </a:ext>
            </a:extLst>
          </p:cNvPr>
          <p:cNvSpPr/>
          <p:nvPr/>
        </p:nvSpPr>
        <p:spPr>
          <a:xfrm>
            <a:off x="6672662" y="5399849"/>
            <a:ext cx="20784" cy="20784"/>
          </a:xfrm>
          <a:custGeom>
            <a:avLst/>
            <a:gdLst>
              <a:gd name="connsiteX0" fmla="*/ 0 w 0"/>
              <a:gd name="connsiteY0" fmla="*/ 504 h 0"/>
              <a:gd name="connsiteX1" fmla="*/ 0 w 0"/>
              <a:gd name="connsiteY1" fmla="*/ 504 h 0"/>
              <a:gd name="connsiteX2" fmla="*/ 0 w 0"/>
              <a:gd name="connsiteY2" fmla="*/ 504 h 0"/>
              <a:gd name="connsiteX3" fmla="*/ 0 w 0"/>
              <a:gd name="connsiteY3" fmla="*/ 50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0" y="504"/>
                </a:moveTo>
                <a:cubicBezTo>
                  <a:pt x="0" y="504"/>
                  <a:pt x="0" y="-168"/>
                  <a:pt x="0" y="504"/>
                </a:cubicBezTo>
                <a:cubicBezTo>
                  <a:pt x="0" y="-168"/>
                  <a:pt x="0" y="-168"/>
                  <a:pt x="0" y="504"/>
                </a:cubicBezTo>
                <a:lnTo>
                  <a:pt x="0" y="504"/>
                </a:ln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F19DDC2-014E-49F0-8DC4-E17B5FD32896}"/>
              </a:ext>
            </a:extLst>
          </p:cNvPr>
          <p:cNvSpPr/>
          <p:nvPr/>
        </p:nvSpPr>
        <p:spPr>
          <a:xfrm>
            <a:off x="6622783" y="5218511"/>
            <a:ext cx="20784" cy="20784"/>
          </a:xfrm>
          <a:custGeom>
            <a:avLst/>
            <a:gdLst>
              <a:gd name="connsiteX0" fmla="*/ 10085 w 6723"/>
              <a:gd name="connsiteY0" fmla="*/ 0 h 0"/>
              <a:gd name="connsiteX1" fmla="*/ 10085 w 6723"/>
              <a:gd name="connsiteY1" fmla="*/ 0 h 0"/>
              <a:gd name="connsiteX2" fmla="*/ 0 w 6723"/>
              <a:gd name="connsiteY2" fmla="*/ 0 h 0"/>
              <a:gd name="connsiteX3" fmla="*/ 10085 w 6723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">
                <a:moveTo>
                  <a:pt x="10085" y="0"/>
                </a:moveTo>
                <a:lnTo>
                  <a:pt x="10085" y="0"/>
                </a:lnTo>
                <a:cubicBezTo>
                  <a:pt x="6724" y="0"/>
                  <a:pt x="3362" y="0"/>
                  <a:pt x="0" y="0"/>
                </a:cubicBezTo>
                <a:cubicBezTo>
                  <a:pt x="3362" y="3362"/>
                  <a:pt x="6724" y="3362"/>
                  <a:pt x="10085" y="0"/>
                </a:cubicBez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B890A9D-2B06-4A81-9D13-71CFBE6B95F7}"/>
              </a:ext>
            </a:extLst>
          </p:cNvPr>
          <p:cNvSpPr/>
          <p:nvPr/>
        </p:nvSpPr>
        <p:spPr>
          <a:xfrm>
            <a:off x="5440195" y="5361918"/>
            <a:ext cx="20784" cy="20784"/>
          </a:xfrm>
          <a:custGeom>
            <a:avLst/>
            <a:gdLst>
              <a:gd name="connsiteX0" fmla="*/ 0 w 6723"/>
              <a:gd name="connsiteY0" fmla="*/ 0 h 6723"/>
              <a:gd name="connsiteX1" fmla="*/ 7396 w 6723"/>
              <a:gd name="connsiteY1" fmla="*/ 7396 h 6723"/>
              <a:gd name="connsiteX2" fmla="*/ 0 w 6723"/>
              <a:gd name="connsiteY2" fmla="*/ 0 h 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6723">
                <a:moveTo>
                  <a:pt x="0" y="0"/>
                </a:moveTo>
                <a:cubicBezTo>
                  <a:pt x="2690" y="2690"/>
                  <a:pt x="5379" y="4707"/>
                  <a:pt x="7396" y="7396"/>
                </a:cubicBezTo>
                <a:cubicBezTo>
                  <a:pt x="6724" y="4034"/>
                  <a:pt x="4707" y="1345"/>
                  <a:pt x="0" y="0"/>
                </a:cubicBezTo>
                <a:close/>
              </a:path>
            </a:pathLst>
          </a:custGeom>
          <a:solidFill>
            <a:srgbClr val="E7E7E7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68E4F6E3-5F03-44B1-88AC-B183C4C74F2F}"/>
              </a:ext>
            </a:extLst>
          </p:cNvPr>
          <p:cNvSpPr/>
          <p:nvPr/>
        </p:nvSpPr>
        <p:spPr>
          <a:xfrm>
            <a:off x="6671103" y="5400483"/>
            <a:ext cx="20784" cy="20784"/>
          </a:xfrm>
          <a:custGeom>
            <a:avLst/>
            <a:gdLst>
              <a:gd name="connsiteX0" fmla="*/ 504 w 0"/>
              <a:gd name="connsiteY0" fmla="*/ 299 h 0"/>
              <a:gd name="connsiteX1" fmla="*/ 504 w 0"/>
              <a:gd name="connsiteY1" fmla="*/ 299 h 0"/>
              <a:gd name="connsiteX2" fmla="*/ 504 w 0"/>
              <a:gd name="connsiteY2" fmla="*/ 299 h 0"/>
              <a:gd name="connsiteX3" fmla="*/ 504 w 0"/>
              <a:gd name="connsiteY3" fmla="*/ 299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504" y="299"/>
                </a:moveTo>
                <a:cubicBezTo>
                  <a:pt x="504" y="299"/>
                  <a:pt x="-168" y="-373"/>
                  <a:pt x="504" y="299"/>
                </a:cubicBezTo>
                <a:cubicBezTo>
                  <a:pt x="-168" y="299"/>
                  <a:pt x="-168" y="299"/>
                  <a:pt x="504" y="299"/>
                </a:cubicBezTo>
                <a:cubicBezTo>
                  <a:pt x="504" y="299"/>
                  <a:pt x="504" y="299"/>
                  <a:pt x="504" y="299"/>
                </a:cubicBezTo>
                <a:close/>
              </a:path>
            </a:pathLst>
          </a:custGeom>
          <a:solidFill>
            <a:srgbClr val="DADADA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DE819B0-91A9-435A-879C-56C65E0B0359}"/>
              </a:ext>
            </a:extLst>
          </p:cNvPr>
          <p:cNvSpPr/>
          <p:nvPr/>
        </p:nvSpPr>
        <p:spPr>
          <a:xfrm>
            <a:off x="6265302" y="5603005"/>
            <a:ext cx="20784" cy="20784"/>
          </a:xfrm>
          <a:custGeom>
            <a:avLst/>
            <a:gdLst>
              <a:gd name="connsiteX0" fmla="*/ 0 w 6723"/>
              <a:gd name="connsiteY0" fmla="*/ 0 h 0"/>
              <a:gd name="connsiteX1" fmla="*/ 3362 w 6723"/>
              <a:gd name="connsiteY1" fmla="*/ 4707 h 0"/>
              <a:gd name="connsiteX2" fmla="*/ 5379 w 6723"/>
              <a:gd name="connsiteY2" fmla="*/ 4707 h 0"/>
              <a:gd name="connsiteX3" fmla="*/ 7396 w 6723"/>
              <a:gd name="connsiteY3" fmla="*/ 4707 h 0"/>
              <a:gd name="connsiteX4" fmla="*/ 2017 w 6723"/>
              <a:gd name="connsiteY4" fmla="*/ 0 h 0"/>
              <a:gd name="connsiteX5" fmla="*/ 0 w 6723"/>
              <a:gd name="connsiteY5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3">
                <a:moveTo>
                  <a:pt x="0" y="0"/>
                </a:moveTo>
                <a:cubicBezTo>
                  <a:pt x="1345" y="1345"/>
                  <a:pt x="2690" y="3362"/>
                  <a:pt x="3362" y="4707"/>
                </a:cubicBezTo>
                <a:lnTo>
                  <a:pt x="5379" y="4707"/>
                </a:lnTo>
                <a:lnTo>
                  <a:pt x="7396" y="4707"/>
                </a:lnTo>
                <a:cubicBezTo>
                  <a:pt x="6051" y="2689"/>
                  <a:pt x="4034" y="1345"/>
                  <a:pt x="2017" y="0"/>
                </a:cubicBezTo>
                <a:cubicBezTo>
                  <a:pt x="1345" y="672"/>
                  <a:pt x="672" y="0"/>
                  <a:pt x="0" y="0"/>
                </a:cubicBezTo>
                <a:close/>
              </a:path>
            </a:pathLst>
          </a:custGeom>
          <a:solidFill>
            <a:srgbClr val="89898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38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CC5C1-1599-4C84-A843-91E70EABC32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D14429C-3C10-43BD-9636-A5015380F96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13299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014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673240" y="499253"/>
            <a:ext cx="10862268" cy="50543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1141827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779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3">
            <a:extLst>
              <a:ext uri="{FF2B5EF4-FFF2-40B4-BE49-F238E27FC236}">
                <a16:creationId xmlns:a16="http://schemas.microsoft.com/office/drawing/2014/main" xmlns="" id="{765EEA8B-9A67-469F-8BB3-65824733F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14">
            <a:extLst>
              <a:ext uri="{FF2B5EF4-FFF2-40B4-BE49-F238E27FC236}">
                <a16:creationId xmlns:a16="http://schemas.microsoft.com/office/drawing/2014/main" xmlns="" id="{2E38BD16-EA56-4033-8266-D224C725CD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xmlns="" id="{5A7FC3DE-855D-47F8-8A08-2C9EF72072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xmlns="" id="{B648FC59-60B7-4C60-AED6-B26A5CFBDD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xmlns="" id="{E2282AC1-84D1-457A-9B24-E20E948A5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3098" y="46295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47409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88308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98839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85653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2132615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74073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24210"/>
            <a:ext cx="12192000" cy="1419295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377" y="78830"/>
            <a:ext cx="997851" cy="107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DF2B1D-016C-4F06-859C-A6EC3B9689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933F232-DA65-41C7-AC51-33D1AB853F2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01EFC2FE-7CFD-4206-8A9A-D82B4D55D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E57668-BEBD-43F9-8230-3996B1888FF2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2CB3CD-EDE6-4F6E-9F5D-FDCAB2099581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820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24210"/>
            <a:ext cx="12192000" cy="1419295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10847388" y="14841"/>
            <a:ext cx="842453" cy="1120815"/>
            <a:chOff x="5640388" y="2819401"/>
            <a:chExt cx="908050" cy="1208087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5932488" y="3414713"/>
              <a:ext cx="615950" cy="612775"/>
            </a:xfrm>
            <a:custGeom>
              <a:avLst/>
              <a:gdLst>
                <a:gd name="T0" fmla="*/ 0 w 162"/>
                <a:gd name="T1" fmla="*/ 43 h 162"/>
                <a:gd name="T2" fmla="*/ 39 w 162"/>
                <a:gd name="T3" fmla="*/ 3 h 162"/>
                <a:gd name="T4" fmla="*/ 58 w 162"/>
                <a:gd name="T5" fmla="*/ 1 h 162"/>
                <a:gd name="T6" fmla="*/ 62 w 162"/>
                <a:gd name="T7" fmla="*/ 3 h 162"/>
                <a:gd name="T8" fmla="*/ 91 w 162"/>
                <a:gd name="T9" fmla="*/ 56 h 162"/>
                <a:gd name="T10" fmla="*/ 92 w 162"/>
                <a:gd name="T11" fmla="*/ 67 h 162"/>
                <a:gd name="T12" fmla="*/ 114 w 162"/>
                <a:gd name="T13" fmla="*/ 114 h 162"/>
                <a:gd name="T14" fmla="*/ 138 w 162"/>
                <a:gd name="T15" fmla="*/ 137 h 162"/>
                <a:gd name="T16" fmla="*/ 162 w 162"/>
                <a:gd name="T17" fmla="*/ 161 h 162"/>
                <a:gd name="T18" fmla="*/ 150 w 162"/>
                <a:gd name="T19" fmla="*/ 161 h 162"/>
                <a:gd name="T20" fmla="*/ 54 w 162"/>
                <a:gd name="T21" fmla="*/ 161 h 162"/>
                <a:gd name="T22" fmla="*/ 46 w 162"/>
                <a:gd name="T23" fmla="*/ 161 h 162"/>
                <a:gd name="T24" fmla="*/ 4 w 162"/>
                <a:gd name="T25" fmla="*/ 133 h 162"/>
                <a:gd name="T26" fmla="*/ 33 w 162"/>
                <a:gd name="T27" fmla="*/ 96 h 162"/>
                <a:gd name="T28" fmla="*/ 41 w 162"/>
                <a:gd name="T29" fmla="*/ 72 h 162"/>
                <a:gd name="T30" fmla="*/ 48 w 162"/>
                <a:gd name="T31" fmla="*/ 38 h 162"/>
                <a:gd name="T32" fmla="*/ 48 w 162"/>
                <a:gd name="T33" fmla="*/ 29 h 162"/>
                <a:gd name="T34" fmla="*/ 39 w 162"/>
                <a:gd name="T35" fmla="*/ 31 h 162"/>
                <a:gd name="T36" fmla="*/ 18 w 162"/>
                <a:gd name="T37" fmla="*/ 44 h 162"/>
                <a:gd name="T38" fmla="*/ 2 w 162"/>
                <a:gd name="T39" fmla="*/ 47 h 162"/>
                <a:gd name="T40" fmla="*/ 0 w 162"/>
                <a:gd name="T41" fmla="*/ 4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62">
                  <a:moveTo>
                    <a:pt x="0" y="43"/>
                  </a:moveTo>
                  <a:cubicBezTo>
                    <a:pt x="13" y="29"/>
                    <a:pt x="26" y="15"/>
                    <a:pt x="39" y="3"/>
                  </a:cubicBezTo>
                  <a:cubicBezTo>
                    <a:pt x="43" y="0"/>
                    <a:pt x="51" y="1"/>
                    <a:pt x="58" y="1"/>
                  </a:cubicBezTo>
                  <a:cubicBezTo>
                    <a:pt x="59" y="1"/>
                    <a:pt x="61" y="2"/>
                    <a:pt x="62" y="3"/>
                  </a:cubicBezTo>
                  <a:cubicBezTo>
                    <a:pt x="94" y="25"/>
                    <a:pt x="91" y="16"/>
                    <a:pt x="91" y="56"/>
                  </a:cubicBezTo>
                  <a:cubicBezTo>
                    <a:pt x="92" y="60"/>
                    <a:pt x="92" y="63"/>
                    <a:pt x="92" y="67"/>
                  </a:cubicBezTo>
                  <a:cubicBezTo>
                    <a:pt x="89" y="88"/>
                    <a:pt x="100" y="101"/>
                    <a:pt x="114" y="114"/>
                  </a:cubicBezTo>
                  <a:cubicBezTo>
                    <a:pt x="123" y="121"/>
                    <a:pt x="130" y="129"/>
                    <a:pt x="138" y="137"/>
                  </a:cubicBezTo>
                  <a:cubicBezTo>
                    <a:pt x="145" y="144"/>
                    <a:pt x="153" y="152"/>
                    <a:pt x="162" y="161"/>
                  </a:cubicBezTo>
                  <a:cubicBezTo>
                    <a:pt x="157" y="161"/>
                    <a:pt x="154" y="161"/>
                    <a:pt x="150" y="161"/>
                  </a:cubicBezTo>
                  <a:cubicBezTo>
                    <a:pt x="118" y="161"/>
                    <a:pt x="86" y="161"/>
                    <a:pt x="54" y="161"/>
                  </a:cubicBezTo>
                  <a:cubicBezTo>
                    <a:pt x="51" y="161"/>
                    <a:pt x="48" y="162"/>
                    <a:pt x="46" y="161"/>
                  </a:cubicBezTo>
                  <a:cubicBezTo>
                    <a:pt x="32" y="152"/>
                    <a:pt x="19" y="143"/>
                    <a:pt x="4" y="133"/>
                  </a:cubicBezTo>
                  <a:cubicBezTo>
                    <a:pt x="13" y="120"/>
                    <a:pt x="20" y="104"/>
                    <a:pt x="33" y="96"/>
                  </a:cubicBezTo>
                  <a:cubicBezTo>
                    <a:pt x="45" y="88"/>
                    <a:pt x="40" y="80"/>
                    <a:pt x="41" y="72"/>
                  </a:cubicBezTo>
                  <a:cubicBezTo>
                    <a:pt x="43" y="60"/>
                    <a:pt x="46" y="49"/>
                    <a:pt x="48" y="38"/>
                  </a:cubicBezTo>
                  <a:cubicBezTo>
                    <a:pt x="49" y="35"/>
                    <a:pt x="48" y="32"/>
                    <a:pt x="48" y="29"/>
                  </a:cubicBezTo>
                  <a:cubicBezTo>
                    <a:pt x="45" y="30"/>
                    <a:pt x="41" y="30"/>
                    <a:pt x="39" y="31"/>
                  </a:cubicBezTo>
                  <a:cubicBezTo>
                    <a:pt x="32" y="35"/>
                    <a:pt x="25" y="41"/>
                    <a:pt x="18" y="44"/>
                  </a:cubicBezTo>
                  <a:cubicBezTo>
                    <a:pt x="13" y="47"/>
                    <a:pt x="7" y="46"/>
                    <a:pt x="2" y="47"/>
                  </a:cubicBezTo>
                  <a:cubicBezTo>
                    <a:pt x="1" y="46"/>
                    <a:pt x="1" y="44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5716588" y="2819401"/>
              <a:ext cx="652463" cy="666750"/>
            </a:xfrm>
            <a:custGeom>
              <a:avLst/>
              <a:gdLst>
                <a:gd name="T0" fmla="*/ 149 w 172"/>
                <a:gd name="T1" fmla="*/ 176 h 176"/>
                <a:gd name="T2" fmla="*/ 0 w 172"/>
                <a:gd name="T3" fmla="*/ 18 h 176"/>
                <a:gd name="T4" fmla="*/ 15 w 172"/>
                <a:gd name="T5" fmla="*/ 5 h 176"/>
                <a:gd name="T6" fmla="*/ 28 w 172"/>
                <a:gd name="T7" fmla="*/ 8 h 176"/>
                <a:gd name="T8" fmla="*/ 129 w 172"/>
                <a:gd name="T9" fmla="*/ 109 h 176"/>
                <a:gd name="T10" fmla="*/ 165 w 172"/>
                <a:gd name="T11" fmla="*/ 145 h 176"/>
                <a:gd name="T12" fmla="*/ 165 w 172"/>
                <a:gd name="T13" fmla="*/ 161 h 176"/>
                <a:gd name="T14" fmla="*/ 155 w 172"/>
                <a:gd name="T15" fmla="*/ 174 h 176"/>
                <a:gd name="T16" fmla="*/ 149 w 172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6">
                  <a:moveTo>
                    <a:pt x="149" y="176"/>
                  </a:moveTo>
                  <a:cubicBezTo>
                    <a:pt x="100" y="124"/>
                    <a:pt x="52" y="72"/>
                    <a:pt x="0" y="18"/>
                  </a:cubicBezTo>
                  <a:cubicBezTo>
                    <a:pt x="4" y="15"/>
                    <a:pt x="10" y="10"/>
                    <a:pt x="15" y="5"/>
                  </a:cubicBezTo>
                  <a:cubicBezTo>
                    <a:pt x="21" y="0"/>
                    <a:pt x="24" y="5"/>
                    <a:pt x="28" y="8"/>
                  </a:cubicBezTo>
                  <a:cubicBezTo>
                    <a:pt x="62" y="42"/>
                    <a:pt x="95" y="75"/>
                    <a:pt x="129" y="109"/>
                  </a:cubicBezTo>
                  <a:cubicBezTo>
                    <a:pt x="141" y="121"/>
                    <a:pt x="153" y="134"/>
                    <a:pt x="165" y="145"/>
                  </a:cubicBezTo>
                  <a:cubicBezTo>
                    <a:pt x="172" y="151"/>
                    <a:pt x="172" y="155"/>
                    <a:pt x="165" y="161"/>
                  </a:cubicBezTo>
                  <a:cubicBezTo>
                    <a:pt x="161" y="165"/>
                    <a:pt x="159" y="169"/>
                    <a:pt x="155" y="174"/>
                  </a:cubicBezTo>
                  <a:cubicBezTo>
                    <a:pt x="153" y="174"/>
                    <a:pt x="151" y="175"/>
                    <a:pt x="149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5640388" y="2936876"/>
              <a:ext cx="471488" cy="454025"/>
            </a:xfrm>
            <a:custGeom>
              <a:avLst/>
              <a:gdLst>
                <a:gd name="T0" fmla="*/ 124 w 124"/>
                <a:gd name="T1" fmla="*/ 114 h 120"/>
                <a:gd name="T2" fmla="*/ 97 w 124"/>
                <a:gd name="T3" fmla="*/ 108 h 120"/>
                <a:gd name="T4" fmla="*/ 8 w 124"/>
                <a:gd name="T5" fmla="*/ 18 h 120"/>
                <a:gd name="T6" fmla="*/ 0 w 124"/>
                <a:gd name="T7" fmla="*/ 10 h 120"/>
                <a:gd name="T8" fmla="*/ 11 w 124"/>
                <a:gd name="T9" fmla="*/ 0 h 120"/>
                <a:gd name="T10" fmla="*/ 124 w 124"/>
                <a:gd name="T1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124" y="114"/>
                  </a:moveTo>
                  <a:cubicBezTo>
                    <a:pt x="114" y="120"/>
                    <a:pt x="106" y="117"/>
                    <a:pt x="97" y="108"/>
                  </a:cubicBezTo>
                  <a:cubicBezTo>
                    <a:pt x="68" y="77"/>
                    <a:pt x="38" y="48"/>
                    <a:pt x="8" y="18"/>
                  </a:cubicBezTo>
                  <a:cubicBezTo>
                    <a:pt x="6" y="16"/>
                    <a:pt x="3" y="13"/>
                    <a:pt x="0" y="10"/>
                  </a:cubicBezTo>
                  <a:cubicBezTo>
                    <a:pt x="4" y="6"/>
                    <a:pt x="8" y="2"/>
                    <a:pt x="11" y="0"/>
                  </a:cubicBezTo>
                  <a:cubicBezTo>
                    <a:pt x="49" y="38"/>
                    <a:pt x="87" y="76"/>
                    <a:pt x="12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719763" y="3603626"/>
              <a:ext cx="334963" cy="320675"/>
            </a:xfrm>
            <a:custGeom>
              <a:avLst/>
              <a:gdLst>
                <a:gd name="T0" fmla="*/ 88 w 88"/>
                <a:gd name="T1" fmla="*/ 0 h 85"/>
                <a:gd name="T2" fmla="*/ 87 w 88"/>
                <a:gd name="T3" fmla="*/ 26 h 85"/>
                <a:gd name="T4" fmla="*/ 83 w 88"/>
                <a:gd name="T5" fmla="*/ 35 h 85"/>
                <a:gd name="T6" fmla="*/ 48 w 88"/>
                <a:gd name="T7" fmla="*/ 82 h 85"/>
                <a:gd name="T8" fmla="*/ 38 w 88"/>
                <a:gd name="T9" fmla="*/ 83 h 85"/>
                <a:gd name="T10" fmla="*/ 0 w 88"/>
                <a:gd name="T11" fmla="*/ 44 h 85"/>
                <a:gd name="T12" fmla="*/ 1 w 88"/>
                <a:gd name="T13" fmla="*/ 42 h 85"/>
                <a:gd name="T14" fmla="*/ 9 w 88"/>
                <a:gd name="T15" fmla="*/ 49 h 85"/>
                <a:gd name="T16" fmla="*/ 49 w 88"/>
                <a:gd name="T17" fmla="*/ 41 h 85"/>
                <a:gd name="T18" fmla="*/ 54 w 88"/>
                <a:gd name="T19" fmla="*/ 36 h 85"/>
                <a:gd name="T20" fmla="*/ 67 w 88"/>
                <a:gd name="T21" fmla="*/ 20 h 85"/>
                <a:gd name="T22" fmla="*/ 79 w 88"/>
                <a:gd name="T23" fmla="*/ 4 h 85"/>
                <a:gd name="T24" fmla="*/ 88 w 88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88" y="0"/>
                  </a:moveTo>
                  <a:cubicBezTo>
                    <a:pt x="88" y="9"/>
                    <a:pt x="88" y="18"/>
                    <a:pt x="87" y="26"/>
                  </a:cubicBezTo>
                  <a:cubicBezTo>
                    <a:pt x="86" y="29"/>
                    <a:pt x="85" y="32"/>
                    <a:pt x="83" y="35"/>
                  </a:cubicBezTo>
                  <a:cubicBezTo>
                    <a:pt x="72" y="51"/>
                    <a:pt x="60" y="66"/>
                    <a:pt x="48" y="82"/>
                  </a:cubicBezTo>
                  <a:cubicBezTo>
                    <a:pt x="47" y="84"/>
                    <a:pt x="39" y="85"/>
                    <a:pt x="38" y="83"/>
                  </a:cubicBezTo>
                  <a:cubicBezTo>
                    <a:pt x="25" y="71"/>
                    <a:pt x="12" y="57"/>
                    <a:pt x="0" y="44"/>
                  </a:cubicBezTo>
                  <a:cubicBezTo>
                    <a:pt x="0" y="44"/>
                    <a:pt x="1" y="43"/>
                    <a:pt x="1" y="42"/>
                  </a:cubicBezTo>
                  <a:cubicBezTo>
                    <a:pt x="4" y="44"/>
                    <a:pt x="7" y="46"/>
                    <a:pt x="9" y="49"/>
                  </a:cubicBezTo>
                  <a:cubicBezTo>
                    <a:pt x="24" y="65"/>
                    <a:pt x="42" y="62"/>
                    <a:pt x="49" y="41"/>
                  </a:cubicBezTo>
                  <a:cubicBezTo>
                    <a:pt x="50" y="39"/>
                    <a:pt x="52" y="37"/>
                    <a:pt x="54" y="36"/>
                  </a:cubicBezTo>
                  <a:cubicBezTo>
                    <a:pt x="62" y="34"/>
                    <a:pt x="68" y="27"/>
                    <a:pt x="67" y="20"/>
                  </a:cubicBezTo>
                  <a:cubicBezTo>
                    <a:pt x="67" y="10"/>
                    <a:pt x="72" y="7"/>
                    <a:pt x="79" y="4"/>
                  </a:cubicBezTo>
                  <a:cubicBezTo>
                    <a:pt x="82" y="3"/>
                    <a:pt x="85" y="1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5819776" y="3259138"/>
              <a:ext cx="196850" cy="192088"/>
            </a:xfrm>
            <a:custGeom>
              <a:avLst/>
              <a:gdLst>
                <a:gd name="T0" fmla="*/ 52 w 52"/>
                <a:gd name="T1" fmla="*/ 43 h 51"/>
                <a:gd name="T2" fmla="*/ 46 w 52"/>
                <a:gd name="T3" fmla="*/ 50 h 51"/>
                <a:gd name="T4" fmla="*/ 36 w 52"/>
                <a:gd name="T5" fmla="*/ 50 h 51"/>
                <a:gd name="T6" fmla="*/ 2 w 52"/>
                <a:gd name="T7" fmla="*/ 15 h 51"/>
                <a:gd name="T8" fmla="*/ 2 w 52"/>
                <a:gd name="T9" fmla="*/ 4 h 51"/>
                <a:gd name="T10" fmla="*/ 14 w 52"/>
                <a:gd name="T11" fmla="*/ 2 h 51"/>
                <a:gd name="T12" fmla="*/ 49 w 52"/>
                <a:gd name="T13" fmla="*/ 37 h 51"/>
                <a:gd name="T14" fmla="*/ 52 w 52"/>
                <a:gd name="T1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52" y="43"/>
                  </a:moveTo>
                  <a:cubicBezTo>
                    <a:pt x="50" y="45"/>
                    <a:pt x="49" y="49"/>
                    <a:pt x="46" y="50"/>
                  </a:cubicBezTo>
                  <a:cubicBezTo>
                    <a:pt x="43" y="51"/>
                    <a:pt x="38" y="51"/>
                    <a:pt x="36" y="50"/>
                  </a:cubicBezTo>
                  <a:cubicBezTo>
                    <a:pt x="24" y="39"/>
                    <a:pt x="12" y="27"/>
                    <a:pt x="2" y="15"/>
                  </a:cubicBezTo>
                  <a:cubicBezTo>
                    <a:pt x="0" y="13"/>
                    <a:pt x="0" y="6"/>
                    <a:pt x="2" y="4"/>
                  </a:cubicBezTo>
                  <a:cubicBezTo>
                    <a:pt x="5" y="1"/>
                    <a:pt x="12" y="0"/>
                    <a:pt x="14" y="2"/>
                  </a:cubicBezTo>
                  <a:cubicBezTo>
                    <a:pt x="26" y="13"/>
                    <a:pt x="38" y="25"/>
                    <a:pt x="49" y="37"/>
                  </a:cubicBezTo>
                  <a:cubicBezTo>
                    <a:pt x="51" y="38"/>
                    <a:pt x="51" y="40"/>
                    <a:pt x="5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743576" y="3500438"/>
              <a:ext cx="204788" cy="207963"/>
            </a:xfrm>
            <a:custGeom>
              <a:avLst/>
              <a:gdLst>
                <a:gd name="T0" fmla="*/ 9 w 54"/>
                <a:gd name="T1" fmla="*/ 0 h 55"/>
                <a:gd name="T2" fmla="*/ 18 w 54"/>
                <a:gd name="T3" fmla="*/ 6 h 55"/>
                <a:gd name="T4" fmla="*/ 47 w 54"/>
                <a:gd name="T5" fmla="*/ 35 h 55"/>
                <a:gd name="T6" fmla="*/ 49 w 54"/>
                <a:gd name="T7" fmla="*/ 50 h 55"/>
                <a:gd name="T8" fmla="*/ 33 w 54"/>
                <a:gd name="T9" fmla="*/ 49 h 55"/>
                <a:gd name="T10" fmla="*/ 3 w 54"/>
                <a:gd name="T11" fmla="*/ 18 h 55"/>
                <a:gd name="T12" fmla="*/ 1 w 54"/>
                <a:gd name="T13" fmla="*/ 7 h 55"/>
                <a:gd name="T14" fmla="*/ 9 w 54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5">
                  <a:moveTo>
                    <a:pt x="9" y="0"/>
                  </a:moveTo>
                  <a:cubicBezTo>
                    <a:pt x="13" y="2"/>
                    <a:pt x="16" y="3"/>
                    <a:pt x="18" y="6"/>
                  </a:cubicBezTo>
                  <a:cubicBezTo>
                    <a:pt x="28" y="15"/>
                    <a:pt x="38" y="25"/>
                    <a:pt x="47" y="35"/>
                  </a:cubicBezTo>
                  <a:cubicBezTo>
                    <a:pt x="52" y="39"/>
                    <a:pt x="54" y="45"/>
                    <a:pt x="49" y="50"/>
                  </a:cubicBezTo>
                  <a:cubicBezTo>
                    <a:pt x="44" y="55"/>
                    <a:pt x="38" y="54"/>
                    <a:pt x="33" y="49"/>
                  </a:cubicBezTo>
                  <a:cubicBezTo>
                    <a:pt x="23" y="38"/>
                    <a:pt x="13" y="29"/>
                    <a:pt x="3" y="18"/>
                  </a:cubicBezTo>
                  <a:cubicBezTo>
                    <a:pt x="1" y="16"/>
                    <a:pt x="0" y="10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5689601" y="3606801"/>
              <a:ext cx="179388" cy="188913"/>
            </a:xfrm>
            <a:custGeom>
              <a:avLst/>
              <a:gdLst>
                <a:gd name="T0" fmla="*/ 9 w 47"/>
                <a:gd name="T1" fmla="*/ 0 h 50"/>
                <a:gd name="T2" fmla="*/ 17 w 47"/>
                <a:gd name="T3" fmla="*/ 5 h 50"/>
                <a:gd name="T4" fmla="*/ 42 w 47"/>
                <a:gd name="T5" fmla="*/ 30 h 50"/>
                <a:gd name="T6" fmla="*/ 42 w 47"/>
                <a:gd name="T7" fmla="*/ 44 h 50"/>
                <a:gd name="T8" fmla="*/ 28 w 47"/>
                <a:gd name="T9" fmla="*/ 44 h 50"/>
                <a:gd name="T10" fmla="*/ 2 w 47"/>
                <a:gd name="T11" fmla="*/ 16 h 50"/>
                <a:gd name="T12" fmla="*/ 1 w 47"/>
                <a:gd name="T13" fmla="*/ 7 h 50"/>
                <a:gd name="T14" fmla="*/ 9 w 4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0">
                  <a:moveTo>
                    <a:pt x="9" y="0"/>
                  </a:moveTo>
                  <a:cubicBezTo>
                    <a:pt x="12" y="2"/>
                    <a:pt x="15" y="3"/>
                    <a:pt x="17" y="5"/>
                  </a:cubicBezTo>
                  <a:cubicBezTo>
                    <a:pt x="26" y="13"/>
                    <a:pt x="34" y="22"/>
                    <a:pt x="42" y="30"/>
                  </a:cubicBezTo>
                  <a:cubicBezTo>
                    <a:pt x="47" y="35"/>
                    <a:pt x="47" y="39"/>
                    <a:pt x="42" y="44"/>
                  </a:cubicBezTo>
                  <a:cubicBezTo>
                    <a:pt x="37" y="50"/>
                    <a:pt x="32" y="48"/>
                    <a:pt x="28" y="44"/>
                  </a:cubicBezTo>
                  <a:cubicBezTo>
                    <a:pt x="19" y="35"/>
                    <a:pt x="10" y="26"/>
                    <a:pt x="2" y="16"/>
                  </a:cubicBezTo>
                  <a:cubicBezTo>
                    <a:pt x="0" y="14"/>
                    <a:pt x="0" y="9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5792788" y="3406776"/>
              <a:ext cx="163513" cy="150813"/>
            </a:xfrm>
            <a:custGeom>
              <a:avLst/>
              <a:gdLst>
                <a:gd name="T0" fmla="*/ 43 w 43"/>
                <a:gd name="T1" fmla="*/ 25 h 40"/>
                <a:gd name="T2" fmla="*/ 27 w 43"/>
                <a:gd name="T3" fmla="*/ 40 h 40"/>
                <a:gd name="T4" fmla="*/ 6 w 43"/>
                <a:gd name="T5" fmla="*/ 16 h 40"/>
                <a:gd name="T6" fmla="*/ 6 w 43"/>
                <a:gd name="T7" fmla="*/ 2 h 40"/>
                <a:gd name="T8" fmla="*/ 19 w 43"/>
                <a:gd name="T9" fmla="*/ 3 h 40"/>
                <a:gd name="T10" fmla="*/ 43 w 43"/>
                <a:gd name="T1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25"/>
                  </a:moveTo>
                  <a:cubicBezTo>
                    <a:pt x="37" y="30"/>
                    <a:pt x="33" y="34"/>
                    <a:pt x="27" y="40"/>
                  </a:cubicBezTo>
                  <a:cubicBezTo>
                    <a:pt x="20" y="32"/>
                    <a:pt x="13" y="24"/>
                    <a:pt x="6" y="16"/>
                  </a:cubicBezTo>
                  <a:cubicBezTo>
                    <a:pt x="1" y="11"/>
                    <a:pt x="0" y="5"/>
                    <a:pt x="6" y="2"/>
                  </a:cubicBezTo>
                  <a:cubicBezTo>
                    <a:pt x="9" y="0"/>
                    <a:pt x="16" y="1"/>
                    <a:pt x="19" y="3"/>
                  </a:cubicBezTo>
                  <a:cubicBezTo>
                    <a:pt x="27" y="9"/>
                    <a:pt x="35" y="16"/>
                    <a:pt x="4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0761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85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24210"/>
            <a:ext cx="12192000" cy="1419295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10460392" y="174816"/>
            <a:ext cx="999100" cy="1021241"/>
            <a:chOff x="5519738" y="2843213"/>
            <a:chExt cx="1146175" cy="11715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113463" y="3097213"/>
              <a:ext cx="552450" cy="917575"/>
            </a:xfrm>
            <a:custGeom>
              <a:avLst/>
              <a:gdLst>
                <a:gd name="T0" fmla="*/ 89 w 146"/>
                <a:gd name="T1" fmla="*/ 64 h 242"/>
                <a:gd name="T2" fmla="*/ 29 w 146"/>
                <a:gd name="T3" fmla="*/ 86 h 242"/>
                <a:gd name="T4" fmla="*/ 17 w 146"/>
                <a:gd name="T5" fmla="*/ 87 h 242"/>
                <a:gd name="T6" fmla="*/ 0 w 146"/>
                <a:gd name="T7" fmla="*/ 73 h 242"/>
                <a:gd name="T8" fmla="*/ 15 w 146"/>
                <a:gd name="T9" fmla="*/ 58 h 242"/>
                <a:gd name="T10" fmla="*/ 57 w 146"/>
                <a:gd name="T11" fmla="*/ 49 h 242"/>
                <a:gd name="T12" fmla="*/ 92 w 146"/>
                <a:gd name="T13" fmla="*/ 18 h 242"/>
                <a:gd name="T14" fmla="*/ 124 w 146"/>
                <a:gd name="T15" fmla="*/ 4 h 242"/>
                <a:gd name="T16" fmla="*/ 146 w 146"/>
                <a:gd name="T17" fmla="*/ 33 h 242"/>
                <a:gd name="T18" fmla="*/ 146 w 146"/>
                <a:gd name="T19" fmla="*/ 218 h 242"/>
                <a:gd name="T20" fmla="*/ 127 w 146"/>
                <a:gd name="T21" fmla="*/ 240 h 242"/>
                <a:gd name="T22" fmla="*/ 105 w 146"/>
                <a:gd name="T23" fmla="*/ 223 h 242"/>
                <a:gd name="T24" fmla="*/ 97 w 146"/>
                <a:gd name="T25" fmla="*/ 148 h 242"/>
                <a:gd name="T26" fmla="*/ 90 w 146"/>
                <a:gd name="T27" fmla="*/ 71 h 242"/>
                <a:gd name="T28" fmla="*/ 89 w 146"/>
                <a:gd name="T29" fmla="*/ 6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242">
                  <a:moveTo>
                    <a:pt x="89" y="64"/>
                  </a:moveTo>
                  <a:cubicBezTo>
                    <a:pt x="70" y="77"/>
                    <a:pt x="50" y="84"/>
                    <a:pt x="29" y="86"/>
                  </a:cubicBezTo>
                  <a:cubicBezTo>
                    <a:pt x="25" y="86"/>
                    <a:pt x="21" y="87"/>
                    <a:pt x="17" y="87"/>
                  </a:cubicBezTo>
                  <a:cubicBezTo>
                    <a:pt x="7" y="87"/>
                    <a:pt x="1" y="82"/>
                    <a:pt x="0" y="73"/>
                  </a:cubicBezTo>
                  <a:cubicBezTo>
                    <a:pt x="0" y="65"/>
                    <a:pt x="6" y="60"/>
                    <a:pt x="15" y="58"/>
                  </a:cubicBezTo>
                  <a:cubicBezTo>
                    <a:pt x="29" y="56"/>
                    <a:pt x="43" y="53"/>
                    <a:pt x="57" y="49"/>
                  </a:cubicBezTo>
                  <a:cubicBezTo>
                    <a:pt x="72" y="43"/>
                    <a:pt x="84" y="32"/>
                    <a:pt x="92" y="18"/>
                  </a:cubicBezTo>
                  <a:cubicBezTo>
                    <a:pt x="100" y="5"/>
                    <a:pt x="112" y="0"/>
                    <a:pt x="124" y="4"/>
                  </a:cubicBezTo>
                  <a:cubicBezTo>
                    <a:pt x="137" y="7"/>
                    <a:pt x="146" y="18"/>
                    <a:pt x="146" y="33"/>
                  </a:cubicBezTo>
                  <a:cubicBezTo>
                    <a:pt x="146" y="95"/>
                    <a:pt x="146" y="156"/>
                    <a:pt x="146" y="218"/>
                  </a:cubicBezTo>
                  <a:cubicBezTo>
                    <a:pt x="146" y="231"/>
                    <a:pt x="138" y="239"/>
                    <a:pt x="127" y="240"/>
                  </a:cubicBezTo>
                  <a:cubicBezTo>
                    <a:pt x="116" y="242"/>
                    <a:pt x="107" y="235"/>
                    <a:pt x="105" y="223"/>
                  </a:cubicBezTo>
                  <a:cubicBezTo>
                    <a:pt x="101" y="198"/>
                    <a:pt x="99" y="173"/>
                    <a:pt x="97" y="148"/>
                  </a:cubicBezTo>
                  <a:cubicBezTo>
                    <a:pt x="95" y="123"/>
                    <a:pt x="92" y="97"/>
                    <a:pt x="90" y="71"/>
                  </a:cubicBezTo>
                  <a:cubicBezTo>
                    <a:pt x="90" y="69"/>
                    <a:pt x="89" y="67"/>
                    <a:pt x="89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19738" y="3100388"/>
              <a:ext cx="552450" cy="911225"/>
            </a:xfrm>
            <a:custGeom>
              <a:avLst/>
              <a:gdLst>
                <a:gd name="T0" fmla="*/ 57 w 146"/>
                <a:gd name="T1" fmla="*/ 63 h 240"/>
                <a:gd name="T2" fmla="*/ 50 w 146"/>
                <a:gd name="T3" fmla="*/ 142 h 240"/>
                <a:gd name="T4" fmla="*/ 42 w 146"/>
                <a:gd name="T5" fmla="*/ 222 h 240"/>
                <a:gd name="T6" fmla="*/ 23 w 146"/>
                <a:gd name="T7" fmla="*/ 240 h 240"/>
                <a:gd name="T8" fmla="*/ 2 w 146"/>
                <a:gd name="T9" fmla="*/ 224 h 240"/>
                <a:gd name="T10" fmla="*/ 0 w 146"/>
                <a:gd name="T11" fmla="*/ 170 h 240"/>
                <a:gd name="T12" fmla="*/ 0 w 146"/>
                <a:gd name="T13" fmla="*/ 37 h 240"/>
                <a:gd name="T14" fmla="*/ 2 w 146"/>
                <a:gd name="T15" fmla="*/ 22 h 240"/>
                <a:gd name="T16" fmla="*/ 24 w 146"/>
                <a:gd name="T17" fmla="*/ 2 h 240"/>
                <a:gd name="T18" fmla="*/ 51 w 146"/>
                <a:gd name="T19" fmla="*/ 14 h 240"/>
                <a:gd name="T20" fmla="*/ 131 w 146"/>
                <a:gd name="T21" fmla="*/ 57 h 240"/>
                <a:gd name="T22" fmla="*/ 146 w 146"/>
                <a:gd name="T23" fmla="*/ 72 h 240"/>
                <a:gd name="T24" fmla="*/ 129 w 146"/>
                <a:gd name="T25" fmla="*/ 86 h 240"/>
                <a:gd name="T26" fmla="*/ 69 w 146"/>
                <a:gd name="T27" fmla="*/ 70 h 240"/>
                <a:gd name="T28" fmla="*/ 57 w 146"/>
                <a:gd name="T29" fmla="*/ 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240">
                  <a:moveTo>
                    <a:pt x="57" y="63"/>
                  </a:moveTo>
                  <a:cubicBezTo>
                    <a:pt x="55" y="90"/>
                    <a:pt x="52" y="116"/>
                    <a:pt x="50" y="142"/>
                  </a:cubicBezTo>
                  <a:cubicBezTo>
                    <a:pt x="47" y="168"/>
                    <a:pt x="45" y="195"/>
                    <a:pt x="42" y="222"/>
                  </a:cubicBezTo>
                  <a:cubicBezTo>
                    <a:pt x="41" y="231"/>
                    <a:pt x="33" y="239"/>
                    <a:pt x="23" y="240"/>
                  </a:cubicBezTo>
                  <a:cubicBezTo>
                    <a:pt x="13" y="240"/>
                    <a:pt x="3" y="234"/>
                    <a:pt x="2" y="224"/>
                  </a:cubicBezTo>
                  <a:cubicBezTo>
                    <a:pt x="1" y="206"/>
                    <a:pt x="0" y="188"/>
                    <a:pt x="0" y="170"/>
                  </a:cubicBezTo>
                  <a:cubicBezTo>
                    <a:pt x="0" y="126"/>
                    <a:pt x="0" y="81"/>
                    <a:pt x="0" y="37"/>
                  </a:cubicBezTo>
                  <a:cubicBezTo>
                    <a:pt x="0" y="32"/>
                    <a:pt x="1" y="27"/>
                    <a:pt x="2" y="22"/>
                  </a:cubicBezTo>
                  <a:cubicBezTo>
                    <a:pt x="5" y="11"/>
                    <a:pt x="13" y="4"/>
                    <a:pt x="24" y="2"/>
                  </a:cubicBezTo>
                  <a:cubicBezTo>
                    <a:pt x="36" y="0"/>
                    <a:pt x="46" y="4"/>
                    <a:pt x="51" y="14"/>
                  </a:cubicBezTo>
                  <a:cubicBezTo>
                    <a:pt x="70" y="43"/>
                    <a:pt x="97" y="56"/>
                    <a:pt x="131" y="57"/>
                  </a:cubicBezTo>
                  <a:cubicBezTo>
                    <a:pt x="140" y="58"/>
                    <a:pt x="146" y="64"/>
                    <a:pt x="146" y="72"/>
                  </a:cubicBezTo>
                  <a:cubicBezTo>
                    <a:pt x="146" y="80"/>
                    <a:pt x="139" y="86"/>
                    <a:pt x="129" y="86"/>
                  </a:cubicBezTo>
                  <a:cubicBezTo>
                    <a:pt x="108" y="85"/>
                    <a:pt x="88" y="80"/>
                    <a:pt x="69" y="70"/>
                  </a:cubicBezTo>
                  <a:cubicBezTo>
                    <a:pt x="66" y="68"/>
                    <a:pt x="62" y="66"/>
                    <a:pt x="57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5840413" y="3468688"/>
              <a:ext cx="461963" cy="393700"/>
            </a:xfrm>
            <a:custGeom>
              <a:avLst/>
              <a:gdLst>
                <a:gd name="T0" fmla="*/ 61 w 122"/>
                <a:gd name="T1" fmla="*/ 104 h 104"/>
                <a:gd name="T2" fmla="*/ 22 w 122"/>
                <a:gd name="T3" fmla="*/ 104 h 104"/>
                <a:gd name="T4" fmla="*/ 1 w 122"/>
                <a:gd name="T5" fmla="*/ 87 h 104"/>
                <a:gd name="T6" fmla="*/ 1 w 122"/>
                <a:gd name="T7" fmla="*/ 18 h 104"/>
                <a:gd name="T8" fmla="*/ 19 w 122"/>
                <a:gd name="T9" fmla="*/ 1 h 104"/>
                <a:gd name="T10" fmla="*/ 103 w 122"/>
                <a:gd name="T11" fmla="*/ 1 h 104"/>
                <a:gd name="T12" fmla="*/ 121 w 122"/>
                <a:gd name="T13" fmla="*/ 21 h 104"/>
                <a:gd name="T14" fmla="*/ 122 w 122"/>
                <a:gd name="T15" fmla="*/ 83 h 104"/>
                <a:gd name="T16" fmla="*/ 101 w 122"/>
                <a:gd name="T17" fmla="*/ 104 h 104"/>
                <a:gd name="T18" fmla="*/ 61 w 122"/>
                <a:gd name="T19" fmla="*/ 104 h 104"/>
                <a:gd name="T20" fmla="*/ 71 w 122"/>
                <a:gd name="T21" fmla="*/ 28 h 104"/>
                <a:gd name="T22" fmla="*/ 74 w 122"/>
                <a:gd name="T23" fmla="*/ 33 h 104"/>
                <a:gd name="T24" fmla="*/ 80 w 122"/>
                <a:gd name="T25" fmla="*/ 40 h 104"/>
                <a:gd name="T26" fmla="*/ 81 w 122"/>
                <a:gd name="T27" fmla="*/ 29 h 104"/>
                <a:gd name="T28" fmla="*/ 66 w 122"/>
                <a:gd name="T29" fmla="*/ 11 h 104"/>
                <a:gd name="T30" fmla="*/ 62 w 122"/>
                <a:gd name="T31" fmla="*/ 11 h 104"/>
                <a:gd name="T32" fmla="*/ 46 w 122"/>
                <a:gd name="T33" fmla="*/ 24 h 104"/>
                <a:gd name="T34" fmla="*/ 49 w 122"/>
                <a:gd name="T35" fmla="*/ 51 h 104"/>
                <a:gd name="T36" fmla="*/ 58 w 122"/>
                <a:gd name="T37" fmla="*/ 78 h 104"/>
                <a:gd name="T38" fmla="*/ 47 w 122"/>
                <a:gd name="T39" fmla="*/ 68 h 104"/>
                <a:gd name="T40" fmla="*/ 41 w 122"/>
                <a:gd name="T41" fmla="*/ 64 h 104"/>
                <a:gd name="T42" fmla="*/ 40 w 122"/>
                <a:gd name="T43" fmla="*/ 72 h 104"/>
                <a:gd name="T44" fmla="*/ 56 w 122"/>
                <a:gd name="T45" fmla="*/ 83 h 104"/>
                <a:gd name="T46" fmla="*/ 75 w 122"/>
                <a:gd name="T47" fmla="*/ 83 h 104"/>
                <a:gd name="T48" fmla="*/ 77 w 122"/>
                <a:gd name="T49" fmla="*/ 53 h 104"/>
                <a:gd name="T50" fmla="*/ 71 w 122"/>
                <a:gd name="T51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104">
                  <a:moveTo>
                    <a:pt x="61" y="104"/>
                  </a:moveTo>
                  <a:cubicBezTo>
                    <a:pt x="48" y="104"/>
                    <a:pt x="35" y="104"/>
                    <a:pt x="22" y="104"/>
                  </a:cubicBezTo>
                  <a:cubicBezTo>
                    <a:pt x="10" y="104"/>
                    <a:pt x="2" y="98"/>
                    <a:pt x="1" y="87"/>
                  </a:cubicBezTo>
                  <a:cubicBezTo>
                    <a:pt x="0" y="64"/>
                    <a:pt x="0" y="41"/>
                    <a:pt x="1" y="18"/>
                  </a:cubicBezTo>
                  <a:cubicBezTo>
                    <a:pt x="1" y="8"/>
                    <a:pt x="9" y="1"/>
                    <a:pt x="19" y="1"/>
                  </a:cubicBezTo>
                  <a:cubicBezTo>
                    <a:pt x="47" y="0"/>
                    <a:pt x="75" y="0"/>
                    <a:pt x="103" y="1"/>
                  </a:cubicBezTo>
                  <a:cubicBezTo>
                    <a:pt x="115" y="1"/>
                    <a:pt x="121" y="9"/>
                    <a:pt x="121" y="21"/>
                  </a:cubicBezTo>
                  <a:cubicBezTo>
                    <a:pt x="122" y="41"/>
                    <a:pt x="122" y="62"/>
                    <a:pt x="122" y="83"/>
                  </a:cubicBezTo>
                  <a:cubicBezTo>
                    <a:pt x="122" y="96"/>
                    <a:pt x="114" y="104"/>
                    <a:pt x="101" y="104"/>
                  </a:cubicBezTo>
                  <a:cubicBezTo>
                    <a:pt x="88" y="104"/>
                    <a:pt x="74" y="104"/>
                    <a:pt x="61" y="104"/>
                  </a:cubicBezTo>
                  <a:close/>
                  <a:moveTo>
                    <a:pt x="71" y="28"/>
                  </a:moveTo>
                  <a:cubicBezTo>
                    <a:pt x="72" y="30"/>
                    <a:pt x="73" y="31"/>
                    <a:pt x="74" y="33"/>
                  </a:cubicBezTo>
                  <a:cubicBezTo>
                    <a:pt x="76" y="35"/>
                    <a:pt x="78" y="37"/>
                    <a:pt x="80" y="40"/>
                  </a:cubicBezTo>
                  <a:cubicBezTo>
                    <a:pt x="81" y="36"/>
                    <a:pt x="83" y="31"/>
                    <a:pt x="81" y="29"/>
                  </a:cubicBezTo>
                  <a:cubicBezTo>
                    <a:pt x="77" y="22"/>
                    <a:pt x="71" y="17"/>
                    <a:pt x="66" y="11"/>
                  </a:cubicBezTo>
                  <a:cubicBezTo>
                    <a:pt x="65" y="11"/>
                    <a:pt x="63" y="11"/>
                    <a:pt x="62" y="11"/>
                  </a:cubicBezTo>
                  <a:cubicBezTo>
                    <a:pt x="56" y="15"/>
                    <a:pt x="51" y="19"/>
                    <a:pt x="46" y="24"/>
                  </a:cubicBezTo>
                  <a:cubicBezTo>
                    <a:pt x="37" y="32"/>
                    <a:pt x="38" y="47"/>
                    <a:pt x="49" y="51"/>
                  </a:cubicBezTo>
                  <a:cubicBezTo>
                    <a:pt x="63" y="56"/>
                    <a:pt x="59" y="65"/>
                    <a:pt x="58" y="78"/>
                  </a:cubicBezTo>
                  <a:cubicBezTo>
                    <a:pt x="53" y="74"/>
                    <a:pt x="50" y="71"/>
                    <a:pt x="47" y="68"/>
                  </a:cubicBezTo>
                  <a:cubicBezTo>
                    <a:pt x="45" y="66"/>
                    <a:pt x="43" y="65"/>
                    <a:pt x="41" y="64"/>
                  </a:cubicBezTo>
                  <a:cubicBezTo>
                    <a:pt x="40" y="67"/>
                    <a:pt x="39" y="71"/>
                    <a:pt x="40" y="72"/>
                  </a:cubicBezTo>
                  <a:cubicBezTo>
                    <a:pt x="45" y="76"/>
                    <a:pt x="50" y="80"/>
                    <a:pt x="56" y="83"/>
                  </a:cubicBezTo>
                  <a:cubicBezTo>
                    <a:pt x="61" y="86"/>
                    <a:pt x="70" y="86"/>
                    <a:pt x="75" y="83"/>
                  </a:cubicBezTo>
                  <a:cubicBezTo>
                    <a:pt x="86" y="76"/>
                    <a:pt x="88" y="59"/>
                    <a:pt x="77" y="53"/>
                  </a:cubicBezTo>
                  <a:cubicBezTo>
                    <a:pt x="65" y="47"/>
                    <a:pt x="69" y="38"/>
                    <a:pt x="71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6446838" y="2843213"/>
              <a:ext cx="219075" cy="223838"/>
            </a:xfrm>
            <a:custGeom>
              <a:avLst/>
              <a:gdLst>
                <a:gd name="T0" fmla="*/ 0 w 58"/>
                <a:gd name="T1" fmla="*/ 30 h 59"/>
                <a:gd name="T2" fmla="*/ 29 w 58"/>
                <a:gd name="T3" fmla="*/ 1 h 59"/>
                <a:gd name="T4" fmla="*/ 58 w 58"/>
                <a:gd name="T5" fmla="*/ 30 h 59"/>
                <a:gd name="T6" fmla="*/ 28 w 58"/>
                <a:gd name="T7" fmla="*/ 59 h 59"/>
                <a:gd name="T8" fmla="*/ 0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0" y="30"/>
                  </a:moveTo>
                  <a:cubicBezTo>
                    <a:pt x="0" y="13"/>
                    <a:pt x="13" y="0"/>
                    <a:pt x="29" y="1"/>
                  </a:cubicBezTo>
                  <a:cubicBezTo>
                    <a:pt x="45" y="1"/>
                    <a:pt x="58" y="14"/>
                    <a:pt x="58" y="30"/>
                  </a:cubicBezTo>
                  <a:cubicBezTo>
                    <a:pt x="58" y="46"/>
                    <a:pt x="44" y="59"/>
                    <a:pt x="28" y="59"/>
                  </a:cubicBezTo>
                  <a:cubicBezTo>
                    <a:pt x="12" y="59"/>
                    <a:pt x="0" y="46"/>
                    <a:pt x="0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519738" y="2846388"/>
              <a:ext cx="222250" cy="220663"/>
            </a:xfrm>
            <a:custGeom>
              <a:avLst/>
              <a:gdLst>
                <a:gd name="T0" fmla="*/ 58 w 59"/>
                <a:gd name="T1" fmla="*/ 28 h 58"/>
                <a:gd name="T2" fmla="*/ 29 w 59"/>
                <a:gd name="T3" fmla="*/ 58 h 58"/>
                <a:gd name="T4" fmla="*/ 0 w 59"/>
                <a:gd name="T5" fmla="*/ 29 h 58"/>
                <a:gd name="T6" fmla="*/ 30 w 59"/>
                <a:gd name="T7" fmla="*/ 0 h 58"/>
                <a:gd name="T8" fmla="*/ 58 w 59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58" y="28"/>
                  </a:moveTo>
                  <a:cubicBezTo>
                    <a:pt x="59" y="45"/>
                    <a:pt x="46" y="58"/>
                    <a:pt x="29" y="58"/>
                  </a:cubicBezTo>
                  <a:cubicBezTo>
                    <a:pt x="14" y="58"/>
                    <a:pt x="1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8" y="12"/>
                    <a:pt x="5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026151" y="3563938"/>
              <a:ext cx="38100" cy="82550"/>
            </a:xfrm>
            <a:custGeom>
              <a:avLst/>
              <a:gdLst>
                <a:gd name="T0" fmla="*/ 7 w 10"/>
                <a:gd name="T1" fmla="*/ 22 h 22"/>
                <a:gd name="T2" fmla="*/ 1 w 10"/>
                <a:gd name="T3" fmla="*/ 12 h 22"/>
                <a:gd name="T4" fmla="*/ 7 w 10"/>
                <a:gd name="T5" fmla="*/ 0 h 22"/>
                <a:gd name="T6" fmla="*/ 10 w 10"/>
                <a:gd name="T7" fmla="*/ 2 h 22"/>
                <a:gd name="T8" fmla="*/ 10 w 10"/>
                <a:gd name="T9" fmla="*/ 20 h 22"/>
                <a:gd name="T10" fmla="*/ 7 w 1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2">
                  <a:moveTo>
                    <a:pt x="7" y="22"/>
                  </a:moveTo>
                  <a:cubicBezTo>
                    <a:pt x="5" y="18"/>
                    <a:pt x="0" y="15"/>
                    <a:pt x="1" y="12"/>
                  </a:cubicBezTo>
                  <a:cubicBezTo>
                    <a:pt x="1" y="8"/>
                    <a:pt x="5" y="4"/>
                    <a:pt x="7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0" y="8"/>
                    <a:pt x="10" y="14"/>
                    <a:pt x="10" y="20"/>
                  </a:cubicBezTo>
                  <a:cubicBezTo>
                    <a:pt x="9" y="21"/>
                    <a:pt x="8" y="21"/>
                    <a:pt x="7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102351" y="3692526"/>
              <a:ext cx="38100" cy="65088"/>
            </a:xfrm>
            <a:custGeom>
              <a:avLst/>
              <a:gdLst>
                <a:gd name="T0" fmla="*/ 0 w 10"/>
                <a:gd name="T1" fmla="*/ 17 h 17"/>
                <a:gd name="T2" fmla="*/ 0 w 10"/>
                <a:gd name="T3" fmla="*/ 0 h 17"/>
                <a:gd name="T4" fmla="*/ 0 w 10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9" y="3"/>
                    <a:pt x="10" y="9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8868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CC5C1-1599-4C84-A843-91E70EABC32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D14429C-3C10-43BD-9636-A5015380F96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591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1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673240" y="499253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1141827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498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077A84-6009-409D-A4B1-35939BB51A87}"/>
              </a:ext>
            </a:extLst>
          </p:cNvPr>
          <p:cNvSpPr/>
          <p:nvPr userDrawn="1"/>
        </p:nvSpPr>
        <p:spPr>
          <a:xfrm>
            <a:off x="3397776" y="280479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1DEF1FA-2D73-4CF2-85DA-F7409D869E88}"/>
              </a:ext>
            </a:extLst>
          </p:cNvPr>
          <p:cNvGrpSpPr/>
          <p:nvPr userDrawn="1"/>
        </p:nvGrpSpPr>
        <p:grpSpPr>
          <a:xfrm>
            <a:off x="733478" y="165810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E79C6F44-42EA-4086-98B3-5BA2C48DE1C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D940AAC-8131-4E04-ACCC-DD60329CB0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012132B-7D28-4793-9ACE-8A50AC0EA4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DA8B60B1-3BC1-46D8-A6B5-51E0B99DDA5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C91DDA7D-5E81-4DFC-8DC1-2B5515AE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E4572092-16F8-4EAB-85FD-3DF3ED6BFA5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20696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30B28010-70C7-447B-839F-859EC8B9A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0BBC03-C00E-42D6-9852-08C1693A8F0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F4EE1D9-94E8-4B28-A2ED-F53BE25AB22F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3">
            <a:extLst>
              <a:ext uri="{FF2B5EF4-FFF2-40B4-BE49-F238E27FC236}">
                <a16:creationId xmlns:a16="http://schemas.microsoft.com/office/drawing/2014/main" xmlns="" id="{765EEA8B-9A67-469F-8BB3-65824733F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14">
            <a:extLst>
              <a:ext uri="{FF2B5EF4-FFF2-40B4-BE49-F238E27FC236}">
                <a16:creationId xmlns:a16="http://schemas.microsoft.com/office/drawing/2014/main" xmlns="" id="{2E38BD16-EA56-4033-8266-D224C725CD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xmlns="" id="{5A7FC3DE-855D-47F8-8A08-2C9EF72072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xmlns="" id="{B648FC59-60B7-4C60-AED6-B26A5CFBDD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xmlns="" id="{E2282AC1-84D1-457A-9B24-E20E948A5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3098" y="46295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6846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723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40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3359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85125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8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145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979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739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8D747B-4F75-4F28-AD96-701C919665B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CA1094-8B72-45A3-9291-9448CC4446F6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4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63A9860-9DCF-4B34-B426-D352307BCA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101" y="1674906"/>
            <a:ext cx="2969790" cy="34718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E1D1BAC9-87E3-4013-9B1F-E30C997597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158A2E-319E-43F9-924B-978E7E68AC46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319C06-9F87-41DD-B6FC-542D54A35E45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D1D6708B-5253-4869-88B6-F1D316D4A5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3030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33DC07FA-C2D8-42C5-A6E4-3CAAF06463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84099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xmlns="" id="{F29E2618-8F1A-4CF1-AC17-6F453AE084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13030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00DB524C-2F49-449A-9DF1-2CB4D648BC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84099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0178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64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9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361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CC38DC-7C09-43D7-B6AA-DFAE27AC9FC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xmlns="" id="{D5381E01-8890-4BA8-920F-405E883DB473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9">
            <a:extLst>
              <a:ext uri="{FF2B5EF4-FFF2-40B4-BE49-F238E27FC236}">
                <a16:creationId xmlns:a16="http://schemas.microsoft.com/office/drawing/2014/main" xmlns="" id="{A011E629-5956-4B8B-8C73-FC1E8E5C6D75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10">
            <a:extLst>
              <a:ext uri="{FF2B5EF4-FFF2-40B4-BE49-F238E27FC236}">
                <a16:creationId xmlns:a16="http://schemas.microsoft.com/office/drawing/2014/main" xmlns="" id="{6C56FF6C-DAB3-4ACF-965B-633A39A71A58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11">
            <a:extLst>
              <a:ext uri="{FF2B5EF4-FFF2-40B4-BE49-F238E27FC236}">
                <a16:creationId xmlns:a16="http://schemas.microsoft.com/office/drawing/2014/main" xmlns="" id="{A0563DA1-A3F7-4026-A38F-A3CB17C918E9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916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xmlns="" id="{5BDD6C17-436D-4F52-8ED5-560A16C207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17"/>
            <a:ext cx="8883762" cy="6874169"/>
          </a:xfrm>
          <a:custGeom>
            <a:avLst/>
            <a:gdLst>
              <a:gd name="connsiteX0" fmla="*/ 0 w 4176532"/>
              <a:gd name="connsiteY0" fmla="*/ 6867763 h 6867763"/>
              <a:gd name="connsiteX1" fmla="*/ 1367981 w 4176532"/>
              <a:gd name="connsiteY1" fmla="*/ 0 h 6867763"/>
              <a:gd name="connsiteX2" fmla="*/ 4176532 w 4176532"/>
              <a:gd name="connsiteY2" fmla="*/ 0 h 6867763"/>
              <a:gd name="connsiteX3" fmla="*/ 2808551 w 4176532"/>
              <a:gd name="connsiteY3" fmla="*/ 6867763 h 6867763"/>
              <a:gd name="connsiteX4" fmla="*/ 0 w 4176532"/>
              <a:gd name="connsiteY4" fmla="*/ 6867763 h 6867763"/>
              <a:gd name="connsiteX0" fmla="*/ 0 w 4909957"/>
              <a:gd name="connsiteY0" fmla="*/ 6867763 h 6867763"/>
              <a:gd name="connsiteX1" fmla="*/ 1367981 w 4909957"/>
              <a:gd name="connsiteY1" fmla="*/ 0 h 6867763"/>
              <a:gd name="connsiteX2" fmla="*/ 4909957 w 4909957"/>
              <a:gd name="connsiteY2" fmla="*/ 0 h 6867763"/>
              <a:gd name="connsiteX3" fmla="*/ 2808551 w 4909957"/>
              <a:gd name="connsiteY3" fmla="*/ 6867763 h 6867763"/>
              <a:gd name="connsiteX4" fmla="*/ 0 w 4909957"/>
              <a:gd name="connsiteY4" fmla="*/ 6867763 h 6867763"/>
              <a:gd name="connsiteX0" fmla="*/ 0 w 4909957"/>
              <a:gd name="connsiteY0" fmla="*/ 6877288 h 6877288"/>
              <a:gd name="connsiteX1" fmla="*/ 2110931 w 4909957"/>
              <a:gd name="connsiteY1" fmla="*/ 0 h 6877288"/>
              <a:gd name="connsiteX2" fmla="*/ 4909957 w 4909957"/>
              <a:gd name="connsiteY2" fmla="*/ 9525 h 6877288"/>
              <a:gd name="connsiteX3" fmla="*/ 2808551 w 4909957"/>
              <a:gd name="connsiteY3" fmla="*/ 6877288 h 6877288"/>
              <a:gd name="connsiteX4" fmla="*/ 0 w 4909957"/>
              <a:gd name="connsiteY4" fmla="*/ 6877288 h 6877288"/>
              <a:gd name="connsiteX0" fmla="*/ 0 w 5557657"/>
              <a:gd name="connsiteY0" fmla="*/ 6877288 h 6877288"/>
              <a:gd name="connsiteX1" fmla="*/ 211093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3888051 w 5557657"/>
              <a:gd name="connsiteY3" fmla="*/ 6877288 h 6877288"/>
              <a:gd name="connsiteX4" fmla="*/ 0 w 5557657"/>
              <a:gd name="connsiteY4" fmla="*/ 6877288 h 6877288"/>
              <a:gd name="connsiteX0" fmla="*/ 0 w 6433957"/>
              <a:gd name="connsiteY0" fmla="*/ 6877288 h 6877288"/>
              <a:gd name="connsiteX1" fmla="*/ 2815781 w 6433957"/>
              <a:gd name="connsiteY1" fmla="*/ 0 h 6877288"/>
              <a:gd name="connsiteX2" fmla="*/ 6433957 w 6433957"/>
              <a:gd name="connsiteY2" fmla="*/ 0 h 6877288"/>
              <a:gd name="connsiteX3" fmla="*/ 3888051 w 6433957"/>
              <a:gd name="connsiteY3" fmla="*/ 6877288 h 6877288"/>
              <a:gd name="connsiteX4" fmla="*/ 0 w 64339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0 w 64847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790606 w 6484757"/>
              <a:gd name="connsiteY4" fmla="*/ 6877288 h 6877288"/>
              <a:gd name="connsiteX5" fmla="*/ 0 w 6484757"/>
              <a:gd name="connsiteY5" fmla="*/ 6877288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23576 w 5717727"/>
              <a:gd name="connsiteY4" fmla="*/ 6877288 h 6877288"/>
              <a:gd name="connsiteX5" fmla="*/ 0 w 5717727"/>
              <a:gd name="connsiteY5" fmla="*/ 5004406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11002 w 5717727"/>
              <a:gd name="connsiteY4" fmla="*/ 6877288 h 6877288"/>
              <a:gd name="connsiteX5" fmla="*/ 0 w 5717727"/>
              <a:gd name="connsiteY5" fmla="*/ 5004406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3110924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670825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794040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794040 h 6877288"/>
              <a:gd name="connsiteX0" fmla="*/ 2477 w 5707630"/>
              <a:gd name="connsiteY0" fmla="*/ 3794040 h 6890029"/>
              <a:gd name="connsiteX1" fmla="*/ 2038654 w 5707630"/>
              <a:gd name="connsiteY1" fmla="*/ 0 h 6890029"/>
              <a:gd name="connsiteX2" fmla="*/ 5707630 w 5707630"/>
              <a:gd name="connsiteY2" fmla="*/ 0 h 6890029"/>
              <a:gd name="connsiteX3" fmla="*/ 2771419 w 5707630"/>
              <a:gd name="connsiteY3" fmla="*/ 6890029 h 6890029"/>
              <a:gd name="connsiteX4" fmla="*/ 905 w 5707630"/>
              <a:gd name="connsiteY4" fmla="*/ 6877288 h 6890029"/>
              <a:gd name="connsiteX5" fmla="*/ 2477 w 5707630"/>
              <a:gd name="connsiteY5" fmla="*/ 3794040 h 6890029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771419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21717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09143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890029"/>
              <a:gd name="connsiteX1" fmla="*/ 2038654 w 6675848"/>
              <a:gd name="connsiteY1" fmla="*/ 12741 h 6890029"/>
              <a:gd name="connsiteX2" fmla="*/ 6675848 w 6675848"/>
              <a:gd name="connsiteY2" fmla="*/ 0 h 6890029"/>
              <a:gd name="connsiteX3" fmla="*/ 2809143 w 6675848"/>
              <a:gd name="connsiteY3" fmla="*/ 6813585 h 6890029"/>
              <a:gd name="connsiteX4" fmla="*/ 905 w 6675848"/>
              <a:gd name="connsiteY4" fmla="*/ 6890029 h 6890029"/>
              <a:gd name="connsiteX5" fmla="*/ 2477 w 6675848"/>
              <a:gd name="connsiteY5" fmla="*/ 3806781 h 6890029"/>
              <a:gd name="connsiteX0" fmla="*/ 2477 w 6675848"/>
              <a:gd name="connsiteY0" fmla="*/ 3806781 h 6890030"/>
              <a:gd name="connsiteX1" fmla="*/ 2038654 w 6675848"/>
              <a:gd name="connsiteY1" fmla="*/ 12741 h 6890030"/>
              <a:gd name="connsiteX2" fmla="*/ 6675848 w 6675848"/>
              <a:gd name="connsiteY2" fmla="*/ 0 h 6890030"/>
              <a:gd name="connsiteX3" fmla="*/ 2809143 w 6675848"/>
              <a:gd name="connsiteY3" fmla="*/ 6890030 h 6890030"/>
              <a:gd name="connsiteX4" fmla="*/ 905 w 6675848"/>
              <a:gd name="connsiteY4" fmla="*/ 6890029 h 6890030"/>
              <a:gd name="connsiteX5" fmla="*/ 2477 w 6675848"/>
              <a:gd name="connsiteY5" fmla="*/ 3806781 h 6890030"/>
              <a:gd name="connsiteX0" fmla="*/ 2477 w 6675848"/>
              <a:gd name="connsiteY0" fmla="*/ 3794040 h 6877289"/>
              <a:gd name="connsiteX1" fmla="*/ 2038654 w 6675848"/>
              <a:gd name="connsiteY1" fmla="*/ 0 h 6877289"/>
              <a:gd name="connsiteX2" fmla="*/ 6675848 w 6675848"/>
              <a:gd name="connsiteY2" fmla="*/ 0 h 6877289"/>
              <a:gd name="connsiteX3" fmla="*/ 2809143 w 6675848"/>
              <a:gd name="connsiteY3" fmla="*/ 6877289 h 6877289"/>
              <a:gd name="connsiteX4" fmla="*/ 905 w 6675848"/>
              <a:gd name="connsiteY4" fmla="*/ 6877288 h 6877289"/>
              <a:gd name="connsiteX5" fmla="*/ 2477 w 6675848"/>
              <a:gd name="connsiteY5" fmla="*/ 3794040 h 6877289"/>
              <a:gd name="connsiteX0" fmla="*/ 2477 w 6472145"/>
              <a:gd name="connsiteY0" fmla="*/ 3794040 h 6877289"/>
              <a:gd name="connsiteX1" fmla="*/ 2038654 w 6472145"/>
              <a:gd name="connsiteY1" fmla="*/ 0 h 6877289"/>
              <a:gd name="connsiteX2" fmla="*/ 6472145 w 6472145"/>
              <a:gd name="connsiteY2" fmla="*/ 16678 h 6877289"/>
              <a:gd name="connsiteX3" fmla="*/ 2809143 w 6472145"/>
              <a:gd name="connsiteY3" fmla="*/ 6877289 h 6877289"/>
              <a:gd name="connsiteX4" fmla="*/ 905 w 6472145"/>
              <a:gd name="connsiteY4" fmla="*/ 6877288 h 6877289"/>
              <a:gd name="connsiteX5" fmla="*/ 2477 w 6472145"/>
              <a:gd name="connsiteY5" fmla="*/ 3794040 h 6877289"/>
              <a:gd name="connsiteX0" fmla="*/ 2477 w 6465972"/>
              <a:gd name="connsiteY0" fmla="*/ 3794040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794040 h 6877289"/>
              <a:gd name="connsiteX0" fmla="*/ 2477 w 6465972"/>
              <a:gd name="connsiteY0" fmla="*/ 3477144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477144 h 6877289"/>
              <a:gd name="connsiteX0" fmla="*/ 8325 w 6465647"/>
              <a:gd name="connsiteY0" fmla="*/ 3385411 h 6877289"/>
              <a:gd name="connsiteX1" fmla="*/ 2038329 w 6465647"/>
              <a:gd name="connsiteY1" fmla="*/ 0 h 6877289"/>
              <a:gd name="connsiteX2" fmla="*/ 6465647 w 6465647"/>
              <a:gd name="connsiteY2" fmla="*/ 8340 h 6877289"/>
              <a:gd name="connsiteX3" fmla="*/ 2808818 w 6465647"/>
              <a:gd name="connsiteY3" fmla="*/ 6877289 h 6877289"/>
              <a:gd name="connsiteX4" fmla="*/ 580 w 6465647"/>
              <a:gd name="connsiteY4" fmla="*/ 6877288 h 6877289"/>
              <a:gd name="connsiteX5" fmla="*/ 8325 w 6465647"/>
              <a:gd name="connsiteY5" fmla="*/ 3385411 h 6877289"/>
              <a:gd name="connsiteX0" fmla="*/ 0 w 6482013"/>
              <a:gd name="connsiteY0" fmla="*/ 3268661 h 6877289"/>
              <a:gd name="connsiteX1" fmla="*/ 2054695 w 6482013"/>
              <a:gd name="connsiteY1" fmla="*/ 0 h 6877289"/>
              <a:gd name="connsiteX2" fmla="*/ 6482013 w 6482013"/>
              <a:gd name="connsiteY2" fmla="*/ 8340 h 6877289"/>
              <a:gd name="connsiteX3" fmla="*/ 2825184 w 6482013"/>
              <a:gd name="connsiteY3" fmla="*/ 6877289 h 6877289"/>
              <a:gd name="connsiteX4" fmla="*/ 16946 w 6482013"/>
              <a:gd name="connsiteY4" fmla="*/ 6877288 h 6877289"/>
              <a:gd name="connsiteX5" fmla="*/ 0 w 6482013"/>
              <a:gd name="connsiteY5" fmla="*/ 3268661 h 6877289"/>
              <a:gd name="connsiteX0" fmla="*/ 0 w 6469667"/>
              <a:gd name="connsiteY0" fmla="*/ 3251983 h 6877289"/>
              <a:gd name="connsiteX1" fmla="*/ 2042349 w 6469667"/>
              <a:gd name="connsiteY1" fmla="*/ 0 h 6877289"/>
              <a:gd name="connsiteX2" fmla="*/ 6469667 w 6469667"/>
              <a:gd name="connsiteY2" fmla="*/ 8340 h 6877289"/>
              <a:gd name="connsiteX3" fmla="*/ 2812838 w 6469667"/>
              <a:gd name="connsiteY3" fmla="*/ 6877289 h 6877289"/>
              <a:gd name="connsiteX4" fmla="*/ 4600 w 6469667"/>
              <a:gd name="connsiteY4" fmla="*/ 6877288 h 6877289"/>
              <a:gd name="connsiteX5" fmla="*/ 0 w 6469667"/>
              <a:gd name="connsiteY5" fmla="*/ 3251983 h 6877289"/>
              <a:gd name="connsiteX0" fmla="*/ 0 w 6475840"/>
              <a:gd name="connsiteY0" fmla="*/ 3176929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76929 h 6877289"/>
              <a:gd name="connsiteX0" fmla="*/ 0 w 6475840"/>
              <a:gd name="connsiteY0" fmla="*/ 3185268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85268 h 6877289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45059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24890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86371"/>
              <a:gd name="connsiteX1" fmla="*/ 2048522 w 6475840"/>
              <a:gd name="connsiteY1" fmla="*/ 0 h 6886371"/>
              <a:gd name="connsiteX2" fmla="*/ 6475840 w 6475840"/>
              <a:gd name="connsiteY2" fmla="*/ 8340 h 6886371"/>
              <a:gd name="connsiteX3" fmla="*/ 2718167 w 6475840"/>
              <a:gd name="connsiteY3" fmla="*/ 6886371 h 6886371"/>
              <a:gd name="connsiteX4" fmla="*/ 10773 w 6475840"/>
              <a:gd name="connsiteY4" fmla="*/ 6877288 h 6886371"/>
              <a:gd name="connsiteX5" fmla="*/ 0 w 6475840"/>
              <a:gd name="connsiteY5" fmla="*/ 3185268 h 6886371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718167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84553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4306 w 6596852"/>
              <a:gd name="connsiteY4" fmla="*/ 6887113 h 6896196"/>
              <a:gd name="connsiteX5" fmla="*/ 0 w 6596852"/>
              <a:gd name="connsiteY5" fmla="*/ 3195093 h 68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852" h="6896196">
                <a:moveTo>
                  <a:pt x="0" y="3195093"/>
                </a:moveTo>
                <a:lnTo>
                  <a:pt x="2048522" y="9825"/>
                </a:lnTo>
                <a:lnTo>
                  <a:pt x="6596852" y="0"/>
                </a:lnTo>
                <a:lnTo>
                  <a:pt x="2630770" y="6896196"/>
                </a:lnTo>
                <a:lnTo>
                  <a:pt x="4306" y="6887113"/>
                </a:lnTo>
                <a:cubicBezTo>
                  <a:pt x="639" y="6262819"/>
                  <a:pt x="3667" y="3819387"/>
                  <a:pt x="0" y="31950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740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B4B3012-F87D-4B19-8508-FC9FCF94AB10}"/>
              </a:ext>
            </a:extLst>
          </p:cNvPr>
          <p:cNvGrpSpPr/>
          <p:nvPr userDrawn="1"/>
        </p:nvGrpSpPr>
        <p:grpSpPr>
          <a:xfrm>
            <a:off x="2924901" y="1686696"/>
            <a:ext cx="6342197" cy="3484608"/>
            <a:chOff x="-548507" y="477868"/>
            <a:chExt cx="11570449" cy="6357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DA8B384-9C73-48AE-A686-B8756D1BC3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B1327A8-1B5E-4678-9568-48D27CA823E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7CAFC64-51C4-45C6-AEF9-65B54F5146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A649BF4-C417-44E9-98D6-8FC294A5D4C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5BEC155-8F1B-46C1-A45D-866F572EEED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7197790-46F7-4F92-9C93-5BCAB1C111B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4B1CAF9C-6520-4B32-8DAA-4041428CBA4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95E82618-5E05-455C-BDF9-5110E40010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5901807-736E-437B-80F8-D3924B5A1E4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2BB209EC-1388-4082-934E-EC99454D42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802FC6A2-8EB5-49A0-BC16-E01EE9D85FE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7681421-F4DB-46D8-9B81-F3C7378FCF1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80F074ED-916B-467D-9871-B74D0952C1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2179" y="1884681"/>
            <a:ext cx="4540437" cy="2812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C81543E3-75DA-4BE9-A4E5-C20150E352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147C64E-B38B-41CA-83F4-6C69AF037434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01D9318-E0D3-49A9-A33B-600EAC6FA22C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00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3055512-C062-4A16-8C9B-5A02F0BE99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6116" y="389863"/>
            <a:ext cx="4498759" cy="5947901"/>
          </a:xfrm>
          <a:custGeom>
            <a:avLst/>
            <a:gdLst>
              <a:gd name="connsiteX0" fmla="*/ 1879242 w 3341686"/>
              <a:gd name="connsiteY0" fmla="*/ 3114083 h 4418111"/>
              <a:gd name="connsiteX1" fmla="*/ 2101518 w 3341686"/>
              <a:gd name="connsiteY1" fmla="*/ 3815631 h 4418111"/>
              <a:gd name="connsiteX2" fmla="*/ 2285590 w 3341686"/>
              <a:gd name="connsiteY2" fmla="*/ 3565576 h 4418111"/>
              <a:gd name="connsiteX3" fmla="*/ 2264752 w 3341686"/>
              <a:gd name="connsiteY3" fmla="*/ 3905929 h 4418111"/>
              <a:gd name="connsiteX4" fmla="*/ 1945232 w 3341686"/>
              <a:gd name="connsiteY4" fmla="*/ 4246286 h 4418111"/>
              <a:gd name="connsiteX5" fmla="*/ 1625716 w 3341686"/>
              <a:gd name="connsiteY5" fmla="*/ 4103895 h 4418111"/>
              <a:gd name="connsiteX6" fmla="*/ 1518051 w 3341686"/>
              <a:gd name="connsiteY6" fmla="*/ 3718391 h 4418111"/>
              <a:gd name="connsiteX7" fmla="*/ 1587511 w 3341686"/>
              <a:gd name="connsiteY7" fmla="*/ 3694077 h 4418111"/>
              <a:gd name="connsiteX8" fmla="*/ 1688229 w 3341686"/>
              <a:gd name="connsiteY8" fmla="*/ 3635036 h 4418111"/>
              <a:gd name="connsiteX9" fmla="*/ 1879242 w 3341686"/>
              <a:gd name="connsiteY9" fmla="*/ 3114083 h 4418111"/>
              <a:gd name="connsiteX10" fmla="*/ 1936055 w 3341686"/>
              <a:gd name="connsiteY10" fmla="*/ 2421021 h 4418111"/>
              <a:gd name="connsiteX11" fmla="*/ 1559822 w 3341686"/>
              <a:gd name="connsiteY11" fmla="*/ 3182513 h 4418111"/>
              <a:gd name="connsiteX12" fmla="*/ 1535743 w 3341686"/>
              <a:gd name="connsiteY12" fmla="*/ 3266790 h 4418111"/>
              <a:gd name="connsiteX13" fmla="*/ 1454479 w 3341686"/>
              <a:gd name="connsiteY13" fmla="*/ 3206593 h 4418111"/>
              <a:gd name="connsiteX14" fmla="*/ 1352144 w 3341686"/>
              <a:gd name="connsiteY14" fmla="*/ 3013960 h 4418111"/>
              <a:gd name="connsiteX15" fmla="*/ 1337093 w 3341686"/>
              <a:gd name="connsiteY15" fmla="*/ 3700210 h 4418111"/>
              <a:gd name="connsiteX16" fmla="*/ 1096305 w 3341686"/>
              <a:gd name="connsiteY16" fmla="*/ 3582824 h 4418111"/>
              <a:gd name="connsiteX17" fmla="*/ 1412341 w 3341686"/>
              <a:gd name="connsiteY17" fmla="*/ 4049354 h 4418111"/>
              <a:gd name="connsiteX18" fmla="*/ 2408607 w 3341686"/>
              <a:gd name="connsiteY18" fmla="*/ 4118580 h 4418111"/>
              <a:gd name="connsiteX19" fmla="*/ 2745709 w 3341686"/>
              <a:gd name="connsiteY19" fmla="*/ 3618942 h 4418111"/>
              <a:gd name="connsiteX20" fmla="*/ 2462783 w 3341686"/>
              <a:gd name="connsiteY20" fmla="*/ 3697197 h 4418111"/>
              <a:gd name="connsiteX21" fmla="*/ 2408607 w 3341686"/>
              <a:gd name="connsiteY21" fmla="*/ 2986873 h 4418111"/>
              <a:gd name="connsiteX22" fmla="*/ 2333359 w 3341686"/>
              <a:gd name="connsiteY22" fmla="*/ 3266790 h 4418111"/>
              <a:gd name="connsiteX23" fmla="*/ 2270154 w 3341686"/>
              <a:gd name="connsiteY23" fmla="*/ 3369125 h 4418111"/>
              <a:gd name="connsiteX24" fmla="*/ 2212965 w 3341686"/>
              <a:gd name="connsiteY24" fmla="*/ 3275819 h 4418111"/>
              <a:gd name="connsiteX25" fmla="*/ 1936055 w 3341686"/>
              <a:gd name="connsiteY25" fmla="*/ 2421021 h 4418111"/>
              <a:gd name="connsiteX26" fmla="*/ 103053 w 3341686"/>
              <a:gd name="connsiteY26" fmla="*/ 2360828 h 4418111"/>
              <a:gd name="connsiteX27" fmla="*/ 157234 w 3341686"/>
              <a:gd name="connsiteY27" fmla="*/ 2430054 h 4418111"/>
              <a:gd name="connsiteX28" fmla="*/ 241506 w 3341686"/>
              <a:gd name="connsiteY28" fmla="*/ 2851436 h 4418111"/>
              <a:gd name="connsiteX29" fmla="*/ 214418 w 3341686"/>
              <a:gd name="connsiteY29" fmla="*/ 2968822 h 4418111"/>
              <a:gd name="connsiteX30" fmla="*/ 127132 w 3341686"/>
              <a:gd name="connsiteY30" fmla="*/ 2884545 h 4418111"/>
              <a:gd name="connsiteX31" fmla="*/ 42856 w 3341686"/>
              <a:gd name="connsiteY31" fmla="*/ 2430054 h 4418111"/>
              <a:gd name="connsiteX32" fmla="*/ 103053 w 3341686"/>
              <a:gd name="connsiteY32" fmla="*/ 2360828 h 4418111"/>
              <a:gd name="connsiteX33" fmla="*/ 3192307 w 3341686"/>
              <a:gd name="connsiteY33" fmla="*/ 1170427 h 4418111"/>
              <a:gd name="connsiteX34" fmla="*/ 3254387 w 3341686"/>
              <a:gd name="connsiteY34" fmla="*/ 1223099 h 4418111"/>
              <a:gd name="connsiteX35" fmla="*/ 3215257 w 3341686"/>
              <a:gd name="connsiteY35" fmla="*/ 1903331 h 4418111"/>
              <a:gd name="connsiteX36" fmla="*/ 3109913 w 3341686"/>
              <a:gd name="connsiteY36" fmla="*/ 1641472 h 4418111"/>
              <a:gd name="connsiteX37" fmla="*/ 3137001 w 3341686"/>
              <a:gd name="connsiteY37" fmla="*/ 1226111 h 4418111"/>
              <a:gd name="connsiteX38" fmla="*/ 3192307 w 3341686"/>
              <a:gd name="connsiteY38" fmla="*/ 1170427 h 4418111"/>
              <a:gd name="connsiteX39" fmla="*/ 903682 w 3341686"/>
              <a:gd name="connsiteY39" fmla="*/ 305091 h 4418111"/>
              <a:gd name="connsiteX40" fmla="*/ 933780 w 3341686"/>
              <a:gd name="connsiteY40" fmla="*/ 910075 h 4418111"/>
              <a:gd name="connsiteX41" fmla="*/ 816391 w 3341686"/>
              <a:gd name="connsiteY41" fmla="*/ 910075 h 4418111"/>
              <a:gd name="connsiteX42" fmla="*/ 903682 w 3341686"/>
              <a:gd name="connsiteY42" fmla="*/ 305091 h 4418111"/>
              <a:gd name="connsiteX43" fmla="*/ 1862291 w 3341686"/>
              <a:gd name="connsiteY43" fmla="*/ 345 h 4418111"/>
              <a:gd name="connsiteX44" fmla="*/ 1877338 w 3341686"/>
              <a:gd name="connsiteY44" fmla="*/ 46244 h 4418111"/>
              <a:gd name="connsiteX45" fmla="*/ 2182092 w 3341686"/>
              <a:gd name="connsiteY45" fmla="*/ 943743 h 4418111"/>
              <a:gd name="connsiteX46" fmla="*/ 2422123 w 3341686"/>
              <a:gd name="connsiteY46" fmla="*/ 1879252 h 4418111"/>
              <a:gd name="connsiteX47" fmla="*/ 2563588 w 3341686"/>
              <a:gd name="connsiteY47" fmla="*/ 1307378 h 4418111"/>
              <a:gd name="connsiteX48" fmla="*/ 2542519 w 3341686"/>
              <a:gd name="connsiteY48" fmla="*/ 1189992 h 4418111"/>
              <a:gd name="connsiteX49" fmla="*/ 2560582 w 3341686"/>
              <a:gd name="connsiteY49" fmla="*/ 1114744 h 4418111"/>
              <a:gd name="connsiteX50" fmla="*/ 2629807 w 3341686"/>
              <a:gd name="connsiteY50" fmla="*/ 1162902 h 4418111"/>
              <a:gd name="connsiteX51" fmla="*/ 3069243 w 3341686"/>
              <a:gd name="connsiteY51" fmla="*/ 2264513 h 4418111"/>
              <a:gd name="connsiteX52" fmla="*/ 2978949 w 3341686"/>
              <a:gd name="connsiteY52" fmla="*/ 2785218 h 4418111"/>
              <a:gd name="connsiteX53" fmla="*/ 3168573 w 3341686"/>
              <a:gd name="connsiteY53" fmla="*/ 2601619 h 4418111"/>
              <a:gd name="connsiteX54" fmla="*/ 3216727 w 3341686"/>
              <a:gd name="connsiteY54" fmla="*/ 2547439 h 4418111"/>
              <a:gd name="connsiteX55" fmla="*/ 3264885 w 3341686"/>
              <a:gd name="connsiteY55" fmla="*/ 2610648 h 4418111"/>
              <a:gd name="connsiteX56" fmla="*/ 3276929 w 3341686"/>
              <a:gd name="connsiteY56" fmla="*/ 3293885 h 4418111"/>
              <a:gd name="connsiteX57" fmla="*/ 2960889 w 3341686"/>
              <a:gd name="connsiteY57" fmla="*/ 3992173 h 4418111"/>
              <a:gd name="connsiteX58" fmla="*/ 2936648 w 3341686"/>
              <a:gd name="connsiteY58" fmla="*/ 4048734 h 4418111"/>
              <a:gd name="connsiteX59" fmla="*/ 2618669 w 3341686"/>
              <a:gd name="connsiteY59" fmla="*/ 4237262 h 4418111"/>
              <a:gd name="connsiteX60" fmla="*/ 1798618 w 3341686"/>
              <a:gd name="connsiteY60" fmla="*/ 4418111 h 4418111"/>
              <a:gd name="connsiteX61" fmla="*/ 978569 w 3341686"/>
              <a:gd name="connsiteY61" fmla="*/ 4237262 h 4418111"/>
              <a:gd name="connsiteX62" fmla="*/ 800342 w 3341686"/>
              <a:gd name="connsiteY62" fmla="*/ 4131594 h 4418111"/>
              <a:gd name="connsiteX63" fmla="*/ 826896 w 3341686"/>
              <a:gd name="connsiteY63" fmla="*/ 4121597 h 4418111"/>
              <a:gd name="connsiteX64" fmla="*/ 774935 w 3341686"/>
              <a:gd name="connsiteY64" fmla="*/ 4116531 h 4418111"/>
              <a:gd name="connsiteX65" fmla="*/ 630977 w 3341686"/>
              <a:gd name="connsiteY65" fmla="*/ 4031176 h 4418111"/>
              <a:gd name="connsiteX66" fmla="*/ 664362 w 3341686"/>
              <a:gd name="connsiteY66" fmla="*/ 4034313 h 4418111"/>
              <a:gd name="connsiteX67" fmla="*/ 477750 w 3341686"/>
              <a:gd name="connsiteY67" fmla="*/ 3889841 h 4418111"/>
              <a:gd name="connsiteX68" fmla="*/ 450661 w 3341686"/>
              <a:gd name="connsiteY68" fmla="*/ 3841680 h 4418111"/>
              <a:gd name="connsiteX69" fmla="*/ 510860 w 3341686"/>
              <a:gd name="connsiteY69" fmla="*/ 3823621 h 4418111"/>
              <a:gd name="connsiteX70" fmla="*/ 697474 w 3341686"/>
              <a:gd name="connsiteY70" fmla="*/ 3901875 h 4418111"/>
              <a:gd name="connsiteX71" fmla="*/ 459691 w 3341686"/>
              <a:gd name="connsiteY71" fmla="*/ 3483507 h 4418111"/>
              <a:gd name="connsiteX72" fmla="*/ 414545 w 3341686"/>
              <a:gd name="connsiteY72" fmla="*/ 3035041 h 4418111"/>
              <a:gd name="connsiteX73" fmla="*/ 417554 w 3341686"/>
              <a:gd name="connsiteY73" fmla="*/ 2448115 h 4418111"/>
              <a:gd name="connsiteX74" fmla="*/ 447656 w 3341686"/>
              <a:gd name="connsiteY74" fmla="*/ 2336752 h 4418111"/>
              <a:gd name="connsiteX75" fmla="*/ 661353 w 3341686"/>
              <a:gd name="connsiteY75" fmla="*/ 2589576 h 4418111"/>
              <a:gd name="connsiteX76" fmla="*/ 763690 w 3341686"/>
              <a:gd name="connsiteY76" fmla="*/ 2622687 h 4418111"/>
              <a:gd name="connsiteX77" fmla="*/ 739610 w 3341686"/>
              <a:gd name="connsiteY77" fmla="*/ 2529380 h 4418111"/>
              <a:gd name="connsiteX78" fmla="*/ 760677 w 3341686"/>
              <a:gd name="connsiteY78" fmla="*/ 1782937 h 4418111"/>
              <a:gd name="connsiteX79" fmla="*/ 1061661 w 3341686"/>
              <a:gd name="connsiteY79" fmla="*/ 1229121 h 4418111"/>
              <a:gd name="connsiteX80" fmla="*/ 1106813 w 3341686"/>
              <a:gd name="connsiteY80" fmla="*/ 1183975 h 4418111"/>
              <a:gd name="connsiteX81" fmla="*/ 1148952 w 3341686"/>
              <a:gd name="connsiteY81" fmla="*/ 1262229 h 4418111"/>
              <a:gd name="connsiteX82" fmla="*/ 1546255 w 3341686"/>
              <a:gd name="connsiteY82" fmla="*/ 1912360 h 4418111"/>
              <a:gd name="connsiteX83" fmla="*/ 1516156 w 3341686"/>
              <a:gd name="connsiteY83" fmla="*/ 1042511 h 4418111"/>
              <a:gd name="connsiteX84" fmla="*/ 1618491 w 3341686"/>
              <a:gd name="connsiteY84" fmla="*/ 202761 h 4418111"/>
              <a:gd name="connsiteX85" fmla="*/ 1811125 w 3341686"/>
              <a:gd name="connsiteY85" fmla="*/ 22165 h 4418111"/>
              <a:gd name="connsiteX86" fmla="*/ 1862291 w 3341686"/>
              <a:gd name="connsiteY86" fmla="*/ 345 h 441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41686" h="4418111">
                <a:moveTo>
                  <a:pt x="1879242" y="3114083"/>
                </a:moveTo>
                <a:cubicBezTo>
                  <a:pt x="1976488" y="3357196"/>
                  <a:pt x="2000802" y="3593361"/>
                  <a:pt x="2101518" y="3815631"/>
                </a:cubicBezTo>
                <a:cubicBezTo>
                  <a:pt x="2191815" y="3746172"/>
                  <a:pt x="2216129" y="3648931"/>
                  <a:pt x="2285590" y="3565576"/>
                </a:cubicBezTo>
                <a:cubicBezTo>
                  <a:pt x="2348103" y="3694077"/>
                  <a:pt x="2302951" y="3805213"/>
                  <a:pt x="2264752" y="3905929"/>
                </a:cubicBezTo>
                <a:cubicBezTo>
                  <a:pt x="2209182" y="4062215"/>
                  <a:pt x="2111936" y="4197665"/>
                  <a:pt x="1945232" y="4246286"/>
                </a:cubicBezTo>
                <a:cubicBezTo>
                  <a:pt x="1806311" y="4287962"/>
                  <a:pt x="1709065" y="4208083"/>
                  <a:pt x="1625716" y="4103895"/>
                </a:cubicBezTo>
                <a:cubicBezTo>
                  <a:pt x="1531941" y="3989284"/>
                  <a:pt x="1490266" y="3864254"/>
                  <a:pt x="1518051" y="3718391"/>
                </a:cubicBezTo>
                <a:cubicBezTo>
                  <a:pt x="1524994" y="3680183"/>
                  <a:pt x="1552779" y="3662821"/>
                  <a:pt x="1587511" y="3694077"/>
                </a:cubicBezTo>
                <a:cubicBezTo>
                  <a:pt x="1670862" y="3760061"/>
                  <a:pt x="1677809" y="3687130"/>
                  <a:pt x="1688229" y="3635036"/>
                </a:cubicBezTo>
                <a:cubicBezTo>
                  <a:pt x="1722956" y="3461383"/>
                  <a:pt x="1792416" y="3305097"/>
                  <a:pt x="1879242" y="3114083"/>
                </a:cubicBezTo>
                <a:close/>
                <a:moveTo>
                  <a:pt x="1936055" y="2421021"/>
                </a:moveTo>
                <a:cubicBezTo>
                  <a:pt x="1740414" y="2661809"/>
                  <a:pt x="1574873" y="2884538"/>
                  <a:pt x="1559822" y="3182513"/>
                </a:cubicBezTo>
                <a:cubicBezTo>
                  <a:pt x="1556814" y="3212614"/>
                  <a:pt x="1574873" y="3257760"/>
                  <a:pt x="1535743" y="3266790"/>
                </a:cubicBezTo>
                <a:cubicBezTo>
                  <a:pt x="1493604" y="3275819"/>
                  <a:pt x="1472538" y="3236689"/>
                  <a:pt x="1454479" y="3206593"/>
                </a:cubicBezTo>
                <a:cubicBezTo>
                  <a:pt x="1418356" y="3143388"/>
                  <a:pt x="1385252" y="3080178"/>
                  <a:pt x="1352144" y="3013960"/>
                </a:cubicBezTo>
                <a:cubicBezTo>
                  <a:pt x="1313013" y="3245718"/>
                  <a:pt x="1249807" y="3468452"/>
                  <a:pt x="1337093" y="3700210"/>
                </a:cubicBezTo>
                <a:cubicBezTo>
                  <a:pt x="1237765" y="3685159"/>
                  <a:pt x="1201649" y="3591854"/>
                  <a:pt x="1096305" y="3582824"/>
                </a:cubicBezTo>
                <a:cubicBezTo>
                  <a:pt x="1186602" y="3760407"/>
                  <a:pt x="1288933" y="3907888"/>
                  <a:pt x="1412341" y="4049354"/>
                </a:cubicBezTo>
                <a:cubicBezTo>
                  <a:pt x="1668178" y="4350337"/>
                  <a:pt x="2143739" y="4329270"/>
                  <a:pt x="2408607" y="4118580"/>
                </a:cubicBezTo>
                <a:cubicBezTo>
                  <a:pt x="2562109" y="3995178"/>
                  <a:pt x="2586189" y="3775457"/>
                  <a:pt x="2745709" y="3618942"/>
                </a:cubicBezTo>
                <a:cubicBezTo>
                  <a:pt x="2619294" y="3615933"/>
                  <a:pt x="2553080" y="3694189"/>
                  <a:pt x="2462783" y="3697197"/>
                </a:cubicBezTo>
                <a:cubicBezTo>
                  <a:pt x="2462783" y="3468452"/>
                  <a:pt x="2525992" y="3239701"/>
                  <a:pt x="2408607" y="2986873"/>
                </a:cubicBezTo>
                <a:cubicBezTo>
                  <a:pt x="2378506" y="3101250"/>
                  <a:pt x="2357438" y="3185521"/>
                  <a:pt x="2333359" y="3266790"/>
                </a:cubicBezTo>
                <a:cubicBezTo>
                  <a:pt x="2321317" y="3305920"/>
                  <a:pt x="2321317" y="3366117"/>
                  <a:pt x="2270154" y="3369125"/>
                </a:cubicBezTo>
                <a:cubicBezTo>
                  <a:pt x="2225002" y="3372132"/>
                  <a:pt x="2228016" y="3311937"/>
                  <a:pt x="2212965" y="3275819"/>
                </a:cubicBezTo>
                <a:cubicBezTo>
                  <a:pt x="2104608" y="3004930"/>
                  <a:pt x="1984214" y="2737055"/>
                  <a:pt x="1936055" y="2421021"/>
                </a:cubicBezTo>
                <a:close/>
                <a:moveTo>
                  <a:pt x="103053" y="2360828"/>
                </a:moveTo>
                <a:cubicBezTo>
                  <a:pt x="142183" y="2360828"/>
                  <a:pt x="148205" y="2402966"/>
                  <a:pt x="157234" y="2430054"/>
                </a:cubicBezTo>
                <a:cubicBezTo>
                  <a:pt x="205388" y="2568509"/>
                  <a:pt x="226459" y="2709974"/>
                  <a:pt x="241506" y="2851436"/>
                </a:cubicBezTo>
                <a:cubicBezTo>
                  <a:pt x="235489" y="2893574"/>
                  <a:pt x="268599" y="2953771"/>
                  <a:pt x="214418" y="2968822"/>
                </a:cubicBezTo>
                <a:cubicBezTo>
                  <a:pt x="166262" y="2980864"/>
                  <a:pt x="148205" y="2920663"/>
                  <a:pt x="127132" y="2884545"/>
                </a:cubicBezTo>
                <a:cubicBezTo>
                  <a:pt x="42856" y="2743080"/>
                  <a:pt x="-59480" y="2607639"/>
                  <a:pt x="42856" y="2430054"/>
                </a:cubicBezTo>
                <a:cubicBezTo>
                  <a:pt x="57907" y="2402966"/>
                  <a:pt x="66935" y="2363836"/>
                  <a:pt x="103053" y="2360828"/>
                </a:cubicBezTo>
                <a:close/>
                <a:moveTo>
                  <a:pt x="3192307" y="1170427"/>
                </a:moveTo>
                <a:cubicBezTo>
                  <a:pt x="3211495" y="1168921"/>
                  <a:pt x="3231812" y="1185475"/>
                  <a:pt x="3254387" y="1223099"/>
                </a:cubicBezTo>
                <a:cubicBezTo>
                  <a:pt x="3380797" y="1433791"/>
                  <a:pt x="3371768" y="1689631"/>
                  <a:pt x="3215257" y="1903331"/>
                </a:cubicBezTo>
                <a:cubicBezTo>
                  <a:pt x="3176127" y="1810025"/>
                  <a:pt x="3143023" y="1725748"/>
                  <a:pt x="3109913" y="1641472"/>
                </a:cubicBezTo>
                <a:cubicBezTo>
                  <a:pt x="3052725" y="1500009"/>
                  <a:pt x="3067775" y="1358544"/>
                  <a:pt x="3137001" y="1226111"/>
                </a:cubicBezTo>
                <a:cubicBezTo>
                  <a:pt x="3155060" y="1191498"/>
                  <a:pt x="3173119" y="1171933"/>
                  <a:pt x="3192307" y="1170427"/>
                </a:cubicBezTo>
                <a:close/>
                <a:moveTo>
                  <a:pt x="903682" y="305091"/>
                </a:moveTo>
                <a:cubicBezTo>
                  <a:pt x="963880" y="509763"/>
                  <a:pt x="1108358" y="696374"/>
                  <a:pt x="933780" y="910075"/>
                </a:cubicBezTo>
                <a:cubicBezTo>
                  <a:pt x="885623" y="970272"/>
                  <a:pt x="858535" y="985323"/>
                  <a:pt x="816391" y="910075"/>
                </a:cubicBezTo>
                <a:cubicBezTo>
                  <a:pt x="695994" y="705404"/>
                  <a:pt x="723088" y="479667"/>
                  <a:pt x="903682" y="305091"/>
                </a:cubicBezTo>
                <a:close/>
                <a:moveTo>
                  <a:pt x="1862291" y="345"/>
                </a:moveTo>
                <a:cubicBezTo>
                  <a:pt x="1875833" y="2603"/>
                  <a:pt x="1883358" y="16145"/>
                  <a:pt x="1877338" y="46244"/>
                </a:cubicBezTo>
                <a:cubicBezTo>
                  <a:pt x="1802095" y="407429"/>
                  <a:pt x="2049659" y="645764"/>
                  <a:pt x="2182092" y="943743"/>
                </a:cubicBezTo>
                <a:cubicBezTo>
                  <a:pt x="2473461" y="1457530"/>
                  <a:pt x="2353399" y="1825074"/>
                  <a:pt x="2422123" y="1879252"/>
                </a:cubicBezTo>
                <a:cubicBezTo>
                  <a:pt x="2545529" y="1683610"/>
                  <a:pt x="2593685" y="1506027"/>
                  <a:pt x="2563588" y="1307378"/>
                </a:cubicBezTo>
                <a:cubicBezTo>
                  <a:pt x="2557568" y="1268246"/>
                  <a:pt x="2548539" y="1229121"/>
                  <a:pt x="2542519" y="1189992"/>
                </a:cubicBezTo>
                <a:cubicBezTo>
                  <a:pt x="2539509" y="1162902"/>
                  <a:pt x="2533489" y="1126786"/>
                  <a:pt x="2560582" y="1114744"/>
                </a:cubicBezTo>
                <a:cubicBezTo>
                  <a:pt x="2602714" y="1096689"/>
                  <a:pt x="2614757" y="1138823"/>
                  <a:pt x="2629807" y="1162902"/>
                </a:cubicBezTo>
                <a:cubicBezTo>
                  <a:pt x="2819429" y="1512047"/>
                  <a:pt x="3054194" y="1843133"/>
                  <a:pt x="3069243" y="2264513"/>
                </a:cubicBezTo>
                <a:cubicBezTo>
                  <a:pt x="3075267" y="2439085"/>
                  <a:pt x="3045164" y="2604628"/>
                  <a:pt x="2978949" y="2785218"/>
                </a:cubicBezTo>
                <a:cubicBezTo>
                  <a:pt x="3066237" y="2728034"/>
                  <a:pt x="3126433" y="2673853"/>
                  <a:pt x="3168573" y="2601619"/>
                </a:cubicBezTo>
                <a:cubicBezTo>
                  <a:pt x="3180608" y="2580546"/>
                  <a:pt x="3177601" y="2541420"/>
                  <a:pt x="3216727" y="2547439"/>
                </a:cubicBezTo>
                <a:cubicBezTo>
                  <a:pt x="3246827" y="2553459"/>
                  <a:pt x="3255856" y="2583561"/>
                  <a:pt x="3264885" y="2610648"/>
                </a:cubicBezTo>
                <a:cubicBezTo>
                  <a:pt x="3349163" y="2836384"/>
                  <a:pt x="3349163" y="3065135"/>
                  <a:pt x="3276929" y="3293885"/>
                </a:cubicBezTo>
                <a:cubicBezTo>
                  <a:pt x="3198670" y="3537687"/>
                  <a:pt x="3054194" y="3754394"/>
                  <a:pt x="2960889" y="3992173"/>
                </a:cubicBezTo>
                <a:lnTo>
                  <a:pt x="2936648" y="4048734"/>
                </a:lnTo>
                <a:lnTo>
                  <a:pt x="2618669" y="4237262"/>
                </a:lnTo>
                <a:cubicBezTo>
                  <a:pt x="2366617" y="4353716"/>
                  <a:pt x="2089504" y="4418111"/>
                  <a:pt x="1798618" y="4418111"/>
                </a:cubicBezTo>
                <a:cubicBezTo>
                  <a:pt x="1507737" y="4418111"/>
                  <a:pt x="1230620" y="4353716"/>
                  <a:pt x="978569" y="4237262"/>
                </a:cubicBezTo>
                <a:lnTo>
                  <a:pt x="800342" y="4131594"/>
                </a:lnTo>
                <a:lnTo>
                  <a:pt x="826896" y="4121597"/>
                </a:lnTo>
                <a:lnTo>
                  <a:pt x="774935" y="4116531"/>
                </a:lnTo>
                <a:lnTo>
                  <a:pt x="630977" y="4031176"/>
                </a:lnTo>
                <a:lnTo>
                  <a:pt x="664362" y="4034313"/>
                </a:lnTo>
                <a:cubicBezTo>
                  <a:pt x="604167" y="3986153"/>
                  <a:pt x="540956" y="3937995"/>
                  <a:pt x="477750" y="3889841"/>
                </a:cubicBezTo>
                <a:cubicBezTo>
                  <a:pt x="462700" y="3877796"/>
                  <a:pt x="441633" y="3865759"/>
                  <a:pt x="450661" y="3841680"/>
                </a:cubicBezTo>
                <a:cubicBezTo>
                  <a:pt x="459691" y="3811584"/>
                  <a:pt x="489787" y="3814593"/>
                  <a:pt x="510860" y="3823621"/>
                </a:cubicBezTo>
                <a:cubicBezTo>
                  <a:pt x="565035" y="3844692"/>
                  <a:pt x="619216" y="3868768"/>
                  <a:pt x="697474" y="3901875"/>
                </a:cubicBezTo>
                <a:cubicBezTo>
                  <a:pt x="595137" y="3757402"/>
                  <a:pt x="513872" y="3627979"/>
                  <a:pt x="459691" y="3483507"/>
                </a:cubicBezTo>
                <a:cubicBezTo>
                  <a:pt x="408525" y="3336025"/>
                  <a:pt x="393474" y="3188542"/>
                  <a:pt x="414545" y="3035041"/>
                </a:cubicBezTo>
                <a:cubicBezTo>
                  <a:pt x="444641" y="2839399"/>
                  <a:pt x="456684" y="2643757"/>
                  <a:pt x="417554" y="2448115"/>
                </a:cubicBezTo>
                <a:cubicBezTo>
                  <a:pt x="408525" y="2411995"/>
                  <a:pt x="396486" y="2369860"/>
                  <a:pt x="447656" y="2336752"/>
                </a:cubicBezTo>
                <a:cubicBezTo>
                  <a:pt x="513872" y="2427045"/>
                  <a:pt x="571055" y="2520351"/>
                  <a:pt x="661353" y="2589576"/>
                </a:cubicBezTo>
                <a:cubicBezTo>
                  <a:pt x="691449" y="2610648"/>
                  <a:pt x="724561" y="2655794"/>
                  <a:pt x="763690" y="2622687"/>
                </a:cubicBezTo>
                <a:cubicBezTo>
                  <a:pt x="802815" y="2589576"/>
                  <a:pt x="754660" y="2556473"/>
                  <a:pt x="739610" y="2529380"/>
                </a:cubicBezTo>
                <a:cubicBezTo>
                  <a:pt x="601157" y="2276553"/>
                  <a:pt x="595137" y="2029745"/>
                  <a:pt x="760677" y="1782937"/>
                </a:cubicBezTo>
                <a:cubicBezTo>
                  <a:pt x="878063" y="1608368"/>
                  <a:pt x="1019530" y="1445831"/>
                  <a:pt x="1061661" y="1229121"/>
                </a:cubicBezTo>
                <a:cubicBezTo>
                  <a:pt x="1064676" y="1208051"/>
                  <a:pt x="1076713" y="1177955"/>
                  <a:pt x="1106813" y="1183975"/>
                </a:cubicBezTo>
                <a:cubicBezTo>
                  <a:pt x="1145944" y="1193004"/>
                  <a:pt x="1142929" y="1232130"/>
                  <a:pt x="1148952" y="1262229"/>
                </a:cubicBezTo>
                <a:cubicBezTo>
                  <a:pt x="1197107" y="1524084"/>
                  <a:pt x="1365660" y="1710698"/>
                  <a:pt x="1546255" y="1912360"/>
                </a:cubicBezTo>
                <a:cubicBezTo>
                  <a:pt x="1630530" y="1605352"/>
                  <a:pt x="1699753" y="1325436"/>
                  <a:pt x="1516156" y="1042511"/>
                </a:cubicBezTo>
                <a:cubicBezTo>
                  <a:pt x="1389742" y="846869"/>
                  <a:pt x="1452945" y="377330"/>
                  <a:pt x="1618491" y="202761"/>
                </a:cubicBezTo>
                <a:cubicBezTo>
                  <a:pt x="1678686" y="139551"/>
                  <a:pt x="1744905" y="82367"/>
                  <a:pt x="1811125" y="22165"/>
                </a:cubicBezTo>
                <a:cubicBezTo>
                  <a:pt x="1829182" y="7116"/>
                  <a:pt x="1848746" y="-1914"/>
                  <a:pt x="1862291" y="3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BFA120E-8255-4F2E-885E-500E3A325318}"/>
              </a:ext>
            </a:extLst>
          </p:cNvPr>
          <p:cNvSpPr/>
          <p:nvPr/>
        </p:nvSpPr>
        <p:spPr>
          <a:xfrm>
            <a:off x="4173363" y="5164475"/>
            <a:ext cx="768994" cy="498806"/>
          </a:xfrm>
          <a:custGeom>
            <a:avLst/>
            <a:gdLst>
              <a:gd name="connsiteX0" fmla="*/ 136849 w 248770"/>
              <a:gd name="connsiteY0" fmla="*/ 100853 h 161364"/>
              <a:gd name="connsiteX1" fmla="*/ 148951 w 248770"/>
              <a:gd name="connsiteY1" fmla="*/ 82027 h 161364"/>
              <a:gd name="connsiteX2" fmla="*/ 241063 w 248770"/>
              <a:gd name="connsiteY2" fmla="*/ 0 h 161364"/>
              <a:gd name="connsiteX3" fmla="*/ 93146 w 248770"/>
              <a:gd name="connsiteY3" fmla="*/ 38997 h 161364"/>
              <a:gd name="connsiteX4" fmla="*/ 89784 w 248770"/>
              <a:gd name="connsiteY4" fmla="*/ 155986 h 161364"/>
              <a:gd name="connsiteX5" fmla="*/ 91801 w 248770"/>
              <a:gd name="connsiteY5" fmla="*/ 119679 h 161364"/>
              <a:gd name="connsiteX6" fmla="*/ 76337 w 248770"/>
              <a:gd name="connsiteY6" fmla="*/ 51771 h 161364"/>
              <a:gd name="connsiteX7" fmla="*/ 12463 w 248770"/>
              <a:gd name="connsiteY7" fmla="*/ 53788 h 161364"/>
              <a:gd name="connsiteX8" fmla="*/ 5740 w 248770"/>
              <a:gd name="connsiteY8" fmla="*/ 58495 h 161364"/>
              <a:gd name="connsiteX9" fmla="*/ 12463 w 248770"/>
              <a:gd name="connsiteY9" fmla="*/ 61184 h 161364"/>
              <a:gd name="connsiteX10" fmla="*/ 9101 w 248770"/>
              <a:gd name="connsiteY10" fmla="*/ 117662 h 161364"/>
              <a:gd name="connsiteX11" fmla="*/ 27255 w 248770"/>
              <a:gd name="connsiteY11" fmla="*/ 129764 h 161364"/>
              <a:gd name="connsiteX12" fmla="*/ 34651 w 248770"/>
              <a:gd name="connsiteY12" fmla="*/ 110938 h 161364"/>
              <a:gd name="connsiteX13" fmla="*/ 31289 w 248770"/>
              <a:gd name="connsiteY13" fmla="*/ 88751 h 161364"/>
              <a:gd name="connsiteX14" fmla="*/ 13135 w 248770"/>
              <a:gd name="connsiteY14" fmla="*/ 108921 h 161364"/>
              <a:gd name="connsiteX15" fmla="*/ 15152 w 248770"/>
              <a:gd name="connsiteY15" fmla="*/ 80682 h 161364"/>
              <a:gd name="connsiteX16" fmla="*/ 36668 w 248770"/>
              <a:gd name="connsiteY16" fmla="*/ 73287 h 161364"/>
              <a:gd name="connsiteX17" fmla="*/ 50115 w 248770"/>
              <a:gd name="connsiteY17" fmla="*/ 94802 h 161364"/>
              <a:gd name="connsiteX18" fmla="*/ 52132 w 248770"/>
              <a:gd name="connsiteY18" fmla="*/ 134471 h 161364"/>
              <a:gd name="connsiteX19" fmla="*/ 58183 w 248770"/>
              <a:gd name="connsiteY19" fmla="*/ 88751 h 161364"/>
              <a:gd name="connsiteX20" fmla="*/ 36668 w 248770"/>
              <a:gd name="connsiteY20" fmla="*/ 45048 h 161364"/>
              <a:gd name="connsiteX21" fmla="*/ 80371 w 248770"/>
              <a:gd name="connsiteY21" fmla="*/ 121024 h 161364"/>
              <a:gd name="connsiteX22" fmla="*/ 46081 w 248770"/>
              <a:gd name="connsiteY22" fmla="*/ 151952 h 161364"/>
              <a:gd name="connsiteX23" fmla="*/ 99869 w 248770"/>
              <a:gd name="connsiteY23" fmla="*/ 158003 h 161364"/>
              <a:gd name="connsiteX24" fmla="*/ 230978 w 248770"/>
              <a:gd name="connsiteY24" fmla="*/ 61184 h 161364"/>
              <a:gd name="connsiteX25" fmla="*/ 249804 w 248770"/>
              <a:gd name="connsiteY25" fmla="*/ 36307 h 161364"/>
              <a:gd name="connsiteX26" fmla="*/ 157691 w 248770"/>
              <a:gd name="connsiteY26" fmla="*/ 95474 h 161364"/>
              <a:gd name="connsiteX27" fmla="*/ 136849 w 248770"/>
              <a:gd name="connsiteY27" fmla="*/ 100853 h 161364"/>
              <a:gd name="connsiteX28" fmla="*/ 127435 w 248770"/>
              <a:gd name="connsiteY28" fmla="*/ 59167 h 161364"/>
              <a:gd name="connsiteX29" fmla="*/ 163743 w 248770"/>
              <a:gd name="connsiteY29" fmla="*/ 34290 h 161364"/>
              <a:gd name="connsiteX30" fmla="*/ 177862 w 248770"/>
              <a:gd name="connsiteY30" fmla="*/ 43031 h 161364"/>
              <a:gd name="connsiteX31" fmla="*/ 137521 w 248770"/>
              <a:gd name="connsiteY31" fmla="*/ 63874 h 161364"/>
              <a:gd name="connsiteX32" fmla="*/ 127435 w 248770"/>
              <a:gd name="connsiteY32" fmla="*/ 59167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8770" h="161364">
                <a:moveTo>
                  <a:pt x="136849" y="100853"/>
                </a:moveTo>
                <a:cubicBezTo>
                  <a:pt x="130125" y="90768"/>
                  <a:pt x="143572" y="87406"/>
                  <a:pt x="148951" y="82027"/>
                </a:cubicBezTo>
                <a:cubicBezTo>
                  <a:pt x="176517" y="51771"/>
                  <a:pt x="230978" y="51099"/>
                  <a:pt x="241063" y="0"/>
                </a:cubicBezTo>
                <a:cubicBezTo>
                  <a:pt x="191982" y="16137"/>
                  <a:pt x="142899" y="30256"/>
                  <a:pt x="93146" y="38997"/>
                </a:cubicBezTo>
                <a:cubicBezTo>
                  <a:pt x="120040" y="85389"/>
                  <a:pt x="119367" y="125058"/>
                  <a:pt x="89784" y="155986"/>
                </a:cubicBezTo>
                <a:cubicBezTo>
                  <a:pt x="85749" y="142539"/>
                  <a:pt x="89784" y="131109"/>
                  <a:pt x="91801" y="119679"/>
                </a:cubicBezTo>
                <a:cubicBezTo>
                  <a:pt x="95163" y="95474"/>
                  <a:pt x="95163" y="71270"/>
                  <a:pt x="76337" y="51771"/>
                </a:cubicBezTo>
                <a:cubicBezTo>
                  <a:pt x="52804" y="27567"/>
                  <a:pt x="36668" y="28239"/>
                  <a:pt x="12463" y="53788"/>
                </a:cubicBezTo>
                <a:cubicBezTo>
                  <a:pt x="10446" y="55806"/>
                  <a:pt x="8429" y="57150"/>
                  <a:pt x="5740" y="58495"/>
                </a:cubicBezTo>
                <a:cubicBezTo>
                  <a:pt x="7757" y="59167"/>
                  <a:pt x="9774" y="59840"/>
                  <a:pt x="12463" y="61184"/>
                </a:cubicBezTo>
                <a:cubicBezTo>
                  <a:pt x="3050" y="79338"/>
                  <a:pt x="-8380" y="97491"/>
                  <a:pt x="9101" y="117662"/>
                </a:cubicBezTo>
                <a:cubicBezTo>
                  <a:pt x="13808" y="123041"/>
                  <a:pt x="16497" y="133798"/>
                  <a:pt x="27255" y="129764"/>
                </a:cubicBezTo>
                <a:cubicBezTo>
                  <a:pt x="35323" y="127075"/>
                  <a:pt x="34651" y="118334"/>
                  <a:pt x="34651" y="110938"/>
                </a:cubicBezTo>
                <a:cubicBezTo>
                  <a:pt x="34651" y="103543"/>
                  <a:pt x="36668" y="95474"/>
                  <a:pt x="31289" y="88751"/>
                </a:cubicBezTo>
                <a:cubicBezTo>
                  <a:pt x="19187" y="91440"/>
                  <a:pt x="23221" y="104887"/>
                  <a:pt x="13135" y="108921"/>
                </a:cubicBezTo>
                <a:cubicBezTo>
                  <a:pt x="3723" y="98836"/>
                  <a:pt x="8429" y="89423"/>
                  <a:pt x="15152" y="80682"/>
                </a:cubicBezTo>
                <a:cubicBezTo>
                  <a:pt x="20532" y="73959"/>
                  <a:pt x="27927" y="70597"/>
                  <a:pt x="36668" y="73287"/>
                </a:cubicBezTo>
                <a:cubicBezTo>
                  <a:pt x="46753" y="76648"/>
                  <a:pt x="49443" y="85389"/>
                  <a:pt x="50115" y="94802"/>
                </a:cubicBezTo>
                <a:cubicBezTo>
                  <a:pt x="51460" y="106904"/>
                  <a:pt x="51460" y="119007"/>
                  <a:pt x="52132" y="134471"/>
                </a:cubicBezTo>
                <a:cubicBezTo>
                  <a:pt x="68268" y="118334"/>
                  <a:pt x="64235" y="103543"/>
                  <a:pt x="58183" y="88751"/>
                </a:cubicBezTo>
                <a:cubicBezTo>
                  <a:pt x="52804" y="75304"/>
                  <a:pt x="45408" y="62529"/>
                  <a:pt x="36668" y="45048"/>
                </a:cubicBezTo>
                <a:cubicBezTo>
                  <a:pt x="68268" y="65218"/>
                  <a:pt x="85749" y="96819"/>
                  <a:pt x="80371" y="121024"/>
                </a:cubicBezTo>
                <a:cubicBezTo>
                  <a:pt x="76337" y="139177"/>
                  <a:pt x="66251" y="151952"/>
                  <a:pt x="46081" y="151952"/>
                </a:cubicBezTo>
                <a:cubicBezTo>
                  <a:pt x="62217" y="171450"/>
                  <a:pt x="80371" y="171450"/>
                  <a:pt x="99869" y="158003"/>
                </a:cubicBezTo>
                <a:cubicBezTo>
                  <a:pt x="144244" y="127075"/>
                  <a:pt x="189964" y="96819"/>
                  <a:pt x="230978" y="61184"/>
                </a:cubicBezTo>
                <a:cubicBezTo>
                  <a:pt x="237701" y="55133"/>
                  <a:pt x="245770" y="50426"/>
                  <a:pt x="249804" y="36307"/>
                </a:cubicBezTo>
                <a:cubicBezTo>
                  <a:pt x="216186" y="57823"/>
                  <a:pt x="186602" y="76648"/>
                  <a:pt x="157691" y="95474"/>
                </a:cubicBezTo>
                <a:cubicBezTo>
                  <a:pt x="150968" y="99509"/>
                  <a:pt x="142227" y="108921"/>
                  <a:pt x="136849" y="100853"/>
                </a:cubicBezTo>
                <a:close/>
                <a:moveTo>
                  <a:pt x="127435" y="59167"/>
                </a:moveTo>
                <a:cubicBezTo>
                  <a:pt x="132814" y="41686"/>
                  <a:pt x="152313" y="43031"/>
                  <a:pt x="163743" y="34290"/>
                </a:cubicBezTo>
                <a:cubicBezTo>
                  <a:pt x="170466" y="36307"/>
                  <a:pt x="181224" y="37652"/>
                  <a:pt x="177862" y="43031"/>
                </a:cubicBezTo>
                <a:cubicBezTo>
                  <a:pt x="169794" y="57823"/>
                  <a:pt x="152313" y="59840"/>
                  <a:pt x="137521" y="63874"/>
                </a:cubicBezTo>
                <a:cubicBezTo>
                  <a:pt x="132814" y="65218"/>
                  <a:pt x="126091" y="63874"/>
                  <a:pt x="127435" y="59167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AEC9FEF-71B6-48B2-95AF-27F54C33613F}"/>
              </a:ext>
            </a:extLst>
          </p:cNvPr>
          <p:cNvSpPr/>
          <p:nvPr/>
        </p:nvSpPr>
        <p:spPr>
          <a:xfrm>
            <a:off x="4087317" y="5110440"/>
            <a:ext cx="768994" cy="498806"/>
          </a:xfrm>
          <a:custGeom>
            <a:avLst/>
            <a:gdLst>
              <a:gd name="connsiteX0" fmla="*/ 11387 w 248770"/>
              <a:gd name="connsiteY0" fmla="*/ 95474 h 161364"/>
              <a:gd name="connsiteX1" fmla="*/ 24834 w 248770"/>
              <a:gd name="connsiteY1" fmla="*/ 75304 h 161364"/>
              <a:gd name="connsiteX2" fmla="*/ 21472 w 248770"/>
              <a:gd name="connsiteY2" fmla="*/ 72614 h 161364"/>
              <a:gd name="connsiteX3" fmla="*/ 27523 w 248770"/>
              <a:gd name="connsiteY3" fmla="*/ 55133 h 161364"/>
              <a:gd name="connsiteX4" fmla="*/ 45677 w 248770"/>
              <a:gd name="connsiteY4" fmla="*/ 39669 h 161364"/>
              <a:gd name="connsiteX5" fmla="*/ 46349 w 248770"/>
              <a:gd name="connsiteY5" fmla="*/ 38324 h 161364"/>
              <a:gd name="connsiteX6" fmla="*/ 46349 w 248770"/>
              <a:gd name="connsiteY6" fmla="*/ 38324 h 161364"/>
              <a:gd name="connsiteX7" fmla="*/ 47022 w 248770"/>
              <a:gd name="connsiteY7" fmla="*/ 38324 h 161364"/>
              <a:gd name="connsiteX8" fmla="*/ 77278 w 248770"/>
              <a:gd name="connsiteY8" fmla="*/ 30256 h 161364"/>
              <a:gd name="connsiteX9" fmla="*/ 116274 w 248770"/>
              <a:gd name="connsiteY9" fmla="*/ 51099 h 161364"/>
              <a:gd name="connsiteX10" fmla="*/ 205025 w 248770"/>
              <a:gd name="connsiteY10" fmla="*/ 19498 h 161364"/>
              <a:gd name="connsiteX11" fmla="*/ 251417 w 248770"/>
              <a:gd name="connsiteY11" fmla="*/ 0 h 161364"/>
              <a:gd name="connsiteX12" fmla="*/ 91397 w 248770"/>
              <a:gd name="connsiteY12" fmla="*/ 23532 h 161364"/>
              <a:gd name="connsiteX13" fmla="*/ 46349 w 248770"/>
              <a:gd name="connsiteY13" fmla="*/ 37652 h 161364"/>
              <a:gd name="connsiteX14" fmla="*/ 11387 w 248770"/>
              <a:gd name="connsiteY14" fmla="*/ 66563 h 161364"/>
              <a:gd name="connsiteX15" fmla="*/ 34919 w 248770"/>
              <a:gd name="connsiteY15" fmla="*/ 164054 h 161364"/>
              <a:gd name="connsiteX16" fmla="*/ 11387 w 248770"/>
              <a:gd name="connsiteY16" fmla="*/ 95474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770" h="161364">
                <a:moveTo>
                  <a:pt x="11387" y="95474"/>
                </a:moveTo>
                <a:cubicBezTo>
                  <a:pt x="13404" y="86061"/>
                  <a:pt x="17438" y="77993"/>
                  <a:pt x="24834" y="75304"/>
                </a:cubicBezTo>
                <a:cubicBezTo>
                  <a:pt x="23489" y="74631"/>
                  <a:pt x="22144" y="73959"/>
                  <a:pt x="21472" y="72614"/>
                </a:cubicBezTo>
                <a:cubicBezTo>
                  <a:pt x="15421" y="65891"/>
                  <a:pt x="24161" y="60512"/>
                  <a:pt x="27523" y="55133"/>
                </a:cubicBezTo>
                <a:cubicBezTo>
                  <a:pt x="32230" y="48409"/>
                  <a:pt x="38953" y="44375"/>
                  <a:pt x="45677" y="39669"/>
                </a:cubicBezTo>
                <a:cubicBezTo>
                  <a:pt x="45677" y="38996"/>
                  <a:pt x="46349" y="38996"/>
                  <a:pt x="46349" y="38324"/>
                </a:cubicBezTo>
                <a:lnTo>
                  <a:pt x="46349" y="38324"/>
                </a:lnTo>
                <a:cubicBezTo>
                  <a:pt x="46349" y="38324"/>
                  <a:pt x="47022" y="38324"/>
                  <a:pt x="47022" y="38324"/>
                </a:cubicBezTo>
                <a:cubicBezTo>
                  <a:pt x="57107" y="35635"/>
                  <a:pt x="66520" y="30928"/>
                  <a:pt x="77278" y="30256"/>
                </a:cubicBezTo>
                <a:cubicBezTo>
                  <a:pt x="94086" y="28911"/>
                  <a:pt x="109550" y="31601"/>
                  <a:pt x="116274" y="51099"/>
                </a:cubicBezTo>
                <a:cubicBezTo>
                  <a:pt x="141823" y="29584"/>
                  <a:pt x="176113" y="30928"/>
                  <a:pt x="205025" y="19498"/>
                </a:cubicBezTo>
                <a:cubicBezTo>
                  <a:pt x="220489" y="13447"/>
                  <a:pt x="238642" y="13447"/>
                  <a:pt x="251417" y="0"/>
                </a:cubicBezTo>
                <a:cubicBezTo>
                  <a:pt x="198301" y="12102"/>
                  <a:pt x="144513" y="16137"/>
                  <a:pt x="91397" y="23532"/>
                </a:cubicBezTo>
                <a:cubicBezTo>
                  <a:pt x="75933" y="25549"/>
                  <a:pt x="59124" y="25549"/>
                  <a:pt x="46349" y="37652"/>
                </a:cubicBezTo>
                <a:cubicBezTo>
                  <a:pt x="28196" y="38996"/>
                  <a:pt x="20128" y="54460"/>
                  <a:pt x="11387" y="66563"/>
                </a:cubicBezTo>
                <a:cubicBezTo>
                  <a:pt x="-11473" y="96146"/>
                  <a:pt x="1974" y="148590"/>
                  <a:pt x="34919" y="164054"/>
                </a:cubicBezTo>
                <a:cubicBezTo>
                  <a:pt x="16766" y="144556"/>
                  <a:pt x="4663" y="123041"/>
                  <a:pt x="11387" y="95474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5A94BBB-3E28-47A7-8C06-28F97779A72D}"/>
              </a:ext>
            </a:extLst>
          </p:cNvPr>
          <p:cNvSpPr/>
          <p:nvPr/>
        </p:nvSpPr>
        <p:spPr>
          <a:xfrm>
            <a:off x="5005820" y="5600932"/>
            <a:ext cx="20784" cy="20784"/>
          </a:xfrm>
          <a:custGeom>
            <a:avLst/>
            <a:gdLst>
              <a:gd name="connsiteX0" fmla="*/ 2017 w 0"/>
              <a:gd name="connsiteY0" fmla="*/ 0 h 0"/>
              <a:gd name="connsiteX1" fmla="*/ 0 w 0"/>
              <a:gd name="connsiteY1" fmla="*/ 2690 h 0"/>
              <a:gd name="connsiteX2" fmla="*/ 2017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2017" y="0"/>
                </a:moveTo>
                <a:cubicBezTo>
                  <a:pt x="1344" y="673"/>
                  <a:pt x="672" y="2017"/>
                  <a:pt x="0" y="2690"/>
                </a:cubicBezTo>
                <a:cubicBezTo>
                  <a:pt x="672" y="1345"/>
                  <a:pt x="1344" y="673"/>
                  <a:pt x="2017" y="0"/>
                </a:cubicBezTo>
                <a:close/>
              </a:path>
            </a:pathLst>
          </a:custGeom>
          <a:solidFill>
            <a:srgbClr val="313131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DBE02DC-4E03-4B0B-A547-E112300A4AD8}"/>
              </a:ext>
            </a:extLst>
          </p:cNvPr>
          <p:cNvSpPr/>
          <p:nvPr/>
        </p:nvSpPr>
        <p:spPr>
          <a:xfrm>
            <a:off x="6019244" y="5168633"/>
            <a:ext cx="20784" cy="20784"/>
          </a:xfrm>
          <a:custGeom>
            <a:avLst/>
            <a:gdLst>
              <a:gd name="connsiteX0" fmla="*/ 264 w 0"/>
              <a:gd name="connsiteY0" fmla="*/ 1345 h 0"/>
              <a:gd name="connsiteX1" fmla="*/ 1609 w 0"/>
              <a:gd name="connsiteY1" fmla="*/ 4034 h 0"/>
              <a:gd name="connsiteX2" fmla="*/ 1609 w 0"/>
              <a:gd name="connsiteY2" fmla="*/ 0 h 0"/>
              <a:gd name="connsiteX3" fmla="*/ 264 w 0"/>
              <a:gd name="connsiteY3" fmla="*/ 134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264" y="1345"/>
                </a:moveTo>
                <a:cubicBezTo>
                  <a:pt x="-409" y="2017"/>
                  <a:pt x="264" y="3362"/>
                  <a:pt x="1609" y="4034"/>
                </a:cubicBezTo>
                <a:cubicBezTo>
                  <a:pt x="1609" y="2690"/>
                  <a:pt x="1609" y="1345"/>
                  <a:pt x="1609" y="0"/>
                </a:cubicBezTo>
                <a:cubicBezTo>
                  <a:pt x="1609" y="0"/>
                  <a:pt x="936" y="0"/>
                  <a:pt x="264" y="1345"/>
                </a:cubicBezTo>
                <a:close/>
              </a:path>
            </a:pathLst>
          </a:custGeom>
          <a:solidFill>
            <a:srgbClr val="F4F4F4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AD502C0-545C-454E-91FB-F80A1B215D2B}"/>
              </a:ext>
            </a:extLst>
          </p:cNvPr>
          <p:cNvSpPr/>
          <p:nvPr/>
        </p:nvSpPr>
        <p:spPr>
          <a:xfrm>
            <a:off x="6672662" y="5399849"/>
            <a:ext cx="20784" cy="20784"/>
          </a:xfrm>
          <a:custGeom>
            <a:avLst/>
            <a:gdLst>
              <a:gd name="connsiteX0" fmla="*/ 0 w 0"/>
              <a:gd name="connsiteY0" fmla="*/ 504 h 0"/>
              <a:gd name="connsiteX1" fmla="*/ 0 w 0"/>
              <a:gd name="connsiteY1" fmla="*/ 504 h 0"/>
              <a:gd name="connsiteX2" fmla="*/ 0 w 0"/>
              <a:gd name="connsiteY2" fmla="*/ 504 h 0"/>
              <a:gd name="connsiteX3" fmla="*/ 0 w 0"/>
              <a:gd name="connsiteY3" fmla="*/ 50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0" y="504"/>
                </a:moveTo>
                <a:cubicBezTo>
                  <a:pt x="0" y="504"/>
                  <a:pt x="0" y="-168"/>
                  <a:pt x="0" y="504"/>
                </a:cubicBezTo>
                <a:cubicBezTo>
                  <a:pt x="0" y="-168"/>
                  <a:pt x="0" y="-168"/>
                  <a:pt x="0" y="504"/>
                </a:cubicBezTo>
                <a:lnTo>
                  <a:pt x="0" y="504"/>
                </a:ln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F19DDC2-014E-49F0-8DC4-E17B5FD32896}"/>
              </a:ext>
            </a:extLst>
          </p:cNvPr>
          <p:cNvSpPr/>
          <p:nvPr/>
        </p:nvSpPr>
        <p:spPr>
          <a:xfrm>
            <a:off x="6622783" y="5218511"/>
            <a:ext cx="20784" cy="20784"/>
          </a:xfrm>
          <a:custGeom>
            <a:avLst/>
            <a:gdLst>
              <a:gd name="connsiteX0" fmla="*/ 10085 w 6723"/>
              <a:gd name="connsiteY0" fmla="*/ 0 h 0"/>
              <a:gd name="connsiteX1" fmla="*/ 10085 w 6723"/>
              <a:gd name="connsiteY1" fmla="*/ 0 h 0"/>
              <a:gd name="connsiteX2" fmla="*/ 0 w 6723"/>
              <a:gd name="connsiteY2" fmla="*/ 0 h 0"/>
              <a:gd name="connsiteX3" fmla="*/ 10085 w 6723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">
                <a:moveTo>
                  <a:pt x="10085" y="0"/>
                </a:moveTo>
                <a:lnTo>
                  <a:pt x="10085" y="0"/>
                </a:lnTo>
                <a:cubicBezTo>
                  <a:pt x="6724" y="0"/>
                  <a:pt x="3362" y="0"/>
                  <a:pt x="0" y="0"/>
                </a:cubicBezTo>
                <a:cubicBezTo>
                  <a:pt x="3362" y="3362"/>
                  <a:pt x="6724" y="3362"/>
                  <a:pt x="10085" y="0"/>
                </a:cubicBez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B890A9D-2B06-4A81-9D13-71CFBE6B95F7}"/>
              </a:ext>
            </a:extLst>
          </p:cNvPr>
          <p:cNvSpPr/>
          <p:nvPr/>
        </p:nvSpPr>
        <p:spPr>
          <a:xfrm>
            <a:off x="5440195" y="5361918"/>
            <a:ext cx="20784" cy="20784"/>
          </a:xfrm>
          <a:custGeom>
            <a:avLst/>
            <a:gdLst>
              <a:gd name="connsiteX0" fmla="*/ 0 w 6723"/>
              <a:gd name="connsiteY0" fmla="*/ 0 h 6723"/>
              <a:gd name="connsiteX1" fmla="*/ 7396 w 6723"/>
              <a:gd name="connsiteY1" fmla="*/ 7396 h 6723"/>
              <a:gd name="connsiteX2" fmla="*/ 0 w 6723"/>
              <a:gd name="connsiteY2" fmla="*/ 0 h 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6723">
                <a:moveTo>
                  <a:pt x="0" y="0"/>
                </a:moveTo>
                <a:cubicBezTo>
                  <a:pt x="2690" y="2690"/>
                  <a:pt x="5379" y="4707"/>
                  <a:pt x="7396" y="7396"/>
                </a:cubicBezTo>
                <a:cubicBezTo>
                  <a:pt x="6724" y="4034"/>
                  <a:pt x="4707" y="1345"/>
                  <a:pt x="0" y="0"/>
                </a:cubicBezTo>
                <a:close/>
              </a:path>
            </a:pathLst>
          </a:custGeom>
          <a:solidFill>
            <a:srgbClr val="E7E7E7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68E4F6E3-5F03-44B1-88AC-B183C4C74F2F}"/>
              </a:ext>
            </a:extLst>
          </p:cNvPr>
          <p:cNvSpPr/>
          <p:nvPr/>
        </p:nvSpPr>
        <p:spPr>
          <a:xfrm>
            <a:off x="6671103" y="5400483"/>
            <a:ext cx="20784" cy="20784"/>
          </a:xfrm>
          <a:custGeom>
            <a:avLst/>
            <a:gdLst>
              <a:gd name="connsiteX0" fmla="*/ 504 w 0"/>
              <a:gd name="connsiteY0" fmla="*/ 299 h 0"/>
              <a:gd name="connsiteX1" fmla="*/ 504 w 0"/>
              <a:gd name="connsiteY1" fmla="*/ 299 h 0"/>
              <a:gd name="connsiteX2" fmla="*/ 504 w 0"/>
              <a:gd name="connsiteY2" fmla="*/ 299 h 0"/>
              <a:gd name="connsiteX3" fmla="*/ 504 w 0"/>
              <a:gd name="connsiteY3" fmla="*/ 299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504" y="299"/>
                </a:moveTo>
                <a:cubicBezTo>
                  <a:pt x="504" y="299"/>
                  <a:pt x="-168" y="-373"/>
                  <a:pt x="504" y="299"/>
                </a:cubicBezTo>
                <a:cubicBezTo>
                  <a:pt x="-168" y="299"/>
                  <a:pt x="-168" y="299"/>
                  <a:pt x="504" y="299"/>
                </a:cubicBezTo>
                <a:cubicBezTo>
                  <a:pt x="504" y="299"/>
                  <a:pt x="504" y="299"/>
                  <a:pt x="504" y="299"/>
                </a:cubicBezTo>
                <a:close/>
              </a:path>
            </a:pathLst>
          </a:custGeom>
          <a:solidFill>
            <a:srgbClr val="DADADA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DE819B0-91A9-435A-879C-56C65E0B0359}"/>
              </a:ext>
            </a:extLst>
          </p:cNvPr>
          <p:cNvSpPr/>
          <p:nvPr/>
        </p:nvSpPr>
        <p:spPr>
          <a:xfrm>
            <a:off x="6265302" y="5603005"/>
            <a:ext cx="20784" cy="20784"/>
          </a:xfrm>
          <a:custGeom>
            <a:avLst/>
            <a:gdLst>
              <a:gd name="connsiteX0" fmla="*/ 0 w 6723"/>
              <a:gd name="connsiteY0" fmla="*/ 0 h 0"/>
              <a:gd name="connsiteX1" fmla="*/ 3362 w 6723"/>
              <a:gd name="connsiteY1" fmla="*/ 4707 h 0"/>
              <a:gd name="connsiteX2" fmla="*/ 5379 w 6723"/>
              <a:gd name="connsiteY2" fmla="*/ 4707 h 0"/>
              <a:gd name="connsiteX3" fmla="*/ 7396 w 6723"/>
              <a:gd name="connsiteY3" fmla="*/ 4707 h 0"/>
              <a:gd name="connsiteX4" fmla="*/ 2017 w 6723"/>
              <a:gd name="connsiteY4" fmla="*/ 0 h 0"/>
              <a:gd name="connsiteX5" fmla="*/ 0 w 6723"/>
              <a:gd name="connsiteY5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3">
                <a:moveTo>
                  <a:pt x="0" y="0"/>
                </a:moveTo>
                <a:cubicBezTo>
                  <a:pt x="1345" y="1345"/>
                  <a:pt x="2690" y="3362"/>
                  <a:pt x="3362" y="4707"/>
                </a:cubicBezTo>
                <a:lnTo>
                  <a:pt x="5379" y="4707"/>
                </a:lnTo>
                <a:lnTo>
                  <a:pt x="7396" y="4707"/>
                </a:lnTo>
                <a:cubicBezTo>
                  <a:pt x="6051" y="2689"/>
                  <a:pt x="4034" y="1345"/>
                  <a:pt x="2017" y="0"/>
                </a:cubicBezTo>
                <a:cubicBezTo>
                  <a:pt x="1345" y="672"/>
                  <a:pt x="672" y="0"/>
                  <a:pt x="0" y="0"/>
                </a:cubicBezTo>
                <a:close/>
              </a:path>
            </a:pathLst>
          </a:custGeom>
          <a:solidFill>
            <a:srgbClr val="89898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61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DF2B1D-016C-4F06-859C-A6EC3B9689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933F232-DA65-41C7-AC51-33D1AB853F2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01EFC2FE-7CFD-4206-8A9A-D82B4D55D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E57668-BEBD-43F9-8230-3996B1888FF2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2CB3CD-EDE6-4F6E-9F5D-FDCAB2099581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3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CC5C1-1599-4C84-A843-91E70EABC32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D14429C-3C10-43BD-9636-A5015380F96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7911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47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673240" y="499253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1141827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4898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077A84-6009-409D-A4B1-35939BB51A87}"/>
              </a:ext>
            </a:extLst>
          </p:cNvPr>
          <p:cNvSpPr/>
          <p:nvPr userDrawn="1"/>
        </p:nvSpPr>
        <p:spPr>
          <a:xfrm>
            <a:off x="3397776" y="280479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1DEF1FA-2D73-4CF2-85DA-F7409D869E88}"/>
              </a:ext>
            </a:extLst>
          </p:cNvPr>
          <p:cNvGrpSpPr/>
          <p:nvPr userDrawn="1"/>
        </p:nvGrpSpPr>
        <p:grpSpPr>
          <a:xfrm>
            <a:off x="733478" y="165810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E79C6F44-42EA-4086-98B3-5BA2C48DE1C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D940AAC-8131-4E04-ACCC-DD60329CB0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012132B-7D28-4793-9ACE-8A50AC0EA4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DA8B60B1-3BC1-46D8-A6B5-51E0B99DDA5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C91DDA7D-5E81-4DFC-8DC1-2B5515AE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E4572092-16F8-4EAB-85FD-3DF3ED6BFA5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20696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30B28010-70C7-447B-839F-859EC8B9A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0BBC03-C00E-42D6-9852-08C1693A8F0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F4EE1D9-94E8-4B28-A2ED-F53BE25AB22F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44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3">
            <a:extLst>
              <a:ext uri="{FF2B5EF4-FFF2-40B4-BE49-F238E27FC236}">
                <a16:creationId xmlns:a16="http://schemas.microsoft.com/office/drawing/2014/main" xmlns="" id="{765EEA8B-9A67-469F-8BB3-65824733F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14">
            <a:extLst>
              <a:ext uri="{FF2B5EF4-FFF2-40B4-BE49-F238E27FC236}">
                <a16:creationId xmlns:a16="http://schemas.microsoft.com/office/drawing/2014/main" xmlns="" id="{2E38BD16-EA56-4033-8266-D224C725CD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xmlns="" id="{5A7FC3DE-855D-47F8-8A08-2C9EF72072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xmlns="" id="{B648FC59-60B7-4C60-AED6-B26A5CFBDD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xmlns="" id="{E2282AC1-84D1-457A-9B24-E20E948A5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3098" y="46295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568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8D747B-4F75-4F28-AD96-701C919665B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CA1094-8B72-45A3-9291-9448CC4446F6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7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635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178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610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686196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31368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8D747B-4F75-4F28-AD96-701C919665B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CA1094-8B72-45A3-9291-9448CC4446F6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63A9860-9DCF-4B34-B426-D352307BCA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101" y="1674906"/>
            <a:ext cx="2969790" cy="34718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E1D1BAC9-87E3-4013-9B1F-E30C997597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158A2E-319E-43F9-924B-978E7E68AC46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319C06-9F87-41DD-B6FC-542D54A35E45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D1D6708B-5253-4869-88B6-F1D316D4A5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3030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33DC07FA-C2D8-42C5-A6E4-3CAAF06463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84099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xmlns="" id="{F29E2618-8F1A-4CF1-AC17-6F453AE084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13030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00DB524C-2F49-449A-9DF1-2CB4D648BC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84099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406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63A9860-9DCF-4B34-B426-D352307BCA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101" y="1674906"/>
            <a:ext cx="2969790" cy="34718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E1D1BAC9-87E3-4013-9B1F-E30C997597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158A2E-319E-43F9-924B-978E7E68AC46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319C06-9F87-41DD-B6FC-542D54A35E45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D1D6708B-5253-4869-88B6-F1D316D4A5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3030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33DC07FA-C2D8-42C5-A6E4-3CAAF06463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84099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xmlns="" id="{F29E2618-8F1A-4CF1-AC17-6F453AE084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13030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00DB524C-2F49-449A-9DF1-2CB4D648BC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84099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CC38DC-7C09-43D7-B6AA-DFAE27AC9FC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xmlns="" id="{D5381E01-8890-4BA8-920F-405E883DB473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9">
            <a:extLst>
              <a:ext uri="{FF2B5EF4-FFF2-40B4-BE49-F238E27FC236}">
                <a16:creationId xmlns:a16="http://schemas.microsoft.com/office/drawing/2014/main" xmlns="" id="{A011E629-5956-4B8B-8C73-FC1E8E5C6D75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10">
            <a:extLst>
              <a:ext uri="{FF2B5EF4-FFF2-40B4-BE49-F238E27FC236}">
                <a16:creationId xmlns:a16="http://schemas.microsoft.com/office/drawing/2014/main" xmlns="" id="{6C56FF6C-DAB3-4ACF-965B-633A39A71A58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11">
            <a:extLst>
              <a:ext uri="{FF2B5EF4-FFF2-40B4-BE49-F238E27FC236}">
                <a16:creationId xmlns:a16="http://schemas.microsoft.com/office/drawing/2014/main" xmlns="" id="{A0563DA1-A3F7-4026-A38F-A3CB17C918E9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xmlns="" id="{5BDD6C17-436D-4F52-8ED5-560A16C207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17"/>
            <a:ext cx="8883762" cy="6874169"/>
          </a:xfrm>
          <a:custGeom>
            <a:avLst/>
            <a:gdLst>
              <a:gd name="connsiteX0" fmla="*/ 0 w 4176532"/>
              <a:gd name="connsiteY0" fmla="*/ 6867763 h 6867763"/>
              <a:gd name="connsiteX1" fmla="*/ 1367981 w 4176532"/>
              <a:gd name="connsiteY1" fmla="*/ 0 h 6867763"/>
              <a:gd name="connsiteX2" fmla="*/ 4176532 w 4176532"/>
              <a:gd name="connsiteY2" fmla="*/ 0 h 6867763"/>
              <a:gd name="connsiteX3" fmla="*/ 2808551 w 4176532"/>
              <a:gd name="connsiteY3" fmla="*/ 6867763 h 6867763"/>
              <a:gd name="connsiteX4" fmla="*/ 0 w 4176532"/>
              <a:gd name="connsiteY4" fmla="*/ 6867763 h 6867763"/>
              <a:gd name="connsiteX0" fmla="*/ 0 w 4909957"/>
              <a:gd name="connsiteY0" fmla="*/ 6867763 h 6867763"/>
              <a:gd name="connsiteX1" fmla="*/ 1367981 w 4909957"/>
              <a:gd name="connsiteY1" fmla="*/ 0 h 6867763"/>
              <a:gd name="connsiteX2" fmla="*/ 4909957 w 4909957"/>
              <a:gd name="connsiteY2" fmla="*/ 0 h 6867763"/>
              <a:gd name="connsiteX3" fmla="*/ 2808551 w 4909957"/>
              <a:gd name="connsiteY3" fmla="*/ 6867763 h 6867763"/>
              <a:gd name="connsiteX4" fmla="*/ 0 w 4909957"/>
              <a:gd name="connsiteY4" fmla="*/ 6867763 h 6867763"/>
              <a:gd name="connsiteX0" fmla="*/ 0 w 4909957"/>
              <a:gd name="connsiteY0" fmla="*/ 6877288 h 6877288"/>
              <a:gd name="connsiteX1" fmla="*/ 2110931 w 4909957"/>
              <a:gd name="connsiteY1" fmla="*/ 0 h 6877288"/>
              <a:gd name="connsiteX2" fmla="*/ 4909957 w 4909957"/>
              <a:gd name="connsiteY2" fmla="*/ 9525 h 6877288"/>
              <a:gd name="connsiteX3" fmla="*/ 2808551 w 4909957"/>
              <a:gd name="connsiteY3" fmla="*/ 6877288 h 6877288"/>
              <a:gd name="connsiteX4" fmla="*/ 0 w 4909957"/>
              <a:gd name="connsiteY4" fmla="*/ 6877288 h 6877288"/>
              <a:gd name="connsiteX0" fmla="*/ 0 w 5557657"/>
              <a:gd name="connsiteY0" fmla="*/ 6877288 h 6877288"/>
              <a:gd name="connsiteX1" fmla="*/ 211093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3888051 w 5557657"/>
              <a:gd name="connsiteY3" fmla="*/ 6877288 h 6877288"/>
              <a:gd name="connsiteX4" fmla="*/ 0 w 5557657"/>
              <a:gd name="connsiteY4" fmla="*/ 6877288 h 6877288"/>
              <a:gd name="connsiteX0" fmla="*/ 0 w 6433957"/>
              <a:gd name="connsiteY0" fmla="*/ 6877288 h 6877288"/>
              <a:gd name="connsiteX1" fmla="*/ 2815781 w 6433957"/>
              <a:gd name="connsiteY1" fmla="*/ 0 h 6877288"/>
              <a:gd name="connsiteX2" fmla="*/ 6433957 w 6433957"/>
              <a:gd name="connsiteY2" fmla="*/ 0 h 6877288"/>
              <a:gd name="connsiteX3" fmla="*/ 3888051 w 6433957"/>
              <a:gd name="connsiteY3" fmla="*/ 6877288 h 6877288"/>
              <a:gd name="connsiteX4" fmla="*/ 0 w 64339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0 w 64847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790606 w 6484757"/>
              <a:gd name="connsiteY4" fmla="*/ 6877288 h 6877288"/>
              <a:gd name="connsiteX5" fmla="*/ 0 w 6484757"/>
              <a:gd name="connsiteY5" fmla="*/ 6877288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23576 w 5717727"/>
              <a:gd name="connsiteY4" fmla="*/ 6877288 h 6877288"/>
              <a:gd name="connsiteX5" fmla="*/ 0 w 5717727"/>
              <a:gd name="connsiteY5" fmla="*/ 5004406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11002 w 5717727"/>
              <a:gd name="connsiteY4" fmla="*/ 6877288 h 6877288"/>
              <a:gd name="connsiteX5" fmla="*/ 0 w 5717727"/>
              <a:gd name="connsiteY5" fmla="*/ 5004406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3110924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670825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794040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794040 h 6877288"/>
              <a:gd name="connsiteX0" fmla="*/ 2477 w 5707630"/>
              <a:gd name="connsiteY0" fmla="*/ 3794040 h 6890029"/>
              <a:gd name="connsiteX1" fmla="*/ 2038654 w 5707630"/>
              <a:gd name="connsiteY1" fmla="*/ 0 h 6890029"/>
              <a:gd name="connsiteX2" fmla="*/ 5707630 w 5707630"/>
              <a:gd name="connsiteY2" fmla="*/ 0 h 6890029"/>
              <a:gd name="connsiteX3" fmla="*/ 2771419 w 5707630"/>
              <a:gd name="connsiteY3" fmla="*/ 6890029 h 6890029"/>
              <a:gd name="connsiteX4" fmla="*/ 905 w 5707630"/>
              <a:gd name="connsiteY4" fmla="*/ 6877288 h 6890029"/>
              <a:gd name="connsiteX5" fmla="*/ 2477 w 5707630"/>
              <a:gd name="connsiteY5" fmla="*/ 3794040 h 6890029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771419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21717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09143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890029"/>
              <a:gd name="connsiteX1" fmla="*/ 2038654 w 6675848"/>
              <a:gd name="connsiteY1" fmla="*/ 12741 h 6890029"/>
              <a:gd name="connsiteX2" fmla="*/ 6675848 w 6675848"/>
              <a:gd name="connsiteY2" fmla="*/ 0 h 6890029"/>
              <a:gd name="connsiteX3" fmla="*/ 2809143 w 6675848"/>
              <a:gd name="connsiteY3" fmla="*/ 6813585 h 6890029"/>
              <a:gd name="connsiteX4" fmla="*/ 905 w 6675848"/>
              <a:gd name="connsiteY4" fmla="*/ 6890029 h 6890029"/>
              <a:gd name="connsiteX5" fmla="*/ 2477 w 6675848"/>
              <a:gd name="connsiteY5" fmla="*/ 3806781 h 6890029"/>
              <a:gd name="connsiteX0" fmla="*/ 2477 w 6675848"/>
              <a:gd name="connsiteY0" fmla="*/ 3806781 h 6890030"/>
              <a:gd name="connsiteX1" fmla="*/ 2038654 w 6675848"/>
              <a:gd name="connsiteY1" fmla="*/ 12741 h 6890030"/>
              <a:gd name="connsiteX2" fmla="*/ 6675848 w 6675848"/>
              <a:gd name="connsiteY2" fmla="*/ 0 h 6890030"/>
              <a:gd name="connsiteX3" fmla="*/ 2809143 w 6675848"/>
              <a:gd name="connsiteY3" fmla="*/ 6890030 h 6890030"/>
              <a:gd name="connsiteX4" fmla="*/ 905 w 6675848"/>
              <a:gd name="connsiteY4" fmla="*/ 6890029 h 6890030"/>
              <a:gd name="connsiteX5" fmla="*/ 2477 w 6675848"/>
              <a:gd name="connsiteY5" fmla="*/ 3806781 h 6890030"/>
              <a:gd name="connsiteX0" fmla="*/ 2477 w 6675848"/>
              <a:gd name="connsiteY0" fmla="*/ 3794040 h 6877289"/>
              <a:gd name="connsiteX1" fmla="*/ 2038654 w 6675848"/>
              <a:gd name="connsiteY1" fmla="*/ 0 h 6877289"/>
              <a:gd name="connsiteX2" fmla="*/ 6675848 w 6675848"/>
              <a:gd name="connsiteY2" fmla="*/ 0 h 6877289"/>
              <a:gd name="connsiteX3" fmla="*/ 2809143 w 6675848"/>
              <a:gd name="connsiteY3" fmla="*/ 6877289 h 6877289"/>
              <a:gd name="connsiteX4" fmla="*/ 905 w 6675848"/>
              <a:gd name="connsiteY4" fmla="*/ 6877288 h 6877289"/>
              <a:gd name="connsiteX5" fmla="*/ 2477 w 6675848"/>
              <a:gd name="connsiteY5" fmla="*/ 3794040 h 6877289"/>
              <a:gd name="connsiteX0" fmla="*/ 2477 w 6472145"/>
              <a:gd name="connsiteY0" fmla="*/ 3794040 h 6877289"/>
              <a:gd name="connsiteX1" fmla="*/ 2038654 w 6472145"/>
              <a:gd name="connsiteY1" fmla="*/ 0 h 6877289"/>
              <a:gd name="connsiteX2" fmla="*/ 6472145 w 6472145"/>
              <a:gd name="connsiteY2" fmla="*/ 16678 h 6877289"/>
              <a:gd name="connsiteX3" fmla="*/ 2809143 w 6472145"/>
              <a:gd name="connsiteY3" fmla="*/ 6877289 h 6877289"/>
              <a:gd name="connsiteX4" fmla="*/ 905 w 6472145"/>
              <a:gd name="connsiteY4" fmla="*/ 6877288 h 6877289"/>
              <a:gd name="connsiteX5" fmla="*/ 2477 w 6472145"/>
              <a:gd name="connsiteY5" fmla="*/ 3794040 h 6877289"/>
              <a:gd name="connsiteX0" fmla="*/ 2477 w 6465972"/>
              <a:gd name="connsiteY0" fmla="*/ 3794040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794040 h 6877289"/>
              <a:gd name="connsiteX0" fmla="*/ 2477 w 6465972"/>
              <a:gd name="connsiteY0" fmla="*/ 3477144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477144 h 6877289"/>
              <a:gd name="connsiteX0" fmla="*/ 8325 w 6465647"/>
              <a:gd name="connsiteY0" fmla="*/ 3385411 h 6877289"/>
              <a:gd name="connsiteX1" fmla="*/ 2038329 w 6465647"/>
              <a:gd name="connsiteY1" fmla="*/ 0 h 6877289"/>
              <a:gd name="connsiteX2" fmla="*/ 6465647 w 6465647"/>
              <a:gd name="connsiteY2" fmla="*/ 8340 h 6877289"/>
              <a:gd name="connsiteX3" fmla="*/ 2808818 w 6465647"/>
              <a:gd name="connsiteY3" fmla="*/ 6877289 h 6877289"/>
              <a:gd name="connsiteX4" fmla="*/ 580 w 6465647"/>
              <a:gd name="connsiteY4" fmla="*/ 6877288 h 6877289"/>
              <a:gd name="connsiteX5" fmla="*/ 8325 w 6465647"/>
              <a:gd name="connsiteY5" fmla="*/ 3385411 h 6877289"/>
              <a:gd name="connsiteX0" fmla="*/ 0 w 6482013"/>
              <a:gd name="connsiteY0" fmla="*/ 3268661 h 6877289"/>
              <a:gd name="connsiteX1" fmla="*/ 2054695 w 6482013"/>
              <a:gd name="connsiteY1" fmla="*/ 0 h 6877289"/>
              <a:gd name="connsiteX2" fmla="*/ 6482013 w 6482013"/>
              <a:gd name="connsiteY2" fmla="*/ 8340 h 6877289"/>
              <a:gd name="connsiteX3" fmla="*/ 2825184 w 6482013"/>
              <a:gd name="connsiteY3" fmla="*/ 6877289 h 6877289"/>
              <a:gd name="connsiteX4" fmla="*/ 16946 w 6482013"/>
              <a:gd name="connsiteY4" fmla="*/ 6877288 h 6877289"/>
              <a:gd name="connsiteX5" fmla="*/ 0 w 6482013"/>
              <a:gd name="connsiteY5" fmla="*/ 3268661 h 6877289"/>
              <a:gd name="connsiteX0" fmla="*/ 0 w 6469667"/>
              <a:gd name="connsiteY0" fmla="*/ 3251983 h 6877289"/>
              <a:gd name="connsiteX1" fmla="*/ 2042349 w 6469667"/>
              <a:gd name="connsiteY1" fmla="*/ 0 h 6877289"/>
              <a:gd name="connsiteX2" fmla="*/ 6469667 w 6469667"/>
              <a:gd name="connsiteY2" fmla="*/ 8340 h 6877289"/>
              <a:gd name="connsiteX3" fmla="*/ 2812838 w 6469667"/>
              <a:gd name="connsiteY3" fmla="*/ 6877289 h 6877289"/>
              <a:gd name="connsiteX4" fmla="*/ 4600 w 6469667"/>
              <a:gd name="connsiteY4" fmla="*/ 6877288 h 6877289"/>
              <a:gd name="connsiteX5" fmla="*/ 0 w 6469667"/>
              <a:gd name="connsiteY5" fmla="*/ 3251983 h 6877289"/>
              <a:gd name="connsiteX0" fmla="*/ 0 w 6475840"/>
              <a:gd name="connsiteY0" fmla="*/ 3176929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76929 h 6877289"/>
              <a:gd name="connsiteX0" fmla="*/ 0 w 6475840"/>
              <a:gd name="connsiteY0" fmla="*/ 3185268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85268 h 6877289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45059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24890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86371"/>
              <a:gd name="connsiteX1" fmla="*/ 2048522 w 6475840"/>
              <a:gd name="connsiteY1" fmla="*/ 0 h 6886371"/>
              <a:gd name="connsiteX2" fmla="*/ 6475840 w 6475840"/>
              <a:gd name="connsiteY2" fmla="*/ 8340 h 6886371"/>
              <a:gd name="connsiteX3" fmla="*/ 2718167 w 6475840"/>
              <a:gd name="connsiteY3" fmla="*/ 6886371 h 6886371"/>
              <a:gd name="connsiteX4" fmla="*/ 10773 w 6475840"/>
              <a:gd name="connsiteY4" fmla="*/ 6877288 h 6886371"/>
              <a:gd name="connsiteX5" fmla="*/ 0 w 6475840"/>
              <a:gd name="connsiteY5" fmla="*/ 3185268 h 6886371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718167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84553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4306 w 6596852"/>
              <a:gd name="connsiteY4" fmla="*/ 6887113 h 6896196"/>
              <a:gd name="connsiteX5" fmla="*/ 0 w 6596852"/>
              <a:gd name="connsiteY5" fmla="*/ 3195093 h 68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852" h="6896196">
                <a:moveTo>
                  <a:pt x="0" y="3195093"/>
                </a:moveTo>
                <a:lnTo>
                  <a:pt x="2048522" y="9825"/>
                </a:lnTo>
                <a:lnTo>
                  <a:pt x="6596852" y="0"/>
                </a:lnTo>
                <a:lnTo>
                  <a:pt x="2630770" y="6896196"/>
                </a:lnTo>
                <a:lnTo>
                  <a:pt x="4306" y="6887113"/>
                </a:lnTo>
                <a:cubicBezTo>
                  <a:pt x="639" y="6262819"/>
                  <a:pt x="3667" y="3819387"/>
                  <a:pt x="0" y="31950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3055512-C062-4A16-8C9B-5A02F0BE99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6116" y="389863"/>
            <a:ext cx="4498759" cy="5947901"/>
          </a:xfrm>
          <a:custGeom>
            <a:avLst/>
            <a:gdLst>
              <a:gd name="connsiteX0" fmla="*/ 1879242 w 3341686"/>
              <a:gd name="connsiteY0" fmla="*/ 3114083 h 4418111"/>
              <a:gd name="connsiteX1" fmla="*/ 2101518 w 3341686"/>
              <a:gd name="connsiteY1" fmla="*/ 3815631 h 4418111"/>
              <a:gd name="connsiteX2" fmla="*/ 2285590 w 3341686"/>
              <a:gd name="connsiteY2" fmla="*/ 3565576 h 4418111"/>
              <a:gd name="connsiteX3" fmla="*/ 2264752 w 3341686"/>
              <a:gd name="connsiteY3" fmla="*/ 3905929 h 4418111"/>
              <a:gd name="connsiteX4" fmla="*/ 1945232 w 3341686"/>
              <a:gd name="connsiteY4" fmla="*/ 4246286 h 4418111"/>
              <a:gd name="connsiteX5" fmla="*/ 1625716 w 3341686"/>
              <a:gd name="connsiteY5" fmla="*/ 4103895 h 4418111"/>
              <a:gd name="connsiteX6" fmla="*/ 1518051 w 3341686"/>
              <a:gd name="connsiteY6" fmla="*/ 3718391 h 4418111"/>
              <a:gd name="connsiteX7" fmla="*/ 1587511 w 3341686"/>
              <a:gd name="connsiteY7" fmla="*/ 3694077 h 4418111"/>
              <a:gd name="connsiteX8" fmla="*/ 1688229 w 3341686"/>
              <a:gd name="connsiteY8" fmla="*/ 3635036 h 4418111"/>
              <a:gd name="connsiteX9" fmla="*/ 1879242 w 3341686"/>
              <a:gd name="connsiteY9" fmla="*/ 3114083 h 4418111"/>
              <a:gd name="connsiteX10" fmla="*/ 1936055 w 3341686"/>
              <a:gd name="connsiteY10" fmla="*/ 2421021 h 4418111"/>
              <a:gd name="connsiteX11" fmla="*/ 1559822 w 3341686"/>
              <a:gd name="connsiteY11" fmla="*/ 3182513 h 4418111"/>
              <a:gd name="connsiteX12" fmla="*/ 1535743 w 3341686"/>
              <a:gd name="connsiteY12" fmla="*/ 3266790 h 4418111"/>
              <a:gd name="connsiteX13" fmla="*/ 1454479 w 3341686"/>
              <a:gd name="connsiteY13" fmla="*/ 3206593 h 4418111"/>
              <a:gd name="connsiteX14" fmla="*/ 1352144 w 3341686"/>
              <a:gd name="connsiteY14" fmla="*/ 3013960 h 4418111"/>
              <a:gd name="connsiteX15" fmla="*/ 1337093 w 3341686"/>
              <a:gd name="connsiteY15" fmla="*/ 3700210 h 4418111"/>
              <a:gd name="connsiteX16" fmla="*/ 1096305 w 3341686"/>
              <a:gd name="connsiteY16" fmla="*/ 3582824 h 4418111"/>
              <a:gd name="connsiteX17" fmla="*/ 1412341 w 3341686"/>
              <a:gd name="connsiteY17" fmla="*/ 4049354 h 4418111"/>
              <a:gd name="connsiteX18" fmla="*/ 2408607 w 3341686"/>
              <a:gd name="connsiteY18" fmla="*/ 4118580 h 4418111"/>
              <a:gd name="connsiteX19" fmla="*/ 2745709 w 3341686"/>
              <a:gd name="connsiteY19" fmla="*/ 3618942 h 4418111"/>
              <a:gd name="connsiteX20" fmla="*/ 2462783 w 3341686"/>
              <a:gd name="connsiteY20" fmla="*/ 3697197 h 4418111"/>
              <a:gd name="connsiteX21" fmla="*/ 2408607 w 3341686"/>
              <a:gd name="connsiteY21" fmla="*/ 2986873 h 4418111"/>
              <a:gd name="connsiteX22" fmla="*/ 2333359 w 3341686"/>
              <a:gd name="connsiteY22" fmla="*/ 3266790 h 4418111"/>
              <a:gd name="connsiteX23" fmla="*/ 2270154 w 3341686"/>
              <a:gd name="connsiteY23" fmla="*/ 3369125 h 4418111"/>
              <a:gd name="connsiteX24" fmla="*/ 2212965 w 3341686"/>
              <a:gd name="connsiteY24" fmla="*/ 3275819 h 4418111"/>
              <a:gd name="connsiteX25" fmla="*/ 1936055 w 3341686"/>
              <a:gd name="connsiteY25" fmla="*/ 2421021 h 4418111"/>
              <a:gd name="connsiteX26" fmla="*/ 103053 w 3341686"/>
              <a:gd name="connsiteY26" fmla="*/ 2360828 h 4418111"/>
              <a:gd name="connsiteX27" fmla="*/ 157234 w 3341686"/>
              <a:gd name="connsiteY27" fmla="*/ 2430054 h 4418111"/>
              <a:gd name="connsiteX28" fmla="*/ 241506 w 3341686"/>
              <a:gd name="connsiteY28" fmla="*/ 2851436 h 4418111"/>
              <a:gd name="connsiteX29" fmla="*/ 214418 w 3341686"/>
              <a:gd name="connsiteY29" fmla="*/ 2968822 h 4418111"/>
              <a:gd name="connsiteX30" fmla="*/ 127132 w 3341686"/>
              <a:gd name="connsiteY30" fmla="*/ 2884545 h 4418111"/>
              <a:gd name="connsiteX31" fmla="*/ 42856 w 3341686"/>
              <a:gd name="connsiteY31" fmla="*/ 2430054 h 4418111"/>
              <a:gd name="connsiteX32" fmla="*/ 103053 w 3341686"/>
              <a:gd name="connsiteY32" fmla="*/ 2360828 h 4418111"/>
              <a:gd name="connsiteX33" fmla="*/ 3192307 w 3341686"/>
              <a:gd name="connsiteY33" fmla="*/ 1170427 h 4418111"/>
              <a:gd name="connsiteX34" fmla="*/ 3254387 w 3341686"/>
              <a:gd name="connsiteY34" fmla="*/ 1223099 h 4418111"/>
              <a:gd name="connsiteX35" fmla="*/ 3215257 w 3341686"/>
              <a:gd name="connsiteY35" fmla="*/ 1903331 h 4418111"/>
              <a:gd name="connsiteX36" fmla="*/ 3109913 w 3341686"/>
              <a:gd name="connsiteY36" fmla="*/ 1641472 h 4418111"/>
              <a:gd name="connsiteX37" fmla="*/ 3137001 w 3341686"/>
              <a:gd name="connsiteY37" fmla="*/ 1226111 h 4418111"/>
              <a:gd name="connsiteX38" fmla="*/ 3192307 w 3341686"/>
              <a:gd name="connsiteY38" fmla="*/ 1170427 h 4418111"/>
              <a:gd name="connsiteX39" fmla="*/ 903682 w 3341686"/>
              <a:gd name="connsiteY39" fmla="*/ 305091 h 4418111"/>
              <a:gd name="connsiteX40" fmla="*/ 933780 w 3341686"/>
              <a:gd name="connsiteY40" fmla="*/ 910075 h 4418111"/>
              <a:gd name="connsiteX41" fmla="*/ 816391 w 3341686"/>
              <a:gd name="connsiteY41" fmla="*/ 910075 h 4418111"/>
              <a:gd name="connsiteX42" fmla="*/ 903682 w 3341686"/>
              <a:gd name="connsiteY42" fmla="*/ 305091 h 4418111"/>
              <a:gd name="connsiteX43" fmla="*/ 1862291 w 3341686"/>
              <a:gd name="connsiteY43" fmla="*/ 345 h 4418111"/>
              <a:gd name="connsiteX44" fmla="*/ 1877338 w 3341686"/>
              <a:gd name="connsiteY44" fmla="*/ 46244 h 4418111"/>
              <a:gd name="connsiteX45" fmla="*/ 2182092 w 3341686"/>
              <a:gd name="connsiteY45" fmla="*/ 943743 h 4418111"/>
              <a:gd name="connsiteX46" fmla="*/ 2422123 w 3341686"/>
              <a:gd name="connsiteY46" fmla="*/ 1879252 h 4418111"/>
              <a:gd name="connsiteX47" fmla="*/ 2563588 w 3341686"/>
              <a:gd name="connsiteY47" fmla="*/ 1307378 h 4418111"/>
              <a:gd name="connsiteX48" fmla="*/ 2542519 w 3341686"/>
              <a:gd name="connsiteY48" fmla="*/ 1189992 h 4418111"/>
              <a:gd name="connsiteX49" fmla="*/ 2560582 w 3341686"/>
              <a:gd name="connsiteY49" fmla="*/ 1114744 h 4418111"/>
              <a:gd name="connsiteX50" fmla="*/ 2629807 w 3341686"/>
              <a:gd name="connsiteY50" fmla="*/ 1162902 h 4418111"/>
              <a:gd name="connsiteX51" fmla="*/ 3069243 w 3341686"/>
              <a:gd name="connsiteY51" fmla="*/ 2264513 h 4418111"/>
              <a:gd name="connsiteX52" fmla="*/ 2978949 w 3341686"/>
              <a:gd name="connsiteY52" fmla="*/ 2785218 h 4418111"/>
              <a:gd name="connsiteX53" fmla="*/ 3168573 w 3341686"/>
              <a:gd name="connsiteY53" fmla="*/ 2601619 h 4418111"/>
              <a:gd name="connsiteX54" fmla="*/ 3216727 w 3341686"/>
              <a:gd name="connsiteY54" fmla="*/ 2547439 h 4418111"/>
              <a:gd name="connsiteX55" fmla="*/ 3264885 w 3341686"/>
              <a:gd name="connsiteY55" fmla="*/ 2610648 h 4418111"/>
              <a:gd name="connsiteX56" fmla="*/ 3276929 w 3341686"/>
              <a:gd name="connsiteY56" fmla="*/ 3293885 h 4418111"/>
              <a:gd name="connsiteX57" fmla="*/ 2960889 w 3341686"/>
              <a:gd name="connsiteY57" fmla="*/ 3992173 h 4418111"/>
              <a:gd name="connsiteX58" fmla="*/ 2936648 w 3341686"/>
              <a:gd name="connsiteY58" fmla="*/ 4048734 h 4418111"/>
              <a:gd name="connsiteX59" fmla="*/ 2618669 w 3341686"/>
              <a:gd name="connsiteY59" fmla="*/ 4237262 h 4418111"/>
              <a:gd name="connsiteX60" fmla="*/ 1798618 w 3341686"/>
              <a:gd name="connsiteY60" fmla="*/ 4418111 h 4418111"/>
              <a:gd name="connsiteX61" fmla="*/ 978569 w 3341686"/>
              <a:gd name="connsiteY61" fmla="*/ 4237262 h 4418111"/>
              <a:gd name="connsiteX62" fmla="*/ 800342 w 3341686"/>
              <a:gd name="connsiteY62" fmla="*/ 4131594 h 4418111"/>
              <a:gd name="connsiteX63" fmla="*/ 826896 w 3341686"/>
              <a:gd name="connsiteY63" fmla="*/ 4121597 h 4418111"/>
              <a:gd name="connsiteX64" fmla="*/ 774935 w 3341686"/>
              <a:gd name="connsiteY64" fmla="*/ 4116531 h 4418111"/>
              <a:gd name="connsiteX65" fmla="*/ 630977 w 3341686"/>
              <a:gd name="connsiteY65" fmla="*/ 4031176 h 4418111"/>
              <a:gd name="connsiteX66" fmla="*/ 664362 w 3341686"/>
              <a:gd name="connsiteY66" fmla="*/ 4034313 h 4418111"/>
              <a:gd name="connsiteX67" fmla="*/ 477750 w 3341686"/>
              <a:gd name="connsiteY67" fmla="*/ 3889841 h 4418111"/>
              <a:gd name="connsiteX68" fmla="*/ 450661 w 3341686"/>
              <a:gd name="connsiteY68" fmla="*/ 3841680 h 4418111"/>
              <a:gd name="connsiteX69" fmla="*/ 510860 w 3341686"/>
              <a:gd name="connsiteY69" fmla="*/ 3823621 h 4418111"/>
              <a:gd name="connsiteX70" fmla="*/ 697474 w 3341686"/>
              <a:gd name="connsiteY70" fmla="*/ 3901875 h 4418111"/>
              <a:gd name="connsiteX71" fmla="*/ 459691 w 3341686"/>
              <a:gd name="connsiteY71" fmla="*/ 3483507 h 4418111"/>
              <a:gd name="connsiteX72" fmla="*/ 414545 w 3341686"/>
              <a:gd name="connsiteY72" fmla="*/ 3035041 h 4418111"/>
              <a:gd name="connsiteX73" fmla="*/ 417554 w 3341686"/>
              <a:gd name="connsiteY73" fmla="*/ 2448115 h 4418111"/>
              <a:gd name="connsiteX74" fmla="*/ 447656 w 3341686"/>
              <a:gd name="connsiteY74" fmla="*/ 2336752 h 4418111"/>
              <a:gd name="connsiteX75" fmla="*/ 661353 w 3341686"/>
              <a:gd name="connsiteY75" fmla="*/ 2589576 h 4418111"/>
              <a:gd name="connsiteX76" fmla="*/ 763690 w 3341686"/>
              <a:gd name="connsiteY76" fmla="*/ 2622687 h 4418111"/>
              <a:gd name="connsiteX77" fmla="*/ 739610 w 3341686"/>
              <a:gd name="connsiteY77" fmla="*/ 2529380 h 4418111"/>
              <a:gd name="connsiteX78" fmla="*/ 760677 w 3341686"/>
              <a:gd name="connsiteY78" fmla="*/ 1782937 h 4418111"/>
              <a:gd name="connsiteX79" fmla="*/ 1061661 w 3341686"/>
              <a:gd name="connsiteY79" fmla="*/ 1229121 h 4418111"/>
              <a:gd name="connsiteX80" fmla="*/ 1106813 w 3341686"/>
              <a:gd name="connsiteY80" fmla="*/ 1183975 h 4418111"/>
              <a:gd name="connsiteX81" fmla="*/ 1148952 w 3341686"/>
              <a:gd name="connsiteY81" fmla="*/ 1262229 h 4418111"/>
              <a:gd name="connsiteX82" fmla="*/ 1546255 w 3341686"/>
              <a:gd name="connsiteY82" fmla="*/ 1912360 h 4418111"/>
              <a:gd name="connsiteX83" fmla="*/ 1516156 w 3341686"/>
              <a:gd name="connsiteY83" fmla="*/ 1042511 h 4418111"/>
              <a:gd name="connsiteX84" fmla="*/ 1618491 w 3341686"/>
              <a:gd name="connsiteY84" fmla="*/ 202761 h 4418111"/>
              <a:gd name="connsiteX85" fmla="*/ 1811125 w 3341686"/>
              <a:gd name="connsiteY85" fmla="*/ 22165 h 4418111"/>
              <a:gd name="connsiteX86" fmla="*/ 1862291 w 3341686"/>
              <a:gd name="connsiteY86" fmla="*/ 345 h 441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41686" h="4418111">
                <a:moveTo>
                  <a:pt x="1879242" y="3114083"/>
                </a:moveTo>
                <a:cubicBezTo>
                  <a:pt x="1976488" y="3357196"/>
                  <a:pt x="2000802" y="3593361"/>
                  <a:pt x="2101518" y="3815631"/>
                </a:cubicBezTo>
                <a:cubicBezTo>
                  <a:pt x="2191815" y="3746172"/>
                  <a:pt x="2216129" y="3648931"/>
                  <a:pt x="2285590" y="3565576"/>
                </a:cubicBezTo>
                <a:cubicBezTo>
                  <a:pt x="2348103" y="3694077"/>
                  <a:pt x="2302951" y="3805213"/>
                  <a:pt x="2264752" y="3905929"/>
                </a:cubicBezTo>
                <a:cubicBezTo>
                  <a:pt x="2209182" y="4062215"/>
                  <a:pt x="2111936" y="4197665"/>
                  <a:pt x="1945232" y="4246286"/>
                </a:cubicBezTo>
                <a:cubicBezTo>
                  <a:pt x="1806311" y="4287962"/>
                  <a:pt x="1709065" y="4208083"/>
                  <a:pt x="1625716" y="4103895"/>
                </a:cubicBezTo>
                <a:cubicBezTo>
                  <a:pt x="1531941" y="3989284"/>
                  <a:pt x="1490266" y="3864254"/>
                  <a:pt x="1518051" y="3718391"/>
                </a:cubicBezTo>
                <a:cubicBezTo>
                  <a:pt x="1524994" y="3680183"/>
                  <a:pt x="1552779" y="3662821"/>
                  <a:pt x="1587511" y="3694077"/>
                </a:cubicBezTo>
                <a:cubicBezTo>
                  <a:pt x="1670862" y="3760061"/>
                  <a:pt x="1677809" y="3687130"/>
                  <a:pt x="1688229" y="3635036"/>
                </a:cubicBezTo>
                <a:cubicBezTo>
                  <a:pt x="1722956" y="3461383"/>
                  <a:pt x="1792416" y="3305097"/>
                  <a:pt x="1879242" y="3114083"/>
                </a:cubicBezTo>
                <a:close/>
                <a:moveTo>
                  <a:pt x="1936055" y="2421021"/>
                </a:moveTo>
                <a:cubicBezTo>
                  <a:pt x="1740414" y="2661809"/>
                  <a:pt x="1574873" y="2884538"/>
                  <a:pt x="1559822" y="3182513"/>
                </a:cubicBezTo>
                <a:cubicBezTo>
                  <a:pt x="1556814" y="3212614"/>
                  <a:pt x="1574873" y="3257760"/>
                  <a:pt x="1535743" y="3266790"/>
                </a:cubicBezTo>
                <a:cubicBezTo>
                  <a:pt x="1493604" y="3275819"/>
                  <a:pt x="1472538" y="3236689"/>
                  <a:pt x="1454479" y="3206593"/>
                </a:cubicBezTo>
                <a:cubicBezTo>
                  <a:pt x="1418356" y="3143388"/>
                  <a:pt x="1385252" y="3080178"/>
                  <a:pt x="1352144" y="3013960"/>
                </a:cubicBezTo>
                <a:cubicBezTo>
                  <a:pt x="1313013" y="3245718"/>
                  <a:pt x="1249807" y="3468452"/>
                  <a:pt x="1337093" y="3700210"/>
                </a:cubicBezTo>
                <a:cubicBezTo>
                  <a:pt x="1237765" y="3685159"/>
                  <a:pt x="1201649" y="3591854"/>
                  <a:pt x="1096305" y="3582824"/>
                </a:cubicBezTo>
                <a:cubicBezTo>
                  <a:pt x="1186602" y="3760407"/>
                  <a:pt x="1288933" y="3907888"/>
                  <a:pt x="1412341" y="4049354"/>
                </a:cubicBezTo>
                <a:cubicBezTo>
                  <a:pt x="1668178" y="4350337"/>
                  <a:pt x="2143739" y="4329270"/>
                  <a:pt x="2408607" y="4118580"/>
                </a:cubicBezTo>
                <a:cubicBezTo>
                  <a:pt x="2562109" y="3995178"/>
                  <a:pt x="2586189" y="3775457"/>
                  <a:pt x="2745709" y="3618942"/>
                </a:cubicBezTo>
                <a:cubicBezTo>
                  <a:pt x="2619294" y="3615933"/>
                  <a:pt x="2553080" y="3694189"/>
                  <a:pt x="2462783" y="3697197"/>
                </a:cubicBezTo>
                <a:cubicBezTo>
                  <a:pt x="2462783" y="3468452"/>
                  <a:pt x="2525992" y="3239701"/>
                  <a:pt x="2408607" y="2986873"/>
                </a:cubicBezTo>
                <a:cubicBezTo>
                  <a:pt x="2378506" y="3101250"/>
                  <a:pt x="2357438" y="3185521"/>
                  <a:pt x="2333359" y="3266790"/>
                </a:cubicBezTo>
                <a:cubicBezTo>
                  <a:pt x="2321317" y="3305920"/>
                  <a:pt x="2321317" y="3366117"/>
                  <a:pt x="2270154" y="3369125"/>
                </a:cubicBezTo>
                <a:cubicBezTo>
                  <a:pt x="2225002" y="3372132"/>
                  <a:pt x="2228016" y="3311937"/>
                  <a:pt x="2212965" y="3275819"/>
                </a:cubicBezTo>
                <a:cubicBezTo>
                  <a:pt x="2104608" y="3004930"/>
                  <a:pt x="1984214" y="2737055"/>
                  <a:pt x="1936055" y="2421021"/>
                </a:cubicBezTo>
                <a:close/>
                <a:moveTo>
                  <a:pt x="103053" y="2360828"/>
                </a:moveTo>
                <a:cubicBezTo>
                  <a:pt x="142183" y="2360828"/>
                  <a:pt x="148205" y="2402966"/>
                  <a:pt x="157234" y="2430054"/>
                </a:cubicBezTo>
                <a:cubicBezTo>
                  <a:pt x="205388" y="2568509"/>
                  <a:pt x="226459" y="2709974"/>
                  <a:pt x="241506" y="2851436"/>
                </a:cubicBezTo>
                <a:cubicBezTo>
                  <a:pt x="235489" y="2893574"/>
                  <a:pt x="268599" y="2953771"/>
                  <a:pt x="214418" y="2968822"/>
                </a:cubicBezTo>
                <a:cubicBezTo>
                  <a:pt x="166262" y="2980864"/>
                  <a:pt x="148205" y="2920663"/>
                  <a:pt x="127132" y="2884545"/>
                </a:cubicBezTo>
                <a:cubicBezTo>
                  <a:pt x="42856" y="2743080"/>
                  <a:pt x="-59480" y="2607639"/>
                  <a:pt x="42856" y="2430054"/>
                </a:cubicBezTo>
                <a:cubicBezTo>
                  <a:pt x="57907" y="2402966"/>
                  <a:pt x="66935" y="2363836"/>
                  <a:pt x="103053" y="2360828"/>
                </a:cubicBezTo>
                <a:close/>
                <a:moveTo>
                  <a:pt x="3192307" y="1170427"/>
                </a:moveTo>
                <a:cubicBezTo>
                  <a:pt x="3211495" y="1168921"/>
                  <a:pt x="3231812" y="1185475"/>
                  <a:pt x="3254387" y="1223099"/>
                </a:cubicBezTo>
                <a:cubicBezTo>
                  <a:pt x="3380797" y="1433791"/>
                  <a:pt x="3371768" y="1689631"/>
                  <a:pt x="3215257" y="1903331"/>
                </a:cubicBezTo>
                <a:cubicBezTo>
                  <a:pt x="3176127" y="1810025"/>
                  <a:pt x="3143023" y="1725748"/>
                  <a:pt x="3109913" y="1641472"/>
                </a:cubicBezTo>
                <a:cubicBezTo>
                  <a:pt x="3052725" y="1500009"/>
                  <a:pt x="3067775" y="1358544"/>
                  <a:pt x="3137001" y="1226111"/>
                </a:cubicBezTo>
                <a:cubicBezTo>
                  <a:pt x="3155060" y="1191498"/>
                  <a:pt x="3173119" y="1171933"/>
                  <a:pt x="3192307" y="1170427"/>
                </a:cubicBezTo>
                <a:close/>
                <a:moveTo>
                  <a:pt x="903682" y="305091"/>
                </a:moveTo>
                <a:cubicBezTo>
                  <a:pt x="963880" y="509763"/>
                  <a:pt x="1108358" y="696374"/>
                  <a:pt x="933780" y="910075"/>
                </a:cubicBezTo>
                <a:cubicBezTo>
                  <a:pt x="885623" y="970272"/>
                  <a:pt x="858535" y="985323"/>
                  <a:pt x="816391" y="910075"/>
                </a:cubicBezTo>
                <a:cubicBezTo>
                  <a:pt x="695994" y="705404"/>
                  <a:pt x="723088" y="479667"/>
                  <a:pt x="903682" y="305091"/>
                </a:cubicBezTo>
                <a:close/>
                <a:moveTo>
                  <a:pt x="1862291" y="345"/>
                </a:moveTo>
                <a:cubicBezTo>
                  <a:pt x="1875833" y="2603"/>
                  <a:pt x="1883358" y="16145"/>
                  <a:pt x="1877338" y="46244"/>
                </a:cubicBezTo>
                <a:cubicBezTo>
                  <a:pt x="1802095" y="407429"/>
                  <a:pt x="2049659" y="645764"/>
                  <a:pt x="2182092" y="943743"/>
                </a:cubicBezTo>
                <a:cubicBezTo>
                  <a:pt x="2473461" y="1457530"/>
                  <a:pt x="2353399" y="1825074"/>
                  <a:pt x="2422123" y="1879252"/>
                </a:cubicBezTo>
                <a:cubicBezTo>
                  <a:pt x="2545529" y="1683610"/>
                  <a:pt x="2593685" y="1506027"/>
                  <a:pt x="2563588" y="1307378"/>
                </a:cubicBezTo>
                <a:cubicBezTo>
                  <a:pt x="2557568" y="1268246"/>
                  <a:pt x="2548539" y="1229121"/>
                  <a:pt x="2542519" y="1189992"/>
                </a:cubicBezTo>
                <a:cubicBezTo>
                  <a:pt x="2539509" y="1162902"/>
                  <a:pt x="2533489" y="1126786"/>
                  <a:pt x="2560582" y="1114744"/>
                </a:cubicBezTo>
                <a:cubicBezTo>
                  <a:pt x="2602714" y="1096689"/>
                  <a:pt x="2614757" y="1138823"/>
                  <a:pt x="2629807" y="1162902"/>
                </a:cubicBezTo>
                <a:cubicBezTo>
                  <a:pt x="2819429" y="1512047"/>
                  <a:pt x="3054194" y="1843133"/>
                  <a:pt x="3069243" y="2264513"/>
                </a:cubicBezTo>
                <a:cubicBezTo>
                  <a:pt x="3075267" y="2439085"/>
                  <a:pt x="3045164" y="2604628"/>
                  <a:pt x="2978949" y="2785218"/>
                </a:cubicBezTo>
                <a:cubicBezTo>
                  <a:pt x="3066237" y="2728034"/>
                  <a:pt x="3126433" y="2673853"/>
                  <a:pt x="3168573" y="2601619"/>
                </a:cubicBezTo>
                <a:cubicBezTo>
                  <a:pt x="3180608" y="2580546"/>
                  <a:pt x="3177601" y="2541420"/>
                  <a:pt x="3216727" y="2547439"/>
                </a:cubicBezTo>
                <a:cubicBezTo>
                  <a:pt x="3246827" y="2553459"/>
                  <a:pt x="3255856" y="2583561"/>
                  <a:pt x="3264885" y="2610648"/>
                </a:cubicBezTo>
                <a:cubicBezTo>
                  <a:pt x="3349163" y="2836384"/>
                  <a:pt x="3349163" y="3065135"/>
                  <a:pt x="3276929" y="3293885"/>
                </a:cubicBezTo>
                <a:cubicBezTo>
                  <a:pt x="3198670" y="3537687"/>
                  <a:pt x="3054194" y="3754394"/>
                  <a:pt x="2960889" y="3992173"/>
                </a:cubicBezTo>
                <a:lnTo>
                  <a:pt x="2936648" y="4048734"/>
                </a:lnTo>
                <a:lnTo>
                  <a:pt x="2618669" y="4237262"/>
                </a:lnTo>
                <a:cubicBezTo>
                  <a:pt x="2366617" y="4353716"/>
                  <a:pt x="2089504" y="4418111"/>
                  <a:pt x="1798618" y="4418111"/>
                </a:cubicBezTo>
                <a:cubicBezTo>
                  <a:pt x="1507737" y="4418111"/>
                  <a:pt x="1230620" y="4353716"/>
                  <a:pt x="978569" y="4237262"/>
                </a:cubicBezTo>
                <a:lnTo>
                  <a:pt x="800342" y="4131594"/>
                </a:lnTo>
                <a:lnTo>
                  <a:pt x="826896" y="4121597"/>
                </a:lnTo>
                <a:lnTo>
                  <a:pt x="774935" y="4116531"/>
                </a:lnTo>
                <a:lnTo>
                  <a:pt x="630977" y="4031176"/>
                </a:lnTo>
                <a:lnTo>
                  <a:pt x="664362" y="4034313"/>
                </a:lnTo>
                <a:cubicBezTo>
                  <a:pt x="604167" y="3986153"/>
                  <a:pt x="540956" y="3937995"/>
                  <a:pt x="477750" y="3889841"/>
                </a:cubicBezTo>
                <a:cubicBezTo>
                  <a:pt x="462700" y="3877796"/>
                  <a:pt x="441633" y="3865759"/>
                  <a:pt x="450661" y="3841680"/>
                </a:cubicBezTo>
                <a:cubicBezTo>
                  <a:pt x="459691" y="3811584"/>
                  <a:pt x="489787" y="3814593"/>
                  <a:pt x="510860" y="3823621"/>
                </a:cubicBezTo>
                <a:cubicBezTo>
                  <a:pt x="565035" y="3844692"/>
                  <a:pt x="619216" y="3868768"/>
                  <a:pt x="697474" y="3901875"/>
                </a:cubicBezTo>
                <a:cubicBezTo>
                  <a:pt x="595137" y="3757402"/>
                  <a:pt x="513872" y="3627979"/>
                  <a:pt x="459691" y="3483507"/>
                </a:cubicBezTo>
                <a:cubicBezTo>
                  <a:pt x="408525" y="3336025"/>
                  <a:pt x="393474" y="3188542"/>
                  <a:pt x="414545" y="3035041"/>
                </a:cubicBezTo>
                <a:cubicBezTo>
                  <a:pt x="444641" y="2839399"/>
                  <a:pt x="456684" y="2643757"/>
                  <a:pt x="417554" y="2448115"/>
                </a:cubicBezTo>
                <a:cubicBezTo>
                  <a:pt x="408525" y="2411995"/>
                  <a:pt x="396486" y="2369860"/>
                  <a:pt x="447656" y="2336752"/>
                </a:cubicBezTo>
                <a:cubicBezTo>
                  <a:pt x="513872" y="2427045"/>
                  <a:pt x="571055" y="2520351"/>
                  <a:pt x="661353" y="2589576"/>
                </a:cubicBezTo>
                <a:cubicBezTo>
                  <a:pt x="691449" y="2610648"/>
                  <a:pt x="724561" y="2655794"/>
                  <a:pt x="763690" y="2622687"/>
                </a:cubicBezTo>
                <a:cubicBezTo>
                  <a:pt x="802815" y="2589576"/>
                  <a:pt x="754660" y="2556473"/>
                  <a:pt x="739610" y="2529380"/>
                </a:cubicBezTo>
                <a:cubicBezTo>
                  <a:pt x="601157" y="2276553"/>
                  <a:pt x="595137" y="2029745"/>
                  <a:pt x="760677" y="1782937"/>
                </a:cubicBezTo>
                <a:cubicBezTo>
                  <a:pt x="878063" y="1608368"/>
                  <a:pt x="1019530" y="1445831"/>
                  <a:pt x="1061661" y="1229121"/>
                </a:cubicBezTo>
                <a:cubicBezTo>
                  <a:pt x="1064676" y="1208051"/>
                  <a:pt x="1076713" y="1177955"/>
                  <a:pt x="1106813" y="1183975"/>
                </a:cubicBezTo>
                <a:cubicBezTo>
                  <a:pt x="1145944" y="1193004"/>
                  <a:pt x="1142929" y="1232130"/>
                  <a:pt x="1148952" y="1262229"/>
                </a:cubicBezTo>
                <a:cubicBezTo>
                  <a:pt x="1197107" y="1524084"/>
                  <a:pt x="1365660" y="1710698"/>
                  <a:pt x="1546255" y="1912360"/>
                </a:cubicBezTo>
                <a:cubicBezTo>
                  <a:pt x="1630530" y="1605352"/>
                  <a:pt x="1699753" y="1325436"/>
                  <a:pt x="1516156" y="1042511"/>
                </a:cubicBezTo>
                <a:cubicBezTo>
                  <a:pt x="1389742" y="846869"/>
                  <a:pt x="1452945" y="377330"/>
                  <a:pt x="1618491" y="202761"/>
                </a:cubicBezTo>
                <a:cubicBezTo>
                  <a:pt x="1678686" y="139551"/>
                  <a:pt x="1744905" y="82367"/>
                  <a:pt x="1811125" y="22165"/>
                </a:cubicBezTo>
                <a:cubicBezTo>
                  <a:pt x="1829182" y="7116"/>
                  <a:pt x="1848746" y="-1914"/>
                  <a:pt x="1862291" y="3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BFA120E-8255-4F2E-885E-500E3A325318}"/>
              </a:ext>
            </a:extLst>
          </p:cNvPr>
          <p:cNvSpPr/>
          <p:nvPr/>
        </p:nvSpPr>
        <p:spPr>
          <a:xfrm>
            <a:off x="4173363" y="5164475"/>
            <a:ext cx="768994" cy="498806"/>
          </a:xfrm>
          <a:custGeom>
            <a:avLst/>
            <a:gdLst>
              <a:gd name="connsiteX0" fmla="*/ 136849 w 248770"/>
              <a:gd name="connsiteY0" fmla="*/ 100853 h 161364"/>
              <a:gd name="connsiteX1" fmla="*/ 148951 w 248770"/>
              <a:gd name="connsiteY1" fmla="*/ 82027 h 161364"/>
              <a:gd name="connsiteX2" fmla="*/ 241063 w 248770"/>
              <a:gd name="connsiteY2" fmla="*/ 0 h 161364"/>
              <a:gd name="connsiteX3" fmla="*/ 93146 w 248770"/>
              <a:gd name="connsiteY3" fmla="*/ 38997 h 161364"/>
              <a:gd name="connsiteX4" fmla="*/ 89784 w 248770"/>
              <a:gd name="connsiteY4" fmla="*/ 155986 h 161364"/>
              <a:gd name="connsiteX5" fmla="*/ 91801 w 248770"/>
              <a:gd name="connsiteY5" fmla="*/ 119679 h 161364"/>
              <a:gd name="connsiteX6" fmla="*/ 76337 w 248770"/>
              <a:gd name="connsiteY6" fmla="*/ 51771 h 161364"/>
              <a:gd name="connsiteX7" fmla="*/ 12463 w 248770"/>
              <a:gd name="connsiteY7" fmla="*/ 53788 h 161364"/>
              <a:gd name="connsiteX8" fmla="*/ 5740 w 248770"/>
              <a:gd name="connsiteY8" fmla="*/ 58495 h 161364"/>
              <a:gd name="connsiteX9" fmla="*/ 12463 w 248770"/>
              <a:gd name="connsiteY9" fmla="*/ 61184 h 161364"/>
              <a:gd name="connsiteX10" fmla="*/ 9101 w 248770"/>
              <a:gd name="connsiteY10" fmla="*/ 117662 h 161364"/>
              <a:gd name="connsiteX11" fmla="*/ 27255 w 248770"/>
              <a:gd name="connsiteY11" fmla="*/ 129764 h 161364"/>
              <a:gd name="connsiteX12" fmla="*/ 34651 w 248770"/>
              <a:gd name="connsiteY12" fmla="*/ 110938 h 161364"/>
              <a:gd name="connsiteX13" fmla="*/ 31289 w 248770"/>
              <a:gd name="connsiteY13" fmla="*/ 88751 h 161364"/>
              <a:gd name="connsiteX14" fmla="*/ 13135 w 248770"/>
              <a:gd name="connsiteY14" fmla="*/ 108921 h 161364"/>
              <a:gd name="connsiteX15" fmla="*/ 15152 w 248770"/>
              <a:gd name="connsiteY15" fmla="*/ 80682 h 161364"/>
              <a:gd name="connsiteX16" fmla="*/ 36668 w 248770"/>
              <a:gd name="connsiteY16" fmla="*/ 73287 h 161364"/>
              <a:gd name="connsiteX17" fmla="*/ 50115 w 248770"/>
              <a:gd name="connsiteY17" fmla="*/ 94802 h 161364"/>
              <a:gd name="connsiteX18" fmla="*/ 52132 w 248770"/>
              <a:gd name="connsiteY18" fmla="*/ 134471 h 161364"/>
              <a:gd name="connsiteX19" fmla="*/ 58183 w 248770"/>
              <a:gd name="connsiteY19" fmla="*/ 88751 h 161364"/>
              <a:gd name="connsiteX20" fmla="*/ 36668 w 248770"/>
              <a:gd name="connsiteY20" fmla="*/ 45048 h 161364"/>
              <a:gd name="connsiteX21" fmla="*/ 80371 w 248770"/>
              <a:gd name="connsiteY21" fmla="*/ 121024 h 161364"/>
              <a:gd name="connsiteX22" fmla="*/ 46081 w 248770"/>
              <a:gd name="connsiteY22" fmla="*/ 151952 h 161364"/>
              <a:gd name="connsiteX23" fmla="*/ 99869 w 248770"/>
              <a:gd name="connsiteY23" fmla="*/ 158003 h 161364"/>
              <a:gd name="connsiteX24" fmla="*/ 230978 w 248770"/>
              <a:gd name="connsiteY24" fmla="*/ 61184 h 161364"/>
              <a:gd name="connsiteX25" fmla="*/ 249804 w 248770"/>
              <a:gd name="connsiteY25" fmla="*/ 36307 h 161364"/>
              <a:gd name="connsiteX26" fmla="*/ 157691 w 248770"/>
              <a:gd name="connsiteY26" fmla="*/ 95474 h 161364"/>
              <a:gd name="connsiteX27" fmla="*/ 136849 w 248770"/>
              <a:gd name="connsiteY27" fmla="*/ 100853 h 161364"/>
              <a:gd name="connsiteX28" fmla="*/ 127435 w 248770"/>
              <a:gd name="connsiteY28" fmla="*/ 59167 h 161364"/>
              <a:gd name="connsiteX29" fmla="*/ 163743 w 248770"/>
              <a:gd name="connsiteY29" fmla="*/ 34290 h 161364"/>
              <a:gd name="connsiteX30" fmla="*/ 177862 w 248770"/>
              <a:gd name="connsiteY30" fmla="*/ 43031 h 161364"/>
              <a:gd name="connsiteX31" fmla="*/ 137521 w 248770"/>
              <a:gd name="connsiteY31" fmla="*/ 63874 h 161364"/>
              <a:gd name="connsiteX32" fmla="*/ 127435 w 248770"/>
              <a:gd name="connsiteY32" fmla="*/ 59167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8770" h="161364">
                <a:moveTo>
                  <a:pt x="136849" y="100853"/>
                </a:moveTo>
                <a:cubicBezTo>
                  <a:pt x="130125" y="90768"/>
                  <a:pt x="143572" y="87406"/>
                  <a:pt x="148951" y="82027"/>
                </a:cubicBezTo>
                <a:cubicBezTo>
                  <a:pt x="176517" y="51771"/>
                  <a:pt x="230978" y="51099"/>
                  <a:pt x="241063" y="0"/>
                </a:cubicBezTo>
                <a:cubicBezTo>
                  <a:pt x="191982" y="16137"/>
                  <a:pt x="142899" y="30256"/>
                  <a:pt x="93146" y="38997"/>
                </a:cubicBezTo>
                <a:cubicBezTo>
                  <a:pt x="120040" y="85389"/>
                  <a:pt x="119367" y="125058"/>
                  <a:pt x="89784" y="155986"/>
                </a:cubicBezTo>
                <a:cubicBezTo>
                  <a:pt x="85749" y="142539"/>
                  <a:pt x="89784" y="131109"/>
                  <a:pt x="91801" y="119679"/>
                </a:cubicBezTo>
                <a:cubicBezTo>
                  <a:pt x="95163" y="95474"/>
                  <a:pt x="95163" y="71270"/>
                  <a:pt x="76337" y="51771"/>
                </a:cubicBezTo>
                <a:cubicBezTo>
                  <a:pt x="52804" y="27567"/>
                  <a:pt x="36668" y="28239"/>
                  <a:pt x="12463" y="53788"/>
                </a:cubicBezTo>
                <a:cubicBezTo>
                  <a:pt x="10446" y="55806"/>
                  <a:pt x="8429" y="57150"/>
                  <a:pt x="5740" y="58495"/>
                </a:cubicBezTo>
                <a:cubicBezTo>
                  <a:pt x="7757" y="59167"/>
                  <a:pt x="9774" y="59840"/>
                  <a:pt x="12463" y="61184"/>
                </a:cubicBezTo>
                <a:cubicBezTo>
                  <a:pt x="3050" y="79338"/>
                  <a:pt x="-8380" y="97491"/>
                  <a:pt x="9101" y="117662"/>
                </a:cubicBezTo>
                <a:cubicBezTo>
                  <a:pt x="13808" y="123041"/>
                  <a:pt x="16497" y="133798"/>
                  <a:pt x="27255" y="129764"/>
                </a:cubicBezTo>
                <a:cubicBezTo>
                  <a:pt x="35323" y="127075"/>
                  <a:pt x="34651" y="118334"/>
                  <a:pt x="34651" y="110938"/>
                </a:cubicBezTo>
                <a:cubicBezTo>
                  <a:pt x="34651" y="103543"/>
                  <a:pt x="36668" y="95474"/>
                  <a:pt x="31289" y="88751"/>
                </a:cubicBezTo>
                <a:cubicBezTo>
                  <a:pt x="19187" y="91440"/>
                  <a:pt x="23221" y="104887"/>
                  <a:pt x="13135" y="108921"/>
                </a:cubicBezTo>
                <a:cubicBezTo>
                  <a:pt x="3723" y="98836"/>
                  <a:pt x="8429" y="89423"/>
                  <a:pt x="15152" y="80682"/>
                </a:cubicBezTo>
                <a:cubicBezTo>
                  <a:pt x="20532" y="73959"/>
                  <a:pt x="27927" y="70597"/>
                  <a:pt x="36668" y="73287"/>
                </a:cubicBezTo>
                <a:cubicBezTo>
                  <a:pt x="46753" y="76648"/>
                  <a:pt x="49443" y="85389"/>
                  <a:pt x="50115" y="94802"/>
                </a:cubicBezTo>
                <a:cubicBezTo>
                  <a:pt x="51460" y="106904"/>
                  <a:pt x="51460" y="119007"/>
                  <a:pt x="52132" y="134471"/>
                </a:cubicBezTo>
                <a:cubicBezTo>
                  <a:pt x="68268" y="118334"/>
                  <a:pt x="64235" y="103543"/>
                  <a:pt x="58183" y="88751"/>
                </a:cubicBezTo>
                <a:cubicBezTo>
                  <a:pt x="52804" y="75304"/>
                  <a:pt x="45408" y="62529"/>
                  <a:pt x="36668" y="45048"/>
                </a:cubicBezTo>
                <a:cubicBezTo>
                  <a:pt x="68268" y="65218"/>
                  <a:pt x="85749" y="96819"/>
                  <a:pt x="80371" y="121024"/>
                </a:cubicBezTo>
                <a:cubicBezTo>
                  <a:pt x="76337" y="139177"/>
                  <a:pt x="66251" y="151952"/>
                  <a:pt x="46081" y="151952"/>
                </a:cubicBezTo>
                <a:cubicBezTo>
                  <a:pt x="62217" y="171450"/>
                  <a:pt x="80371" y="171450"/>
                  <a:pt x="99869" y="158003"/>
                </a:cubicBezTo>
                <a:cubicBezTo>
                  <a:pt x="144244" y="127075"/>
                  <a:pt x="189964" y="96819"/>
                  <a:pt x="230978" y="61184"/>
                </a:cubicBezTo>
                <a:cubicBezTo>
                  <a:pt x="237701" y="55133"/>
                  <a:pt x="245770" y="50426"/>
                  <a:pt x="249804" y="36307"/>
                </a:cubicBezTo>
                <a:cubicBezTo>
                  <a:pt x="216186" y="57823"/>
                  <a:pt x="186602" y="76648"/>
                  <a:pt x="157691" y="95474"/>
                </a:cubicBezTo>
                <a:cubicBezTo>
                  <a:pt x="150968" y="99509"/>
                  <a:pt x="142227" y="108921"/>
                  <a:pt x="136849" y="100853"/>
                </a:cubicBezTo>
                <a:close/>
                <a:moveTo>
                  <a:pt x="127435" y="59167"/>
                </a:moveTo>
                <a:cubicBezTo>
                  <a:pt x="132814" y="41686"/>
                  <a:pt x="152313" y="43031"/>
                  <a:pt x="163743" y="34290"/>
                </a:cubicBezTo>
                <a:cubicBezTo>
                  <a:pt x="170466" y="36307"/>
                  <a:pt x="181224" y="37652"/>
                  <a:pt x="177862" y="43031"/>
                </a:cubicBezTo>
                <a:cubicBezTo>
                  <a:pt x="169794" y="57823"/>
                  <a:pt x="152313" y="59840"/>
                  <a:pt x="137521" y="63874"/>
                </a:cubicBezTo>
                <a:cubicBezTo>
                  <a:pt x="132814" y="65218"/>
                  <a:pt x="126091" y="63874"/>
                  <a:pt x="127435" y="59167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AEC9FEF-71B6-48B2-95AF-27F54C33613F}"/>
              </a:ext>
            </a:extLst>
          </p:cNvPr>
          <p:cNvSpPr/>
          <p:nvPr/>
        </p:nvSpPr>
        <p:spPr>
          <a:xfrm>
            <a:off x="4087317" y="5110440"/>
            <a:ext cx="768994" cy="498806"/>
          </a:xfrm>
          <a:custGeom>
            <a:avLst/>
            <a:gdLst>
              <a:gd name="connsiteX0" fmla="*/ 11387 w 248770"/>
              <a:gd name="connsiteY0" fmla="*/ 95474 h 161364"/>
              <a:gd name="connsiteX1" fmla="*/ 24834 w 248770"/>
              <a:gd name="connsiteY1" fmla="*/ 75304 h 161364"/>
              <a:gd name="connsiteX2" fmla="*/ 21472 w 248770"/>
              <a:gd name="connsiteY2" fmla="*/ 72614 h 161364"/>
              <a:gd name="connsiteX3" fmla="*/ 27523 w 248770"/>
              <a:gd name="connsiteY3" fmla="*/ 55133 h 161364"/>
              <a:gd name="connsiteX4" fmla="*/ 45677 w 248770"/>
              <a:gd name="connsiteY4" fmla="*/ 39669 h 161364"/>
              <a:gd name="connsiteX5" fmla="*/ 46349 w 248770"/>
              <a:gd name="connsiteY5" fmla="*/ 38324 h 161364"/>
              <a:gd name="connsiteX6" fmla="*/ 46349 w 248770"/>
              <a:gd name="connsiteY6" fmla="*/ 38324 h 161364"/>
              <a:gd name="connsiteX7" fmla="*/ 47022 w 248770"/>
              <a:gd name="connsiteY7" fmla="*/ 38324 h 161364"/>
              <a:gd name="connsiteX8" fmla="*/ 77278 w 248770"/>
              <a:gd name="connsiteY8" fmla="*/ 30256 h 161364"/>
              <a:gd name="connsiteX9" fmla="*/ 116274 w 248770"/>
              <a:gd name="connsiteY9" fmla="*/ 51099 h 161364"/>
              <a:gd name="connsiteX10" fmla="*/ 205025 w 248770"/>
              <a:gd name="connsiteY10" fmla="*/ 19498 h 161364"/>
              <a:gd name="connsiteX11" fmla="*/ 251417 w 248770"/>
              <a:gd name="connsiteY11" fmla="*/ 0 h 161364"/>
              <a:gd name="connsiteX12" fmla="*/ 91397 w 248770"/>
              <a:gd name="connsiteY12" fmla="*/ 23532 h 161364"/>
              <a:gd name="connsiteX13" fmla="*/ 46349 w 248770"/>
              <a:gd name="connsiteY13" fmla="*/ 37652 h 161364"/>
              <a:gd name="connsiteX14" fmla="*/ 11387 w 248770"/>
              <a:gd name="connsiteY14" fmla="*/ 66563 h 161364"/>
              <a:gd name="connsiteX15" fmla="*/ 34919 w 248770"/>
              <a:gd name="connsiteY15" fmla="*/ 164054 h 161364"/>
              <a:gd name="connsiteX16" fmla="*/ 11387 w 248770"/>
              <a:gd name="connsiteY16" fmla="*/ 95474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770" h="161364">
                <a:moveTo>
                  <a:pt x="11387" y="95474"/>
                </a:moveTo>
                <a:cubicBezTo>
                  <a:pt x="13404" y="86061"/>
                  <a:pt x="17438" y="77993"/>
                  <a:pt x="24834" y="75304"/>
                </a:cubicBezTo>
                <a:cubicBezTo>
                  <a:pt x="23489" y="74631"/>
                  <a:pt x="22144" y="73959"/>
                  <a:pt x="21472" y="72614"/>
                </a:cubicBezTo>
                <a:cubicBezTo>
                  <a:pt x="15421" y="65891"/>
                  <a:pt x="24161" y="60512"/>
                  <a:pt x="27523" y="55133"/>
                </a:cubicBezTo>
                <a:cubicBezTo>
                  <a:pt x="32230" y="48409"/>
                  <a:pt x="38953" y="44375"/>
                  <a:pt x="45677" y="39669"/>
                </a:cubicBezTo>
                <a:cubicBezTo>
                  <a:pt x="45677" y="38996"/>
                  <a:pt x="46349" y="38996"/>
                  <a:pt x="46349" y="38324"/>
                </a:cubicBezTo>
                <a:lnTo>
                  <a:pt x="46349" y="38324"/>
                </a:lnTo>
                <a:cubicBezTo>
                  <a:pt x="46349" y="38324"/>
                  <a:pt x="47022" y="38324"/>
                  <a:pt x="47022" y="38324"/>
                </a:cubicBezTo>
                <a:cubicBezTo>
                  <a:pt x="57107" y="35635"/>
                  <a:pt x="66520" y="30928"/>
                  <a:pt x="77278" y="30256"/>
                </a:cubicBezTo>
                <a:cubicBezTo>
                  <a:pt x="94086" y="28911"/>
                  <a:pt x="109550" y="31601"/>
                  <a:pt x="116274" y="51099"/>
                </a:cubicBezTo>
                <a:cubicBezTo>
                  <a:pt x="141823" y="29584"/>
                  <a:pt x="176113" y="30928"/>
                  <a:pt x="205025" y="19498"/>
                </a:cubicBezTo>
                <a:cubicBezTo>
                  <a:pt x="220489" y="13447"/>
                  <a:pt x="238642" y="13447"/>
                  <a:pt x="251417" y="0"/>
                </a:cubicBezTo>
                <a:cubicBezTo>
                  <a:pt x="198301" y="12102"/>
                  <a:pt x="144513" y="16137"/>
                  <a:pt x="91397" y="23532"/>
                </a:cubicBezTo>
                <a:cubicBezTo>
                  <a:pt x="75933" y="25549"/>
                  <a:pt x="59124" y="25549"/>
                  <a:pt x="46349" y="37652"/>
                </a:cubicBezTo>
                <a:cubicBezTo>
                  <a:pt x="28196" y="38996"/>
                  <a:pt x="20128" y="54460"/>
                  <a:pt x="11387" y="66563"/>
                </a:cubicBezTo>
                <a:cubicBezTo>
                  <a:pt x="-11473" y="96146"/>
                  <a:pt x="1974" y="148590"/>
                  <a:pt x="34919" y="164054"/>
                </a:cubicBezTo>
                <a:cubicBezTo>
                  <a:pt x="16766" y="144556"/>
                  <a:pt x="4663" y="123041"/>
                  <a:pt x="11387" y="95474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5A94BBB-3E28-47A7-8C06-28F97779A72D}"/>
              </a:ext>
            </a:extLst>
          </p:cNvPr>
          <p:cNvSpPr/>
          <p:nvPr/>
        </p:nvSpPr>
        <p:spPr>
          <a:xfrm>
            <a:off x="5005820" y="5600932"/>
            <a:ext cx="20784" cy="20784"/>
          </a:xfrm>
          <a:custGeom>
            <a:avLst/>
            <a:gdLst>
              <a:gd name="connsiteX0" fmla="*/ 2017 w 0"/>
              <a:gd name="connsiteY0" fmla="*/ 0 h 0"/>
              <a:gd name="connsiteX1" fmla="*/ 0 w 0"/>
              <a:gd name="connsiteY1" fmla="*/ 2690 h 0"/>
              <a:gd name="connsiteX2" fmla="*/ 2017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2017" y="0"/>
                </a:moveTo>
                <a:cubicBezTo>
                  <a:pt x="1344" y="673"/>
                  <a:pt x="672" y="2017"/>
                  <a:pt x="0" y="2690"/>
                </a:cubicBezTo>
                <a:cubicBezTo>
                  <a:pt x="672" y="1345"/>
                  <a:pt x="1344" y="673"/>
                  <a:pt x="2017" y="0"/>
                </a:cubicBezTo>
                <a:close/>
              </a:path>
            </a:pathLst>
          </a:custGeom>
          <a:solidFill>
            <a:srgbClr val="313131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DBE02DC-4E03-4B0B-A547-E112300A4AD8}"/>
              </a:ext>
            </a:extLst>
          </p:cNvPr>
          <p:cNvSpPr/>
          <p:nvPr/>
        </p:nvSpPr>
        <p:spPr>
          <a:xfrm>
            <a:off x="6019244" y="5168633"/>
            <a:ext cx="20784" cy="20784"/>
          </a:xfrm>
          <a:custGeom>
            <a:avLst/>
            <a:gdLst>
              <a:gd name="connsiteX0" fmla="*/ 264 w 0"/>
              <a:gd name="connsiteY0" fmla="*/ 1345 h 0"/>
              <a:gd name="connsiteX1" fmla="*/ 1609 w 0"/>
              <a:gd name="connsiteY1" fmla="*/ 4034 h 0"/>
              <a:gd name="connsiteX2" fmla="*/ 1609 w 0"/>
              <a:gd name="connsiteY2" fmla="*/ 0 h 0"/>
              <a:gd name="connsiteX3" fmla="*/ 264 w 0"/>
              <a:gd name="connsiteY3" fmla="*/ 134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264" y="1345"/>
                </a:moveTo>
                <a:cubicBezTo>
                  <a:pt x="-409" y="2017"/>
                  <a:pt x="264" y="3362"/>
                  <a:pt x="1609" y="4034"/>
                </a:cubicBezTo>
                <a:cubicBezTo>
                  <a:pt x="1609" y="2690"/>
                  <a:pt x="1609" y="1345"/>
                  <a:pt x="1609" y="0"/>
                </a:cubicBezTo>
                <a:cubicBezTo>
                  <a:pt x="1609" y="0"/>
                  <a:pt x="936" y="0"/>
                  <a:pt x="264" y="1345"/>
                </a:cubicBezTo>
                <a:close/>
              </a:path>
            </a:pathLst>
          </a:custGeom>
          <a:solidFill>
            <a:srgbClr val="F4F4F4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AD502C0-545C-454E-91FB-F80A1B215D2B}"/>
              </a:ext>
            </a:extLst>
          </p:cNvPr>
          <p:cNvSpPr/>
          <p:nvPr/>
        </p:nvSpPr>
        <p:spPr>
          <a:xfrm>
            <a:off x="6672662" y="5399849"/>
            <a:ext cx="20784" cy="20784"/>
          </a:xfrm>
          <a:custGeom>
            <a:avLst/>
            <a:gdLst>
              <a:gd name="connsiteX0" fmla="*/ 0 w 0"/>
              <a:gd name="connsiteY0" fmla="*/ 504 h 0"/>
              <a:gd name="connsiteX1" fmla="*/ 0 w 0"/>
              <a:gd name="connsiteY1" fmla="*/ 504 h 0"/>
              <a:gd name="connsiteX2" fmla="*/ 0 w 0"/>
              <a:gd name="connsiteY2" fmla="*/ 504 h 0"/>
              <a:gd name="connsiteX3" fmla="*/ 0 w 0"/>
              <a:gd name="connsiteY3" fmla="*/ 50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0" y="504"/>
                </a:moveTo>
                <a:cubicBezTo>
                  <a:pt x="0" y="504"/>
                  <a:pt x="0" y="-168"/>
                  <a:pt x="0" y="504"/>
                </a:cubicBezTo>
                <a:cubicBezTo>
                  <a:pt x="0" y="-168"/>
                  <a:pt x="0" y="-168"/>
                  <a:pt x="0" y="504"/>
                </a:cubicBezTo>
                <a:lnTo>
                  <a:pt x="0" y="504"/>
                </a:ln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F19DDC2-014E-49F0-8DC4-E17B5FD32896}"/>
              </a:ext>
            </a:extLst>
          </p:cNvPr>
          <p:cNvSpPr/>
          <p:nvPr/>
        </p:nvSpPr>
        <p:spPr>
          <a:xfrm>
            <a:off x="6622783" y="5218511"/>
            <a:ext cx="20784" cy="20784"/>
          </a:xfrm>
          <a:custGeom>
            <a:avLst/>
            <a:gdLst>
              <a:gd name="connsiteX0" fmla="*/ 10085 w 6723"/>
              <a:gd name="connsiteY0" fmla="*/ 0 h 0"/>
              <a:gd name="connsiteX1" fmla="*/ 10085 w 6723"/>
              <a:gd name="connsiteY1" fmla="*/ 0 h 0"/>
              <a:gd name="connsiteX2" fmla="*/ 0 w 6723"/>
              <a:gd name="connsiteY2" fmla="*/ 0 h 0"/>
              <a:gd name="connsiteX3" fmla="*/ 10085 w 6723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">
                <a:moveTo>
                  <a:pt x="10085" y="0"/>
                </a:moveTo>
                <a:lnTo>
                  <a:pt x="10085" y="0"/>
                </a:lnTo>
                <a:cubicBezTo>
                  <a:pt x="6724" y="0"/>
                  <a:pt x="3362" y="0"/>
                  <a:pt x="0" y="0"/>
                </a:cubicBezTo>
                <a:cubicBezTo>
                  <a:pt x="3362" y="3362"/>
                  <a:pt x="6724" y="3362"/>
                  <a:pt x="10085" y="0"/>
                </a:cubicBez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B890A9D-2B06-4A81-9D13-71CFBE6B95F7}"/>
              </a:ext>
            </a:extLst>
          </p:cNvPr>
          <p:cNvSpPr/>
          <p:nvPr/>
        </p:nvSpPr>
        <p:spPr>
          <a:xfrm>
            <a:off x="5440195" y="5361918"/>
            <a:ext cx="20784" cy="20784"/>
          </a:xfrm>
          <a:custGeom>
            <a:avLst/>
            <a:gdLst>
              <a:gd name="connsiteX0" fmla="*/ 0 w 6723"/>
              <a:gd name="connsiteY0" fmla="*/ 0 h 6723"/>
              <a:gd name="connsiteX1" fmla="*/ 7396 w 6723"/>
              <a:gd name="connsiteY1" fmla="*/ 7396 h 6723"/>
              <a:gd name="connsiteX2" fmla="*/ 0 w 6723"/>
              <a:gd name="connsiteY2" fmla="*/ 0 h 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6723">
                <a:moveTo>
                  <a:pt x="0" y="0"/>
                </a:moveTo>
                <a:cubicBezTo>
                  <a:pt x="2690" y="2690"/>
                  <a:pt x="5379" y="4707"/>
                  <a:pt x="7396" y="7396"/>
                </a:cubicBezTo>
                <a:cubicBezTo>
                  <a:pt x="6724" y="4034"/>
                  <a:pt x="4707" y="1345"/>
                  <a:pt x="0" y="0"/>
                </a:cubicBezTo>
                <a:close/>
              </a:path>
            </a:pathLst>
          </a:custGeom>
          <a:solidFill>
            <a:srgbClr val="E7E7E7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68E4F6E3-5F03-44B1-88AC-B183C4C74F2F}"/>
              </a:ext>
            </a:extLst>
          </p:cNvPr>
          <p:cNvSpPr/>
          <p:nvPr/>
        </p:nvSpPr>
        <p:spPr>
          <a:xfrm>
            <a:off x="6671103" y="5400483"/>
            <a:ext cx="20784" cy="20784"/>
          </a:xfrm>
          <a:custGeom>
            <a:avLst/>
            <a:gdLst>
              <a:gd name="connsiteX0" fmla="*/ 504 w 0"/>
              <a:gd name="connsiteY0" fmla="*/ 299 h 0"/>
              <a:gd name="connsiteX1" fmla="*/ 504 w 0"/>
              <a:gd name="connsiteY1" fmla="*/ 299 h 0"/>
              <a:gd name="connsiteX2" fmla="*/ 504 w 0"/>
              <a:gd name="connsiteY2" fmla="*/ 299 h 0"/>
              <a:gd name="connsiteX3" fmla="*/ 504 w 0"/>
              <a:gd name="connsiteY3" fmla="*/ 299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504" y="299"/>
                </a:moveTo>
                <a:cubicBezTo>
                  <a:pt x="504" y="299"/>
                  <a:pt x="-168" y="-373"/>
                  <a:pt x="504" y="299"/>
                </a:cubicBezTo>
                <a:cubicBezTo>
                  <a:pt x="-168" y="299"/>
                  <a:pt x="-168" y="299"/>
                  <a:pt x="504" y="299"/>
                </a:cubicBezTo>
                <a:cubicBezTo>
                  <a:pt x="504" y="299"/>
                  <a:pt x="504" y="299"/>
                  <a:pt x="504" y="299"/>
                </a:cubicBezTo>
                <a:close/>
              </a:path>
            </a:pathLst>
          </a:custGeom>
          <a:solidFill>
            <a:srgbClr val="DADADA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DE819B0-91A9-435A-879C-56C65E0B0359}"/>
              </a:ext>
            </a:extLst>
          </p:cNvPr>
          <p:cNvSpPr/>
          <p:nvPr/>
        </p:nvSpPr>
        <p:spPr>
          <a:xfrm>
            <a:off x="6265302" y="5603005"/>
            <a:ext cx="20784" cy="20784"/>
          </a:xfrm>
          <a:custGeom>
            <a:avLst/>
            <a:gdLst>
              <a:gd name="connsiteX0" fmla="*/ 0 w 6723"/>
              <a:gd name="connsiteY0" fmla="*/ 0 h 0"/>
              <a:gd name="connsiteX1" fmla="*/ 3362 w 6723"/>
              <a:gd name="connsiteY1" fmla="*/ 4707 h 0"/>
              <a:gd name="connsiteX2" fmla="*/ 5379 w 6723"/>
              <a:gd name="connsiteY2" fmla="*/ 4707 h 0"/>
              <a:gd name="connsiteX3" fmla="*/ 7396 w 6723"/>
              <a:gd name="connsiteY3" fmla="*/ 4707 h 0"/>
              <a:gd name="connsiteX4" fmla="*/ 2017 w 6723"/>
              <a:gd name="connsiteY4" fmla="*/ 0 h 0"/>
              <a:gd name="connsiteX5" fmla="*/ 0 w 6723"/>
              <a:gd name="connsiteY5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3">
                <a:moveTo>
                  <a:pt x="0" y="0"/>
                </a:moveTo>
                <a:cubicBezTo>
                  <a:pt x="1345" y="1345"/>
                  <a:pt x="2690" y="3362"/>
                  <a:pt x="3362" y="4707"/>
                </a:cubicBezTo>
                <a:lnTo>
                  <a:pt x="5379" y="4707"/>
                </a:lnTo>
                <a:lnTo>
                  <a:pt x="7396" y="4707"/>
                </a:lnTo>
                <a:cubicBezTo>
                  <a:pt x="6051" y="2689"/>
                  <a:pt x="4034" y="1345"/>
                  <a:pt x="2017" y="0"/>
                </a:cubicBezTo>
                <a:cubicBezTo>
                  <a:pt x="1345" y="672"/>
                  <a:pt x="672" y="0"/>
                  <a:pt x="0" y="0"/>
                </a:cubicBezTo>
                <a:close/>
              </a:path>
            </a:pathLst>
          </a:custGeom>
          <a:solidFill>
            <a:srgbClr val="89898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DF2B1D-016C-4F06-859C-A6EC3B9689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933F232-DA65-41C7-AC51-33D1AB853F2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01EFC2FE-7CFD-4206-8A9A-D82B4D55D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E57668-BEBD-43F9-8230-3996B1888FF2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2CB3CD-EDE6-4F6E-9F5D-FDCAB2099581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6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CC5C1-1599-4C84-A843-91E70EABC32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D14429C-3C10-43BD-9636-A5015380F96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334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80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673240" y="499253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1141827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396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3">
            <a:extLst>
              <a:ext uri="{FF2B5EF4-FFF2-40B4-BE49-F238E27FC236}">
                <a16:creationId xmlns:a16="http://schemas.microsoft.com/office/drawing/2014/main" xmlns="" id="{765EEA8B-9A67-469F-8BB3-65824733F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14">
            <a:extLst>
              <a:ext uri="{FF2B5EF4-FFF2-40B4-BE49-F238E27FC236}">
                <a16:creationId xmlns:a16="http://schemas.microsoft.com/office/drawing/2014/main" xmlns="" id="{2E38BD16-EA56-4033-8266-D224C725CD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xmlns="" id="{5A7FC3DE-855D-47F8-8A08-2C9EF72072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xmlns="" id="{B648FC59-60B7-4C60-AED6-B26A5CFBDD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xmlns="" id="{E2282AC1-84D1-457A-9B24-E20E948A5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3098" y="46295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93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022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B4B3012-F87D-4B19-8508-FC9FCF94AB10}"/>
              </a:ext>
            </a:extLst>
          </p:cNvPr>
          <p:cNvGrpSpPr/>
          <p:nvPr userDrawn="1"/>
        </p:nvGrpSpPr>
        <p:grpSpPr>
          <a:xfrm>
            <a:off x="2924901" y="1686696"/>
            <a:ext cx="6342197" cy="3484608"/>
            <a:chOff x="-548507" y="477868"/>
            <a:chExt cx="11570449" cy="6357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DA8B384-9C73-48AE-A686-B8756D1BC3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B1327A8-1B5E-4678-9568-48D27CA823E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7CAFC64-51C4-45C6-AEF9-65B54F5146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A649BF4-C417-44E9-98D6-8FC294A5D4C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5BEC155-8F1B-46C1-A45D-866F572EEED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7197790-46F7-4F92-9C93-5BCAB1C111B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4B1CAF9C-6520-4B32-8DAA-4041428CBA4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95E82618-5E05-455C-BDF9-5110E40010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5901807-736E-437B-80F8-D3924B5A1E4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2BB209EC-1388-4082-934E-EC99454D42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802FC6A2-8EB5-49A0-BC16-E01EE9D85FE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7681421-F4DB-46D8-9B81-F3C7378FCF1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80F074ED-916B-467D-9871-B74D0952C1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2179" y="1884681"/>
            <a:ext cx="4540437" cy="2812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C81543E3-75DA-4BE9-A4E5-C20150E352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147C64E-B38B-41CA-83F4-6C69AF037434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01D9318-E0D3-49A9-A33B-600EAC6FA22C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3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077A84-6009-409D-A4B1-35939BB51A87}"/>
              </a:ext>
            </a:extLst>
          </p:cNvPr>
          <p:cNvSpPr/>
          <p:nvPr userDrawn="1"/>
        </p:nvSpPr>
        <p:spPr>
          <a:xfrm>
            <a:off x="3397776" y="280479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1DEF1FA-2D73-4CF2-85DA-F7409D869E88}"/>
              </a:ext>
            </a:extLst>
          </p:cNvPr>
          <p:cNvGrpSpPr/>
          <p:nvPr userDrawn="1"/>
        </p:nvGrpSpPr>
        <p:grpSpPr>
          <a:xfrm>
            <a:off x="733478" y="165810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E79C6F44-42EA-4086-98B3-5BA2C48DE1C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D940AAC-8131-4E04-ACCC-DD60329CB0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012132B-7D28-4793-9ACE-8A50AC0EA4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DA8B60B1-3BC1-46D8-A6B5-51E0B99DDA5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C91DDA7D-5E81-4DFC-8DC1-2B5515AE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E4572092-16F8-4EAB-85FD-3DF3ED6BFA5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20696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30B28010-70C7-447B-839F-859EC8B9A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0BBC03-C00E-42D6-9852-08C1693A8F0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F4EE1D9-94E8-4B28-A2ED-F53BE25AB22F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7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47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63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399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5304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59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853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8D747B-4F75-4F28-AD96-701C919665B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CA1094-8B72-45A3-9291-9448CC4446F6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52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63A9860-9DCF-4B34-B426-D352307BCA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101" y="1674906"/>
            <a:ext cx="2969790" cy="34718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E1D1BAC9-87E3-4013-9B1F-E30C997597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158A2E-319E-43F9-924B-978E7E68AC46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319C06-9F87-41DD-B6FC-542D54A35E45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D1D6708B-5253-4869-88B6-F1D316D4A5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3030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33DC07FA-C2D8-42C5-A6E4-3CAAF06463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84099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xmlns="" id="{F29E2618-8F1A-4CF1-AC17-6F453AE084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13030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00DB524C-2F49-449A-9DF1-2CB4D648BC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84099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1841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7410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2722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CC38DC-7C09-43D7-B6AA-DFAE27AC9FC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xmlns="" id="{D5381E01-8890-4BA8-920F-405E883DB473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9">
            <a:extLst>
              <a:ext uri="{FF2B5EF4-FFF2-40B4-BE49-F238E27FC236}">
                <a16:creationId xmlns:a16="http://schemas.microsoft.com/office/drawing/2014/main" xmlns="" id="{A011E629-5956-4B8B-8C73-FC1E8E5C6D75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10">
            <a:extLst>
              <a:ext uri="{FF2B5EF4-FFF2-40B4-BE49-F238E27FC236}">
                <a16:creationId xmlns:a16="http://schemas.microsoft.com/office/drawing/2014/main" xmlns="" id="{6C56FF6C-DAB3-4ACF-965B-633A39A71A58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11">
            <a:extLst>
              <a:ext uri="{FF2B5EF4-FFF2-40B4-BE49-F238E27FC236}">
                <a16:creationId xmlns:a16="http://schemas.microsoft.com/office/drawing/2014/main" xmlns="" id="{A0563DA1-A3F7-4026-A38F-A3CB17C918E9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229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xmlns="" id="{5BDD6C17-436D-4F52-8ED5-560A16C207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17"/>
            <a:ext cx="8883762" cy="6874169"/>
          </a:xfrm>
          <a:custGeom>
            <a:avLst/>
            <a:gdLst>
              <a:gd name="connsiteX0" fmla="*/ 0 w 4176532"/>
              <a:gd name="connsiteY0" fmla="*/ 6867763 h 6867763"/>
              <a:gd name="connsiteX1" fmla="*/ 1367981 w 4176532"/>
              <a:gd name="connsiteY1" fmla="*/ 0 h 6867763"/>
              <a:gd name="connsiteX2" fmla="*/ 4176532 w 4176532"/>
              <a:gd name="connsiteY2" fmla="*/ 0 h 6867763"/>
              <a:gd name="connsiteX3" fmla="*/ 2808551 w 4176532"/>
              <a:gd name="connsiteY3" fmla="*/ 6867763 h 6867763"/>
              <a:gd name="connsiteX4" fmla="*/ 0 w 4176532"/>
              <a:gd name="connsiteY4" fmla="*/ 6867763 h 6867763"/>
              <a:gd name="connsiteX0" fmla="*/ 0 w 4909957"/>
              <a:gd name="connsiteY0" fmla="*/ 6867763 h 6867763"/>
              <a:gd name="connsiteX1" fmla="*/ 1367981 w 4909957"/>
              <a:gd name="connsiteY1" fmla="*/ 0 h 6867763"/>
              <a:gd name="connsiteX2" fmla="*/ 4909957 w 4909957"/>
              <a:gd name="connsiteY2" fmla="*/ 0 h 6867763"/>
              <a:gd name="connsiteX3" fmla="*/ 2808551 w 4909957"/>
              <a:gd name="connsiteY3" fmla="*/ 6867763 h 6867763"/>
              <a:gd name="connsiteX4" fmla="*/ 0 w 4909957"/>
              <a:gd name="connsiteY4" fmla="*/ 6867763 h 6867763"/>
              <a:gd name="connsiteX0" fmla="*/ 0 w 4909957"/>
              <a:gd name="connsiteY0" fmla="*/ 6877288 h 6877288"/>
              <a:gd name="connsiteX1" fmla="*/ 2110931 w 4909957"/>
              <a:gd name="connsiteY1" fmla="*/ 0 h 6877288"/>
              <a:gd name="connsiteX2" fmla="*/ 4909957 w 4909957"/>
              <a:gd name="connsiteY2" fmla="*/ 9525 h 6877288"/>
              <a:gd name="connsiteX3" fmla="*/ 2808551 w 4909957"/>
              <a:gd name="connsiteY3" fmla="*/ 6877288 h 6877288"/>
              <a:gd name="connsiteX4" fmla="*/ 0 w 4909957"/>
              <a:gd name="connsiteY4" fmla="*/ 6877288 h 6877288"/>
              <a:gd name="connsiteX0" fmla="*/ 0 w 5557657"/>
              <a:gd name="connsiteY0" fmla="*/ 6877288 h 6877288"/>
              <a:gd name="connsiteX1" fmla="*/ 211093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3888051 w 5557657"/>
              <a:gd name="connsiteY3" fmla="*/ 6877288 h 6877288"/>
              <a:gd name="connsiteX4" fmla="*/ 0 w 5557657"/>
              <a:gd name="connsiteY4" fmla="*/ 6877288 h 6877288"/>
              <a:gd name="connsiteX0" fmla="*/ 0 w 6433957"/>
              <a:gd name="connsiteY0" fmla="*/ 6877288 h 6877288"/>
              <a:gd name="connsiteX1" fmla="*/ 2815781 w 6433957"/>
              <a:gd name="connsiteY1" fmla="*/ 0 h 6877288"/>
              <a:gd name="connsiteX2" fmla="*/ 6433957 w 6433957"/>
              <a:gd name="connsiteY2" fmla="*/ 0 h 6877288"/>
              <a:gd name="connsiteX3" fmla="*/ 3888051 w 6433957"/>
              <a:gd name="connsiteY3" fmla="*/ 6877288 h 6877288"/>
              <a:gd name="connsiteX4" fmla="*/ 0 w 64339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0 w 64847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790606 w 6484757"/>
              <a:gd name="connsiteY4" fmla="*/ 6877288 h 6877288"/>
              <a:gd name="connsiteX5" fmla="*/ 0 w 6484757"/>
              <a:gd name="connsiteY5" fmla="*/ 6877288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23576 w 5717727"/>
              <a:gd name="connsiteY4" fmla="*/ 6877288 h 6877288"/>
              <a:gd name="connsiteX5" fmla="*/ 0 w 5717727"/>
              <a:gd name="connsiteY5" fmla="*/ 5004406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11002 w 5717727"/>
              <a:gd name="connsiteY4" fmla="*/ 6877288 h 6877288"/>
              <a:gd name="connsiteX5" fmla="*/ 0 w 5717727"/>
              <a:gd name="connsiteY5" fmla="*/ 5004406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3110924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670825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794040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794040 h 6877288"/>
              <a:gd name="connsiteX0" fmla="*/ 2477 w 5707630"/>
              <a:gd name="connsiteY0" fmla="*/ 3794040 h 6890029"/>
              <a:gd name="connsiteX1" fmla="*/ 2038654 w 5707630"/>
              <a:gd name="connsiteY1" fmla="*/ 0 h 6890029"/>
              <a:gd name="connsiteX2" fmla="*/ 5707630 w 5707630"/>
              <a:gd name="connsiteY2" fmla="*/ 0 h 6890029"/>
              <a:gd name="connsiteX3" fmla="*/ 2771419 w 5707630"/>
              <a:gd name="connsiteY3" fmla="*/ 6890029 h 6890029"/>
              <a:gd name="connsiteX4" fmla="*/ 905 w 5707630"/>
              <a:gd name="connsiteY4" fmla="*/ 6877288 h 6890029"/>
              <a:gd name="connsiteX5" fmla="*/ 2477 w 5707630"/>
              <a:gd name="connsiteY5" fmla="*/ 3794040 h 6890029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771419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21717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09143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890029"/>
              <a:gd name="connsiteX1" fmla="*/ 2038654 w 6675848"/>
              <a:gd name="connsiteY1" fmla="*/ 12741 h 6890029"/>
              <a:gd name="connsiteX2" fmla="*/ 6675848 w 6675848"/>
              <a:gd name="connsiteY2" fmla="*/ 0 h 6890029"/>
              <a:gd name="connsiteX3" fmla="*/ 2809143 w 6675848"/>
              <a:gd name="connsiteY3" fmla="*/ 6813585 h 6890029"/>
              <a:gd name="connsiteX4" fmla="*/ 905 w 6675848"/>
              <a:gd name="connsiteY4" fmla="*/ 6890029 h 6890029"/>
              <a:gd name="connsiteX5" fmla="*/ 2477 w 6675848"/>
              <a:gd name="connsiteY5" fmla="*/ 3806781 h 6890029"/>
              <a:gd name="connsiteX0" fmla="*/ 2477 w 6675848"/>
              <a:gd name="connsiteY0" fmla="*/ 3806781 h 6890030"/>
              <a:gd name="connsiteX1" fmla="*/ 2038654 w 6675848"/>
              <a:gd name="connsiteY1" fmla="*/ 12741 h 6890030"/>
              <a:gd name="connsiteX2" fmla="*/ 6675848 w 6675848"/>
              <a:gd name="connsiteY2" fmla="*/ 0 h 6890030"/>
              <a:gd name="connsiteX3" fmla="*/ 2809143 w 6675848"/>
              <a:gd name="connsiteY3" fmla="*/ 6890030 h 6890030"/>
              <a:gd name="connsiteX4" fmla="*/ 905 w 6675848"/>
              <a:gd name="connsiteY4" fmla="*/ 6890029 h 6890030"/>
              <a:gd name="connsiteX5" fmla="*/ 2477 w 6675848"/>
              <a:gd name="connsiteY5" fmla="*/ 3806781 h 6890030"/>
              <a:gd name="connsiteX0" fmla="*/ 2477 w 6675848"/>
              <a:gd name="connsiteY0" fmla="*/ 3794040 h 6877289"/>
              <a:gd name="connsiteX1" fmla="*/ 2038654 w 6675848"/>
              <a:gd name="connsiteY1" fmla="*/ 0 h 6877289"/>
              <a:gd name="connsiteX2" fmla="*/ 6675848 w 6675848"/>
              <a:gd name="connsiteY2" fmla="*/ 0 h 6877289"/>
              <a:gd name="connsiteX3" fmla="*/ 2809143 w 6675848"/>
              <a:gd name="connsiteY3" fmla="*/ 6877289 h 6877289"/>
              <a:gd name="connsiteX4" fmla="*/ 905 w 6675848"/>
              <a:gd name="connsiteY4" fmla="*/ 6877288 h 6877289"/>
              <a:gd name="connsiteX5" fmla="*/ 2477 w 6675848"/>
              <a:gd name="connsiteY5" fmla="*/ 3794040 h 6877289"/>
              <a:gd name="connsiteX0" fmla="*/ 2477 w 6472145"/>
              <a:gd name="connsiteY0" fmla="*/ 3794040 h 6877289"/>
              <a:gd name="connsiteX1" fmla="*/ 2038654 w 6472145"/>
              <a:gd name="connsiteY1" fmla="*/ 0 h 6877289"/>
              <a:gd name="connsiteX2" fmla="*/ 6472145 w 6472145"/>
              <a:gd name="connsiteY2" fmla="*/ 16678 h 6877289"/>
              <a:gd name="connsiteX3" fmla="*/ 2809143 w 6472145"/>
              <a:gd name="connsiteY3" fmla="*/ 6877289 h 6877289"/>
              <a:gd name="connsiteX4" fmla="*/ 905 w 6472145"/>
              <a:gd name="connsiteY4" fmla="*/ 6877288 h 6877289"/>
              <a:gd name="connsiteX5" fmla="*/ 2477 w 6472145"/>
              <a:gd name="connsiteY5" fmla="*/ 3794040 h 6877289"/>
              <a:gd name="connsiteX0" fmla="*/ 2477 w 6465972"/>
              <a:gd name="connsiteY0" fmla="*/ 3794040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794040 h 6877289"/>
              <a:gd name="connsiteX0" fmla="*/ 2477 w 6465972"/>
              <a:gd name="connsiteY0" fmla="*/ 3477144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477144 h 6877289"/>
              <a:gd name="connsiteX0" fmla="*/ 8325 w 6465647"/>
              <a:gd name="connsiteY0" fmla="*/ 3385411 h 6877289"/>
              <a:gd name="connsiteX1" fmla="*/ 2038329 w 6465647"/>
              <a:gd name="connsiteY1" fmla="*/ 0 h 6877289"/>
              <a:gd name="connsiteX2" fmla="*/ 6465647 w 6465647"/>
              <a:gd name="connsiteY2" fmla="*/ 8340 h 6877289"/>
              <a:gd name="connsiteX3" fmla="*/ 2808818 w 6465647"/>
              <a:gd name="connsiteY3" fmla="*/ 6877289 h 6877289"/>
              <a:gd name="connsiteX4" fmla="*/ 580 w 6465647"/>
              <a:gd name="connsiteY4" fmla="*/ 6877288 h 6877289"/>
              <a:gd name="connsiteX5" fmla="*/ 8325 w 6465647"/>
              <a:gd name="connsiteY5" fmla="*/ 3385411 h 6877289"/>
              <a:gd name="connsiteX0" fmla="*/ 0 w 6482013"/>
              <a:gd name="connsiteY0" fmla="*/ 3268661 h 6877289"/>
              <a:gd name="connsiteX1" fmla="*/ 2054695 w 6482013"/>
              <a:gd name="connsiteY1" fmla="*/ 0 h 6877289"/>
              <a:gd name="connsiteX2" fmla="*/ 6482013 w 6482013"/>
              <a:gd name="connsiteY2" fmla="*/ 8340 h 6877289"/>
              <a:gd name="connsiteX3" fmla="*/ 2825184 w 6482013"/>
              <a:gd name="connsiteY3" fmla="*/ 6877289 h 6877289"/>
              <a:gd name="connsiteX4" fmla="*/ 16946 w 6482013"/>
              <a:gd name="connsiteY4" fmla="*/ 6877288 h 6877289"/>
              <a:gd name="connsiteX5" fmla="*/ 0 w 6482013"/>
              <a:gd name="connsiteY5" fmla="*/ 3268661 h 6877289"/>
              <a:gd name="connsiteX0" fmla="*/ 0 w 6469667"/>
              <a:gd name="connsiteY0" fmla="*/ 3251983 h 6877289"/>
              <a:gd name="connsiteX1" fmla="*/ 2042349 w 6469667"/>
              <a:gd name="connsiteY1" fmla="*/ 0 h 6877289"/>
              <a:gd name="connsiteX2" fmla="*/ 6469667 w 6469667"/>
              <a:gd name="connsiteY2" fmla="*/ 8340 h 6877289"/>
              <a:gd name="connsiteX3" fmla="*/ 2812838 w 6469667"/>
              <a:gd name="connsiteY3" fmla="*/ 6877289 h 6877289"/>
              <a:gd name="connsiteX4" fmla="*/ 4600 w 6469667"/>
              <a:gd name="connsiteY4" fmla="*/ 6877288 h 6877289"/>
              <a:gd name="connsiteX5" fmla="*/ 0 w 6469667"/>
              <a:gd name="connsiteY5" fmla="*/ 3251983 h 6877289"/>
              <a:gd name="connsiteX0" fmla="*/ 0 w 6475840"/>
              <a:gd name="connsiteY0" fmla="*/ 3176929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76929 h 6877289"/>
              <a:gd name="connsiteX0" fmla="*/ 0 w 6475840"/>
              <a:gd name="connsiteY0" fmla="*/ 3185268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85268 h 6877289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45059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24890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86371"/>
              <a:gd name="connsiteX1" fmla="*/ 2048522 w 6475840"/>
              <a:gd name="connsiteY1" fmla="*/ 0 h 6886371"/>
              <a:gd name="connsiteX2" fmla="*/ 6475840 w 6475840"/>
              <a:gd name="connsiteY2" fmla="*/ 8340 h 6886371"/>
              <a:gd name="connsiteX3" fmla="*/ 2718167 w 6475840"/>
              <a:gd name="connsiteY3" fmla="*/ 6886371 h 6886371"/>
              <a:gd name="connsiteX4" fmla="*/ 10773 w 6475840"/>
              <a:gd name="connsiteY4" fmla="*/ 6877288 h 6886371"/>
              <a:gd name="connsiteX5" fmla="*/ 0 w 6475840"/>
              <a:gd name="connsiteY5" fmla="*/ 3185268 h 6886371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718167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84553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4306 w 6596852"/>
              <a:gd name="connsiteY4" fmla="*/ 6887113 h 6896196"/>
              <a:gd name="connsiteX5" fmla="*/ 0 w 6596852"/>
              <a:gd name="connsiteY5" fmla="*/ 3195093 h 68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852" h="6896196">
                <a:moveTo>
                  <a:pt x="0" y="3195093"/>
                </a:moveTo>
                <a:lnTo>
                  <a:pt x="2048522" y="9825"/>
                </a:lnTo>
                <a:lnTo>
                  <a:pt x="6596852" y="0"/>
                </a:lnTo>
                <a:lnTo>
                  <a:pt x="2630770" y="6896196"/>
                </a:lnTo>
                <a:lnTo>
                  <a:pt x="4306" y="6887113"/>
                </a:lnTo>
                <a:cubicBezTo>
                  <a:pt x="639" y="6262819"/>
                  <a:pt x="3667" y="3819387"/>
                  <a:pt x="0" y="31950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5383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B4B3012-F87D-4B19-8508-FC9FCF94AB10}"/>
              </a:ext>
            </a:extLst>
          </p:cNvPr>
          <p:cNvGrpSpPr/>
          <p:nvPr userDrawn="1"/>
        </p:nvGrpSpPr>
        <p:grpSpPr>
          <a:xfrm>
            <a:off x="2924901" y="1686696"/>
            <a:ext cx="6342197" cy="3484608"/>
            <a:chOff x="-548507" y="477868"/>
            <a:chExt cx="11570449" cy="6357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DA8B384-9C73-48AE-A686-B8756D1BC3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B1327A8-1B5E-4678-9568-48D27CA823E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7CAFC64-51C4-45C6-AEF9-65B54F5146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A649BF4-C417-44E9-98D6-8FC294A5D4C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5BEC155-8F1B-46C1-A45D-866F572EEED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7197790-46F7-4F92-9C93-5BCAB1C111B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4B1CAF9C-6520-4B32-8DAA-4041428CBA4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95E82618-5E05-455C-BDF9-5110E40010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5901807-736E-437B-80F8-D3924B5A1E4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2BB209EC-1388-4082-934E-EC99454D42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802FC6A2-8EB5-49A0-BC16-E01EE9D85FE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7681421-F4DB-46D8-9B81-F3C7378FCF1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80F074ED-916B-467D-9871-B74D0952C1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2179" y="1884681"/>
            <a:ext cx="4540437" cy="2812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C81543E3-75DA-4BE9-A4E5-C20150E352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147C64E-B38B-41CA-83F4-6C69AF037434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01D9318-E0D3-49A9-A33B-600EAC6FA22C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73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3055512-C062-4A16-8C9B-5A02F0BE99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6116" y="389863"/>
            <a:ext cx="4498759" cy="5947901"/>
          </a:xfrm>
          <a:custGeom>
            <a:avLst/>
            <a:gdLst>
              <a:gd name="connsiteX0" fmla="*/ 1879242 w 3341686"/>
              <a:gd name="connsiteY0" fmla="*/ 3114083 h 4418111"/>
              <a:gd name="connsiteX1" fmla="*/ 2101518 w 3341686"/>
              <a:gd name="connsiteY1" fmla="*/ 3815631 h 4418111"/>
              <a:gd name="connsiteX2" fmla="*/ 2285590 w 3341686"/>
              <a:gd name="connsiteY2" fmla="*/ 3565576 h 4418111"/>
              <a:gd name="connsiteX3" fmla="*/ 2264752 w 3341686"/>
              <a:gd name="connsiteY3" fmla="*/ 3905929 h 4418111"/>
              <a:gd name="connsiteX4" fmla="*/ 1945232 w 3341686"/>
              <a:gd name="connsiteY4" fmla="*/ 4246286 h 4418111"/>
              <a:gd name="connsiteX5" fmla="*/ 1625716 w 3341686"/>
              <a:gd name="connsiteY5" fmla="*/ 4103895 h 4418111"/>
              <a:gd name="connsiteX6" fmla="*/ 1518051 w 3341686"/>
              <a:gd name="connsiteY6" fmla="*/ 3718391 h 4418111"/>
              <a:gd name="connsiteX7" fmla="*/ 1587511 w 3341686"/>
              <a:gd name="connsiteY7" fmla="*/ 3694077 h 4418111"/>
              <a:gd name="connsiteX8" fmla="*/ 1688229 w 3341686"/>
              <a:gd name="connsiteY8" fmla="*/ 3635036 h 4418111"/>
              <a:gd name="connsiteX9" fmla="*/ 1879242 w 3341686"/>
              <a:gd name="connsiteY9" fmla="*/ 3114083 h 4418111"/>
              <a:gd name="connsiteX10" fmla="*/ 1936055 w 3341686"/>
              <a:gd name="connsiteY10" fmla="*/ 2421021 h 4418111"/>
              <a:gd name="connsiteX11" fmla="*/ 1559822 w 3341686"/>
              <a:gd name="connsiteY11" fmla="*/ 3182513 h 4418111"/>
              <a:gd name="connsiteX12" fmla="*/ 1535743 w 3341686"/>
              <a:gd name="connsiteY12" fmla="*/ 3266790 h 4418111"/>
              <a:gd name="connsiteX13" fmla="*/ 1454479 w 3341686"/>
              <a:gd name="connsiteY13" fmla="*/ 3206593 h 4418111"/>
              <a:gd name="connsiteX14" fmla="*/ 1352144 w 3341686"/>
              <a:gd name="connsiteY14" fmla="*/ 3013960 h 4418111"/>
              <a:gd name="connsiteX15" fmla="*/ 1337093 w 3341686"/>
              <a:gd name="connsiteY15" fmla="*/ 3700210 h 4418111"/>
              <a:gd name="connsiteX16" fmla="*/ 1096305 w 3341686"/>
              <a:gd name="connsiteY16" fmla="*/ 3582824 h 4418111"/>
              <a:gd name="connsiteX17" fmla="*/ 1412341 w 3341686"/>
              <a:gd name="connsiteY17" fmla="*/ 4049354 h 4418111"/>
              <a:gd name="connsiteX18" fmla="*/ 2408607 w 3341686"/>
              <a:gd name="connsiteY18" fmla="*/ 4118580 h 4418111"/>
              <a:gd name="connsiteX19" fmla="*/ 2745709 w 3341686"/>
              <a:gd name="connsiteY19" fmla="*/ 3618942 h 4418111"/>
              <a:gd name="connsiteX20" fmla="*/ 2462783 w 3341686"/>
              <a:gd name="connsiteY20" fmla="*/ 3697197 h 4418111"/>
              <a:gd name="connsiteX21" fmla="*/ 2408607 w 3341686"/>
              <a:gd name="connsiteY21" fmla="*/ 2986873 h 4418111"/>
              <a:gd name="connsiteX22" fmla="*/ 2333359 w 3341686"/>
              <a:gd name="connsiteY22" fmla="*/ 3266790 h 4418111"/>
              <a:gd name="connsiteX23" fmla="*/ 2270154 w 3341686"/>
              <a:gd name="connsiteY23" fmla="*/ 3369125 h 4418111"/>
              <a:gd name="connsiteX24" fmla="*/ 2212965 w 3341686"/>
              <a:gd name="connsiteY24" fmla="*/ 3275819 h 4418111"/>
              <a:gd name="connsiteX25" fmla="*/ 1936055 w 3341686"/>
              <a:gd name="connsiteY25" fmla="*/ 2421021 h 4418111"/>
              <a:gd name="connsiteX26" fmla="*/ 103053 w 3341686"/>
              <a:gd name="connsiteY26" fmla="*/ 2360828 h 4418111"/>
              <a:gd name="connsiteX27" fmla="*/ 157234 w 3341686"/>
              <a:gd name="connsiteY27" fmla="*/ 2430054 h 4418111"/>
              <a:gd name="connsiteX28" fmla="*/ 241506 w 3341686"/>
              <a:gd name="connsiteY28" fmla="*/ 2851436 h 4418111"/>
              <a:gd name="connsiteX29" fmla="*/ 214418 w 3341686"/>
              <a:gd name="connsiteY29" fmla="*/ 2968822 h 4418111"/>
              <a:gd name="connsiteX30" fmla="*/ 127132 w 3341686"/>
              <a:gd name="connsiteY30" fmla="*/ 2884545 h 4418111"/>
              <a:gd name="connsiteX31" fmla="*/ 42856 w 3341686"/>
              <a:gd name="connsiteY31" fmla="*/ 2430054 h 4418111"/>
              <a:gd name="connsiteX32" fmla="*/ 103053 w 3341686"/>
              <a:gd name="connsiteY32" fmla="*/ 2360828 h 4418111"/>
              <a:gd name="connsiteX33" fmla="*/ 3192307 w 3341686"/>
              <a:gd name="connsiteY33" fmla="*/ 1170427 h 4418111"/>
              <a:gd name="connsiteX34" fmla="*/ 3254387 w 3341686"/>
              <a:gd name="connsiteY34" fmla="*/ 1223099 h 4418111"/>
              <a:gd name="connsiteX35" fmla="*/ 3215257 w 3341686"/>
              <a:gd name="connsiteY35" fmla="*/ 1903331 h 4418111"/>
              <a:gd name="connsiteX36" fmla="*/ 3109913 w 3341686"/>
              <a:gd name="connsiteY36" fmla="*/ 1641472 h 4418111"/>
              <a:gd name="connsiteX37" fmla="*/ 3137001 w 3341686"/>
              <a:gd name="connsiteY37" fmla="*/ 1226111 h 4418111"/>
              <a:gd name="connsiteX38" fmla="*/ 3192307 w 3341686"/>
              <a:gd name="connsiteY38" fmla="*/ 1170427 h 4418111"/>
              <a:gd name="connsiteX39" fmla="*/ 903682 w 3341686"/>
              <a:gd name="connsiteY39" fmla="*/ 305091 h 4418111"/>
              <a:gd name="connsiteX40" fmla="*/ 933780 w 3341686"/>
              <a:gd name="connsiteY40" fmla="*/ 910075 h 4418111"/>
              <a:gd name="connsiteX41" fmla="*/ 816391 w 3341686"/>
              <a:gd name="connsiteY41" fmla="*/ 910075 h 4418111"/>
              <a:gd name="connsiteX42" fmla="*/ 903682 w 3341686"/>
              <a:gd name="connsiteY42" fmla="*/ 305091 h 4418111"/>
              <a:gd name="connsiteX43" fmla="*/ 1862291 w 3341686"/>
              <a:gd name="connsiteY43" fmla="*/ 345 h 4418111"/>
              <a:gd name="connsiteX44" fmla="*/ 1877338 w 3341686"/>
              <a:gd name="connsiteY44" fmla="*/ 46244 h 4418111"/>
              <a:gd name="connsiteX45" fmla="*/ 2182092 w 3341686"/>
              <a:gd name="connsiteY45" fmla="*/ 943743 h 4418111"/>
              <a:gd name="connsiteX46" fmla="*/ 2422123 w 3341686"/>
              <a:gd name="connsiteY46" fmla="*/ 1879252 h 4418111"/>
              <a:gd name="connsiteX47" fmla="*/ 2563588 w 3341686"/>
              <a:gd name="connsiteY47" fmla="*/ 1307378 h 4418111"/>
              <a:gd name="connsiteX48" fmla="*/ 2542519 w 3341686"/>
              <a:gd name="connsiteY48" fmla="*/ 1189992 h 4418111"/>
              <a:gd name="connsiteX49" fmla="*/ 2560582 w 3341686"/>
              <a:gd name="connsiteY49" fmla="*/ 1114744 h 4418111"/>
              <a:gd name="connsiteX50" fmla="*/ 2629807 w 3341686"/>
              <a:gd name="connsiteY50" fmla="*/ 1162902 h 4418111"/>
              <a:gd name="connsiteX51" fmla="*/ 3069243 w 3341686"/>
              <a:gd name="connsiteY51" fmla="*/ 2264513 h 4418111"/>
              <a:gd name="connsiteX52" fmla="*/ 2978949 w 3341686"/>
              <a:gd name="connsiteY52" fmla="*/ 2785218 h 4418111"/>
              <a:gd name="connsiteX53" fmla="*/ 3168573 w 3341686"/>
              <a:gd name="connsiteY53" fmla="*/ 2601619 h 4418111"/>
              <a:gd name="connsiteX54" fmla="*/ 3216727 w 3341686"/>
              <a:gd name="connsiteY54" fmla="*/ 2547439 h 4418111"/>
              <a:gd name="connsiteX55" fmla="*/ 3264885 w 3341686"/>
              <a:gd name="connsiteY55" fmla="*/ 2610648 h 4418111"/>
              <a:gd name="connsiteX56" fmla="*/ 3276929 w 3341686"/>
              <a:gd name="connsiteY56" fmla="*/ 3293885 h 4418111"/>
              <a:gd name="connsiteX57" fmla="*/ 2960889 w 3341686"/>
              <a:gd name="connsiteY57" fmla="*/ 3992173 h 4418111"/>
              <a:gd name="connsiteX58" fmla="*/ 2936648 w 3341686"/>
              <a:gd name="connsiteY58" fmla="*/ 4048734 h 4418111"/>
              <a:gd name="connsiteX59" fmla="*/ 2618669 w 3341686"/>
              <a:gd name="connsiteY59" fmla="*/ 4237262 h 4418111"/>
              <a:gd name="connsiteX60" fmla="*/ 1798618 w 3341686"/>
              <a:gd name="connsiteY60" fmla="*/ 4418111 h 4418111"/>
              <a:gd name="connsiteX61" fmla="*/ 978569 w 3341686"/>
              <a:gd name="connsiteY61" fmla="*/ 4237262 h 4418111"/>
              <a:gd name="connsiteX62" fmla="*/ 800342 w 3341686"/>
              <a:gd name="connsiteY62" fmla="*/ 4131594 h 4418111"/>
              <a:gd name="connsiteX63" fmla="*/ 826896 w 3341686"/>
              <a:gd name="connsiteY63" fmla="*/ 4121597 h 4418111"/>
              <a:gd name="connsiteX64" fmla="*/ 774935 w 3341686"/>
              <a:gd name="connsiteY64" fmla="*/ 4116531 h 4418111"/>
              <a:gd name="connsiteX65" fmla="*/ 630977 w 3341686"/>
              <a:gd name="connsiteY65" fmla="*/ 4031176 h 4418111"/>
              <a:gd name="connsiteX66" fmla="*/ 664362 w 3341686"/>
              <a:gd name="connsiteY66" fmla="*/ 4034313 h 4418111"/>
              <a:gd name="connsiteX67" fmla="*/ 477750 w 3341686"/>
              <a:gd name="connsiteY67" fmla="*/ 3889841 h 4418111"/>
              <a:gd name="connsiteX68" fmla="*/ 450661 w 3341686"/>
              <a:gd name="connsiteY68" fmla="*/ 3841680 h 4418111"/>
              <a:gd name="connsiteX69" fmla="*/ 510860 w 3341686"/>
              <a:gd name="connsiteY69" fmla="*/ 3823621 h 4418111"/>
              <a:gd name="connsiteX70" fmla="*/ 697474 w 3341686"/>
              <a:gd name="connsiteY70" fmla="*/ 3901875 h 4418111"/>
              <a:gd name="connsiteX71" fmla="*/ 459691 w 3341686"/>
              <a:gd name="connsiteY71" fmla="*/ 3483507 h 4418111"/>
              <a:gd name="connsiteX72" fmla="*/ 414545 w 3341686"/>
              <a:gd name="connsiteY72" fmla="*/ 3035041 h 4418111"/>
              <a:gd name="connsiteX73" fmla="*/ 417554 w 3341686"/>
              <a:gd name="connsiteY73" fmla="*/ 2448115 h 4418111"/>
              <a:gd name="connsiteX74" fmla="*/ 447656 w 3341686"/>
              <a:gd name="connsiteY74" fmla="*/ 2336752 h 4418111"/>
              <a:gd name="connsiteX75" fmla="*/ 661353 w 3341686"/>
              <a:gd name="connsiteY75" fmla="*/ 2589576 h 4418111"/>
              <a:gd name="connsiteX76" fmla="*/ 763690 w 3341686"/>
              <a:gd name="connsiteY76" fmla="*/ 2622687 h 4418111"/>
              <a:gd name="connsiteX77" fmla="*/ 739610 w 3341686"/>
              <a:gd name="connsiteY77" fmla="*/ 2529380 h 4418111"/>
              <a:gd name="connsiteX78" fmla="*/ 760677 w 3341686"/>
              <a:gd name="connsiteY78" fmla="*/ 1782937 h 4418111"/>
              <a:gd name="connsiteX79" fmla="*/ 1061661 w 3341686"/>
              <a:gd name="connsiteY79" fmla="*/ 1229121 h 4418111"/>
              <a:gd name="connsiteX80" fmla="*/ 1106813 w 3341686"/>
              <a:gd name="connsiteY80" fmla="*/ 1183975 h 4418111"/>
              <a:gd name="connsiteX81" fmla="*/ 1148952 w 3341686"/>
              <a:gd name="connsiteY81" fmla="*/ 1262229 h 4418111"/>
              <a:gd name="connsiteX82" fmla="*/ 1546255 w 3341686"/>
              <a:gd name="connsiteY82" fmla="*/ 1912360 h 4418111"/>
              <a:gd name="connsiteX83" fmla="*/ 1516156 w 3341686"/>
              <a:gd name="connsiteY83" fmla="*/ 1042511 h 4418111"/>
              <a:gd name="connsiteX84" fmla="*/ 1618491 w 3341686"/>
              <a:gd name="connsiteY84" fmla="*/ 202761 h 4418111"/>
              <a:gd name="connsiteX85" fmla="*/ 1811125 w 3341686"/>
              <a:gd name="connsiteY85" fmla="*/ 22165 h 4418111"/>
              <a:gd name="connsiteX86" fmla="*/ 1862291 w 3341686"/>
              <a:gd name="connsiteY86" fmla="*/ 345 h 441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41686" h="4418111">
                <a:moveTo>
                  <a:pt x="1879242" y="3114083"/>
                </a:moveTo>
                <a:cubicBezTo>
                  <a:pt x="1976488" y="3357196"/>
                  <a:pt x="2000802" y="3593361"/>
                  <a:pt x="2101518" y="3815631"/>
                </a:cubicBezTo>
                <a:cubicBezTo>
                  <a:pt x="2191815" y="3746172"/>
                  <a:pt x="2216129" y="3648931"/>
                  <a:pt x="2285590" y="3565576"/>
                </a:cubicBezTo>
                <a:cubicBezTo>
                  <a:pt x="2348103" y="3694077"/>
                  <a:pt x="2302951" y="3805213"/>
                  <a:pt x="2264752" y="3905929"/>
                </a:cubicBezTo>
                <a:cubicBezTo>
                  <a:pt x="2209182" y="4062215"/>
                  <a:pt x="2111936" y="4197665"/>
                  <a:pt x="1945232" y="4246286"/>
                </a:cubicBezTo>
                <a:cubicBezTo>
                  <a:pt x="1806311" y="4287962"/>
                  <a:pt x="1709065" y="4208083"/>
                  <a:pt x="1625716" y="4103895"/>
                </a:cubicBezTo>
                <a:cubicBezTo>
                  <a:pt x="1531941" y="3989284"/>
                  <a:pt x="1490266" y="3864254"/>
                  <a:pt x="1518051" y="3718391"/>
                </a:cubicBezTo>
                <a:cubicBezTo>
                  <a:pt x="1524994" y="3680183"/>
                  <a:pt x="1552779" y="3662821"/>
                  <a:pt x="1587511" y="3694077"/>
                </a:cubicBezTo>
                <a:cubicBezTo>
                  <a:pt x="1670862" y="3760061"/>
                  <a:pt x="1677809" y="3687130"/>
                  <a:pt x="1688229" y="3635036"/>
                </a:cubicBezTo>
                <a:cubicBezTo>
                  <a:pt x="1722956" y="3461383"/>
                  <a:pt x="1792416" y="3305097"/>
                  <a:pt x="1879242" y="3114083"/>
                </a:cubicBezTo>
                <a:close/>
                <a:moveTo>
                  <a:pt x="1936055" y="2421021"/>
                </a:moveTo>
                <a:cubicBezTo>
                  <a:pt x="1740414" y="2661809"/>
                  <a:pt x="1574873" y="2884538"/>
                  <a:pt x="1559822" y="3182513"/>
                </a:cubicBezTo>
                <a:cubicBezTo>
                  <a:pt x="1556814" y="3212614"/>
                  <a:pt x="1574873" y="3257760"/>
                  <a:pt x="1535743" y="3266790"/>
                </a:cubicBezTo>
                <a:cubicBezTo>
                  <a:pt x="1493604" y="3275819"/>
                  <a:pt x="1472538" y="3236689"/>
                  <a:pt x="1454479" y="3206593"/>
                </a:cubicBezTo>
                <a:cubicBezTo>
                  <a:pt x="1418356" y="3143388"/>
                  <a:pt x="1385252" y="3080178"/>
                  <a:pt x="1352144" y="3013960"/>
                </a:cubicBezTo>
                <a:cubicBezTo>
                  <a:pt x="1313013" y="3245718"/>
                  <a:pt x="1249807" y="3468452"/>
                  <a:pt x="1337093" y="3700210"/>
                </a:cubicBezTo>
                <a:cubicBezTo>
                  <a:pt x="1237765" y="3685159"/>
                  <a:pt x="1201649" y="3591854"/>
                  <a:pt x="1096305" y="3582824"/>
                </a:cubicBezTo>
                <a:cubicBezTo>
                  <a:pt x="1186602" y="3760407"/>
                  <a:pt x="1288933" y="3907888"/>
                  <a:pt x="1412341" y="4049354"/>
                </a:cubicBezTo>
                <a:cubicBezTo>
                  <a:pt x="1668178" y="4350337"/>
                  <a:pt x="2143739" y="4329270"/>
                  <a:pt x="2408607" y="4118580"/>
                </a:cubicBezTo>
                <a:cubicBezTo>
                  <a:pt x="2562109" y="3995178"/>
                  <a:pt x="2586189" y="3775457"/>
                  <a:pt x="2745709" y="3618942"/>
                </a:cubicBezTo>
                <a:cubicBezTo>
                  <a:pt x="2619294" y="3615933"/>
                  <a:pt x="2553080" y="3694189"/>
                  <a:pt x="2462783" y="3697197"/>
                </a:cubicBezTo>
                <a:cubicBezTo>
                  <a:pt x="2462783" y="3468452"/>
                  <a:pt x="2525992" y="3239701"/>
                  <a:pt x="2408607" y="2986873"/>
                </a:cubicBezTo>
                <a:cubicBezTo>
                  <a:pt x="2378506" y="3101250"/>
                  <a:pt x="2357438" y="3185521"/>
                  <a:pt x="2333359" y="3266790"/>
                </a:cubicBezTo>
                <a:cubicBezTo>
                  <a:pt x="2321317" y="3305920"/>
                  <a:pt x="2321317" y="3366117"/>
                  <a:pt x="2270154" y="3369125"/>
                </a:cubicBezTo>
                <a:cubicBezTo>
                  <a:pt x="2225002" y="3372132"/>
                  <a:pt x="2228016" y="3311937"/>
                  <a:pt x="2212965" y="3275819"/>
                </a:cubicBezTo>
                <a:cubicBezTo>
                  <a:pt x="2104608" y="3004930"/>
                  <a:pt x="1984214" y="2737055"/>
                  <a:pt x="1936055" y="2421021"/>
                </a:cubicBezTo>
                <a:close/>
                <a:moveTo>
                  <a:pt x="103053" y="2360828"/>
                </a:moveTo>
                <a:cubicBezTo>
                  <a:pt x="142183" y="2360828"/>
                  <a:pt x="148205" y="2402966"/>
                  <a:pt x="157234" y="2430054"/>
                </a:cubicBezTo>
                <a:cubicBezTo>
                  <a:pt x="205388" y="2568509"/>
                  <a:pt x="226459" y="2709974"/>
                  <a:pt x="241506" y="2851436"/>
                </a:cubicBezTo>
                <a:cubicBezTo>
                  <a:pt x="235489" y="2893574"/>
                  <a:pt x="268599" y="2953771"/>
                  <a:pt x="214418" y="2968822"/>
                </a:cubicBezTo>
                <a:cubicBezTo>
                  <a:pt x="166262" y="2980864"/>
                  <a:pt x="148205" y="2920663"/>
                  <a:pt x="127132" y="2884545"/>
                </a:cubicBezTo>
                <a:cubicBezTo>
                  <a:pt x="42856" y="2743080"/>
                  <a:pt x="-59480" y="2607639"/>
                  <a:pt x="42856" y="2430054"/>
                </a:cubicBezTo>
                <a:cubicBezTo>
                  <a:pt x="57907" y="2402966"/>
                  <a:pt x="66935" y="2363836"/>
                  <a:pt x="103053" y="2360828"/>
                </a:cubicBezTo>
                <a:close/>
                <a:moveTo>
                  <a:pt x="3192307" y="1170427"/>
                </a:moveTo>
                <a:cubicBezTo>
                  <a:pt x="3211495" y="1168921"/>
                  <a:pt x="3231812" y="1185475"/>
                  <a:pt x="3254387" y="1223099"/>
                </a:cubicBezTo>
                <a:cubicBezTo>
                  <a:pt x="3380797" y="1433791"/>
                  <a:pt x="3371768" y="1689631"/>
                  <a:pt x="3215257" y="1903331"/>
                </a:cubicBezTo>
                <a:cubicBezTo>
                  <a:pt x="3176127" y="1810025"/>
                  <a:pt x="3143023" y="1725748"/>
                  <a:pt x="3109913" y="1641472"/>
                </a:cubicBezTo>
                <a:cubicBezTo>
                  <a:pt x="3052725" y="1500009"/>
                  <a:pt x="3067775" y="1358544"/>
                  <a:pt x="3137001" y="1226111"/>
                </a:cubicBezTo>
                <a:cubicBezTo>
                  <a:pt x="3155060" y="1191498"/>
                  <a:pt x="3173119" y="1171933"/>
                  <a:pt x="3192307" y="1170427"/>
                </a:cubicBezTo>
                <a:close/>
                <a:moveTo>
                  <a:pt x="903682" y="305091"/>
                </a:moveTo>
                <a:cubicBezTo>
                  <a:pt x="963880" y="509763"/>
                  <a:pt x="1108358" y="696374"/>
                  <a:pt x="933780" y="910075"/>
                </a:cubicBezTo>
                <a:cubicBezTo>
                  <a:pt x="885623" y="970272"/>
                  <a:pt x="858535" y="985323"/>
                  <a:pt x="816391" y="910075"/>
                </a:cubicBezTo>
                <a:cubicBezTo>
                  <a:pt x="695994" y="705404"/>
                  <a:pt x="723088" y="479667"/>
                  <a:pt x="903682" y="305091"/>
                </a:cubicBezTo>
                <a:close/>
                <a:moveTo>
                  <a:pt x="1862291" y="345"/>
                </a:moveTo>
                <a:cubicBezTo>
                  <a:pt x="1875833" y="2603"/>
                  <a:pt x="1883358" y="16145"/>
                  <a:pt x="1877338" y="46244"/>
                </a:cubicBezTo>
                <a:cubicBezTo>
                  <a:pt x="1802095" y="407429"/>
                  <a:pt x="2049659" y="645764"/>
                  <a:pt x="2182092" y="943743"/>
                </a:cubicBezTo>
                <a:cubicBezTo>
                  <a:pt x="2473461" y="1457530"/>
                  <a:pt x="2353399" y="1825074"/>
                  <a:pt x="2422123" y="1879252"/>
                </a:cubicBezTo>
                <a:cubicBezTo>
                  <a:pt x="2545529" y="1683610"/>
                  <a:pt x="2593685" y="1506027"/>
                  <a:pt x="2563588" y="1307378"/>
                </a:cubicBezTo>
                <a:cubicBezTo>
                  <a:pt x="2557568" y="1268246"/>
                  <a:pt x="2548539" y="1229121"/>
                  <a:pt x="2542519" y="1189992"/>
                </a:cubicBezTo>
                <a:cubicBezTo>
                  <a:pt x="2539509" y="1162902"/>
                  <a:pt x="2533489" y="1126786"/>
                  <a:pt x="2560582" y="1114744"/>
                </a:cubicBezTo>
                <a:cubicBezTo>
                  <a:pt x="2602714" y="1096689"/>
                  <a:pt x="2614757" y="1138823"/>
                  <a:pt x="2629807" y="1162902"/>
                </a:cubicBezTo>
                <a:cubicBezTo>
                  <a:pt x="2819429" y="1512047"/>
                  <a:pt x="3054194" y="1843133"/>
                  <a:pt x="3069243" y="2264513"/>
                </a:cubicBezTo>
                <a:cubicBezTo>
                  <a:pt x="3075267" y="2439085"/>
                  <a:pt x="3045164" y="2604628"/>
                  <a:pt x="2978949" y="2785218"/>
                </a:cubicBezTo>
                <a:cubicBezTo>
                  <a:pt x="3066237" y="2728034"/>
                  <a:pt x="3126433" y="2673853"/>
                  <a:pt x="3168573" y="2601619"/>
                </a:cubicBezTo>
                <a:cubicBezTo>
                  <a:pt x="3180608" y="2580546"/>
                  <a:pt x="3177601" y="2541420"/>
                  <a:pt x="3216727" y="2547439"/>
                </a:cubicBezTo>
                <a:cubicBezTo>
                  <a:pt x="3246827" y="2553459"/>
                  <a:pt x="3255856" y="2583561"/>
                  <a:pt x="3264885" y="2610648"/>
                </a:cubicBezTo>
                <a:cubicBezTo>
                  <a:pt x="3349163" y="2836384"/>
                  <a:pt x="3349163" y="3065135"/>
                  <a:pt x="3276929" y="3293885"/>
                </a:cubicBezTo>
                <a:cubicBezTo>
                  <a:pt x="3198670" y="3537687"/>
                  <a:pt x="3054194" y="3754394"/>
                  <a:pt x="2960889" y="3992173"/>
                </a:cubicBezTo>
                <a:lnTo>
                  <a:pt x="2936648" y="4048734"/>
                </a:lnTo>
                <a:lnTo>
                  <a:pt x="2618669" y="4237262"/>
                </a:lnTo>
                <a:cubicBezTo>
                  <a:pt x="2366617" y="4353716"/>
                  <a:pt x="2089504" y="4418111"/>
                  <a:pt x="1798618" y="4418111"/>
                </a:cubicBezTo>
                <a:cubicBezTo>
                  <a:pt x="1507737" y="4418111"/>
                  <a:pt x="1230620" y="4353716"/>
                  <a:pt x="978569" y="4237262"/>
                </a:cubicBezTo>
                <a:lnTo>
                  <a:pt x="800342" y="4131594"/>
                </a:lnTo>
                <a:lnTo>
                  <a:pt x="826896" y="4121597"/>
                </a:lnTo>
                <a:lnTo>
                  <a:pt x="774935" y="4116531"/>
                </a:lnTo>
                <a:lnTo>
                  <a:pt x="630977" y="4031176"/>
                </a:lnTo>
                <a:lnTo>
                  <a:pt x="664362" y="4034313"/>
                </a:lnTo>
                <a:cubicBezTo>
                  <a:pt x="604167" y="3986153"/>
                  <a:pt x="540956" y="3937995"/>
                  <a:pt x="477750" y="3889841"/>
                </a:cubicBezTo>
                <a:cubicBezTo>
                  <a:pt x="462700" y="3877796"/>
                  <a:pt x="441633" y="3865759"/>
                  <a:pt x="450661" y="3841680"/>
                </a:cubicBezTo>
                <a:cubicBezTo>
                  <a:pt x="459691" y="3811584"/>
                  <a:pt x="489787" y="3814593"/>
                  <a:pt x="510860" y="3823621"/>
                </a:cubicBezTo>
                <a:cubicBezTo>
                  <a:pt x="565035" y="3844692"/>
                  <a:pt x="619216" y="3868768"/>
                  <a:pt x="697474" y="3901875"/>
                </a:cubicBezTo>
                <a:cubicBezTo>
                  <a:pt x="595137" y="3757402"/>
                  <a:pt x="513872" y="3627979"/>
                  <a:pt x="459691" y="3483507"/>
                </a:cubicBezTo>
                <a:cubicBezTo>
                  <a:pt x="408525" y="3336025"/>
                  <a:pt x="393474" y="3188542"/>
                  <a:pt x="414545" y="3035041"/>
                </a:cubicBezTo>
                <a:cubicBezTo>
                  <a:pt x="444641" y="2839399"/>
                  <a:pt x="456684" y="2643757"/>
                  <a:pt x="417554" y="2448115"/>
                </a:cubicBezTo>
                <a:cubicBezTo>
                  <a:pt x="408525" y="2411995"/>
                  <a:pt x="396486" y="2369860"/>
                  <a:pt x="447656" y="2336752"/>
                </a:cubicBezTo>
                <a:cubicBezTo>
                  <a:pt x="513872" y="2427045"/>
                  <a:pt x="571055" y="2520351"/>
                  <a:pt x="661353" y="2589576"/>
                </a:cubicBezTo>
                <a:cubicBezTo>
                  <a:pt x="691449" y="2610648"/>
                  <a:pt x="724561" y="2655794"/>
                  <a:pt x="763690" y="2622687"/>
                </a:cubicBezTo>
                <a:cubicBezTo>
                  <a:pt x="802815" y="2589576"/>
                  <a:pt x="754660" y="2556473"/>
                  <a:pt x="739610" y="2529380"/>
                </a:cubicBezTo>
                <a:cubicBezTo>
                  <a:pt x="601157" y="2276553"/>
                  <a:pt x="595137" y="2029745"/>
                  <a:pt x="760677" y="1782937"/>
                </a:cubicBezTo>
                <a:cubicBezTo>
                  <a:pt x="878063" y="1608368"/>
                  <a:pt x="1019530" y="1445831"/>
                  <a:pt x="1061661" y="1229121"/>
                </a:cubicBezTo>
                <a:cubicBezTo>
                  <a:pt x="1064676" y="1208051"/>
                  <a:pt x="1076713" y="1177955"/>
                  <a:pt x="1106813" y="1183975"/>
                </a:cubicBezTo>
                <a:cubicBezTo>
                  <a:pt x="1145944" y="1193004"/>
                  <a:pt x="1142929" y="1232130"/>
                  <a:pt x="1148952" y="1262229"/>
                </a:cubicBezTo>
                <a:cubicBezTo>
                  <a:pt x="1197107" y="1524084"/>
                  <a:pt x="1365660" y="1710698"/>
                  <a:pt x="1546255" y="1912360"/>
                </a:cubicBezTo>
                <a:cubicBezTo>
                  <a:pt x="1630530" y="1605352"/>
                  <a:pt x="1699753" y="1325436"/>
                  <a:pt x="1516156" y="1042511"/>
                </a:cubicBezTo>
                <a:cubicBezTo>
                  <a:pt x="1389742" y="846869"/>
                  <a:pt x="1452945" y="377330"/>
                  <a:pt x="1618491" y="202761"/>
                </a:cubicBezTo>
                <a:cubicBezTo>
                  <a:pt x="1678686" y="139551"/>
                  <a:pt x="1744905" y="82367"/>
                  <a:pt x="1811125" y="22165"/>
                </a:cubicBezTo>
                <a:cubicBezTo>
                  <a:pt x="1829182" y="7116"/>
                  <a:pt x="1848746" y="-1914"/>
                  <a:pt x="1862291" y="3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BFA120E-8255-4F2E-885E-500E3A325318}"/>
              </a:ext>
            </a:extLst>
          </p:cNvPr>
          <p:cNvSpPr/>
          <p:nvPr/>
        </p:nvSpPr>
        <p:spPr>
          <a:xfrm>
            <a:off x="4173363" y="5164475"/>
            <a:ext cx="768994" cy="498806"/>
          </a:xfrm>
          <a:custGeom>
            <a:avLst/>
            <a:gdLst>
              <a:gd name="connsiteX0" fmla="*/ 136849 w 248770"/>
              <a:gd name="connsiteY0" fmla="*/ 100853 h 161364"/>
              <a:gd name="connsiteX1" fmla="*/ 148951 w 248770"/>
              <a:gd name="connsiteY1" fmla="*/ 82027 h 161364"/>
              <a:gd name="connsiteX2" fmla="*/ 241063 w 248770"/>
              <a:gd name="connsiteY2" fmla="*/ 0 h 161364"/>
              <a:gd name="connsiteX3" fmla="*/ 93146 w 248770"/>
              <a:gd name="connsiteY3" fmla="*/ 38997 h 161364"/>
              <a:gd name="connsiteX4" fmla="*/ 89784 w 248770"/>
              <a:gd name="connsiteY4" fmla="*/ 155986 h 161364"/>
              <a:gd name="connsiteX5" fmla="*/ 91801 w 248770"/>
              <a:gd name="connsiteY5" fmla="*/ 119679 h 161364"/>
              <a:gd name="connsiteX6" fmla="*/ 76337 w 248770"/>
              <a:gd name="connsiteY6" fmla="*/ 51771 h 161364"/>
              <a:gd name="connsiteX7" fmla="*/ 12463 w 248770"/>
              <a:gd name="connsiteY7" fmla="*/ 53788 h 161364"/>
              <a:gd name="connsiteX8" fmla="*/ 5740 w 248770"/>
              <a:gd name="connsiteY8" fmla="*/ 58495 h 161364"/>
              <a:gd name="connsiteX9" fmla="*/ 12463 w 248770"/>
              <a:gd name="connsiteY9" fmla="*/ 61184 h 161364"/>
              <a:gd name="connsiteX10" fmla="*/ 9101 w 248770"/>
              <a:gd name="connsiteY10" fmla="*/ 117662 h 161364"/>
              <a:gd name="connsiteX11" fmla="*/ 27255 w 248770"/>
              <a:gd name="connsiteY11" fmla="*/ 129764 h 161364"/>
              <a:gd name="connsiteX12" fmla="*/ 34651 w 248770"/>
              <a:gd name="connsiteY12" fmla="*/ 110938 h 161364"/>
              <a:gd name="connsiteX13" fmla="*/ 31289 w 248770"/>
              <a:gd name="connsiteY13" fmla="*/ 88751 h 161364"/>
              <a:gd name="connsiteX14" fmla="*/ 13135 w 248770"/>
              <a:gd name="connsiteY14" fmla="*/ 108921 h 161364"/>
              <a:gd name="connsiteX15" fmla="*/ 15152 w 248770"/>
              <a:gd name="connsiteY15" fmla="*/ 80682 h 161364"/>
              <a:gd name="connsiteX16" fmla="*/ 36668 w 248770"/>
              <a:gd name="connsiteY16" fmla="*/ 73287 h 161364"/>
              <a:gd name="connsiteX17" fmla="*/ 50115 w 248770"/>
              <a:gd name="connsiteY17" fmla="*/ 94802 h 161364"/>
              <a:gd name="connsiteX18" fmla="*/ 52132 w 248770"/>
              <a:gd name="connsiteY18" fmla="*/ 134471 h 161364"/>
              <a:gd name="connsiteX19" fmla="*/ 58183 w 248770"/>
              <a:gd name="connsiteY19" fmla="*/ 88751 h 161364"/>
              <a:gd name="connsiteX20" fmla="*/ 36668 w 248770"/>
              <a:gd name="connsiteY20" fmla="*/ 45048 h 161364"/>
              <a:gd name="connsiteX21" fmla="*/ 80371 w 248770"/>
              <a:gd name="connsiteY21" fmla="*/ 121024 h 161364"/>
              <a:gd name="connsiteX22" fmla="*/ 46081 w 248770"/>
              <a:gd name="connsiteY22" fmla="*/ 151952 h 161364"/>
              <a:gd name="connsiteX23" fmla="*/ 99869 w 248770"/>
              <a:gd name="connsiteY23" fmla="*/ 158003 h 161364"/>
              <a:gd name="connsiteX24" fmla="*/ 230978 w 248770"/>
              <a:gd name="connsiteY24" fmla="*/ 61184 h 161364"/>
              <a:gd name="connsiteX25" fmla="*/ 249804 w 248770"/>
              <a:gd name="connsiteY25" fmla="*/ 36307 h 161364"/>
              <a:gd name="connsiteX26" fmla="*/ 157691 w 248770"/>
              <a:gd name="connsiteY26" fmla="*/ 95474 h 161364"/>
              <a:gd name="connsiteX27" fmla="*/ 136849 w 248770"/>
              <a:gd name="connsiteY27" fmla="*/ 100853 h 161364"/>
              <a:gd name="connsiteX28" fmla="*/ 127435 w 248770"/>
              <a:gd name="connsiteY28" fmla="*/ 59167 h 161364"/>
              <a:gd name="connsiteX29" fmla="*/ 163743 w 248770"/>
              <a:gd name="connsiteY29" fmla="*/ 34290 h 161364"/>
              <a:gd name="connsiteX30" fmla="*/ 177862 w 248770"/>
              <a:gd name="connsiteY30" fmla="*/ 43031 h 161364"/>
              <a:gd name="connsiteX31" fmla="*/ 137521 w 248770"/>
              <a:gd name="connsiteY31" fmla="*/ 63874 h 161364"/>
              <a:gd name="connsiteX32" fmla="*/ 127435 w 248770"/>
              <a:gd name="connsiteY32" fmla="*/ 59167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8770" h="161364">
                <a:moveTo>
                  <a:pt x="136849" y="100853"/>
                </a:moveTo>
                <a:cubicBezTo>
                  <a:pt x="130125" y="90768"/>
                  <a:pt x="143572" y="87406"/>
                  <a:pt x="148951" y="82027"/>
                </a:cubicBezTo>
                <a:cubicBezTo>
                  <a:pt x="176517" y="51771"/>
                  <a:pt x="230978" y="51099"/>
                  <a:pt x="241063" y="0"/>
                </a:cubicBezTo>
                <a:cubicBezTo>
                  <a:pt x="191982" y="16137"/>
                  <a:pt x="142899" y="30256"/>
                  <a:pt x="93146" y="38997"/>
                </a:cubicBezTo>
                <a:cubicBezTo>
                  <a:pt x="120040" y="85389"/>
                  <a:pt x="119367" y="125058"/>
                  <a:pt x="89784" y="155986"/>
                </a:cubicBezTo>
                <a:cubicBezTo>
                  <a:pt x="85749" y="142539"/>
                  <a:pt x="89784" y="131109"/>
                  <a:pt x="91801" y="119679"/>
                </a:cubicBezTo>
                <a:cubicBezTo>
                  <a:pt x="95163" y="95474"/>
                  <a:pt x="95163" y="71270"/>
                  <a:pt x="76337" y="51771"/>
                </a:cubicBezTo>
                <a:cubicBezTo>
                  <a:pt x="52804" y="27567"/>
                  <a:pt x="36668" y="28239"/>
                  <a:pt x="12463" y="53788"/>
                </a:cubicBezTo>
                <a:cubicBezTo>
                  <a:pt x="10446" y="55806"/>
                  <a:pt x="8429" y="57150"/>
                  <a:pt x="5740" y="58495"/>
                </a:cubicBezTo>
                <a:cubicBezTo>
                  <a:pt x="7757" y="59167"/>
                  <a:pt x="9774" y="59840"/>
                  <a:pt x="12463" y="61184"/>
                </a:cubicBezTo>
                <a:cubicBezTo>
                  <a:pt x="3050" y="79338"/>
                  <a:pt x="-8380" y="97491"/>
                  <a:pt x="9101" y="117662"/>
                </a:cubicBezTo>
                <a:cubicBezTo>
                  <a:pt x="13808" y="123041"/>
                  <a:pt x="16497" y="133798"/>
                  <a:pt x="27255" y="129764"/>
                </a:cubicBezTo>
                <a:cubicBezTo>
                  <a:pt x="35323" y="127075"/>
                  <a:pt x="34651" y="118334"/>
                  <a:pt x="34651" y="110938"/>
                </a:cubicBezTo>
                <a:cubicBezTo>
                  <a:pt x="34651" y="103543"/>
                  <a:pt x="36668" y="95474"/>
                  <a:pt x="31289" y="88751"/>
                </a:cubicBezTo>
                <a:cubicBezTo>
                  <a:pt x="19187" y="91440"/>
                  <a:pt x="23221" y="104887"/>
                  <a:pt x="13135" y="108921"/>
                </a:cubicBezTo>
                <a:cubicBezTo>
                  <a:pt x="3723" y="98836"/>
                  <a:pt x="8429" y="89423"/>
                  <a:pt x="15152" y="80682"/>
                </a:cubicBezTo>
                <a:cubicBezTo>
                  <a:pt x="20532" y="73959"/>
                  <a:pt x="27927" y="70597"/>
                  <a:pt x="36668" y="73287"/>
                </a:cubicBezTo>
                <a:cubicBezTo>
                  <a:pt x="46753" y="76648"/>
                  <a:pt x="49443" y="85389"/>
                  <a:pt x="50115" y="94802"/>
                </a:cubicBezTo>
                <a:cubicBezTo>
                  <a:pt x="51460" y="106904"/>
                  <a:pt x="51460" y="119007"/>
                  <a:pt x="52132" y="134471"/>
                </a:cubicBezTo>
                <a:cubicBezTo>
                  <a:pt x="68268" y="118334"/>
                  <a:pt x="64235" y="103543"/>
                  <a:pt x="58183" y="88751"/>
                </a:cubicBezTo>
                <a:cubicBezTo>
                  <a:pt x="52804" y="75304"/>
                  <a:pt x="45408" y="62529"/>
                  <a:pt x="36668" y="45048"/>
                </a:cubicBezTo>
                <a:cubicBezTo>
                  <a:pt x="68268" y="65218"/>
                  <a:pt x="85749" y="96819"/>
                  <a:pt x="80371" y="121024"/>
                </a:cubicBezTo>
                <a:cubicBezTo>
                  <a:pt x="76337" y="139177"/>
                  <a:pt x="66251" y="151952"/>
                  <a:pt x="46081" y="151952"/>
                </a:cubicBezTo>
                <a:cubicBezTo>
                  <a:pt x="62217" y="171450"/>
                  <a:pt x="80371" y="171450"/>
                  <a:pt x="99869" y="158003"/>
                </a:cubicBezTo>
                <a:cubicBezTo>
                  <a:pt x="144244" y="127075"/>
                  <a:pt x="189964" y="96819"/>
                  <a:pt x="230978" y="61184"/>
                </a:cubicBezTo>
                <a:cubicBezTo>
                  <a:pt x="237701" y="55133"/>
                  <a:pt x="245770" y="50426"/>
                  <a:pt x="249804" y="36307"/>
                </a:cubicBezTo>
                <a:cubicBezTo>
                  <a:pt x="216186" y="57823"/>
                  <a:pt x="186602" y="76648"/>
                  <a:pt x="157691" y="95474"/>
                </a:cubicBezTo>
                <a:cubicBezTo>
                  <a:pt x="150968" y="99509"/>
                  <a:pt x="142227" y="108921"/>
                  <a:pt x="136849" y="100853"/>
                </a:cubicBezTo>
                <a:close/>
                <a:moveTo>
                  <a:pt x="127435" y="59167"/>
                </a:moveTo>
                <a:cubicBezTo>
                  <a:pt x="132814" y="41686"/>
                  <a:pt x="152313" y="43031"/>
                  <a:pt x="163743" y="34290"/>
                </a:cubicBezTo>
                <a:cubicBezTo>
                  <a:pt x="170466" y="36307"/>
                  <a:pt x="181224" y="37652"/>
                  <a:pt x="177862" y="43031"/>
                </a:cubicBezTo>
                <a:cubicBezTo>
                  <a:pt x="169794" y="57823"/>
                  <a:pt x="152313" y="59840"/>
                  <a:pt x="137521" y="63874"/>
                </a:cubicBezTo>
                <a:cubicBezTo>
                  <a:pt x="132814" y="65218"/>
                  <a:pt x="126091" y="63874"/>
                  <a:pt x="127435" y="59167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AEC9FEF-71B6-48B2-95AF-27F54C33613F}"/>
              </a:ext>
            </a:extLst>
          </p:cNvPr>
          <p:cNvSpPr/>
          <p:nvPr/>
        </p:nvSpPr>
        <p:spPr>
          <a:xfrm>
            <a:off x="4087317" y="5110440"/>
            <a:ext cx="768994" cy="498806"/>
          </a:xfrm>
          <a:custGeom>
            <a:avLst/>
            <a:gdLst>
              <a:gd name="connsiteX0" fmla="*/ 11387 w 248770"/>
              <a:gd name="connsiteY0" fmla="*/ 95474 h 161364"/>
              <a:gd name="connsiteX1" fmla="*/ 24834 w 248770"/>
              <a:gd name="connsiteY1" fmla="*/ 75304 h 161364"/>
              <a:gd name="connsiteX2" fmla="*/ 21472 w 248770"/>
              <a:gd name="connsiteY2" fmla="*/ 72614 h 161364"/>
              <a:gd name="connsiteX3" fmla="*/ 27523 w 248770"/>
              <a:gd name="connsiteY3" fmla="*/ 55133 h 161364"/>
              <a:gd name="connsiteX4" fmla="*/ 45677 w 248770"/>
              <a:gd name="connsiteY4" fmla="*/ 39669 h 161364"/>
              <a:gd name="connsiteX5" fmla="*/ 46349 w 248770"/>
              <a:gd name="connsiteY5" fmla="*/ 38324 h 161364"/>
              <a:gd name="connsiteX6" fmla="*/ 46349 w 248770"/>
              <a:gd name="connsiteY6" fmla="*/ 38324 h 161364"/>
              <a:gd name="connsiteX7" fmla="*/ 47022 w 248770"/>
              <a:gd name="connsiteY7" fmla="*/ 38324 h 161364"/>
              <a:gd name="connsiteX8" fmla="*/ 77278 w 248770"/>
              <a:gd name="connsiteY8" fmla="*/ 30256 h 161364"/>
              <a:gd name="connsiteX9" fmla="*/ 116274 w 248770"/>
              <a:gd name="connsiteY9" fmla="*/ 51099 h 161364"/>
              <a:gd name="connsiteX10" fmla="*/ 205025 w 248770"/>
              <a:gd name="connsiteY10" fmla="*/ 19498 h 161364"/>
              <a:gd name="connsiteX11" fmla="*/ 251417 w 248770"/>
              <a:gd name="connsiteY11" fmla="*/ 0 h 161364"/>
              <a:gd name="connsiteX12" fmla="*/ 91397 w 248770"/>
              <a:gd name="connsiteY12" fmla="*/ 23532 h 161364"/>
              <a:gd name="connsiteX13" fmla="*/ 46349 w 248770"/>
              <a:gd name="connsiteY13" fmla="*/ 37652 h 161364"/>
              <a:gd name="connsiteX14" fmla="*/ 11387 w 248770"/>
              <a:gd name="connsiteY14" fmla="*/ 66563 h 161364"/>
              <a:gd name="connsiteX15" fmla="*/ 34919 w 248770"/>
              <a:gd name="connsiteY15" fmla="*/ 164054 h 161364"/>
              <a:gd name="connsiteX16" fmla="*/ 11387 w 248770"/>
              <a:gd name="connsiteY16" fmla="*/ 95474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770" h="161364">
                <a:moveTo>
                  <a:pt x="11387" y="95474"/>
                </a:moveTo>
                <a:cubicBezTo>
                  <a:pt x="13404" y="86061"/>
                  <a:pt x="17438" y="77993"/>
                  <a:pt x="24834" y="75304"/>
                </a:cubicBezTo>
                <a:cubicBezTo>
                  <a:pt x="23489" y="74631"/>
                  <a:pt x="22144" y="73959"/>
                  <a:pt x="21472" y="72614"/>
                </a:cubicBezTo>
                <a:cubicBezTo>
                  <a:pt x="15421" y="65891"/>
                  <a:pt x="24161" y="60512"/>
                  <a:pt x="27523" y="55133"/>
                </a:cubicBezTo>
                <a:cubicBezTo>
                  <a:pt x="32230" y="48409"/>
                  <a:pt x="38953" y="44375"/>
                  <a:pt x="45677" y="39669"/>
                </a:cubicBezTo>
                <a:cubicBezTo>
                  <a:pt x="45677" y="38996"/>
                  <a:pt x="46349" y="38996"/>
                  <a:pt x="46349" y="38324"/>
                </a:cubicBezTo>
                <a:lnTo>
                  <a:pt x="46349" y="38324"/>
                </a:lnTo>
                <a:cubicBezTo>
                  <a:pt x="46349" y="38324"/>
                  <a:pt x="47022" y="38324"/>
                  <a:pt x="47022" y="38324"/>
                </a:cubicBezTo>
                <a:cubicBezTo>
                  <a:pt x="57107" y="35635"/>
                  <a:pt x="66520" y="30928"/>
                  <a:pt x="77278" y="30256"/>
                </a:cubicBezTo>
                <a:cubicBezTo>
                  <a:pt x="94086" y="28911"/>
                  <a:pt x="109550" y="31601"/>
                  <a:pt x="116274" y="51099"/>
                </a:cubicBezTo>
                <a:cubicBezTo>
                  <a:pt x="141823" y="29584"/>
                  <a:pt x="176113" y="30928"/>
                  <a:pt x="205025" y="19498"/>
                </a:cubicBezTo>
                <a:cubicBezTo>
                  <a:pt x="220489" y="13447"/>
                  <a:pt x="238642" y="13447"/>
                  <a:pt x="251417" y="0"/>
                </a:cubicBezTo>
                <a:cubicBezTo>
                  <a:pt x="198301" y="12102"/>
                  <a:pt x="144513" y="16137"/>
                  <a:pt x="91397" y="23532"/>
                </a:cubicBezTo>
                <a:cubicBezTo>
                  <a:pt x="75933" y="25549"/>
                  <a:pt x="59124" y="25549"/>
                  <a:pt x="46349" y="37652"/>
                </a:cubicBezTo>
                <a:cubicBezTo>
                  <a:pt x="28196" y="38996"/>
                  <a:pt x="20128" y="54460"/>
                  <a:pt x="11387" y="66563"/>
                </a:cubicBezTo>
                <a:cubicBezTo>
                  <a:pt x="-11473" y="96146"/>
                  <a:pt x="1974" y="148590"/>
                  <a:pt x="34919" y="164054"/>
                </a:cubicBezTo>
                <a:cubicBezTo>
                  <a:pt x="16766" y="144556"/>
                  <a:pt x="4663" y="123041"/>
                  <a:pt x="11387" y="95474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5A94BBB-3E28-47A7-8C06-28F97779A72D}"/>
              </a:ext>
            </a:extLst>
          </p:cNvPr>
          <p:cNvSpPr/>
          <p:nvPr/>
        </p:nvSpPr>
        <p:spPr>
          <a:xfrm>
            <a:off x="5005820" y="5600932"/>
            <a:ext cx="20784" cy="20784"/>
          </a:xfrm>
          <a:custGeom>
            <a:avLst/>
            <a:gdLst>
              <a:gd name="connsiteX0" fmla="*/ 2017 w 0"/>
              <a:gd name="connsiteY0" fmla="*/ 0 h 0"/>
              <a:gd name="connsiteX1" fmla="*/ 0 w 0"/>
              <a:gd name="connsiteY1" fmla="*/ 2690 h 0"/>
              <a:gd name="connsiteX2" fmla="*/ 2017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2017" y="0"/>
                </a:moveTo>
                <a:cubicBezTo>
                  <a:pt x="1344" y="673"/>
                  <a:pt x="672" y="2017"/>
                  <a:pt x="0" y="2690"/>
                </a:cubicBezTo>
                <a:cubicBezTo>
                  <a:pt x="672" y="1345"/>
                  <a:pt x="1344" y="673"/>
                  <a:pt x="2017" y="0"/>
                </a:cubicBezTo>
                <a:close/>
              </a:path>
            </a:pathLst>
          </a:custGeom>
          <a:solidFill>
            <a:srgbClr val="313131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DBE02DC-4E03-4B0B-A547-E112300A4AD8}"/>
              </a:ext>
            </a:extLst>
          </p:cNvPr>
          <p:cNvSpPr/>
          <p:nvPr/>
        </p:nvSpPr>
        <p:spPr>
          <a:xfrm>
            <a:off x="6019244" y="5168633"/>
            <a:ext cx="20784" cy="20784"/>
          </a:xfrm>
          <a:custGeom>
            <a:avLst/>
            <a:gdLst>
              <a:gd name="connsiteX0" fmla="*/ 264 w 0"/>
              <a:gd name="connsiteY0" fmla="*/ 1345 h 0"/>
              <a:gd name="connsiteX1" fmla="*/ 1609 w 0"/>
              <a:gd name="connsiteY1" fmla="*/ 4034 h 0"/>
              <a:gd name="connsiteX2" fmla="*/ 1609 w 0"/>
              <a:gd name="connsiteY2" fmla="*/ 0 h 0"/>
              <a:gd name="connsiteX3" fmla="*/ 264 w 0"/>
              <a:gd name="connsiteY3" fmla="*/ 134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264" y="1345"/>
                </a:moveTo>
                <a:cubicBezTo>
                  <a:pt x="-409" y="2017"/>
                  <a:pt x="264" y="3362"/>
                  <a:pt x="1609" y="4034"/>
                </a:cubicBezTo>
                <a:cubicBezTo>
                  <a:pt x="1609" y="2690"/>
                  <a:pt x="1609" y="1345"/>
                  <a:pt x="1609" y="0"/>
                </a:cubicBezTo>
                <a:cubicBezTo>
                  <a:pt x="1609" y="0"/>
                  <a:pt x="936" y="0"/>
                  <a:pt x="264" y="1345"/>
                </a:cubicBezTo>
                <a:close/>
              </a:path>
            </a:pathLst>
          </a:custGeom>
          <a:solidFill>
            <a:srgbClr val="F4F4F4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AD502C0-545C-454E-91FB-F80A1B215D2B}"/>
              </a:ext>
            </a:extLst>
          </p:cNvPr>
          <p:cNvSpPr/>
          <p:nvPr/>
        </p:nvSpPr>
        <p:spPr>
          <a:xfrm>
            <a:off x="6672662" y="5399849"/>
            <a:ext cx="20784" cy="20784"/>
          </a:xfrm>
          <a:custGeom>
            <a:avLst/>
            <a:gdLst>
              <a:gd name="connsiteX0" fmla="*/ 0 w 0"/>
              <a:gd name="connsiteY0" fmla="*/ 504 h 0"/>
              <a:gd name="connsiteX1" fmla="*/ 0 w 0"/>
              <a:gd name="connsiteY1" fmla="*/ 504 h 0"/>
              <a:gd name="connsiteX2" fmla="*/ 0 w 0"/>
              <a:gd name="connsiteY2" fmla="*/ 504 h 0"/>
              <a:gd name="connsiteX3" fmla="*/ 0 w 0"/>
              <a:gd name="connsiteY3" fmla="*/ 50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0" y="504"/>
                </a:moveTo>
                <a:cubicBezTo>
                  <a:pt x="0" y="504"/>
                  <a:pt x="0" y="-168"/>
                  <a:pt x="0" y="504"/>
                </a:cubicBezTo>
                <a:cubicBezTo>
                  <a:pt x="0" y="-168"/>
                  <a:pt x="0" y="-168"/>
                  <a:pt x="0" y="504"/>
                </a:cubicBezTo>
                <a:lnTo>
                  <a:pt x="0" y="504"/>
                </a:ln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F19DDC2-014E-49F0-8DC4-E17B5FD32896}"/>
              </a:ext>
            </a:extLst>
          </p:cNvPr>
          <p:cNvSpPr/>
          <p:nvPr/>
        </p:nvSpPr>
        <p:spPr>
          <a:xfrm>
            <a:off x="6622783" y="5218511"/>
            <a:ext cx="20784" cy="20784"/>
          </a:xfrm>
          <a:custGeom>
            <a:avLst/>
            <a:gdLst>
              <a:gd name="connsiteX0" fmla="*/ 10085 w 6723"/>
              <a:gd name="connsiteY0" fmla="*/ 0 h 0"/>
              <a:gd name="connsiteX1" fmla="*/ 10085 w 6723"/>
              <a:gd name="connsiteY1" fmla="*/ 0 h 0"/>
              <a:gd name="connsiteX2" fmla="*/ 0 w 6723"/>
              <a:gd name="connsiteY2" fmla="*/ 0 h 0"/>
              <a:gd name="connsiteX3" fmla="*/ 10085 w 6723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">
                <a:moveTo>
                  <a:pt x="10085" y="0"/>
                </a:moveTo>
                <a:lnTo>
                  <a:pt x="10085" y="0"/>
                </a:lnTo>
                <a:cubicBezTo>
                  <a:pt x="6724" y="0"/>
                  <a:pt x="3362" y="0"/>
                  <a:pt x="0" y="0"/>
                </a:cubicBezTo>
                <a:cubicBezTo>
                  <a:pt x="3362" y="3362"/>
                  <a:pt x="6724" y="3362"/>
                  <a:pt x="10085" y="0"/>
                </a:cubicBez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B890A9D-2B06-4A81-9D13-71CFBE6B95F7}"/>
              </a:ext>
            </a:extLst>
          </p:cNvPr>
          <p:cNvSpPr/>
          <p:nvPr/>
        </p:nvSpPr>
        <p:spPr>
          <a:xfrm>
            <a:off x="5440195" y="5361918"/>
            <a:ext cx="20784" cy="20784"/>
          </a:xfrm>
          <a:custGeom>
            <a:avLst/>
            <a:gdLst>
              <a:gd name="connsiteX0" fmla="*/ 0 w 6723"/>
              <a:gd name="connsiteY0" fmla="*/ 0 h 6723"/>
              <a:gd name="connsiteX1" fmla="*/ 7396 w 6723"/>
              <a:gd name="connsiteY1" fmla="*/ 7396 h 6723"/>
              <a:gd name="connsiteX2" fmla="*/ 0 w 6723"/>
              <a:gd name="connsiteY2" fmla="*/ 0 h 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6723">
                <a:moveTo>
                  <a:pt x="0" y="0"/>
                </a:moveTo>
                <a:cubicBezTo>
                  <a:pt x="2690" y="2690"/>
                  <a:pt x="5379" y="4707"/>
                  <a:pt x="7396" y="7396"/>
                </a:cubicBezTo>
                <a:cubicBezTo>
                  <a:pt x="6724" y="4034"/>
                  <a:pt x="4707" y="1345"/>
                  <a:pt x="0" y="0"/>
                </a:cubicBezTo>
                <a:close/>
              </a:path>
            </a:pathLst>
          </a:custGeom>
          <a:solidFill>
            <a:srgbClr val="E7E7E7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68E4F6E3-5F03-44B1-88AC-B183C4C74F2F}"/>
              </a:ext>
            </a:extLst>
          </p:cNvPr>
          <p:cNvSpPr/>
          <p:nvPr/>
        </p:nvSpPr>
        <p:spPr>
          <a:xfrm>
            <a:off x="6671103" y="5400483"/>
            <a:ext cx="20784" cy="20784"/>
          </a:xfrm>
          <a:custGeom>
            <a:avLst/>
            <a:gdLst>
              <a:gd name="connsiteX0" fmla="*/ 504 w 0"/>
              <a:gd name="connsiteY0" fmla="*/ 299 h 0"/>
              <a:gd name="connsiteX1" fmla="*/ 504 w 0"/>
              <a:gd name="connsiteY1" fmla="*/ 299 h 0"/>
              <a:gd name="connsiteX2" fmla="*/ 504 w 0"/>
              <a:gd name="connsiteY2" fmla="*/ 299 h 0"/>
              <a:gd name="connsiteX3" fmla="*/ 504 w 0"/>
              <a:gd name="connsiteY3" fmla="*/ 299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504" y="299"/>
                </a:moveTo>
                <a:cubicBezTo>
                  <a:pt x="504" y="299"/>
                  <a:pt x="-168" y="-373"/>
                  <a:pt x="504" y="299"/>
                </a:cubicBezTo>
                <a:cubicBezTo>
                  <a:pt x="-168" y="299"/>
                  <a:pt x="-168" y="299"/>
                  <a:pt x="504" y="299"/>
                </a:cubicBezTo>
                <a:cubicBezTo>
                  <a:pt x="504" y="299"/>
                  <a:pt x="504" y="299"/>
                  <a:pt x="504" y="299"/>
                </a:cubicBezTo>
                <a:close/>
              </a:path>
            </a:pathLst>
          </a:custGeom>
          <a:solidFill>
            <a:srgbClr val="DADADA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DE819B0-91A9-435A-879C-56C65E0B0359}"/>
              </a:ext>
            </a:extLst>
          </p:cNvPr>
          <p:cNvSpPr/>
          <p:nvPr/>
        </p:nvSpPr>
        <p:spPr>
          <a:xfrm>
            <a:off x="6265302" y="5603005"/>
            <a:ext cx="20784" cy="20784"/>
          </a:xfrm>
          <a:custGeom>
            <a:avLst/>
            <a:gdLst>
              <a:gd name="connsiteX0" fmla="*/ 0 w 6723"/>
              <a:gd name="connsiteY0" fmla="*/ 0 h 0"/>
              <a:gd name="connsiteX1" fmla="*/ 3362 w 6723"/>
              <a:gd name="connsiteY1" fmla="*/ 4707 h 0"/>
              <a:gd name="connsiteX2" fmla="*/ 5379 w 6723"/>
              <a:gd name="connsiteY2" fmla="*/ 4707 h 0"/>
              <a:gd name="connsiteX3" fmla="*/ 7396 w 6723"/>
              <a:gd name="connsiteY3" fmla="*/ 4707 h 0"/>
              <a:gd name="connsiteX4" fmla="*/ 2017 w 6723"/>
              <a:gd name="connsiteY4" fmla="*/ 0 h 0"/>
              <a:gd name="connsiteX5" fmla="*/ 0 w 6723"/>
              <a:gd name="connsiteY5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3">
                <a:moveTo>
                  <a:pt x="0" y="0"/>
                </a:moveTo>
                <a:cubicBezTo>
                  <a:pt x="1345" y="1345"/>
                  <a:pt x="2690" y="3362"/>
                  <a:pt x="3362" y="4707"/>
                </a:cubicBezTo>
                <a:lnTo>
                  <a:pt x="5379" y="4707"/>
                </a:lnTo>
                <a:lnTo>
                  <a:pt x="7396" y="4707"/>
                </a:lnTo>
                <a:cubicBezTo>
                  <a:pt x="6051" y="2689"/>
                  <a:pt x="4034" y="1345"/>
                  <a:pt x="2017" y="0"/>
                </a:cubicBezTo>
                <a:cubicBezTo>
                  <a:pt x="1345" y="672"/>
                  <a:pt x="672" y="0"/>
                  <a:pt x="0" y="0"/>
                </a:cubicBezTo>
                <a:close/>
              </a:path>
            </a:pathLst>
          </a:custGeom>
          <a:solidFill>
            <a:srgbClr val="89898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DF2B1D-016C-4F06-859C-A6EC3B9689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933F232-DA65-41C7-AC51-33D1AB853F2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01EFC2FE-7CFD-4206-8A9A-D82B4D55D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E57668-BEBD-43F9-8230-3996B1888FF2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2CB3CD-EDE6-4F6E-9F5D-FDCAB2099581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283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CC5C1-1599-4C84-A843-91E70EABC32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5D14429C-3C10-43BD-9636-A5015380F96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08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CC38DC-7C09-43D7-B6AA-DFAE27AC9FC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xmlns="" id="{D5381E01-8890-4BA8-920F-405E883DB473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9">
            <a:extLst>
              <a:ext uri="{FF2B5EF4-FFF2-40B4-BE49-F238E27FC236}">
                <a16:creationId xmlns:a16="http://schemas.microsoft.com/office/drawing/2014/main" xmlns="" id="{A011E629-5956-4B8B-8C73-FC1E8E5C6D75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10">
            <a:extLst>
              <a:ext uri="{FF2B5EF4-FFF2-40B4-BE49-F238E27FC236}">
                <a16:creationId xmlns:a16="http://schemas.microsoft.com/office/drawing/2014/main" xmlns="" id="{6C56FF6C-DAB3-4ACF-965B-633A39A71A58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11">
            <a:extLst>
              <a:ext uri="{FF2B5EF4-FFF2-40B4-BE49-F238E27FC236}">
                <a16:creationId xmlns:a16="http://schemas.microsoft.com/office/drawing/2014/main" xmlns="" id="{A0563DA1-A3F7-4026-A38F-A3CB17C918E9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8640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344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673240" y="499253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1141827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090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077A84-6009-409D-A4B1-35939BB51A87}"/>
              </a:ext>
            </a:extLst>
          </p:cNvPr>
          <p:cNvSpPr/>
          <p:nvPr userDrawn="1"/>
        </p:nvSpPr>
        <p:spPr>
          <a:xfrm>
            <a:off x="3397776" y="280479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1DEF1FA-2D73-4CF2-85DA-F7409D869E88}"/>
              </a:ext>
            </a:extLst>
          </p:cNvPr>
          <p:cNvGrpSpPr/>
          <p:nvPr userDrawn="1"/>
        </p:nvGrpSpPr>
        <p:grpSpPr>
          <a:xfrm>
            <a:off x="733478" y="165810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E79C6F44-42EA-4086-98B3-5BA2C48DE1C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D940AAC-8131-4E04-ACCC-DD60329CB0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012132B-7D28-4793-9ACE-8A50AC0EA4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DA8B60B1-3BC1-46D8-A6B5-51E0B99DDA5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C91DDA7D-5E81-4DFC-8DC1-2B5515AE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E4572092-16F8-4EAB-85FD-3DF3ED6BFA5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20696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30B28010-70C7-447B-839F-859EC8B9A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0BBC03-C00E-42D6-9852-08C1693A8F0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F4EE1D9-94E8-4B28-A2ED-F53BE25AB22F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66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3">
            <a:extLst>
              <a:ext uri="{FF2B5EF4-FFF2-40B4-BE49-F238E27FC236}">
                <a16:creationId xmlns:a16="http://schemas.microsoft.com/office/drawing/2014/main" xmlns="" id="{765EEA8B-9A67-469F-8BB3-65824733F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14">
            <a:extLst>
              <a:ext uri="{FF2B5EF4-FFF2-40B4-BE49-F238E27FC236}">
                <a16:creationId xmlns:a16="http://schemas.microsoft.com/office/drawing/2014/main" xmlns="" id="{2E38BD16-EA56-4033-8266-D224C725CD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xmlns="" id="{5A7FC3DE-855D-47F8-8A08-2C9EF72072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xmlns="" id="{B648FC59-60B7-4C60-AED6-B26A5CFBDD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xmlns="" id="{E2282AC1-84D1-457A-9B24-E20E948A5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3098" y="46295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1471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805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6202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458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8183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204721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097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xmlns="" id="{5BDD6C17-436D-4F52-8ED5-560A16C207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17"/>
            <a:ext cx="8883762" cy="6874169"/>
          </a:xfrm>
          <a:custGeom>
            <a:avLst/>
            <a:gdLst>
              <a:gd name="connsiteX0" fmla="*/ 0 w 4176532"/>
              <a:gd name="connsiteY0" fmla="*/ 6867763 h 6867763"/>
              <a:gd name="connsiteX1" fmla="*/ 1367981 w 4176532"/>
              <a:gd name="connsiteY1" fmla="*/ 0 h 6867763"/>
              <a:gd name="connsiteX2" fmla="*/ 4176532 w 4176532"/>
              <a:gd name="connsiteY2" fmla="*/ 0 h 6867763"/>
              <a:gd name="connsiteX3" fmla="*/ 2808551 w 4176532"/>
              <a:gd name="connsiteY3" fmla="*/ 6867763 h 6867763"/>
              <a:gd name="connsiteX4" fmla="*/ 0 w 4176532"/>
              <a:gd name="connsiteY4" fmla="*/ 6867763 h 6867763"/>
              <a:gd name="connsiteX0" fmla="*/ 0 w 4909957"/>
              <a:gd name="connsiteY0" fmla="*/ 6867763 h 6867763"/>
              <a:gd name="connsiteX1" fmla="*/ 1367981 w 4909957"/>
              <a:gd name="connsiteY1" fmla="*/ 0 h 6867763"/>
              <a:gd name="connsiteX2" fmla="*/ 4909957 w 4909957"/>
              <a:gd name="connsiteY2" fmla="*/ 0 h 6867763"/>
              <a:gd name="connsiteX3" fmla="*/ 2808551 w 4909957"/>
              <a:gd name="connsiteY3" fmla="*/ 6867763 h 6867763"/>
              <a:gd name="connsiteX4" fmla="*/ 0 w 4909957"/>
              <a:gd name="connsiteY4" fmla="*/ 6867763 h 6867763"/>
              <a:gd name="connsiteX0" fmla="*/ 0 w 4909957"/>
              <a:gd name="connsiteY0" fmla="*/ 6877288 h 6877288"/>
              <a:gd name="connsiteX1" fmla="*/ 2110931 w 4909957"/>
              <a:gd name="connsiteY1" fmla="*/ 0 h 6877288"/>
              <a:gd name="connsiteX2" fmla="*/ 4909957 w 4909957"/>
              <a:gd name="connsiteY2" fmla="*/ 9525 h 6877288"/>
              <a:gd name="connsiteX3" fmla="*/ 2808551 w 4909957"/>
              <a:gd name="connsiteY3" fmla="*/ 6877288 h 6877288"/>
              <a:gd name="connsiteX4" fmla="*/ 0 w 4909957"/>
              <a:gd name="connsiteY4" fmla="*/ 6877288 h 6877288"/>
              <a:gd name="connsiteX0" fmla="*/ 0 w 5557657"/>
              <a:gd name="connsiteY0" fmla="*/ 6877288 h 6877288"/>
              <a:gd name="connsiteX1" fmla="*/ 211093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3888051 w 5557657"/>
              <a:gd name="connsiteY3" fmla="*/ 6877288 h 6877288"/>
              <a:gd name="connsiteX4" fmla="*/ 0 w 5557657"/>
              <a:gd name="connsiteY4" fmla="*/ 6877288 h 6877288"/>
              <a:gd name="connsiteX0" fmla="*/ 0 w 6433957"/>
              <a:gd name="connsiteY0" fmla="*/ 6877288 h 6877288"/>
              <a:gd name="connsiteX1" fmla="*/ 2815781 w 6433957"/>
              <a:gd name="connsiteY1" fmla="*/ 0 h 6877288"/>
              <a:gd name="connsiteX2" fmla="*/ 6433957 w 6433957"/>
              <a:gd name="connsiteY2" fmla="*/ 0 h 6877288"/>
              <a:gd name="connsiteX3" fmla="*/ 3888051 w 6433957"/>
              <a:gd name="connsiteY3" fmla="*/ 6877288 h 6877288"/>
              <a:gd name="connsiteX4" fmla="*/ 0 w 64339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0 w 64847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790606 w 6484757"/>
              <a:gd name="connsiteY4" fmla="*/ 6877288 h 6877288"/>
              <a:gd name="connsiteX5" fmla="*/ 0 w 6484757"/>
              <a:gd name="connsiteY5" fmla="*/ 6877288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23576 w 5717727"/>
              <a:gd name="connsiteY4" fmla="*/ 6877288 h 6877288"/>
              <a:gd name="connsiteX5" fmla="*/ 0 w 5717727"/>
              <a:gd name="connsiteY5" fmla="*/ 5004406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11002 w 5717727"/>
              <a:gd name="connsiteY4" fmla="*/ 6877288 h 6877288"/>
              <a:gd name="connsiteX5" fmla="*/ 0 w 5717727"/>
              <a:gd name="connsiteY5" fmla="*/ 5004406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3110924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670825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794040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794040 h 6877288"/>
              <a:gd name="connsiteX0" fmla="*/ 2477 w 5707630"/>
              <a:gd name="connsiteY0" fmla="*/ 3794040 h 6890029"/>
              <a:gd name="connsiteX1" fmla="*/ 2038654 w 5707630"/>
              <a:gd name="connsiteY1" fmla="*/ 0 h 6890029"/>
              <a:gd name="connsiteX2" fmla="*/ 5707630 w 5707630"/>
              <a:gd name="connsiteY2" fmla="*/ 0 h 6890029"/>
              <a:gd name="connsiteX3" fmla="*/ 2771419 w 5707630"/>
              <a:gd name="connsiteY3" fmla="*/ 6890029 h 6890029"/>
              <a:gd name="connsiteX4" fmla="*/ 905 w 5707630"/>
              <a:gd name="connsiteY4" fmla="*/ 6877288 h 6890029"/>
              <a:gd name="connsiteX5" fmla="*/ 2477 w 5707630"/>
              <a:gd name="connsiteY5" fmla="*/ 3794040 h 6890029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771419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21717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09143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890029"/>
              <a:gd name="connsiteX1" fmla="*/ 2038654 w 6675848"/>
              <a:gd name="connsiteY1" fmla="*/ 12741 h 6890029"/>
              <a:gd name="connsiteX2" fmla="*/ 6675848 w 6675848"/>
              <a:gd name="connsiteY2" fmla="*/ 0 h 6890029"/>
              <a:gd name="connsiteX3" fmla="*/ 2809143 w 6675848"/>
              <a:gd name="connsiteY3" fmla="*/ 6813585 h 6890029"/>
              <a:gd name="connsiteX4" fmla="*/ 905 w 6675848"/>
              <a:gd name="connsiteY4" fmla="*/ 6890029 h 6890029"/>
              <a:gd name="connsiteX5" fmla="*/ 2477 w 6675848"/>
              <a:gd name="connsiteY5" fmla="*/ 3806781 h 6890029"/>
              <a:gd name="connsiteX0" fmla="*/ 2477 w 6675848"/>
              <a:gd name="connsiteY0" fmla="*/ 3806781 h 6890030"/>
              <a:gd name="connsiteX1" fmla="*/ 2038654 w 6675848"/>
              <a:gd name="connsiteY1" fmla="*/ 12741 h 6890030"/>
              <a:gd name="connsiteX2" fmla="*/ 6675848 w 6675848"/>
              <a:gd name="connsiteY2" fmla="*/ 0 h 6890030"/>
              <a:gd name="connsiteX3" fmla="*/ 2809143 w 6675848"/>
              <a:gd name="connsiteY3" fmla="*/ 6890030 h 6890030"/>
              <a:gd name="connsiteX4" fmla="*/ 905 w 6675848"/>
              <a:gd name="connsiteY4" fmla="*/ 6890029 h 6890030"/>
              <a:gd name="connsiteX5" fmla="*/ 2477 w 6675848"/>
              <a:gd name="connsiteY5" fmla="*/ 3806781 h 6890030"/>
              <a:gd name="connsiteX0" fmla="*/ 2477 w 6675848"/>
              <a:gd name="connsiteY0" fmla="*/ 3794040 h 6877289"/>
              <a:gd name="connsiteX1" fmla="*/ 2038654 w 6675848"/>
              <a:gd name="connsiteY1" fmla="*/ 0 h 6877289"/>
              <a:gd name="connsiteX2" fmla="*/ 6675848 w 6675848"/>
              <a:gd name="connsiteY2" fmla="*/ 0 h 6877289"/>
              <a:gd name="connsiteX3" fmla="*/ 2809143 w 6675848"/>
              <a:gd name="connsiteY3" fmla="*/ 6877289 h 6877289"/>
              <a:gd name="connsiteX4" fmla="*/ 905 w 6675848"/>
              <a:gd name="connsiteY4" fmla="*/ 6877288 h 6877289"/>
              <a:gd name="connsiteX5" fmla="*/ 2477 w 6675848"/>
              <a:gd name="connsiteY5" fmla="*/ 3794040 h 6877289"/>
              <a:gd name="connsiteX0" fmla="*/ 2477 w 6472145"/>
              <a:gd name="connsiteY0" fmla="*/ 3794040 h 6877289"/>
              <a:gd name="connsiteX1" fmla="*/ 2038654 w 6472145"/>
              <a:gd name="connsiteY1" fmla="*/ 0 h 6877289"/>
              <a:gd name="connsiteX2" fmla="*/ 6472145 w 6472145"/>
              <a:gd name="connsiteY2" fmla="*/ 16678 h 6877289"/>
              <a:gd name="connsiteX3" fmla="*/ 2809143 w 6472145"/>
              <a:gd name="connsiteY3" fmla="*/ 6877289 h 6877289"/>
              <a:gd name="connsiteX4" fmla="*/ 905 w 6472145"/>
              <a:gd name="connsiteY4" fmla="*/ 6877288 h 6877289"/>
              <a:gd name="connsiteX5" fmla="*/ 2477 w 6472145"/>
              <a:gd name="connsiteY5" fmla="*/ 3794040 h 6877289"/>
              <a:gd name="connsiteX0" fmla="*/ 2477 w 6465972"/>
              <a:gd name="connsiteY0" fmla="*/ 3794040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794040 h 6877289"/>
              <a:gd name="connsiteX0" fmla="*/ 2477 w 6465972"/>
              <a:gd name="connsiteY0" fmla="*/ 3477144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477144 h 6877289"/>
              <a:gd name="connsiteX0" fmla="*/ 8325 w 6465647"/>
              <a:gd name="connsiteY0" fmla="*/ 3385411 h 6877289"/>
              <a:gd name="connsiteX1" fmla="*/ 2038329 w 6465647"/>
              <a:gd name="connsiteY1" fmla="*/ 0 h 6877289"/>
              <a:gd name="connsiteX2" fmla="*/ 6465647 w 6465647"/>
              <a:gd name="connsiteY2" fmla="*/ 8340 h 6877289"/>
              <a:gd name="connsiteX3" fmla="*/ 2808818 w 6465647"/>
              <a:gd name="connsiteY3" fmla="*/ 6877289 h 6877289"/>
              <a:gd name="connsiteX4" fmla="*/ 580 w 6465647"/>
              <a:gd name="connsiteY4" fmla="*/ 6877288 h 6877289"/>
              <a:gd name="connsiteX5" fmla="*/ 8325 w 6465647"/>
              <a:gd name="connsiteY5" fmla="*/ 3385411 h 6877289"/>
              <a:gd name="connsiteX0" fmla="*/ 0 w 6482013"/>
              <a:gd name="connsiteY0" fmla="*/ 3268661 h 6877289"/>
              <a:gd name="connsiteX1" fmla="*/ 2054695 w 6482013"/>
              <a:gd name="connsiteY1" fmla="*/ 0 h 6877289"/>
              <a:gd name="connsiteX2" fmla="*/ 6482013 w 6482013"/>
              <a:gd name="connsiteY2" fmla="*/ 8340 h 6877289"/>
              <a:gd name="connsiteX3" fmla="*/ 2825184 w 6482013"/>
              <a:gd name="connsiteY3" fmla="*/ 6877289 h 6877289"/>
              <a:gd name="connsiteX4" fmla="*/ 16946 w 6482013"/>
              <a:gd name="connsiteY4" fmla="*/ 6877288 h 6877289"/>
              <a:gd name="connsiteX5" fmla="*/ 0 w 6482013"/>
              <a:gd name="connsiteY5" fmla="*/ 3268661 h 6877289"/>
              <a:gd name="connsiteX0" fmla="*/ 0 w 6469667"/>
              <a:gd name="connsiteY0" fmla="*/ 3251983 h 6877289"/>
              <a:gd name="connsiteX1" fmla="*/ 2042349 w 6469667"/>
              <a:gd name="connsiteY1" fmla="*/ 0 h 6877289"/>
              <a:gd name="connsiteX2" fmla="*/ 6469667 w 6469667"/>
              <a:gd name="connsiteY2" fmla="*/ 8340 h 6877289"/>
              <a:gd name="connsiteX3" fmla="*/ 2812838 w 6469667"/>
              <a:gd name="connsiteY3" fmla="*/ 6877289 h 6877289"/>
              <a:gd name="connsiteX4" fmla="*/ 4600 w 6469667"/>
              <a:gd name="connsiteY4" fmla="*/ 6877288 h 6877289"/>
              <a:gd name="connsiteX5" fmla="*/ 0 w 6469667"/>
              <a:gd name="connsiteY5" fmla="*/ 3251983 h 6877289"/>
              <a:gd name="connsiteX0" fmla="*/ 0 w 6475840"/>
              <a:gd name="connsiteY0" fmla="*/ 3176929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76929 h 6877289"/>
              <a:gd name="connsiteX0" fmla="*/ 0 w 6475840"/>
              <a:gd name="connsiteY0" fmla="*/ 3185268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85268 h 6877289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45059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24890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86371"/>
              <a:gd name="connsiteX1" fmla="*/ 2048522 w 6475840"/>
              <a:gd name="connsiteY1" fmla="*/ 0 h 6886371"/>
              <a:gd name="connsiteX2" fmla="*/ 6475840 w 6475840"/>
              <a:gd name="connsiteY2" fmla="*/ 8340 h 6886371"/>
              <a:gd name="connsiteX3" fmla="*/ 2718167 w 6475840"/>
              <a:gd name="connsiteY3" fmla="*/ 6886371 h 6886371"/>
              <a:gd name="connsiteX4" fmla="*/ 10773 w 6475840"/>
              <a:gd name="connsiteY4" fmla="*/ 6877288 h 6886371"/>
              <a:gd name="connsiteX5" fmla="*/ 0 w 6475840"/>
              <a:gd name="connsiteY5" fmla="*/ 3185268 h 6886371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718167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84553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4306 w 6596852"/>
              <a:gd name="connsiteY4" fmla="*/ 6887113 h 6896196"/>
              <a:gd name="connsiteX5" fmla="*/ 0 w 6596852"/>
              <a:gd name="connsiteY5" fmla="*/ 3195093 h 68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852" h="6896196">
                <a:moveTo>
                  <a:pt x="0" y="3195093"/>
                </a:moveTo>
                <a:lnTo>
                  <a:pt x="2048522" y="9825"/>
                </a:lnTo>
                <a:lnTo>
                  <a:pt x="6596852" y="0"/>
                </a:lnTo>
                <a:lnTo>
                  <a:pt x="2630770" y="6896196"/>
                </a:lnTo>
                <a:lnTo>
                  <a:pt x="4306" y="6887113"/>
                </a:lnTo>
                <a:cubicBezTo>
                  <a:pt x="639" y="6262819"/>
                  <a:pt x="3667" y="3819387"/>
                  <a:pt x="0" y="31950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4277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29079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89253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06860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42454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35546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38194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60505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92842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78019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976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23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72" r:id="rId3"/>
    <p:sldLayoutId id="2147483673" r:id="rId4"/>
    <p:sldLayoutId id="2147483674" r:id="rId5"/>
    <p:sldLayoutId id="2147483675" r:id="rId6"/>
    <p:sldLayoutId id="2147483669" r:id="rId7"/>
    <p:sldLayoutId id="2147483670" r:id="rId8"/>
    <p:sldLayoutId id="2147483671" r:id="rId9"/>
    <p:sldLayoutId id="2147483665" r:id="rId10"/>
    <p:sldLayoutId id="2147483677" r:id="rId11"/>
    <p:sldLayoutId id="2147483676" r:id="rId12"/>
    <p:sldLayoutId id="2147483679" r:id="rId13"/>
    <p:sldLayoutId id="2147483680" r:id="rId14"/>
    <p:sldLayoutId id="2147483678" r:id="rId15"/>
    <p:sldLayoutId id="2147483682" r:id="rId16"/>
    <p:sldLayoutId id="2147483681" r:id="rId17"/>
    <p:sldLayoutId id="2147483660" r:id="rId18"/>
    <p:sldLayoutId id="2147483659" r:id="rId19"/>
    <p:sldLayoutId id="2147483724" r:id="rId20"/>
    <p:sldLayoutId id="2147483725" r:id="rId21"/>
    <p:sldLayoutId id="214748372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51B1-5DD0-42D8-920F-0113433DF802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B88C-A65A-4358-84B1-663697355A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28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8" r:id="rId16"/>
    <p:sldLayoutId id="2147483779" r:id="rId17"/>
    <p:sldLayoutId id="2147483781" r:id="rId18"/>
    <p:sldLayoutId id="2147483783" r:id="rId19"/>
    <p:sldLayoutId id="2147483784" r:id="rId20"/>
    <p:sldLayoutId id="2147483799" r:id="rId21"/>
    <p:sldLayoutId id="2147483785" r:id="rId22"/>
    <p:sldLayoutId id="2147483786" r:id="rId23"/>
    <p:sldLayoutId id="2147483787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798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6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6.emf"/><Relationship Id="rId5" Type="http://schemas.openxmlformats.org/officeDocument/2006/relationships/image" Target="../media/image23.emf"/><Relationship Id="rId4" Type="http://schemas.openxmlformats.org/officeDocument/2006/relationships/image" Target="../media/image1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DEDC93C-12F3-4864-9A1B-EC307C31203D}"/>
              </a:ext>
            </a:extLst>
          </p:cNvPr>
          <p:cNvSpPr txBox="1"/>
          <p:nvPr/>
        </p:nvSpPr>
        <p:spPr>
          <a:xfrm>
            <a:off x="6689559" y="3715361"/>
            <a:ext cx="480198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Free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4420F08-5B4C-40AE-89D1-2D412D063B84}"/>
              </a:ext>
            </a:extLst>
          </p:cNvPr>
          <p:cNvSpPr txBox="1"/>
          <p:nvPr/>
        </p:nvSpPr>
        <p:spPr>
          <a:xfrm>
            <a:off x="6689559" y="5990313"/>
            <a:ext cx="4801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Sub Title 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E367ACE-352D-4216-B1C9-84A9B6955094}"/>
              </a:ext>
            </a:extLst>
          </p:cNvPr>
          <p:cNvSpPr txBox="1"/>
          <p:nvPr/>
        </p:nvSpPr>
        <p:spPr>
          <a:xfrm>
            <a:off x="6689559" y="4358882"/>
            <a:ext cx="480198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dirty="0" smtClean="0">
                <a:solidFill>
                  <a:schemeClr val="bg1"/>
                </a:solidFill>
                <a:cs typeface="Arial" pitchFamily="34" charset="0"/>
              </a:rPr>
              <a:t>Template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B5D9E89-0018-43BD-8542-493AD7D0E360}"/>
              </a:ext>
            </a:extLst>
          </p:cNvPr>
          <p:cNvSpPr txBox="1"/>
          <p:nvPr/>
        </p:nvSpPr>
        <p:spPr>
          <a:xfrm>
            <a:off x="6689559" y="5006678"/>
            <a:ext cx="480198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6761812" y="3808206"/>
            <a:ext cx="1554231" cy="2021106"/>
            <a:chOff x="2162176" y="2373313"/>
            <a:chExt cx="2441575" cy="3175000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746376" y="3309938"/>
              <a:ext cx="1857375" cy="1019175"/>
            </a:xfrm>
            <a:custGeom>
              <a:avLst/>
              <a:gdLst>
                <a:gd name="T0" fmla="*/ 426 w 493"/>
                <a:gd name="T1" fmla="*/ 165 h 271"/>
                <a:gd name="T2" fmla="*/ 402 w 493"/>
                <a:gd name="T3" fmla="*/ 190 h 271"/>
                <a:gd name="T4" fmla="*/ 320 w 493"/>
                <a:gd name="T5" fmla="*/ 117 h 271"/>
                <a:gd name="T6" fmla="*/ 313 w 493"/>
                <a:gd name="T7" fmla="*/ 127 h 271"/>
                <a:gd name="T8" fmla="*/ 251 w 493"/>
                <a:gd name="T9" fmla="*/ 150 h 271"/>
                <a:gd name="T10" fmla="*/ 210 w 493"/>
                <a:gd name="T11" fmla="*/ 148 h 271"/>
                <a:gd name="T12" fmla="*/ 213 w 493"/>
                <a:gd name="T13" fmla="*/ 205 h 271"/>
                <a:gd name="T14" fmla="*/ 257 w 493"/>
                <a:gd name="T15" fmla="*/ 223 h 271"/>
                <a:gd name="T16" fmla="*/ 102 w 493"/>
                <a:gd name="T17" fmla="*/ 208 h 271"/>
                <a:gd name="T18" fmla="*/ 157 w 493"/>
                <a:gd name="T19" fmla="*/ 153 h 271"/>
                <a:gd name="T20" fmla="*/ 98 w 493"/>
                <a:gd name="T21" fmla="*/ 136 h 271"/>
                <a:gd name="T22" fmla="*/ 95 w 493"/>
                <a:gd name="T23" fmla="*/ 95 h 271"/>
                <a:gd name="T24" fmla="*/ 61 w 493"/>
                <a:gd name="T25" fmla="*/ 63 h 271"/>
                <a:gd name="T26" fmla="*/ 30 w 493"/>
                <a:gd name="T27" fmla="*/ 97 h 271"/>
                <a:gd name="T28" fmla="*/ 30 w 493"/>
                <a:gd name="T29" fmla="*/ 139 h 271"/>
                <a:gd name="T30" fmla="*/ 19 w 493"/>
                <a:gd name="T31" fmla="*/ 53 h 271"/>
                <a:gd name="T32" fmla="*/ 92 w 493"/>
                <a:gd name="T33" fmla="*/ 48 h 271"/>
                <a:gd name="T34" fmla="*/ 180 w 493"/>
                <a:gd name="T35" fmla="*/ 115 h 271"/>
                <a:gd name="T36" fmla="*/ 215 w 493"/>
                <a:gd name="T37" fmla="*/ 137 h 271"/>
                <a:gd name="T38" fmla="*/ 266 w 493"/>
                <a:gd name="T39" fmla="*/ 43 h 271"/>
                <a:gd name="T40" fmla="*/ 344 w 493"/>
                <a:gd name="T41" fmla="*/ 29 h 271"/>
                <a:gd name="T42" fmla="*/ 372 w 493"/>
                <a:gd name="T43" fmla="*/ 94 h 271"/>
                <a:gd name="T44" fmla="*/ 398 w 493"/>
                <a:gd name="T45" fmla="*/ 78 h 271"/>
                <a:gd name="T46" fmla="*/ 480 w 493"/>
                <a:gd name="T47" fmla="*/ 152 h 271"/>
                <a:gd name="T48" fmla="*/ 491 w 493"/>
                <a:gd name="T49" fmla="*/ 195 h 271"/>
                <a:gd name="T50" fmla="*/ 454 w 493"/>
                <a:gd name="T51" fmla="*/ 221 h 271"/>
                <a:gd name="T52" fmla="*/ 424 w 493"/>
                <a:gd name="T53" fmla="*/ 183 h 271"/>
                <a:gd name="T54" fmla="*/ 426 w 493"/>
                <a:gd name="T55" fmla="*/ 16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3" h="271">
                  <a:moveTo>
                    <a:pt x="426" y="165"/>
                  </a:moveTo>
                  <a:cubicBezTo>
                    <a:pt x="416" y="175"/>
                    <a:pt x="410" y="182"/>
                    <a:pt x="402" y="190"/>
                  </a:cubicBezTo>
                  <a:cubicBezTo>
                    <a:pt x="375" y="166"/>
                    <a:pt x="348" y="142"/>
                    <a:pt x="320" y="117"/>
                  </a:cubicBezTo>
                  <a:cubicBezTo>
                    <a:pt x="317" y="121"/>
                    <a:pt x="314" y="123"/>
                    <a:pt x="313" y="127"/>
                  </a:cubicBezTo>
                  <a:cubicBezTo>
                    <a:pt x="292" y="164"/>
                    <a:pt x="292" y="164"/>
                    <a:pt x="251" y="150"/>
                  </a:cubicBezTo>
                  <a:cubicBezTo>
                    <a:pt x="239" y="145"/>
                    <a:pt x="221" y="143"/>
                    <a:pt x="210" y="148"/>
                  </a:cubicBezTo>
                  <a:cubicBezTo>
                    <a:pt x="186" y="160"/>
                    <a:pt x="188" y="192"/>
                    <a:pt x="213" y="205"/>
                  </a:cubicBezTo>
                  <a:cubicBezTo>
                    <a:pt x="227" y="212"/>
                    <a:pt x="242" y="217"/>
                    <a:pt x="257" y="223"/>
                  </a:cubicBezTo>
                  <a:cubicBezTo>
                    <a:pt x="234" y="271"/>
                    <a:pt x="179" y="258"/>
                    <a:pt x="102" y="208"/>
                  </a:cubicBezTo>
                  <a:cubicBezTo>
                    <a:pt x="126" y="195"/>
                    <a:pt x="168" y="198"/>
                    <a:pt x="157" y="153"/>
                  </a:cubicBezTo>
                  <a:cubicBezTo>
                    <a:pt x="152" y="133"/>
                    <a:pt x="134" y="128"/>
                    <a:pt x="98" y="136"/>
                  </a:cubicBezTo>
                  <a:cubicBezTo>
                    <a:pt x="97" y="122"/>
                    <a:pt x="96" y="109"/>
                    <a:pt x="95" y="95"/>
                  </a:cubicBezTo>
                  <a:cubicBezTo>
                    <a:pt x="93" y="73"/>
                    <a:pt x="81" y="61"/>
                    <a:pt x="61" y="63"/>
                  </a:cubicBezTo>
                  <a:cubicBezTo>
                    <a:pt x="40" y="64"/>
                    <a:pt x="30" y="76"/>
                    <a:pt x="30" y="97"/>
                  </a:cubicBezTo>
                  <a:cubicBezTo>
                    <a:pt x="30" y="110"/>
                    <a:pt x="30" y="124"/>
                    <a:pt x="30" y="139"/>
                  </a:cubicBezTo>
                  <a:cubicBezTo>
                    <a:pt x="5" y="117"/>
                    <a:pt x="0" y="78"/>
                    <a:pt x="19" y="53"/>
                  </a:cubicBezTo>
                  <a:cubicBezTo>
                    <a:pt x="34" y="32"/>
                    <a:pt x="64" y="29"/>
                    <a:pt x="92" y="48"/>
                  </a:cubicBezTo>
                  <a:cubicBezTo>
                    <a:pt x="122" y="69"/>
                    <a:pt x="150" y="93"/>
                    <a:pt x="180" y="115"/>
                  </a:cubicBezTo>
                  <a:cubicBezTo>
                    <a:pt x="190" y="123"/>
                    <a:pt x="202" y="129"/>
                    <a:pt x="215" y="137"/>
                  </a:cubicBezTo>
                  <a:cubicBezTo>
                    <a:pt x="232" y="105"/>
                    <a:pt x="249" y="74"/>
                    <a:pt x="266" y="43"/>
                  </a:cubicBezTo>
                  <a:cubicBezTo>
                    <a:pt x="286" y="5"/>
                    <a:pt x="312" y="0"/>
                    <a:pt x="344" y="29"/>
                  </a:cubicBezTo>
                  <a:cubicBezTo>
                    <a:pt x="362" y="45"/>
                    <a:pt x="386" y="58"/>
                    <a:pt x="372" y="94"/>
                  </a:cubicBezTo>
                  <a:cubicBezTo>
                    <a:pt x="383" y="87"/>
                    <a:pt x="390" y="83"/>
                    <a:pt x="398" y="78"/>
                  </a:cubicBezTo>
                  <a:cubicBezTo>
                    <a:pt x="425" y="102"/>
                    <a:pt x="454" y="125"/>
                    <a:pt x="480" y="152"/>
                  </a:cubicBezTo>
                  <a:cubicBezTo>
                    <a:pt x="489" y="161"/>
                    <a:pt x="493" y="181"/>
                    <a:pt x="491" y="195"/>
                  </a:cubicBezTo>
                  <a:cubicBezTo>
                    <a:pt x="489" y="213"/>
                    <a:pt x="473" y="222"/>
                    <a:pt x="454" y="221"/>
                  </a:cubicBezTo>
                  <a:cubicBezTo>
                    <a:pt x="428" y="221"/>
                    <a:pt x="418" y="209"/>
                    <a:pt x="424" y="183"/>
                  </a:cubicBezTo>
                  <a:cubicBezTo>
                    <a:pt x="425" y="179"/>
                    <a:pt x="425" y="174"/>
                    <a:pt x="42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705101" y="3125788"/>
              <a:ext cx="1171575" cy="661987"/>
            </a:xfrm>
            <a:custGeom>
              <a:avLst/>
              <a:gdLst>
                <a:gd name="T0" fmla="*/ 213 w 311"/>
                <a:gd name="T1" fmla="*/ 4 h 176"/>
                <a:gd name="T2" fmla="*/ 222 w 311"/>
                <a:gd name="T3" fmla="*/ 1 h 176"/>
                <a:gd name="T4" fmla="*/ 311 w 311"/>
                <a:gd name="T5" fmla="*/ 46 h 176"/>
                <a:gd name="T6" fmla="*/ 219 w 311"/>
                <a:gd name="T7" fmla="*/ 176 h 176"/>
                <a:gd name="T8" fmla="*/ 191 w 311"/>
                <a:gd name="T9" fmla="*/ 142 h 176"/>
                <a:gd name="T10" fmla="*/ 122 w 311"/>
                <a:gd name="T11" fmla="*/ 101 h 176"/>
                <a:gd name="T12" fmla="*/ 76 w 311"/>
                <a:gd name="T13" fmla="*/ 78 h 176"/>
                <a:gd name="T14" fmla="*/ 15 w 311"/>
                <a:gd name="T15" fmla="*/ 110 h 176"/>
                <a:gd name="T16" fmla="*/ 19 w 311"/>
                <a:gd name="T17" fmla="*/ 67 h 176"/>
                <a:gd name="T18" fmla="*/ 86 w 311"/>
                <a:gd name="T19" fmla="*/ 18 h 176"/>
                <a:gd name="T20" fmla="*/ 109 w 311"/>
                <a:gd name="T21" fmla="*/ 1 h 176"/>
                <a:gd name="T22" fmla="*/ 214 w 311"/>
                <a:gd name="T23" fmla="*/ 3 h 176"/>
                <a:gd name="T24" fmla="*/ 213 w 311"/>
                <a:gd name="T25" fmla="*/ 4 h 176"/>
                <a:gd name="T26" fmla="*/ 166 w 311"/>
                <a:gd name="T27" fmla="*/ 110 h 176"/>
                <a:gd name="T28" fmla="*/ 199 w 311"/>
                <a:gd name="T29" fmla="*/ 99 h 176"/>
                <a:gd name="T30" fmla="*/ 166 w 311"/>
                <a:gd name="T31" fmla="*/ 90 h 176"/>
                <a:gd name="T32" fmla="*/ 135 w 311"/>
                <a:gd name="T33" fmla="*/ 98 h 176"/>
                <a:gd name="T34" fmla="*/ 166 w 311"/>
                <a:gd name="T35" fmla="*/ 1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176">
                  <a:moveTo>
                    <a:pt x="213" y="4"/>
                  </a:moveTo>
                  <a:cubicBezTo>
                    <a:pt x="217" y="3"/>
                    <a:pt x="220" y="0"/>
                    <a:pt x="222" y="1"/>
                  </a:cubicBezTo>
                  <a:cubicBezTo>
                    <a:pt x="251" y="16"/>
                    <a:pt x="280" y="30"/>
                    <a:pt x="311" y="46"/>
                  </a:cubicBezTo>
                  <a:cubicBezTo>
                    <a:pt x="259" y="77"/>
                    <a:pt x="254" y="133"/>
                    <a:pt x="219" y="176"/>
                  </a:cubicBezTo>
                  <a:cubicBezTo>
                    <a:pt x="211" y="165"/>
                    <a:pt x="202" y="155"/>
                    <a:pt x="191" y="142"/>
                  </a:cubicBezTo>
                  <a:cubicBezTo>
                    <a:pt x="161" y="146"/>
                    <a:pt x="146" y="115"/>
                    <a:pt x="122" y="101"/>
                  </a:cubicBezTo>
                  <a:cubicBezTo>
                    <a:pt x="107" y="92"/>
                    <a:pt x="92" y="82"/>
                    <a:pt x="76" y="78"/>
                  </a:cubicBezTo>
                  <a:cubicBezTo>
                    <a:pt x="48" y="71"/>
                    <a:pt x="28" y="85"/>
                    <a:pt x="15" y="110"/>
                  </a:cubicBezTo>
                  <a:cubicBezTo>
                    <a:pt x="0" y="93"/>
                    <a:pt x="5" y="78"/>
                    <a:pt x="19" y="67"/>
                  </a:cubicBezTo>
                  <a:cubicBezTo>
                    <a:pt x="41" y="50"/>
                    <a:pt x="64" y="34"/>
                    <a:pt x="86" y="18"/>
                  </a:cubicBezTo>
                  <a:cubicBezTo>
                    <a:pt x="93" y="12"/>
                    <a:pt x="101" y="7"/>
                    <a:pt x="109" y="1"/>
                  </a:cubicBezTo>
                  <a:cubicBezTo>
                    <a:pt x="149" y="30"/>
                    <a:pt x="186" y="32"/>
                    <a:pt x="214" y="3"/>
                  </a:cubicBezTo>
                  <a:lnTo>
                    <a:pt x="213" y="4"/>
                  </a:lnTo>
                  <a:close/>
                  <a:moveTo>
                    <a:pt x="166" y="110"/>
                  </a:moveTo>
                  <a:cubicBezTo>
                    <a:pt x="178" y="106"/>
                    <a:pt x="189" y="103"/>
                    <a:pt x="199" y="99"/>
                  </a:cubicBezTo>
                  <a:cubicBezTo>
                    <a:pt x="188" y="96"/>
                    <a:pt x="177" y="91"/>
                    <a:pt x="166" y="90"/>
                  </a:cubicBezTo>
                  <a:cubicBezTo>
                    <a:pt x="156" y="90"/>
                    <a:pt x="146" y="96"/>
                    <a:pt x="135" y="98"/>
                  </a:cubicBezTo>
                  <a:cubicBezTo>
                    <a:pt x="145" y="102"/>
                    <a:pt x="156" y="106"/>
                    <a:pt x="166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162176" y="3324225"/>
              <a:ext cx="603250" cy="595312"/>
            </a:xfrm>
            <a:custGeom>
              <a:avLst/>
              <a:gdLst>
                <a:gd name="T0" fmla="*/ 48 w 160"/>
                <a:gd name="T1" fmla="*/ 107 h 158"/>
                <a:gd name="T2" fmla="*/ 23 w 160"/>
                <a:gd name="T3" fmla="*/ 123 h 158"/>
                <a:gd name="T4" fmla="*/ 27 w 160"/>
                <a:gd name="T5" fmla="*/ 29 h 158"/>
                <a:gd name="T6" fmla="*/ 119 w 160"/>
                <a:gd name="T7" fmla="*/ 19 h 158"/>
                <a:gd name="T8" fmla="*/ 148 w 160"/>
                <a:gd name="T9" fmla="*/ 106 h 158"/>
                <a:gd name="T10" fmla="*/ 64 w 160"/>
                <a:gd name="T11" fmla="*/ 152 h 158"/>
                <a:gd name="T12" fmla="*/ 48 w 160"/>
                <a:gd name="T13" fmla="*/ 10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8">
                  <a:moveTo>
                    <a:pt x="48" y="107"/>
                  </a:moveTo>
                  <a:cubicBezTo>
                    <a:pt x="37" y="113"/>
                    <a:pt x="30" y="118"/>
                    <a:pt x="23" y="123"/>
                  </a:cubicBezTo>
                  <a:cubicBezTo>
                    <a:pt x="0" y="91"/>
                    <a:pt x="2" y="56"/>
                    <a:pt x="27" y="29"/>
                  </a:cubicBezTo>
                  <a:cubicBezTo>
                    <a:pt x="51" y="4"/>
                    <a:pt x="89" y="0"/>
                    <a:pt x="119" y="19"/>
                  </a:cubicBezTo>
                  <a:cubicBezTo>
                    <a:pt x="148" y="38"/>
                    <a:pt x="160" y="74"/>
                    <a:pt x="148" y="106"/>
                  </a:cubicBezTo>
                  <a:cubicBezTo>
                    <a:pt x="135" y="139"/>
                    <a:pt x="99" y="158"/>
                    <a:pt x="64" y="152"/>
                  </a:cubicBezTo>
                  <a:cubicBezTo>
                    <a:pt x="35" y="147"/>
                    <a:pt x="42" y="128"/>
                    <a:pt x="4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473451" y="4754563"/>
              <a:ext cx="315913" cy="793750"/>
            </a:xfrm>
            <a:custGeom>
              <a:avLst/>
              <a:gdLst>
                <a:gd name="T0" fmla="*/ 1 w 84"/>
                <a:gd name="T1" fmla="*/ 15 h 211"/>
                <a:gd name="T2" fmla="*/ 76 w 84"/>
                <a:gd name="T3" fmla="*/ 0 h 211"/>
                <a:gd name="T4" fmla="*/ 79 w 84"/>
                <a:gd name="T5" fmla="*/ 33 h 211"/>
                <a:gd name="T6" fmla="*/ 83 w 84"/>
                <a:gd name="T7" fmla="*/ 159 h 211"/>
                <a:gd name="T8" fmla="*/ 47 w 84"/>
                <a:gd name="T9" fmla="*/ 208 h 211"/>
                <a:gd name="T10" fmla="*/ 2 w 84"/>
                <a:gd name="T11" fmla="*/ 165 h 211"/>
                <a:gd name="T12" fmla="*/ 1 w 84"/>
                <a:gd name="T13" fmla="*/ 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11">
                  <a:moveTo>
                    <a:pt x="1" y="15"/>
                  </a:moveTo>
                  <a:cubicBezTo>
                    <a:pt x="23" y="11"/>
                    <a:pt x="48" y="6"/>
                    <a:pt x="76" y="0"/>
                  </a:cubicBezTo>
                  <a:cubicBezTo>
                    <a:pt x="77" y="11"/>
                    <a:pt x="78" y="22"/>
                    <a:pt x="79" y="33"/>
                  </a:cubicBezTo>
                  <a:cubicBezTo>
                    <a:pt x="80" y="75"/>
                    <a:pt x="82" y="117"/>
                    <a:pt x="83" y="159"/>
                  </a:cubicBezTo>
                  <a:cubicBezTo>
                    <a:pt x="84" y="188"/>
                    <a:pt x="71" y="206"/>
                    <a:pt x="47" y="208"/>
                  </a:cubicBezTo>
                  <a:cubicBezTo>
                    <a:pt x="21" y="211"/>
                    <a:pt x="3" y="196"/>
                    <a:pt x="2" y="165"/>
                  </a:cubicBezTo>
                  <a:cubicBezTo>
                    <a:pt x="0" y="116"/>
                    <a:pt x="1" y="67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897188" y="4754563"/>
              <a:ext cx="301625" cy="793750"/>
            </a:xfrm>
            <a:custGeom>
              <a:avLst/>
              <a:gdLst>
                <a:gd name="T0" fmla="*/ 0 w 80"/>
                <a:gd name="T1" fmla="*/ 0 h 211"/>
                <a:gd name="T2" fmla="*/ 79 w 80"/>
                <a:gd name="T3" fmla="*/ 16 h 211"/>
                <a:gd name="T4" fmla="*/ 78 w 80"/>
                <a:gd name="T5" fmla="*/ 178 h 211"/>
                <a:gd name="T6" fmla="*/ 34 w 80"/>
                <a:gd name="T7" fmla="*/ 208 h 211"/>
                <a:gd name="T8" fmla="*/ 0 w 80"/>
                <a:gd name="T9" fmla="*/ 170 h 211"/>
                <a:gd name="T10" fmla="*/ 0 w 80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11">
                  <a:moveTo>
                    <a:pt x="0" y="0"/>
                  </a:moveTo>
                  <a:cubicBezTo>
                    <a:pt x="33" y="7"/>
                    <a:pt x="57" y="12"/>
                    <a:pt x="79" y="16"/>
                  </a:cubicBezTo>
                  <a:cubicBezTo>
                    <a:pt x="79" y="70"/>
                    <a:pt x="80" y="124"/>
                    <a:pt x="78" y="178"/>
                  </a:cubicBezTo>
                  <a:cubicBezTo>
                    <a:pt x="78" y="198"/>
                    <a:pt x="55" y="211"/>
                    <a:pt x="34" y="208"/>
                  </a:cubicBezTo>
                  <a:cubicBezTo>
                    <a:pt x="13" y="205"/>
                    <a:pt x="0" y="192"/>
                    <a:pt x="0" y="170"/>
                  </a:cubicBezTo>
                  <a:cubicBezTo>
                    <a:pt x="0" y="114"/>
                    <a:pt x="0" y="5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878138" y="3568700"/>
              <a:ext cx="225425" cy="1111250"/>
            </a:xfrm>
            <a:custGeom>
              <a:avLst/>
              <a:gdLst>
                <a:gd name="T0" fmla="*/ 15 w 60"/>
                <a:gd name="T1" fmla="*/ 178 h 295"/>
                <a:gd name="T2" fmla="*/ 6 w 60"/>
                <a:gd name="T3" fmla="*/ 159 h 295"/>
                <a:gd name="T4" fmla="*/ 1 w 60"/>
                <a:gd name="T5" fmla="*/ 38 h 295"/>
                <a:gd name="T6" fmla="*/ 26 w 60"/>
                <a:gd name="T7" fmla="*/ 0 h 295"/>
                <a:gd name="T8" fmla="*/ 54 w 60"/>
                <a:gd name="T9" fmla="*/ 36 h 295"/>
                <a:gd name="T10" fmla="*/ 60 w 60"/>
                <a:gd name="T11" fmla="*/ 260 h 295"/>
                <a:gd name="T12" fmla="*/ 35 w 60"/>
                <a:gd name="T13" fmla="*/ 294 h 295"/>
                <a:gd name="T14" fmla="*/ 9 w 60"/>
                <a:gd name="T15" fmla="*/ 260 h 295"/>
                <a:gd name="T16" fmla="*/ 6 w 60"/>
                <a:gd name="T17" fmla="*/ 214 h 295"/>
                <a:gd name="T18" fmla="*/ 15 w 60"/>
                <a:gd name="T19" fmla="*/ 17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95">
                  <a:moveTo>
                    <a:pt x="15" y="178"/>
                  </a:moveTo>
                  <a:cubicBezTo>
                    <a:pt x="12" y="172"/>
                    <a:pt x="6" y="166"/>
                    <a:pt x="6" y="159"/>
                  </a:cubicBezTo>
                  <a:cubicBezTo>
                    <a:pt x="3" y="118"/>
                    <a:pt x="2" y="78"/>
                    <a:pt x="1" y="38"/>
                  </a:cubicBezTo>
                  <a:cubicBezTo>
                    <a:pt x="0" y="18"/>
                    <a:pt x="5" y="1"/>
                    <a:pt x="26" y="0"/>
                  </a:cubicBezTo>
                  <a:cubicBezTo>
                    <a:pt x="47" y="0"/>
                    <a:pt x="54" y="16"/>
                    <a:pt x="54" y="36"/>
                  </a:cubicBezTo>
                  <a:cubicBezTo>
                    <a:pt x="56" y="110"/>
                    <a:pt x="58" y="185"/>
                    <a:pt x="60" y="260"/>
                  </a:cubicBezTo>
                  <a:cubicBezTo>
                    <a:pt x="60" y="278"/>
                    <a:pt x="56" y="294"/>
                    <a:pt x="35" y="294"/>
                  </a:cubicBezTo>
                  <a:cubicBezTo>
                    <a:pt x="13" y="295"/>
                    <a:pt x="9" y="278"/>
                    <a:pt x="9" y="260"/>
                  </a:cubicBezTo>
                  <a:cubicBezTo>
                    <a:pt x="9" y="245"/>
                    <a:pt x="6" y="229"/>
                    <a:pt x="6" y="214"/>
                  </a:cubicBezTo>
                  <a:cubicBezTo>
                    <a:pt x="7" y="202"/>
                    <a:pt x="12" y="190"/>
                    <a:pt x="15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043238" y="2798763"/>
              <a:ext cx="600075" cy="371475"/>
            </a:xfrm>
            <a:custGeom>
              <a:avLst/>
              <a:gdLst>
                <a:gd name="T0" fmla="*/ 124 w 159"/>
                <a:gd name="T1" fmla="*/ 90 h 99"/>
                <a:gd name="T2" fmla="*/ 56 w 159"/>
                <a:gd name="T3" fmla="*/ 99 h 99"/>
                <a:gd name="T4" fmla="*/ 27 w 159"/>
                <a:gd name="T5" fmla="*/ 83 h 99"/>
                <a:gd name="T6" fmla="*/ 7 w 159"/>
                <a:gd name="T7" fmla="*/ 26 h 99"/>
                <a:gd name="T8" fmla="*/ 56 w 159"/>
                <a:gd name="T9" fmla="*/ 1 h 99"/>
                <a:gd name="T10" fmla="*/ 117 w 159"/>
                <a:gd name="T11" fmla="*/ 5 h 99"/>
                <a:gd name="T12" fmla="*/ 142 w 159"/>
                <a:gd name="T13" fmla="*/ 63 h 99"/>
                <a:gd name="T14" fmla="*/ 123 w 159"/>
                <a:gd name="T15" fmla="*/ 91 h 99"/>
                <a:gd name="T16" fmla="*/ 124 w 159"/>
                <a:gd name="T17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99">
                  <a:moveTo>
                    <a:pt x="124" y="90"/>
                  </a:moveTo>
                  <a:cubicBezTo>
                    <a:pt x="102" y="93"/>
                    <a:pt x="79" y="98"/>
                    <a:pt x="56" y="99"/>
                  </a:cubicBezTo>
                  <a:cubicBezTo>
                    <a:pt x="47" y="99"/>
                    <a:pt x="35" y="90"/>
                    <a:pt x="27" y="83"/>
                  </a:cubicBezTo>
                  <a:cubicBezTo>
                    <a:pt x="11" y="68"/>
                    <a:pt x="0" y="47"/>
                    <a:pt x="7" y="26"/>
                  </a:cubicBezTo>
                  <a:cubicBezTo>
                    <a:pt x="14" y="4"/>
                    <a:pt x="37" y="2"/>
                    <a:pt x="56" y="1"/>
                  </a:cubicBezTo>
                  <a:cubicBezTo>
                    <a:pt x="76" y="0"/>
                    <a:pt x="97" y="1"/>
                    <a:pt x="117" y="5"/>
                  </a:cubicBezTo>
                  <a:cubicBezTo>
                    <a:pt x="151" y="12"/>
                    <a:pt x="159" y="32"/>
                    <a:pt x="142" y="63"/>
                  </a:cubicBezTo>
                  <a:cubicBezTo>
                    <a:pt x="137" y="73"/>
                    <a:pt x="130" y="82"/>
                    <a:pt x="123" y="91"/>
                  </a:cubicBezTo>
                  <a:cubicBezTo>
                    <a:pt x="123" y="91"/>
                    <a:pt x="124" y="90"/>
                    <a:pt x="12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862263" y="4562475"/>
              <a:ext cx="930275" cy="249237"/>
            </a:xfrm>
            <a:custGeom>
              <a:avLst/>
              <a:gdLst>
                <a:gd name="T0" fmla="*/ 5 w 247"/>
                <a:gd name="T1" fmla="*/ 17 h 66"/>
                <a:gd name="T2" fmla="*/ 76 w 247"/>
                <a:gd name="T3" fmla="*/ 0 h 66"/>
                <a:gd name="T4" fmla="*/ 245 w 247"/>
                <a:gd name="T5" fmla="*/ 0 h 66"/>
                <a:gd name="T6" fmla="*/ 247 w 247"/>
                <a:gd name="T7" fmla="*/ 39 h 66"/>
                <a:gd name="T8" fmla="*/ 16 w 247"/>
                <a:gd name="T9" fmla="*/ 43 h 66"/>
                <a:gd name="T10" fmla="*/ 0 w 247"/>
                <a:gd name="T11" fmla="*/ 21 h 66"/>
                <a:gd name="T12" fmla="*/ 5 w 247"/>
                <a:gd name="T13" fmla="*/ 1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6">
                  <a:moveTo>
                    <a:pt x="5" y="17"/>
                  </a:moveTo>
                  <a:cubicBezTo>
                    <a:pt x="31" y="50"/>
                    <a:pt x="58" y="45"/>
                    <a:pt x="76" y="0"/>
                  </a:cubicBezTo>
                  <a:cubicBezTo>
                    <a:pt x="131" y="0"/>
                    <a:pt x="187" y="0"/>
                    <a:pt x="245" y="0"/>
                  </a:cubicBezTo>
                  <a:cubicBezTo>
                    <a:pt x="245" y="12"/>
                    <a:pt x="246" y="24"/>
                    <a:pt x="247" y="39"/>
                  </a:cubicBezTo>
                  <a:cubicBezTo>
                    <a:pt x="169" y="66"/>
                    <a:pt x="93" y="66"/>
                    <a:pt x="16" y="43"/>
                  </a:cubicBezTo>
                  <a:cubicBezTo>
                    <a:pt x="9" y="41"/>
                    <a:pt x="5" y="28"/>
                    <a:pt x="0" y="21"/>
                  </a:cubicBezTo>
                  <a:cubicBezTo>
                    <a:pt x="2" y="19"/>
                    <a:pt x="3" y="18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840038" y="2497138"/>
              <a:ext cx="1017588" cy="417512"/>
            </a:xfrm>
            <a:custGeom>
              <a:avLst/>
              <a:gdLst>
                <a:gd name="T0" fmla="*/ 93 w 270"/>
                <a:gd name="T1" fmla="*/ 4 h 111"/>
                <a:gd name="T2" fmla="*/ 133 w 270"/>
                <a:gd name="T3" fmla="*/ 57 h 111"/>
                <a:gd name="T4" fmla="*/ 165 w 270"/>
                <a:gd name="T5" fmla="*/ 2 h 111"/>
                <a:gd name="T6" fmla="*/ 197 w 270"/>
                <a:gd name="T7" fmla="*/ 33 h 111"/>
                <a:gd name="T8" fmla="*/ 234 w 270"/>
                <a:gd name="T9" fmla="*/ 70 h 111"/>
                <a:gd name="T10" fmla="*/ 270 w 270"/>
                <a:gd name="T11" fmla="*/ 89 h 111"/>
                <a:gd name="T12" fmla="*/ 224 w 270"/>
                <a:gd name="T13" fmla="*/ 110 h 111"/>
                <a:gd name="T14" fmla="*/ 211 w 270"/>
                <a:gd name="T15" fmla="*/ 107 h 111"/>
                <a:gd name="T16" fmla="*/ 148 w 270"/>
                <a:gd name="T17" fmla="*/ 72 h 111"/>
                <a:gd name="T18" fmla="*/ 46 w 270"/>
                <a:gd name="T19" fmla="*/ 110 h 111"/>
                <a:gd name="T20" fmla="*/ 41 w 270"/>
                <a:gd name="T21" fmla="*/ 110 h 111"/>
                <a:gd name="T22" fmla="*/ 0 w 270"/>
                <a:gd name="T23" fmla="*/ 88 h 111"/>
                <a:gd name="T24" fmla="*/ 38 w 270"/>
                <a:gd name="T25" fmla="*/ 66 h 111"/>
                <a:gd name="T26" fmla="*/ 60 w 270"/>
                <a:gd name="T27" fmla="*/ 41 h 111"/>
                <a:gd name="T28" fmla="*/ 84 w 270"/>
                <a:gd name="T29" fmla="*/ 0 h 111"/>
                <a:gd name="T30" fmla="*/ 93 w 270"/>
                <a:gd name="T31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111">
                  <a:moveTo>
                    <a:pt x="93" y="4"/>
                  </a:moveTo>
                  <a:cubicBezTo>
                    <a:pt x="97" y="42"/>
                    <a:pt x="109" y="59"/>
                    <a:pt x="133" y="57"/>
                  </a:cubicBezTo>
                  <a:cubicBezTo>
                    <a:pt x="156" y="55"/>
                    <a:pt x="166" y="38"/>
                    <a:pt x="165" y="2"/>
                  </a:cubicBezTo>
                  <a:cubicBezTo>
                    <a:pt x="184" y="5"/>
                    <a:pt x="193" y="17"/>
                    <a:pt x="197" y="33"/>
                  </a:cubicBezTo>
                  <a:cubicBezTo>
                    <a:pt x="202" y="53"/>
                    <a:pt x="211" y="67"/>
                    <a:pt x="234" y="70"/>
                  </a:cubicBezTo>
                  <a:cubicBezTo>
                    <a:pt x="244" y="71"/>
                    <a:pt x="253" y="80"/>
                    <a:pt x="270" y="89"/>
                  </a:cubicBezTo>
                  <a:cubicBezTo>
                    <a:pt x="250" y="98"/>
                    <a:pt x="237" y="105"/>
                    <a:pt x="224" y="110"/>
                  </a:cubicBezTo>
                  <a:cubicBezTo>
                    <a:pt x="221" y="111"/>
                    <a:pt x="212" y="109"/>
                    <a:pt x="211" y="107"/>
                  </a:cubicBezTo>
                  <a:cubicBezTo>
                    <a:pt x="200" y="77"/>
                    <a:pt x="172" y="77"/>
                    <a:pt x="148" y="72"/>
                  </a:cubicBezTo>
                  <a:cubicBezTo>
                    <a:pt x="103" y="64"/>
                    <a:pt x="64" y="79"/>
                    <a:pt x="46" y="110"/>
                  </a:cubicBezTo>
                  <a:cubicBezTo>
                    <a:pt x="44" y="110"/>
                    <a:pt x="42" y="111"/>
                    <a:pt x="41" y="110"/>
                  </a:cubicBezTo>
                  <a:cubicBezTo>
                    <a:pt x="27" y="103"/>
                    <a:pt x="14" y="96"/>
                    <a:pt x="0" y="88"/>
                  </a:cubicBezTo>
                  <a:cubicBezTo>
                    <a:pt x="13" y="81"/>
                    <a:pt x="26" y="74"/>
                    <a:pt x="38" y="66"/>
                  </a:cubicBezTo>
                  <a:cubicBezTo>
                    <a:pt x="46" y="59"/>
                    <a:pt x="54" y="50"/>
                    <a:pt x="60" y="41"/>
                  </a:cubicBezTo>
                  <a:cubicBezTo>
                    <a:pt x="69" y="27"/>
                    <a:pt x="76" y="13"/>
                    <a:pt x="84" y="0"/>
                  </a:cubicBezTo>
                  <a:cubicBezTo>
                    <a:pt x="87" y="1"/>
                    <a:pt x="90" y="2"/>
                    <a:pt x="9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130551" y="4137025"/>
              <a:ext cx="631825" cy="323850"/>
            </a:xfrm>
            <a:custGeom>
              <a:avLst/>
              <a:gdLst>
                <a:gd name="T0" fmla="*/ 0 w 168"/>
                <a:gd name="T1" fmla="*/ 0 h 86"/>
                <a:gd name="T2" fmla="*/ 42 w 168"/>
                <a:gd name="T3" fmla="*/ 21 h 86"/>
                <a:gd name="T4" fmla="*/ 20 w 168"/>
                <a:gd name="T5" fmla="*/ 37 h 86"/>
                <a:gd name="T6" fmla="*/ 25 w 168"/>
                <a:gd name="T7" fmla="*/ 45 h 86"/>
                <a:gd name="T8" fmla="*/ 168 w 168"/>
                <a:gd name="T9" fmla="*/ 8 h 86"/>
                <a:gd name="T10" fmla="*/ 168 w 168"/>
                <a:gd name="T11" fmla="*/ 86 h 86"/>
                <a:gd name="T12" fmla="*/ 0 w 168"/>
                <a:gd name="T13" fmla="*/ 86 h 86"/>
                <a:gd name="T14" fmla="*/ 0 w 168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86">
                  <a:moveTo>
                    <a:pt x="0" y="0"/>
                  </a:moveTo>
                  <a:cubicBezTo>
                    <a:pt x="14" y="7"/>
                    <a:pt x="28" y="14"/>
                    <a:pt x="42" y="21"/>
                  </a:cubicBezTo>
                  <a:cubicBezTo>
                    <a:pt x="35" y="26"/>
                    <a:pt x="27" y="32"/>
                    <a:pt x="20" y="37"/>
                  </a:cubicBezTo>
                  <a:cubicBezTo>
                    <a:pt x="21" y="40"/>
                    <a:pt x="23" y="43"/>
                    <a:pt x="25" y="45"/>
                  </a:cubicBezTo>
                  <a:cubicBezTo>
                    <a:pt x="73" y="41"/>
                    <a:pt x="126" y="55"/>
                    <a:pt x="168" y="8"/>
                  </a:cubicBezTo>
                  <a:cubicBezTo>
                    <a:pt x="168" y="34"/>
                    <a:pt x="168" y="58"/>
                    <a:pt x="168" y="86"/>
                  </a:cubicBezTo>
                  <a:cubicBezTo>
                    <a:pt x="114" y="86"/>
                    <a:pt x="58" y="86"/>
                    <a:pt x="0" y="86"/>
                  </a:cubicBezTo>
                  <a:cubicBezTo>
                    <a:pt x="0" y="59"/>
                    <a:pt x="0" y="3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495676" y="3787775"/>
              <a:ext cx="576263" cy="398462"/>
            </a:xfrm>
            <a:custGeom>
              <a:avLst/>
              <a:gdLst>
                <a:gd name="T0" fmla="*/ 123 w 153"/>
                <a:gd name="T1" fmla="*/ 0 h 106"/>
                <a:gd name="T2" fmla="*/ 146 w 153"/>
                <a:gd name="T3" fmla="*/ 31 h 106"/>
                <a:gd name="T4" fmla="*/ 144 w 153"/>
                <a:gd name="T5" fmla="*/ 86 h 106"/>
                <a:gd name="T6" fmla="*/ 88 w 153"/>
                <a:gd name="T7" fmla="*/ 95 h 106"/>
                <a:gd name="T8" fmla="*/ 21 w 153"/>
                <a:gd name="T9" fmla="*/ 73 h 106"/>
                <a:gd name="T10" fmla="*/ 5 w 153"/>
                <a:gd name="T11" fmla="*/ 40 h 106"/>
                <a:gd name="T12" fmla="*/ 38 w 153"/>
                <a:gd name="T13" fmla="*/ 25 h 106"/>
                <a:gd name="T14" fmla="*/ 98 w 153"/>
                <a:gd name="T15" fmla="*/ 45 h 106"/>
                <a:gd name="T16" fmla="*/ 123 w 15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06">
                  <a:moveTo>
                    <a:pt x="123" y="0"/>
                  </a:moveTo>
                  <a:cubicBezTo>
                    <a:pt x="133" y="12"/>
                    <a:pt x="145" y="21"/>
                    <a:pt x="146" y="31"/>
                  </a:cubicBezTo>
                  <a:cubicBezTo>
                    <a:pt x="149" y="49"/>
                    <a:pt x="153" y="72"/>
                    <a:pt x="144" y="86"/>
                  </a:cubicBezTo>
                  <a:cubicBezTo>
                    <a:pt x="133" y="106"/>
                    <a:pt x="108" y="101"/>
                    <a:pt x="88" y="95"/>
                  </a:cubicBezTo>
                  <a:cubicBezTo>
                    <a:pt x="65" y="88"/>
                    <a:pt x="43" y="81"/>
                    <a:pt x="21" y="73"/>
                  </a:cubicBezTo>
                  <a:cubicBezTo>
                    <a:pt x="4" y="68"/>
                    <a:pt x="0" y="54"/>
                    <a:pt x="5" y="40"/>
                  </a:cubicBezTo>
                  <a:cubicBezTo>
                    <a:pt x="10" y="23"/>
                    <a:pt x="23" y="20"/>
                    <a:pt x="38" y="25"/>
                  </a:cubicBezTo>
                  <a:cubicBezTo>
                    <a:pt x="58" y="31"/>
                    <a:pt x="77" y="38"/>
                    <a:pt x="98" y="45"/>
                  </a:cubicBezTo>
                  <a:cubicBezTo>
                    <a:pt x="106" y="32"/>
                    <a:pt x="113" y="18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592388" y="3719513"/>
              <a:ext cx="282575" cy="403225"/>
            </a:xfrm>
            <a:custGeom>
              <a:avLst/>
              <a:gdLst>
                <a:gd name="T0" fmla="*/ 47 w 75"/>
                <a:gd name="T1" fmla="*/ 0 h 107"/>
                <a:gd name="T2" fmla="*/ 72 w 75"/>
                <a:gd name="T3" fmla="*/ 89 h 107"/>
                <a:gd name="T4" fmla="*/ 56 w 75"/>
                <a:gd name="T5" fmla="*/ 106 h 107"/>
                <a:gd name="T6" fmla="*/ 8 w 75"/>
                <a:gd name="T7" fmla="*/ 84 h 107"/>
                <a:gd name="T8" fmla="*/ 22 w 75"/>
                <a:gd name="T9" fmla="*/ 33 h 107"/>
                <a:gd name="T10" fmla="*/ 47 w 75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07">
                  <a:moveTo>
                    <a:pt x="47" y="0"/>
                  </a:moveTo>
                  <a:cubicBezTo>
                    <a:pt x="56" y="33"/>
                    <a:pt x="64" y="61"/>
                    <a:pt x="72" y="89"/>
                  </a:cubicBezTo>
                  <a:cubicBezTo>
                    <a:pt x="75" y="101"/>
                    <a:pt x="68" y="107"/>
                    <a:pt x="56" y="106"/>
                  </a:cubicBezTo>
                  <a:cubicBezTo>
                    <a:pt x="36" y="106"/>
                    <a:pt x="16" y="104"/>
                    <a:pt x="8" y="84"/>
                  </a:cubicBezTo>
                  <a:cubicBezTo>
                    <a:pt x="0" y="65"/>
                    <a:pt x="4" y="47"/>
                    <a:pt x="22" y="33"/>
                  </a:cubicBezTo>
                  <a:cubicBezTo>
                    <a:pt x="30" y="26"/>
                    <a:pt x="35" y="15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13101" y="2373313"/>
              <a:ext cx="225425" cy="319087"/>
            </a:xfrm>
            <a:custGeom>
              <a:avLst/>
              <a:gdLst>
                <a:gd name="T0" fmla="*/ 60 w 60"/>
                <a:gd name="T1" fmla="*/ 41 h 85"/>
                <a:gd name="T2" fmla="*/ 30 w 60"/>
                <a:gd name="T3" fmla="*/ 84 h 85"/>
                <a:gd name="T4" fmla="*/ 1 w 60"/>
                <a:gd name="T5" fmla="*/ 42 h 85"/>
                <a:gd name="T6" fmla="*/ 31 w 60"/>
                <a:gd name="T7" fmla="*/ 0 h 85"/>
                <a:gd name="T8" fmla="*/ 60 w 60"/>
                <a:gd name="T9" fmla="*/ 4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5">
                  <a:moveTo>
                    <a:pt x="60" y="41"/>
                  </a:moveTo>
                  <a:cubicBezTo>
                    <a:pt x="60" y="69"/>
                    <a:pt x="49" y="85"/>
                    <a:pt x="30" y="84"/>
                  </a:cubicBezTo>
                  <a:cubicBezTo>
                    <a:pt x="14" y="84"/>
                    <a:pt x="1" y="64"/>
                    <a:pt x="1" y="42"/>
                  </a:cubicBezTo>
                  <a:cubicBezTo>
                    <a:pt x="0" y="21"/>
                    <a:pt x="15" y="1"/>
                    <a:pt x="31" y="0"/>
                  </a:cubicBezTo>
                  <a:cubicBezTo>
                    <a:pt x="48" y="0"/>
                    <a:pt x="59" y="16"/>
                    <a:pt x="6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08326" y="3829050"/>
              <a:ext cx="214313" cy="214312"/>
            </a:xfrm>
            <a:custGeom>
              <a:avLst/>
              <a:gdLst>
                <a:gd name="T0" fmla="*/ 5 w 57"/>
                <a:gd name="T1" fmla="*/ 57 h 57"/>
                <a:gd name="T2" fmla="*/ 26 w 57"/>
                <a:gd name="T3" fmla="*/ 1 h 57"/>
                <a:gd name="T4" fmla="*/ 55 w 57"/>
                <a:gd name="T5" fmla="*/ 25 h 57"/>
                <a:gd name="T6" fmla="*/ 5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" y="57"/>
                  </a:moveTo>
                  <a:cubicBezTo>
                    <a:pt x="0" y="7"/>
                    <a:pt x="1" y="2"/>
                    <a:pt x="26" y="1"/>
                  </a:cubicBezTo>
                  <a:cubicBezTo>
                    <a:pt x="43" y="0"/>
                    <a:pt x="53" y="9"/>
                    <a:pt x="55" y="25"/>
                  </a:cubicBezTo>
                  <a:cubicBezTo>
                    <a:pt x="57" y="44"/>
                    <a:pt x="40" y="55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331638" y="1512838"/>
            <a:ext cx="5402788" cy="4996978"/>
            <a:chOff x="1138238" y="333375"/>
            <a:chExt cx="6403974" cy="5922963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524125" y="3932238"/>
              <a:ext cx="3051175" cy="1963738"/>
            </a:xfrm>
            <a:custGeom>
              <a:avLst/>
              <a:gdLst>
                <a:gd name="T0" fmla="*/ 0 w 659"/>
                <a:gd name="T1" fmla="*/ 97 h 424"/>
                <a:gd name="T2" fmla="*/ 94 w 659"/>
                <a:gd name="T3" fmla="*/ 57 h 424"/>
                <a:gd name="T4" fmla="*/ 217 w 659"/>
                <a:gd name="T5" fmla="*/ 12 h 424"/>
                <a:gd name="T6" fmla="*/ 279 w 659"/>
                <a:gd name="T7" fmla="*/ 4 h 424"/>
                <a:gd name="T8" fmla="*/ 488 w 659"/>
                <a:gd name="T9" fmla="*/ 34 h 424"/>
                <a:gd name="T10" fmla="*/ 543 w 659"/>
                <a:gd name="T11" fmla="*/ 71 h 424"/>
                <a:gd name="T12" fmla="*/ 600 w 659"/>
                <a:gd name="T13" fmla="*/ 197 h 424"/>
                <a:gd name="T14" fmla="*/ 647 w 659"/>
                <a:gd name="T15" fmla="*/ 331 h 424"/>
                <a:gd name="T16" fmla="*/ 611 w 659"/>
                <a:gd name="T17" fmla="*/ 413 h 424"/>
                <a:gd name="T18" fmla="*/ 532 w 659"/>
                <a:gd name="T19" fmla="*/ 369 h 424"/>
                <a:gd name="T20" fmla="*/ 456 w 659"/>
                <a:gd name="T21" fmla="*/ 163 h 424"/>
                <a:gd name="T22" fmla="*/ 434 w 659"/>
                <a:gd name="T23" fmla="*/ 146 h 424"/>
                <a:gd name="T24" fmla="*/ 194 w 659"/>
                <a:gd name="T25" fmla="*/ 117 h 424"/>
                <a:gd name="T26" fmla="*/ 170 w 659"/>
                <a:gd name="T27" fmla="*/ 120 h 424"/>
                <a:gd name="T28" fmla="*/ 14 w 659"/>
                <a:gd name="T29" fmla="*/ 111 h 424"/>
                <a:gd name="T30" fmla="*/ 7 w 659"/>
                <a:gd name="T31" fmla="*/ 106 h 424"/>
                <a:gd name="T32" fmla="*/ 0 w 659"/>
                <a:gd name="T33" fmla="*/ 9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9" h="424">
                  <a:moveTo>
                    <a:pt x="0" y="97"/>
                  </a:moveTo>
                  <a:cubicBezTo>
                    <a:pt x="33" y="83"/>
                    <a:pt x="63" y="69"/>
                    <a:pt x="94" y="57"/>
                  </a:cubicBezTo>
                  <a:cubicBezTo>
                    <a:pt x="135" y="41"/>
                    <a:pt x="176" y="27"/>
                    <a:pt x="217" y="12"/>
                  </a:cubicBezTo>
                  <a:cubicBezTo>
                    <a:pt x="237" y="4"/>
                    <a:pt x="257" y="0"/>
                    <a:pt x="279" y="4"/>
                  </a:cubicBezTo>
                  <a:cubicBezTo>
                    <a:pt x="348" y="15"/>
                    <a:pt x="418" y="24"/>
                    <a:pt x="488" y="34"/>
                  </a:cubicBezTo>
                  <a:cubicBezTo>
                    <a:pt x="513" y="37"/>
                    <a:pt x="532" y="50"/>
                    <a:pt x="543" y="71"/>
                  </a:cubicBezTo>
                  <a:cubicBezTo>
                    <a:pt x="563" y="113"/>
                    <a:pt x="583" y="154"/>
                    <a:pt x="600" y="197"/>
                  </a:cubicBezTo>
                  <a:cubicBezTo>
                    <a:pt x="618" y="241"/>
                    <a:pt x="632" y="286"/>
                    <a:pt x="647" y="331"/>
                  </a:cubicBezTo>
                  <a:cubicBezTo>
                    <a:pt x="659" y="368"/>
                    <a:pt x="644" y="402"/>
                    <a:pt x="611" y="413"/>
                  </a:cubicBezTo>
                  <a:cubicBezTo>
                    <a:pt x="577" y="424"/>
                    <a:pt x="545" y="407"/>
                    <a:pt x="532" y="369"/>
                  </a:cubicBezTo>
                  <a:cubicBezTo>
                    <a:pt x="507" y="300"/>
                    <a:pt x="481" y="232"/>
                    <a:pt x="456" y="163"/>
                  </a:cubicBezTo>
                  <a:cubicBezTo>
                    <a:pt x="452" y="152"/>
                    <a:pt x="445" y="147"/>
                    <a:pt x="434" y="146"/>
                  </a:cubicBezTo>
                  <a:cubicBezTo>
                    <a:pt x="354" y="136"/>
                    <a:pt x="274" y="126"/>
                    <a:pt x="194" y="117"/>
                  </a:cubicBezTo>
                  <a:cubicBezTo>
                    <a:pt x="187" y="116"/>
                    <a:pt x="178" y="117"/>
                    <a:pt x="170" y="120"/>
                  </a:cubicBezTo>
                  <a:cubicBezTo>
                    <a:pt x="117" y="143"/>
                    <a:pt x="65" y="135"/>
                    <a:pt x="14" y="111"/>
                  </a:cubicBezTo>
                  <a:cubicBezTo>
                    <a:pt x="12" y="110"/>
                    <a:pt x="9" y="108"/>
                    <a:pt x="7" y="106"/>
                  </a:cubicBezTo>
                  <a:cubicBezTo>
                    <a:pt x="6" y="104"/>
                    <a:pt x="4" y="102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38238" y="3746500"/>
              <a:ext cx="5024437" cy="2509838"/>
            </a:xfrm>
            <a:custGeom>
              <a:avLst/>
              <a:gdLst>
                <a:gd name="T0" fmla="*/ 535 w 1085"/>
                <a:gd name="T1" fmla="*/ 27 h 542"/>
                <a:gd name="T2" fmla="*/ 414 w 1085"/>
                <a:gd name="T3" fmla="*/ 71 h 542"/>
                <a:gd name="T4" fmla="*/ 212 w 1085"/>
                <a:gd name="T5" fmla="*/ 173 h 542"/>
                <a:gd name="T6" fmla="*/ 62 w 1085"/>
                <a:gd name="T7" fmla="*/ 371 h 542"/>
                <a:gd name="T8" fmla="*/ 54 w 1085"/>
                <a:gd name="T9" fmla="*/ 451 h 542"/>
                <a:gd name="T10" fmla="*/ 105 w 1085"/>
                <a:gd name="T11" fmla="*/ 494 h 542"/>
                <a:gd name="T12" fmla="*/ 475 w 1085"/>
                <a:gd name="T13" fmla="*/ 494 h 542"/>
                <a:gd name="T14" fmla="*/ 1068 w 1085"/>
                <a:gd name="T15" fmla="*/ 494 h 542"/>
                <a:gd name="T16" fmla="*/ 1085 w 1085"/>
                <a:gd name="T17" fmla="*/ 494 h 542"/>
                <a:gd name="T18" fmla="*/ 1085 w 1085"/>
                <a:gd name="T19" fmla="*/ 542 h 542"/>
                <a:gd name="T20" fmla="*/ 1069 w 1085"/>
                <a:gd name="T21" fmla="*/ 542 h 542"/>
                <a:gd name="T22" fmla="*/ 105 w 1085"/>
                <a:gd name="T23" fmla="*/ 542 h 542"/>
                <a:gd name="T24" fmla="*/ 4 w 1085"/>
                <a:gd name="T25" fmla="*/ 446 h 542"/>
                <a:gd name="T26" fmla="*/ 68 w 1085"/>
                <a:gd name="T27" fmla="*/ 253 h 542"/>
                <a:gd name="T28" fmla="*/ 299 w 1085"/>
                <a:gd name="T29" fmla="*/ 66 h 542"/>
                <a:gd name="T30" fmla="*/ 460 w 1085"/>
                <a:gd name="T31" fmla="*/ 2 h 542"/>
                <a:gd name="T32" fmla="*/ 482 w 1085"/>
                <a:gd name="T33" fmla="*/ 4 h 542"/>
                <a:gd name="T34" fmla="*/ 535 w 1085"/>
                <a:gd name="T35" fmla="*/ 2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5" h="542">
                  <a:moveTo>
                    <a:pt x="535" y="27"/>
                  </a:moveTo>
                  <a:cubicBezTo>
                    <a:pt x="493" y="42"/>
                    <a:pt x="453" y="56"/>
                    <a:pt x="414" y="71"/>
                  </a:cubicBezTo>
                  <a:cubicBezTo>
                    <a:pt x="343" y="98"/>
                    <a:pt x="273" y="126"/>
                    <a:pt x="212" y="173"/>
                  </a:cubicBezTo>
                  <a:cubicBezTo>
                    <a:pt x="144" y="225"/>
                    <a:pt x="90" y="288"/>
                    <a:pt x="62" y="371"/>
                  </a:cubicBezTo>
                  <a:cubicBezTo>
                    <a:pt x="54" y="397"/>
                    <a:pt x="48" y="424"/>
                    <a:pt x="54" y="451"/>
                  </a:cubicBezTo>
                  <a:cubicBezTo>
                    <a:pt x="60" y="482"/>
                    <a:pt x="73" y="494"/>
                    <a:pt x="105" y="494"/>
                  </a:cubicBezTo>
                  <a:cubicBezTo>
                    <a:pt x="228" y="494"/>
                    <a:pt x="351" y="494"/>
                    <a:pt x="475" y="494"/>
                  </a:cubicBezTo>
                  <a:cubicBezTo>
                    <a:pt x="672" y="494"/>
                    <a:pt x="870" y="494"/>
                    <a:pt x="1068" y="494"/>
                  </a:cubicBezTo>
                  <a:cubicBezTo>
                    <a:pt x="1073" y="494"/>
                    <a:pt x="1079" y="494"/>
                    <a:pt x="1085" y="494"/>
                  </a:cubicBezTo>
                  <a:cubicBezTo>
                    <a:pt x="1085" y="510"/>
                    <a:pt x="1085" y="525"/>
                    <a:pt x="1085" y="542"/>
                  </a:cubicBezTo>
                  <a:cubicBezTo>
                    <a:pt x="1080" y="542"/>
                    <a:pt x="1074" y="542"/>
                    <a:pt x="1069" y="542"/>
                  </a:cubicBezTo>
                  <a:cubicBezTo>
                    <a:pt x="748" y="542"/>
                    <a:pt x="426" y="542"/>
                    <a:pt x="105" y="542"/>
                  </a:cubicBezTo>
                  <a:cubicBezTo>
                    <a:pt x="45" y="542"/>
                    <a:pt x="7" y="506"/>
                    <a:pt x="4" y="446"/>
                  </a:cubicBezTo>
                  <a:cubicBezTo>
                    <a:pt x="0" y="374"/>
                    <a:pt x="28" y="311"/>
                    <a:pt x="68" y="253"/>
                  </a:cubicBezTo>
                  <a:cubicBezTo>
                    <a:pt x="126" y="168"/>
                    <a:pt x="205" y="107"/>
                    <a:pt x="299" y="66"/>
                  </a:cubicBezTo>
                  <a:cubicBezTo>
                    <a:pt x="352" y="43"/>
                    <a:pt x="406" y="23"/>
                    <a:pt x="460" y="2"/>
                  </a:cubicBezTo>
                  <a:cubicBezTo>
                    <a:pt x="466" y="0"/>
                    <a:pt x="475" y="1"/>
                    <a:pt x="482" y="4"/>
                  </a:cubicBezTo>
                  <a:cubicBezTo>
                    <a:pt x="499" y="10"/>
                    <a:pt x="516" y="18"/>
                    <a:pt x="53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35250" y="2019300"/>
              <a:ext cx="2392362" cy="1935163"/>
            </a:xfrm>
            <a:custGeom>
              <a:avLst/>
              <a:gdLst>
                <a:gd name="T0" fmla="*/ 452 w 517"/>
                <a:gd name="T1" fmla="*/ 417 h 418"/>
                <a:gd name="T2" fmla="*/ 203 w 517"/>
                <a:gd name="T3" fmla="*/ 370 h 418"/>
                <a:gd name="T4" fmla="*/ 117 w 517"/>
                <a:gd name="T5" fmla="*/ 297 h 418"/>
                <a:gd name="T6" fmla="*/ 14 w 517"/>
                <a:gd name="T7" fmla="*/ 86 h 418"/>
                <a:gd name="T8" fmla="*/ 40 w 517"/>
                <a:gd name="T9" fmla="*/ 13 h 418"/>
                <a:gd name="T10" fmla="*/ 113 w 517"/>
                <a:gd name="T11" fmla="*/ 41 h 418"/>
                <a:gd name="T12" fmla="*/ 208 w 517"/>
                <a:gd name="T13" fmla="*/ 237 h 418"/>
                <a:gd name="T14" fmla="*/ 253 w 517"/>
                <a:gd name="T15" fmla="*/ 273 h 418"/>
                <a:gd name="T16" fmla="*/ 437 w 517"/>
                <a:gd name="T17" fmla="*/ 305 h 418"/>
                <a:gd name="T18" fmla="*/ 470 w 517"/>
                <a:gd name="T19" fmla="*/ 309 h 418"/>
                <a:gd name="T20" fmla="*/ 514 w 517"/>
                <a:gd name="T21" fmla="*/ 367 h 418"/>
                <a:gd name="T22" fmla="*/ 452 w 517"/>
                <a:gd name="T23" fmla="*/ 41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7" h="418">
                  <a:moveTo>
                    <a:pt x="452" y="417"/>
                  </a:moveTo>
                  <a:cubicBezTo>
                    <a:pt x="371" y="408"/>
                    <a:pt x="285" y="399"/>
                    <a:pt x="203" y="370"/>
                  </a:cubicBezTo>
                  <a:cubicBezTo>
                    <a:pt x="165" y="357"/>
                    <a:pt x="135" y="335"/>
                    <a:pt x="117" y="297"/>
                  </a:cubicBezTo>
                  <a:cubicBezTo>
                    <a:pt x="83" y="227"/>
                    <a:pt x="48" y="157"/>
                    <a:pt x="14" y="86"/>
                  </a:cubicBezTo>
                  <a:cubicBezTo>
                    <a:pt x="0" y="57"/>
                    <a:pt x="12" y="26"/>
                    <a:pt x="40" y="13"/>
                  </a:cubicBezTo>
                  <a:cubicBezTo>
                    <a:pt x="68" y="0"/>
                    <a:pt x="98" y="11"/>
                    <a:pt x="113" y="41"/>
                  </a:cubicBezTo>
                  <a:cubicBezTo>
                    <a:pt x="145" y="106"/>
                    <a:pt x="177" y="171"/>
                    <a:pt x="208" y="237"/>
                  </a:cubicBezTo>
                  <a:cubicBezTo>
                    <a:pt x="218" y="258"/>
                    <a:pt x="232" y="269"/>
                    <a:pt x="253" y="273"/>
                  </a:cubicBezTo>
                  <a:cubicBezTo>
                    <a:pt x="314" y="284"/>
                    <a:pt x="376" y="295"/>
                    <a:pt x="437" y="305"/>
                  </a:cubicBezTo>
                  <a:cubicBezTo>
                    <a:pt x="448" y="307"/>
                    <a:pt x="459" y="307"/>
                    <a:pt x="470" y="309"/>
                  </a:cubicBezTo>
                  <a:cubicBezTo>
                    <a:pt x="498" y="315"/>
                    <a:pt x="517" y="342"/>
                    <a:pt x="514" y="367"/>
                  </a:cubicBezTo>
                  <a:cubicBezTo>
                    <a:pt x="510" y="398"/>
                    <a:pt x="487" y="418"/>
                    <a:pt x="452" y="4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814513" y="4570413"/>
              <a:ext cx="2038350" cy="1325563"/>
            </a:xfrm>
            <a:custGeom>
              <a:avLst/>
              <a:gdLst>
                <a:gd name="T0" fmla="*/ 295 w 440"/>
                <a:gd name="T1" fmla="*/ 166 h 286"/>
                <a:gd name="T2" fmla="*/ 206 w 440"/>
                <a:gd name="T3" fmla="*/ 13 h 286"/>
                <a:gd name="T4" fmla="*/ 340 w 440"/>
                <a:gd name="T5" fmla="*/ 0 h 286"/>
                <a:gd name="T6" fmla="*/ 430 w 440"/>
                <a:gd name="T7" fmla="*/ 184 h 286"/>
                <a:gd name="T8" fmla="*/ 388 w 440"/>
                <a:gd name="T9" fmla="*/ 269 h 286"/>
                <a:gd name="T10" fmla="*/ 292 w 440"/>
                <a:gd name="T11" fmla="*/ 286 h 286"/>
                <a:gd name="T12" fmla="*/ 57 w 440"/>
                <a:gd name="T13" fmla="*/ 278 h 286"/>
                <a:gd name="T14" fmla="*/ 2 w 440"/>
                <a:gd name="T15" fmla="*/ 212 h 286"/>
                <a:gd name="T16" fmla="*/ 65 w 440"/>
                <a:gd name="T17" fmla="*/ 158 h 286"/>
                <a:gd name="T18" fmla="*/ 263 w 440"/>
                <a:gd name="T19" fmla="*/ 166 h 286"/>
                <a:gd name="T20" fmla="*/ 295 w 440"/>
                <a:gd name="T2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0" h="286">
                  <a:moveTo>
                    <a:pt x="295" y="166"/>
                  </a:moveTo>
                  <a:cubicBezTo>
                    <a:pt x="264" y="113"/>
                    <a:pt x="236" y="64"/>
                    <a:pt x="206" y="13"/>
                  </a:cubicBezTo>
                  <a:cubicBezTo>
                    <a:pt x="253" y="23"/>
                    <a:pt x="297" y="22"/>
                    <a:pt x="340" y="0"/>
                  </a:cubicBezTo>
                  <a:cubicBezTo>
                    <a:pt x="374" y="61"/>
                    <a:pt x="412" y="118"/>
                    <a:pt x="430" y="184"/>
                  </a:cubicBezTo>
                  <a:cubicBezTo>
                    <a:pt x="440" y="220"/>
                    <a:pt x="424" y="257"/>
                    <a:pt x="388" y="269"/>
                  </a:cubicBezTo>
                  <a:cubicBezTo>
                    <a:pt x="357" y="279"/>
                    <a:pt x="324" y="286"/>
                    <a:pt x="292" y="286"/>
                  </a:cubicBezTo>
                  <a:cubicBezTo>
                    <a:pt x="214" y="286"/>
                    <a:pt x="135" y="282"/>
                    <a:pt x="57" y="278"/>
                  </a:cubicBezTo>
                  <a:cubicBezTo>
                    <a:pt x="22" y="276"/>
                    <a:pt x="0" y="247"/>
                    <a:pt x="2" y="212"/>
                  </a:cubicBezTo>
                  <a:cubicBezTo>
                    <a:pt x="4" y="180"/>
                    <a:pt x="31" y="156"/>
                    <a:pt x="65" y="158"/>
                  </a:cubicBezTo>
                  <a:cubicBezTo>
                    <a:pt x="131" y="160"/>
                    <a:pt x="197" y="164"/>
                    <a:pt x="263" y="166"/>
                  </a:cubicBezTo>
                  <a:cubicBezTo>
                    <a:pt x="272" y="167"/>
                    <a:pt x="281" y="166"/>
                    <a:pt x="295" y="1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352675" y="333375"/>
              <a:ext cx="2000250" cy="1603375"/>
            </a:xfrm>
            <a:custGeom>
              <a:avLst/>
              <a:gdLst>
                <a:gd name="T0" fmla="*/ 155 w 432"/>
                <a:gd name="T1" fmla="*/ 153 h 346"/>
                <a:gd name="T2" fmla="*/ 2 w 432"/>
                <a:gd name="T3" fmla="*/ 159 h 346"/>
                <a:gd name="T4" fmla="*/ 0 w 432"/>
                <a:gd name="T5" fmla="*/ 156 h 346"/>
                <a:gd name="T6" fmla="*/ 59 w 432"/>
                <a:gd name="T7" fmla="*/ 125 h 346"/>
                <a:gd name="T8" fmla="*/ 77 w 432"/>
                <a:gd name="T9" fmla="*/ 108 h 346"/>
                <a:gd name="T10" fmla="*/ 190 w 432"/>
                <a:gd name="T11" fmla="*/ 8 h 346"/>
                <a:gd name="T12" fmla="*/ 287 w 432"/>
                <a:gd name="T13" fmla="*/ 12 h 346"/>
                <a:gd name="T14" fmla="*/ 324 w 432"/>
                <a:gd name="T15" fmla="*/ 41 h 346"/>
                <a:gd name="T16" fmla="*/ 331 w 432"/>
                <a:gd name="T17" fmla="*/ 52 h 346"/>
                <a:gd name="T18" fmla="*/ 353 w 432"/>
                <a:gd name="T19" fmla="*/ 20 h 346"/>
                <a:gd name="T20" fmla="*/ 358 w 432"/>
                <a:gd name="T21" fmla="*/ 22 h 346"/>
                <a:gd name="T22" fmla="*/ 358 w 432"/>
                <a:gd name="T23" fmla="*/ 45 h 346"/>
                <a:gd name="T24" fmla="*/ 358 w 432"/>
                <a:gd name="T25" fmla="*/ 117 h 346"/>
                <a:gd name="T26" fmla="*/ 374 w 432"/>
                <a:gd name="T27" fmla="*/ 144 h 346"/>
                <a:gd name="T28" fmla="*/ 432 w 432"/>
                <a:gd name="T29" fmla="*/ 187 h 346"/>
                <a:gd name="T30" fmla="*/ 169 w 432"/>
                <a:gd name="T31" fmla="*/ 155 h 346"/>
                <a:gd name="T32" fmla="*/ 205 w 432"/>
                <a:gd name="T33" fmla="*/ 304 h 346"/>
                <a:gd name="T34" fmla="*/ 238 w 432"/>
                <a:gd name="T35" fmla="*/ 330 h 346"/>
                <a:gd name="T36" fmla="*/ 247 w 432"/>
                <a:gd name="T37" fmla="*/ 341 h 346"/>
                <a:gd name="T38" fmla="*/ 233 w 432"/>
                <a:gd name="T39" fmla="*/ 344 h 346"/>
                <a:gd name="T40" fmla="*/ 182 w 432"/>
                <a:gd name="T41" fmla="*/ 298 h 346"/>
                <a:gd name="T42" fmla="*/ 155 w 432"/>
                <a:gd name="T43" fmla="*/ 185 h 346"/>
                <a:gd name="T44" fmla="*/ 155 w 432"/>
                <a:gd name="T45" fmla="*/ 15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346">
                  <a:moveTo>
                    <a:pt x="155" y="153"/>
                  </a:moveTo>
                  <a:cubicBezTo>
                    <a:pt x="102" y="155"/>
                    <a:pt x="52" y="157"/>
                    <a:pt x="2" y="159"/>
                  </a:cubicBezTo>
                  <a:cubicBezTo>
                    <a:pt x="1" y="158"/>
                    <a:pt x="1" y="157"/>
                    <a:pt x="0" y="156"/>
                  </a:cubicBezTo>
                  <a:cubicBezTo>
                    <a:pt x="20" y="146"/>
                    <a:pt x="40" y="136"/>
                    <a:pt x="59" y="125"/>
                  </a:cubicBezTo>
                  <a:cubicBezTo>
                    <a:pt x="66" y="121"/>
                    <a:pt x="74" y="115"/>
                    <a:pt x="77" y="108"/>
                  </a:cubicBezTo>
                  <a:cubicBezTo>
                    <a:pt x="102" y="60"/>
                    <a:pt x="135" y="22"/>
                    <a:pt x="190" y="8"/>
                  </a:cubicBezTo>
                  <a:cubicBezTo>
                    <a:pt x="223" y="0"/>
                    <a:pt x="256" y="0"/>
                    <a:pt x="287" y="12"/>
                  </a:cubicBezTo>
                  <a:cubicBezTo>
                    <a:pt x="301" y="17"/>
                    <a:pt x="312" y="31"/>
                    <a:pt x="324" y="41"/>
                  </a:cubicBezTo>
                  <a:cubicBezTo>
                    <a:pt x="328" y="44"/>
                    <a:pt x="329" y="49"/>
                    <a:pt x="331" y="52"/>
                  </a:cubicBezTo>
                  <a:cubicBezTo>
                    <a:pt x="339" y="41"/>
                    <a:pt x="346" y="31"/>
                    <a:pt x="353" y="20"/>
                  </a:cubicBezTo>
                  <a:cubicBezTo>
                    <a:pt x="354" y="21"/>
                    <a:pt x="356" y="22"/>
                    <a:pt x="358" y="22"/>
                  </a:cubicBezTo>
                  <a:cubicBezTo>
                    <a:pt x="358" y="30"/>
                    <a:pt x="358" y="37"/>
                    <a:pt x="358" y="45"/>
                  </a:cubicBezTo>
                  <a:cubicBezTo>
                    <a:pt x="358" y="69"/>
                    <a:pt x="358" y="93"/>
                    <a:pt x="358" y="117"/>
                  </a:cubicBezTo>
                  <a:cubicBezTo>
                    <a:pt x="359" y="129"/>
                    <a:pt x="363" y="137"/>
                    <a:pt x="374" y="144"/>
                  </a:cubicBezTo>
                  <a:cubicBezTo>
                    <a:pt x="395" y="156"/>
                    <a:pt x="413" y="171"/>
                    <a:pt x="432" y="187"/>
                  </a:cubicBezTo>
                  <a:cubicBezTo>
                    <a:pt x="345" y="167"/>
                    <a:pt x="259" y="157"/>
                    <a:pt x="169" y="155"/>
                  </a:cubicBezTo>
                  <a:cubicBezTo>
                    <a:pt x="170" y="208"/>
                    <a:pt x="173" y="260"/>
                    <a:pt x="205" y="304"/>
                  </a:cubicBezTo>
                  <a:cubicBezTo>
                    <a:pt x="213" y="315"/>
                    <a:pt x="228" y="321"/>
                    <a:pt x="238" y="330"/>
                  </a:cubicBezTo>
                  <a:cubicBezTo>
                    <a:pt x="242" y="333"/>
                    <a:pt x="244" y="337"/>
                    <a:pt x="247" y="341"/>
                  </a:cubicBezTo>
                  <a:cubicBezTo>
                    <a:pt x="242" y="342"/>
                    <a:pt x="237" y="346"/>
                    <a:pt x="233" y="344"/>
                  </a:cubicBezTo>
                  <a:cubicBezTo>
                    <a:pt x="209" y="337"/>
                    <a:pt x="194" y="320"/>
                    <a:pt x="182" y="298"/>
                  </a:cubicBezTo>
                  <a:cubicBezTo>
                    <a:pt x="163" y="263"/>
                    <a:pt x="158" y="224"/>
                    <a:pt x="155" y="185"/>
                  </a:cubicBezTo>
                  <a:cubicBezTo>
                    <a:pt x="154" y="175"/>
                    <a:pt x="155" y="166"/>
                    <a:pt x="155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365375" y="2154238"/>
              <a:ext cx="862012" cy="1855788"/>
            </a:xfrm>
            <a:custGeom>
              <a:avLst/>
              <a:gdLst>
                <a:gd name="T0" fmla="*/ 186 w 186"/>
                <a:gd name="T1" fmla="*/ 330 h 401"/>
                <a:gd name="T2" fmla="*/ 9 w 186"/>
                <a:gd name="T3" fmla="*/ 401 h 401"/>
                <a:gd name="T4" fmla="*/ 3 w 186"/>
                <a:gd name="T5" fmla="*/ 323 h 401"/>
                <a:gd name="T6" fmla="*/ 14 w 186"/>
                <a:gd name="T7" fmla="*/ 81 h 401"/>
                <a:gd name="T8" fmla="*/ 40 w 186"/>
                <a:gd name="T9" fmla="*/ 8 h 401"/>
                <a:gd name="T10" fmla="*/ 49 w 186"/>
                <a:gd name="T11" fmla="*/ 0 h 401"/>
                <a:gd name="T12" fmla="*/ 63 w 186"/>
                <a:gd name="T13" fmla="*/ 94 h 401"/>
                <a:gd name="T14" fmla="*/ 148 w 186"/>
                <a:gd name="T15" fmla="*/ 267 h 401"/>
                <a:gd name="T16" fmla="*/ 186 w 186"/>
                <a:gd name="T17" fmla="*/ 33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401">
                  <a:moveTo>
                    <a:pt x="186" y="330"/>
                  </a:moveTo>
                  <a:cubicBezTo>
                    <a:pt x="128" y="353"/>
                    <a:pt x="70" y="376"/>
                    <a:pt x="9" y="401"/>
                  </a:cubicBezTo>
                  <a:cubicBezTo>
                    <a:pt x="7" y="374"/>
                    <a:pt x="3" y="349"/>
                    <a:pt x="3" y="323"/>
                  </a:cubicBezTo>
                  <a:cubicBezTo>
                    <a:pt x="0" y="242"/>
                    <a:pt x="0" y="161"/>
                    <a:pt x="14" y="81"/>
                  </a:cubicBezTo>
                  <a:cubicBezTo>
                    <a:pt x="18" y="56"/>
                    <a:pt x="31" y="32"/>
                    <a:pt x="40" y="8"/>
                  </a:cubicBezTo>
                  <a:cubicBezTo>
                    <a:pt x="41" y="5"/>
                    <a:pt x="45" y="3"/>
                    <a:pt x="49" y="0"/>
                  </a:cubicBezTo>
                  <a:cubicBezTo>
                    <a:pt x="34" y="35"/>
                    <a:pt x="48" y="64"/>
                    <a:pt x="63" y="94"/>
                  </a:cubicBezTo>
                  <a:cubicBezTo>
                    <a:pt x="91" y="151"/>
                    <a:pt x="119" y="209"/>
                    <a:pt x="148" y="267"/>
                  </a:cubicBezTo>
                  <a:cubicBezTo>
                    <a:pt x="159" y="288"/>
                    <a:pt x="173" y="308"/>
                    <a:pt x="186" y="3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64088" y="2997200"/>
              <a:ext cx="1292225" cy="619125"/>
            </a:xfrm>
            <a:custGeom>
              <a:avLst/>
              <a:gdLst>
                <a:gd name="T0" fmla="*/ 137 w 279"/>
                <a:gd name="T1" fmla="*/ 112 h 134"/>
                <a:gd name="T2" fmla="*/ 138 w 279"/>
                <a:gd name="T3" fmla="*/ 128 h 134"/>
                <a:gd name="T4" fmla="*/ 107 w 279"/>
                <a:gd name="T5" fmla="*/ 134 h 134"/>
                <a:gd name="T6" fmla="*/ 99 w 279"/>
                <a:gd name="T7" fmla="*/ 101 h 134"/>
                <a:gd name="T8" fmla="*/ 95 w 279"/>
                <a:gd name="T9" fmla="*/ 100 h 134"/>
                <a:gd name="T10" fmla="*/ 42 w 279"/>
                <a:gd name="T11" fmla="*/ 88 h 134"/>
                <a:gd name="T12" fmla="*/ 0 w 279"/>
                <a:gd name="T13" fmla="*/ 70 h 134"/>
                <a:gd name="T14" fmla="*/ 88 w 279"/>
                <a:gd name="T15" fmla="*/ 51 h 134"/>
                <a:gd name="T16" fmla="*/ 83 w 279"/>
                <a:gd name="T17" fmla="*/ 21 h 134"/>
                <a:gd name="T18" fmla="*/ 113 w 279"/>
                <a:gd name="T19" fmla="*/ 14 h 134"/>
                <a:gd name="T20" fmla="*/ 118 w 279"/>
                <a:gd name="T21" fmla="*/ 27 h 134"/>
                <a:gd name="T22" fmla="*/ 122 w 279"/>
                <a:gd name="T23" fmla="*/ 27 h 134"/>
                <a:gd name="T24" fmla="*/ 235 w 279"/>
                <a:gd name="T25" fmla="*/ 15 h 134"/>
                <a:gd name="T26" fmla="*/ 244 w 279"/>
                <a:gd name="T27" fmla="*/ 8 h 134"/>
                <a:gd name="T28" fmla="*/ 255 w 279"/>
                <a:gd name="T29" fmla="*/ 1 h 134"/>
                <a:gd name="T30" fmla="*/ 266 w 279"/>
                <a:gd name="T31" fmla="*/ 11 h 134"/>
                <a:gd name="T32" fmla="*/ 278 w 279"/>
                <a:gd name="T33" fmla="*/ 68 h 134"/>
                <a:gd name="T34" fmla="*/ 273 w 279"/>
                <a:gd name="T35" fmla="*/ 80 h 134"/>
                <a:gd name="T36" fmla="*/ 260 w 279"/>
                <a:gd name="T37" fmla="*/ 80 h 134"/>
                <a:gd name="T38" fmla="*/ 249 w 279"/>
                <a:gd name="T39" fmla="*/ 77 h 134"/>
                <a:gd name="T40" fmla="*/ 137 w 279"/>
                <a:gd name="T41" fmla="*/ 1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9" h="134">
                  <a:moveTo>
                    <a:pt x="137" y="112"/>
                  </a:moveTo>
                  <a:cubicBezTo>
                    <a:pt x="137" y="118"/>
                    <a:pt x="137" y="122"/>
                    <a:pt x="138" y="128"/>
                  </a:cubicBezTo>
                  <a:cubicBezTo>
                    <a:pt x="128" y="130"/>
                    <a:pt x="118" y="132"/>
                    <a:pt x="107" y="134"/>
                  </a:cubicBezTo>
                  <a:cubicBezTo>
                    <a:pt x="104" y="122"/>
                    <a:pt x="102" y="111"/>
                    <a:pt x="99" y="101"/>
                  </a:cubicBezTo>
                  <a:cubicBezTo>
                    <a:pt x="97" y="100"/>
                    <a:pt x="96" y="100"/>
                    <a:pt x="95" y="100"/>
                  </a:cubicBezTo>
                  <a:cubicBezTo>
                    <a:pt x="75" y="106"/>
                    <a:pt x="59" y="104"/>
                    <a:pt x="42" y="88"/>
                  </a:cubicBezTo>
                  <a:cubicBezTo>
                    <a:pt x="32" y="78"/>
                    <a:pt x="14" y="76"/>
                    <a:pt x="0" y="70"/>
                  </a:cubicBezTo>
                  <a:cubicBezTo>
                    <a:pt x="28" y="64"/>
                    <a:pt x="58" y="57"/>
                    <a:pt x="88" y="51"/>
                  </a:cubicBezTo>
                  <a:cubicBezTo>
                    <a:pt x="86" y="41"/>
                    <a:pt x="85" y="32"/>
                    <a:pt x="83" y="21"/>
                  </a:cubicBezTo>
                  <a:cubicBezTo>
                    <a:pt x="93" y="18"/>
                    <a:pt x="102" y="16"/>
                    <a:pt x="113" y="14"/>
                  </a:cubicBezTo>
                  <a:cubicBezTo>
                    <a:pt x="115" y="19"/>
                    <a:pt x="116" y="23"/>
                    <a:pt x="118" y="27"/>
                  </a:cubicBezTo>
                  <a:cubicBezTo>
                    <a:pt x="119" y="27"/>
                    <a:pt x="121" y="27"/>
                    <a:pt x="122" y="27"/>
                  </a:cubicBezTo>
                  <a:cubicBezTo>
                    <a:pt x="160" y="23"/>
                    <a:pt x="197" y="19"/>
                    <a:pt x="235" y="15"/>
                  </a:cubicBezTo>
                  <a:cubicBezTo>
                    <a:pt x="238" y="14"/>
                    <a:pt x="241" y="10"/>
                    <a:pt x="244" y="8"/>
                  </a:cubicBezTo>
                  <a:cubicBezTo>
                    <a:pt x="248" y="5"/>
                    <a:pt x="252" y="0"/>
                    <a:pt x="255" y="1"/>
                  </a:cubicBezTo>
                  <a:cubicBezTo>
                    <a:pt x="259" y="2"/>
                    <a:pt x="265" y="7"/>
                    <a:pt x="266" y="11"/>
                  </a:cubicBezTo>
                  <a:cubicBezTo>
                    <a:pt x="271" y="30"/>
                    <a:pt x="275" y="49"/>
                    <a:pt x="278" y="68"/>
                  </a:cubicBezTo>
                  <a:cubicBezTo>
                    <a:pt x="279" y="72"/>
                    <a:pt x="276" y="78"/>
                    <a:pt x="273" y="80"/>
                  </a:cubicBezTo>
                  <a:cubicBezTo>
                    <a:pt x="270" y="82"/>
                    <a:pt x="264" y="80"/>
                    <a:pt x="260" y="80"/>
                  </a:cubicBezTo>
                  <a:cubicBezTo>
                    <a:pt x="256" y="79"/>
                    <a:pt x="252" y="76"/>
                    <a:pt x="249" y="77"/>
                  </a:cubicBezTo>
                  <a:cubicBezTo>
                    <a:pt x="211" y="88"/>
                    <a:pt x="174" y="100"/>
                    <a:pt x="137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232150" y="1144588"/>
              <a:ext cx="795337" cy="676275"/>
            </a:xfrm>
            <a:custGeom>
              <a:avLst/>
              <a:gdLst>
                <a:gd name="T0" fmla="*/ 0 w 172"/>
                <a:gd name="T1" fmla="*/ 0 h 146"/>
                <a:gd name="T2" fmla="*/ 172 w 172"/>
                <a:gd name="T3" fmla="*/ 18 h 146"/>
                <a:gd name="T4" fmla="*/ 131 w 172"/>
                <a:gd name="T5" fmla="*/ 104 h 146"/>
                <a:gd name="T6" fmla="*/ 101 w 172"/>
                <a:gd name="T7" fmla="*/ 127 h 146"/>
                <a:gd name="T8" fmla="*/ 24 w 172"/>
                <a:gd name="T9" fmla="*/ 107 h 146"/>
                <a:gd name="T10" fmla="*/ 0 w 17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46">
                  <a:moveTo>
                    <a:pt x="0" y="0"/>
                  </a:moveTo>
                  <a:cubicBezTo>
                    <a:pt x="58" y="6"/>
                    <a:pt x="115" y="12"/>
                    <a:pt x="172" y="18"/>
                  </a:cubicBezTo>
                  <a:cubicBezTo>
                    <a:pt x="168" y="54"/>
                    <a:pt x="154" y="81"/>
                    <a:pt x="131" y="104"/>
                  </a:cubicBezTo>
                  <a:cubicBezTo>
                    <a:pt x="122" y="113"/>
                    <a:pt x="111" y="121"/>
                    <a:pt x="101" y="127"/>
                  </a:cubicBezTo>
                  <a:cubicBezTo>
                    <a:pt x="70" y="146"/>
                    <a:pt x="42" y="137"/>
                    <a:pt x="24" y="107"/>
                  </a:cubicBezTo>
                  <a:cubicBezTo>
                    <a:pt x="10" y="83"/>
                    <a:pt x="0" y="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3703638" y="2598738"/>
              <a:ext cx="1166812" cy="722313"/>
            </a:xfrm>
            <a:custGeom>
              <a:avLst/>
              <a:gdLst>
                <a:gd name="T0" fmla="*/ 252 w 252"/>
                <a:gd name="T1" fmla="*/ 131 h 156"/>
                <a:gd name="T2" fmla="*/ 83 w 252"/>
                <a:gd name="T3" fmla="*/ 138 h 156"/>
                <a:gd name="T4" fmla="*/ 18 w 252"/>
                <a:gd name="T5" fmla="*/ 122 h 156"/>
                <a:gd name="T6" fmla="*/ 5 w 252"/>
                <a:gd name="T7" fmla="*/ 105 h 156"/>
                <a:gd name="T8" fmla="*/ 0 w 252"/>
                <a:gd name="T9" fmla="*/ 0 h 156"/>
                <a:gd name="T10" fmla="*/ 112 w 252"/>
                <a:gd name="T11" fmla="*/ 94 h 156"/>
                <a:gd name="T12" fmla="*/ 252 w 252"/>
                <a:gd name="T13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56">
                  <a:moveTo>
                    <a:pt x="252" y="131"/>
                  </a:moveTo>
                  <a:cubicBezTo>
                    <a:pt x="197" y="156"/>
                    <a:pt x="141" y="152"/>
                    <a:pt x="83" y="138"/>
                  </a:cubicBezTo>
                  <a:cubicBezTo>
                    <a:pt x="62" y="132"/>
                    <a:pt x="40" y="127"/>
                    <a:pt x="18" y="122"/>
                  </a:cubicBezTo>
                  <a:cubicBezTo>
                    <a:pt x="9" y="120"/>
                    <a:pt x="5" y="114"/>
                    <a:pt x="5" y="105"/>
                  </a:cubicBezTo>
                  <a:cubicBezTo>
                    <a:pt x="4" y="70"/>
                    <a:pt x="2" y="36"/>
                    <a:pt x="0" y="0"/>
                  </a:cubicBezTo>
                  <a:cubicBezTo>
                    <a:pt x="37" y="33"/>
                    <a:pt x="65" y="77"/>
                    <a:pt x="112" y="94"/>
                  </a:cubicBezTo>
                  <a:cubicBezTo>
                    <a:pt x="158" y="110"/>
                    <a:pt x="206" y="119"/>
                    <a:pt x="252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2652713" y="1154113"/>
              <a:ext cx="468312" cy="623888"/>
            </a:xfrm>
            <a:custGeom>
              <a:avLst/>
              <a:gdLst>
                <a:gd name="T0" fmla="*/ 6 w 101"/>
                <a:gd name="T1" fmla="*/ 0 h 135"/>
                <a:gd name="T2" fmla="*/ 69 w 101"/>
                <a:gd name="T3" fmla="*/ 0 h 135"/>
                <a:gd name="T4" fmla="*/ 101 w 101"/>
                <a:gd name="T5" fmla="*/ 135 h 135"/>
                <a:gd name="T6" fmla="*/ 6 w 10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35">
                  <a:moveTo>
                    <a:pt x="6" y="0"/>
                  </a:moveTo>
                  <a:cubicBezTo>
                    <a:pt x="26" y="0"/>
                    <a:pt x="47" y="0"/>
                    <a:pt x="69" y="0"/>
                  </a:cubicBezTo>
                  <a:cubicBezTo>
                    <a:pt x="73" y="46"/>
                    <a:pt x="79" y="92"/>
                    <a:pt x="101" y="135"/>
                  </a:cubicBezTo>
                  <a:cubicBezTo>
                    <a:pt x="48" y="121"/>
                    <a:pt x="0" y="53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3138488" y="1995488"/>
              <a:ext cx="473075" cy="881063"/>
            </a:xfrm>
            <a:custGeom>
              <a:avLst/>
              <a:gdLst>
                <a:gd name="T0" fmla="*/ 0 w 102"/>
                <a:gd name="T1" fmla="*/ 0 h 190"/>
                <a:gd name="T2" fmla="*/ 45 w 102"/>
                <a:gd name="T3" fmla="*/ 10 h 190"/>
                <a:gd name="T4" fmla="*/ 71 w 102"/>
                <a:gd name="T5" fmla="*/ 35 h 190"/>
                <a:gd name="T6" fmla="*/ 96 w 102"/>
                <a:gd name="T7" fmla="*/ 127 h 190"/>
                <a:gd name="T8" fmla="*/ 102 w 102"/>
                <a:gd name="T9" fmla="*/ 190 h 190"/>
                <a:gd name="T10" fmla="*/ 0 w 102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90">
                  <a:moveTo>
                    <a:pt x="0" y="0"/>
                  </a:moveTo>
                  <a:cubicBezTo>
                    <a:pt x="15" y="3"/>
                    <a:pt x="31" y="3"/>
                    <a:pt x="45" y="10"/>
                  </a:cubicBezTo>
                  <a:cubicBezTo>
                    <a:pt x="56" y="14"/>
                    <a:pt x="68" y="25"/>
                    <a:pt x="71" y="35"/>
                  </a:cubicBezTo>
                  <a:cubicBezTo>
                    <a:pt x="82" y="65"/>
                    <a:pt x="90" y="96"/>
                    <a:pt x="96" y="127"/>
                  </a:cubicBezTo>
                  <a:cubicBezTo>
                    <a:pt x="101" y="147"/>
                    <a:pt x="101" y="169"/>
                    <a:pt x="102" y="190"/>
                  </a:cubicBezTo>
                  <a:cubicBezTo>
                    <a:pt x="63" y="130"/>
                    <a:pt x="45" y="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6061075" y="2801938"/>
              <a:ext cx="1481137" cy="366713"/>
            </a:xfrm>
            <a:custGeom>
              <a:avLst/>
              <a:gdLst>
                <a:gd name="T0" fmla="*/ 314 w 320"/>
                <a:gd name="T1" fmla="*/ 0 h 79"/>
                <a:gd name="T2" fmla="*/ 320 w 320"/>
                <a:gd name="T3" fmla="*/ 5 h 79"/>
                <a:gd name="T4" fmla="*/ 310 w 320"/>
                <a:gd name="T5" fmla="*/ 12 h 79"/>
                <a:gd name="T6" fmla="*/ 208 w 320"/>
                <a:gd name="T7" fmla="*/ 35 h 79"/>
                <a:gd name="T8" fmla="*/ 18 w 320"/>
                <a:gd name="T9" fmla="*/ 77 h 79"/>
                <a:gd name="T10" fmla="*/ 10 w 320"/>
                <a:gd name="T11" fmla="*/ 78 h 79"/>
                <a:gd name="T12" fmla="*/ 0 w 320"/>
                <a:gd name="T13" fmla="*/ 74 h 79"/>
                <a:gd name="T14" fmla="*/ 8 w 320"/>
                <a:gd name="T15" fmla="*/ 66 h 79"/>
                <a:gd name="T16" fmla="*/ 61 w 320"/>
                <a:gd name="T17" fmla="*/ 54 h 79"/>
                <a:gd name="T18" fmla="*/ 302 w 320"/>
                <a:gd name="T19" fmla="*/ 1 h 79"/>
                <a:gd name="T20" fmla="*/ 314 w 320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79">
                  <a:moveTo>
                    <a:pt x="314" y="0"/>
                  </a:moveTo>
                  <a:cubicBezTo>
                    <a:pt x="315" y="1"/>
                    <a:pt x="317" y="3"/>
                    <a:pt x="320" y="5"/>
                  </a:cubicBezTo>
                  <a:cubicBezTo>
                    <a:pt x="317" y="8"/>
                    <a:pt x="314" y="11"/>
                    <a:pt x="310" y="12"/>
                  </a:cubicBezTo>
                  <a:cubicBezTo>
                    <a:pt x="276" y="20"/>
                    <a:pt x="242" y="28"/>
                    <a:pt x="208" y="35"/>
                  </a:cubicBezTo>
                  <a:cubicBezTo>
                    <a:pt x="145" y="49"/>
                    <a:pt x="81" y="63"/>
                    <a:pt x="18" y="77"/>
                  </a:cubicBezTo>
                  <a:cubicBezTo>
                    <a:pt x="15" y="78"/>
                    <a:pt x="13" y="79"/>
                    <a:pt x="10" y="78"/>
                  </a:cubicBezTo>
                  <a:cubicBezTo>
                    <a:pt x="7" y="78"/>
                    <a:pt x="3" y="76"/>
                    <a:pt x="0" y="74"/>
                  </a:cubicBezTo>
                  <a:cubicBezTo>
                    <a:pt x="2" y="72"/>
                    <a:pt x="5" y="67"/>
                    <a:pt x="8" y="66"/>
                  </a:cubicBezTo>
                  <a:cubicBezTo>
                    <a:pt x="26" y="62"/>
                    <a:pt x="44" y="58"/>
                    <a:pt x="61" y="54"/>
                  </a:cubicBezTo>
                  <a:cubicBezTo>
                    <a:pt x="142" y="37"/>
                    <a:pt x="222" y="19"/>
                    <a:pt x="302" y="1"/>
                  </a:cubicBezTo>
                  <a:cubicBezTo>
                    <a:pt x="305" y="1"/>
                    <a:pt x="308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6138863" y="3241675"/>
              <a:ext cx="1185862" cy="207963"/>
            </a:xfrm>
            <a:custGeom>
              <a:avLst/>
              <a:gdLst>
                <a:gd name="T0" fmla="*/ 248 w 256"/>
                <a:gd name="T1" fmla="*/ 45 h 45"/>
                <a:gd name="T2" fmla="*/ 102 w 256"/>
                <a:gd name="T3" fmla="*/ 25 h 45"/>
                <a:gd name="T4" fmla="*/ 13 w 256"/>
                <a:gd name="T5" fmla="*/ 12 h 45"/>
                <a:gd name="T6" fmla="*/ 0 w 256"/>
                <a:gd name="T7" fmla="*/ 4 h 45"/>
                <a:gd name="T8" fmla="*/ 16 w 256"/>
                <a:gd name="T9" fmla="*/ 1 h 45"/>
                <a:gd name="T10" fmla="*/ 122 w 256"/>
                <a:gd name="T11" fmla="*/ 15 h 45"/>
                <a:gd name="T12" fmla="*/ 245 w 256"/>
                <a:gd name="T13" fmla="*/ 33 h 45"/>
                <a:gd name="T14" fmla="*/ 256 w 256"/>
                <a:gd name="T15" fmla="*/ 40 h 45"/>
                <a:gd name="T16" fmla="*/ 248 w 256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45">
                  <a:moveTo>
                    <a:pt x="248" y="45"/>
                  </a:moveTo>
                  <a:cubicBezTo>
                    <a:pt x="198" y="38"/>
                    <a:pt x="150" y="32"/>
                    <a:pt x="102" y="25"/>
                  </a:cubicBezTo>
                  <a:cubicBezTo>
                    <a:pt x="72" y="21"/>
                    <a:pt x="43" y="17"/>
                    <a:pt x="13" y="12"/>
                  </a:cubicBezTo>
                  <a:cubicBezTo>
                    <a:pt x="8" y="12"/>
                    <a:pt x="4" y="7"/>
                    <a:pt x="0" y="4"/>
                  </a:cubicBezTo>
                  <a:cubicBezTo>
                    <a:pt x="5" y="3"/>
                    <a:pt x="11" y="0"/>
                    <a:pt x="16" y="1"/>
                  </a:cubicBezTo>
                  <a:cubicBezTo>
                    <a:pt x="51" y="5"/>
                    <a:pt x="87" y="10"/>
                    <a:pt x="122" y="15"/>
                  </a:cubicBezTo>
                  <a:cubicBezTo>
                    <a:pt x="163" y="21"/>
                    <a:pt x="204" y="27"/>
                    <a:pt x="245" y="33"/>
                  </a:cubicBezTo>
                  <a:cubicBezTo>
                    <a:pt x="249" y="33"/>
                    <a:pt x="253" y="38"/>
                    <a:pt x="256" y="40"/>
                  </a:cubicBezTo>
                  <a:cubicBezTo>
                    <a:pt x="253" y="42"/>
                    <a:pt x="250" y="44"/>
                    <a:pt x="24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6061075" y="2441575"/>
              <a:ext cx="893762" cy="587375"/>
            </a:xfrm>
            <a:custGeom>
              <a:avLst/>
              <a:gdLst>
                <a:gd name="T0" fmla="*/ 6 w 193"/>
                <a:gd name="T1" fmla="*/ 127 h 127"/>
                <a:gd name="T2" fmla="*/ 0 w 193"/>
                <a:gd name="T3" fmla="*/ 123 h 127"/>
                <a:gd name="T4" fmla="*/ 2 w 193"/>
                <a:gd name="T5" fmla="*/ 116 h 127"/>
                <a:gd name="T6" fmla="*/ 10 w 193"/>
                <a:gd name="T7" fmla="*/ 110 h 127"/>
                <a:gd name="T8" fmla="*/ 176 w 193"/>
                <a:gd name="T9" fmla="*/ 5 h 127"/>
                <a:gd name="T10" fmla="*/ 184 w 193"/>
                <a:gd name="T11" fmla="*/ 0 h 127"/>
                <a:gd name="T12" fmla="*/ 193 w 193"/>
                <a:gd name="T13" fmla="*/ 2 h 127"/>
                <a:gd name="T14" fmla="*/ 190 w 193"/>
                <a:gd name="T15" fmla="*/ 10 h 127"/>
                <a:gd name="T16" fmla="*/ 183 w 193"/>
                <a:gd name="T17" fmla="*/ 15 h 127"/>
                <a:gd name="T18" fmla="*/ 17 w 193"/>
                <a:gd name="T19" fmla="*/ 120 h 127"/>
                <a:gd name="T20" fmla="*/ 6 w 193"/>
                <a:gd name="T2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27">
                  <a:moveTo>
                    <a:pt x="6" y="127"/>
                  </a:moveTo>
                  <a:cubicBezTo>
                    <a:pt x="4" y="125"/>
                    <a:pt x="1" y="124"/>
                    <a:pt x="0" y="123"/>
                  </a:cubicBezTo>
                  <a:cubicBezTo>
                    <a:pt x="0" y="121"/>
                    <a:pt x="0" y="118"/>
                    <a:pt x="2" y="116"/>
                  </a:cubicBezTo>
                  <a:cubicBezTo>
                    <a:pt x="4" y="114"/>
                    <a:pt x="7" y="112"/>
                    <a:pt x="10" y="110"/>
                  </a:cubicBezTo>
                  <a:cubicBezTo>
                    <a:pt x="65" y="75"/>
                    <a:pt x="121" y="40"/>
                    <a:pt x="176" y="5"/>
                  </a:cubicBezTo>
                  <a:cubicBezTo>
                    <a:pt x="179" y="3"/>
                    <a:pt x="181" y="1"/>
                    <a:pt x="184" y="0"/>
                  </a:cubicBezTo>
                  <a:cubicBezTo>
                    <a:pt x="186" y="0"/>
                    <a:pt x="190" y="1"/>
                    <a:pt x="193" y="2"/>
                  </a:cubicBezTo>
                  <a:cubicBezTo>
                    <a:pt x="192" y="5"/>
                    <a:pt x="192" y="8"/>
                    <a:pt x="190" y="10"/>
                  </a:cubicBezTo>
                  <a:cubicBezTo>
                    <a:pt x="188" y="12"/>
                    <a:pt x="186" y="13"/>
                    <a:pt x="183" y="15"/>
                  </a:cubicBezTo>
                  <a:cubicBezTo>
                    <a:pt x="128" y="50"/>
                    <a:pt x="72" y="85"/>
                    <a:pt x="17" y="120"/>
                  </a:cubicBezTo>
                  <a:cubicBezTo>
                    <a:pt x="13" y="123"/>
                    <a:pt x="10" y="124"/>
                    <a:pt x="6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0" name="TextBox 41">
            <a:extLst>
              <a:ext uri="{FF2B5EF4-FFF2-40B4-BE49-F238E27FC236}">
                <a16:creationId xmlns:a16="http://schemas.microsoft.com/office/drawing/2014/main" xmlns="" id="{9B5D9E89-0018-43BD-8542-493AD7D0E360}"/>
              </a:ext>
            </a:extLst>
          </p:cNvPr>
          <p:cNvSpPr txBox="1"/>
          <p:nvPr/>
        </p:nvSpPr>
        <p:spPr>
          <a:xfrm>
            <a:off x="3722672" y="176443"/>
            <a:ext cx="7910365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500" b="1" dirty="0">
                <a:solidFill>
                  <a:schemeClr val="bg1"/>
                </a:solidFill>
                <a:cs typeface="Arial" pitchFamily="34" charset="0"/>
              </a:rPr>
              <a:t>EMERGENCY BRIGADES</a:t>
            </a:r>
            <a:endParaRPr lang="ko-KR" altLang="en-US" sz="115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BA0026A-C06E-4721-81A8-1339F696BC18}"/>
              </a:ext>
            </a:extLst>
          </p:cNvPr>
          <p:cNvSpPr/>
          <p:nvPr/>
        </p:nvSpPr>
        <p:spPr>
          <a:xfrm rot="5400000" flipH="1">
            <a:off x="4523251" y="1317151"/>
            <a:ext cx="651000" cy="738079"/>
          </a:xfrm>
          <a:custGeom>
            <a:avLst/>
            <a:gdLst>
              <a:gd name="connsiteX0" fmla="*/ 2 w 203039"/>
              <a:gd name="connsiteY0" fmla="*/ 56251 h 230198"/>
              <a:gd name="connsiteX1" fmla="*/ 31210 w 203039"/>
              <a:gd name="connsiteY1" fmla="*/ 80222 h 230198"/>
              <a:gd name="connsiteX2" fmla="*/ 94394 w 203039"/>
              <a:gd name="connsiteY2" fmla="*/ 55491 h 230198"/>
              <a:gd name="connsiteX3" fmla="*/ 94395 w 203039"/>
              <a:gd name="connsiteY3" fmla="*/ 84740 h 230198"/>
              <a:gd name="connsiteX4" fmla="*/ 107696 w 203039"/>
              <a:gd name="connsiteY4" fmla="*/ 98041 h 230198"/>
              <a:gd name="connsiteX5" fmla="*/ 189738 w 203039"/>
              <a:gd name="connsiteY5" fmla="*/ 98041 h 230198"/>
              <a:gd name="connsiteX6" fmla="*/ 203039 w 203039"/>
              <a:gd name="connsiteY6" fmla="*/ 84740 h 230198"/>
              <a:gd name="connsiteX7" fmla="*/ 203039 w 203039"/>
              <a:gd name="connsiteY7" fmla="*/ 14443 h 230198"/>
              <a:gd name="connsiteX8" fmla="*/ 189738 w 203039"/>
              <a:gd name="connsiteY8" fmla="*/ 1142 h 230198"/>
              <a:gd name="connsiteX9" fmla="*/ 120252 w 203039"/>
              <a:gd name="connsiteY9" fmla="*/ 0 h 230198"/>
              <a:gd name="connsiteX10" fmla="*/ 105837 w 203039"/>
              <a:gd name="connsiteY10" fmla="*/ 1911 h 230198"/>
              <a:gd name="connsiteX11" fmla="*/ 2 w 203039"/>
              <a:gd name="connsiteY11" fmla="*/ 56251 h 230198"/>
              <a:gd name="connsiteX12" fmla="*/ 0 w 203039"/>
              <a:gd name="connsiteY12" fmla="*/ 188408 h 230198"/>
              <a:gd name="connsiteX13" fmla="*/ 31209 w 203039"/>
              <a:gd name="connsiteY13" fmla="*/ 212379 h 230198"/>
              <a:gd name="connsiteX14" fmla="*/ 94393 w 203039"/>
              <a:gd name="connsiteY14" fmla="*/ 187648 h 230198"/>
              <a:gd name="connsiteX15" fmla="*/ 94394 w 203039"/>
              <a:gd name="connsiteY15" fmla="*/ 216896 h 230198"/>
              <a:gd name="connsiteX16" fmla="*/ 107695 w 203039"/>
              <a:gd name="connsiteY16" fmla="*/ 230198 h 230198"/>
              <a:gd name="connsiteX17" fmla="*/ 189737 w 203039"/>
              <a:gd name="connsiteY17" fmla="*/ 230198 h 230198"/>
              <a:gd name="connsiteX18" fmla="*/ 203039 w 203039"/>
              <a:gd name="connsiteY18" fmla="*/ 216896 h 230198"/>
              <a:gd name="connsiteX19" fmla="*/ 203039 w 203039"/>
              <a:gd name="connsiteY19" fmla="*/ 146599 h 230198"/>
              <a:gd name="connsiteX20" fmla="*/ 189737 w 203039"/>
              <a:gd name="connsiteY20" fmla="*/ 133298 h 230198"/>
              <a:gd name="connsiteX21" fmla="*/ 120251 w 203039"/>
              <a:gd name="connsiteY21" fmla="*/ 132157 h 230198"/>
              <a:gd name="connsiteX22" fmla="*/ 105837 w 203039"/>
              <a:gd name="connsiteY22" fmla="*/ 134068 h 230198"/>
              <a:gd name="connsiteX23" fmla="*/ 0 w 203039"/>
              <a:gd name="connsiteY23" fmla="*/ 188408 h 2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3039" h="230198">
                <a:moveTo>
                  <a:pt x="2" y="56251"/>
                </a:moveTo>
                <a:lnTo>
                  <a:pt x="31210" y="80222"/>
                </a:lnTo>
                <a:cubicBezTo>
                  <a:pt x="54742" y="58789"/>
                  <a:pt x="68074" y="57973"/>
                  <a:pt x="94394" y="55491"/>
                </a:cubicBezTo>
                <a:cubicBezTo>
                  <a:pt x="94394" y="65241"/>
                  <a:pt x="94395" y="74990"/>
                  <a:pt x="94395" y="84740"/>
                </a:cubicBezTo>
                <a:cubicBezTo>
                  <a:pt x="94395" y="92086"/>
                  <a:pt x="100350" y="98041"/>
                  <a:pt x="107696" y="98041"/>
                </a:cubicBezTo>
                <a:lnTo>
                  <a:pt x="189738" y="98041"/>
                </a:lnTo>
                <a:cubicBezTo>
                  <a:pt x="197084" y="98041"/>
                  <a:pt x="203039" y="92086"/>
                  <a:pt x="203039" y="84740"/>
                </a:cubicBezTo>
                <a:lnTo>
                  <a:pt x="203039" y="14443"/>
                </a:lnTo>
                <a:cubicBezTo>
                  <a:pt x="203039" y="7097"/>
                  <a:pt x="197084" y="1142"/>
                  <a:pt x="189738" y="1142"/>
                </a:cubicBezTo>
                <a:lnTo>
                  <a:pt x="120252" y="0"/>
                </a:lnTo>
                <a:cubicBezTo>
                  <a:pt x="119589" y="0"/>
                  <a:pt x="106382" y="1190"/>
                  <a:pt x="105837" y="1911"/>
                </a:cubicBezTo>
                <a:cubicBezTo>
                  <a:pt x="73240" y="4628"/>
                  <a:pt x="22522" y="11429"/>
                  <a:pt x="2" y="56251"/>
                </a:cubicBezTo>
                <a:close/>
                <a:moveTo>
                  <a:pt x="0" y="188408"/>
                </a:moveTo>
                <a:lnTo>
                  <a:pt x="31209" y="212379"/>
                </a:lnTo>
                <a:cubicBezTo>
                  <a:pt x="54741" y="190946"/>
                  <a:pt x="68072" y="190129"/>
                  <a:pt x="94393" y="187648"/>
                </a:cubicBezTo>
                <a:cubicBezTo>
                  <a:pt x="94393" y="197397"/>
                  <a:pt x="94394" y="207147"/>
                  <a:pt x="94394" y="216896"/>
                </a:cubicBezTo>
                <a:cubicBezTo>
                  <a:pt x="94394" y="224242"/>
                  <a:pt x="100349" y="230198"/>
                  <a:pt x="107695" y="230198"/>
                </a:cubicBezTo>
                <a:lnTo>
                  <a:pt x="189737" y="230198"/>
                </a:lnTo>
                <a:cubicBezTo>
                  <a:pt x="197083" y="230198"/>
                  <a:pt x="203039" y="224242"/>
                  <a:pt x="203039" y="216896"/>
                </a:cubicBezTo>
                <a:lnTo>
                  <a:pt x="203039" y="146599"/>
                </a:lnTo>
                <a:cubicBezTo>
                  <a:pt x="203039" y="139253"/>
                  <a:pt x="197083" y="133298"/>
                  <a:pt x="189737" y="133298"/>
                </a:cubicBezTo>
                <a:lnTo>
                  <a:pt x="120251" y="132157"/>
                </a:lnTo>
                <a:cubicBezTo>
                  <a:pt x="119588" y="132157"/>
                  <a:pt x="106381" y="133346"/>
                  <a:pt x="105837" y="134068"/>
                </a:cubicBezTo>
                <a:cubicBezTo>
                  <a:pt x="73239" y="136784"/>
                  <a:pt x="22521" y="143586"/>
                  <a:pt x="0" y="188408"/>
                </a:cubicBezTo>
                <a:close/>
              </a:path>
            </a:pathLst>
          </a:cu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704A06-9256-4089-BE27-08A703048FE5}"/>
              </a:ext>
            </a:extLst>
          </p:cNvPr>
          <p:cNvSpPr txBox="1"/>
          <p:nvPr/>
        </p:nvSpPr>
        <p:spPr>
          <a:xfrm>
            <a:off x="522218" y="537313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731A4-D625-4401-A10E-E09710CD01FD}"/>
              </a:ext>
            </a:extLst>
          </p:cNvPr>
          <p:cNvSpPr txBox="1"/>
          <p:nvPr/>
        </p:nvSpPr>
        <p:spPr>
          <a:xfrm>
            <a:off x="522218" y="1224526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D44E65-344D-4CDF-93CC-5CAFD08805A3}"/>
              </a:ext>
            </a:extLst>
          </p:cNvPr>
          <p:cNvSpPr txBox="1"/>
          <p:nvPr/>
        </p:nvSpPr>
        <p:spPr>
          <a:xfrm>
            <a:off x="522218" y="280987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C5085ADB-D835-4341-B2FA-8C7E60E8EF19}"/>
              </a:ext>
            </a:extLst>
          </p:cNvPr>
          <p:cNvSpPr/>
          <p:nvPr/>
        </p:nvSpPr>
        <p:spPr>
          <a:xfrm>
            <a:off x="5712199" y="537313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D4DDADD-184F-41AE-9CC9-1C2383DFBFE9}"/>
              </a:ext>
            </a:extLst>
          </p:cNvPr>
          <p:cNvGrpSpPr/>
          <p:nvPr/>
        </p:nvGrpSpPr>
        <p:grpSpPr>
          <a:xfrm>
            <a:off x="6112344" y="639028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A062730-656D-4B95-8923-941AA35D352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40B6FDD-F10E-4BD8-93B7-C832B41900F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BBD3A62-BE8D-4484-99F4-DD8A0796F82E}"/>
              </a:ext>
            </a:extLst>
          </p:cNvPr>
          <p:cNvGrpSpPr/>
          <p:nvPr/>
        </p:nvGrpSpPr>
        <p:grpSpPr>
          <a:xfrm>
            <a:off x="8190574" y="627923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B0EC50A-A234-4BEC-BBEF-34331608DBF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19CCC46-7233-46B8-BB29-01564E41DD6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E7EFDF7-17C3-4789-BAAA-03C86DA546EA}"/>
              </a:ext>
            </a:extLst>
          </p:cNvPr>
          <p:cNvGrpSpPr/>
          <p:nvPr/>
        </p:nvGrpSpPr>
        <p:grpSpPr>
          <a:xfrm>
            <a:off x="10268802" y="627923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FF4590C-671D-4CD6-A073-3B73282616D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C95BF4D-B3FA-4734-BD35-FE0C14F29F3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0C41412-2605-42FF-87F5-68BDCA09CE40}"/>
              </a:ext>
            </a:extLst>
          </p:cNvPr>
          <p:cNvCxnSpPr/>
          <p:nvPr/>
        </p:nvCxnSpPr>
        <p:spPr>
          <a:xfrm>
            <a:off x="7914895" y="78513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A8A8538-5502-43A9-A002-BD8D3BEBC0B3}"/>
              </a:ext>
            </a:extLst>
          </p:cNvPr>
          <p:cNvCxnSpPr/>
          <p:nvPr/>
        </p:nvCxnSpPr>
        <p:spPr>
          <a:xfrm>
            <a:off x="9993125" y="79583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A84D068B-0C95-44C5-A69A-5F81FE1A035B}"/>
              </a:ext>
            </a:extLst>
          </p:cNvPr>
          <p:cNvSpPr/>
          <p:nvPr/>
        </p:nvSpPr>
        <p:spPr>
          <a:xfrm>
            <a:off x="5712199" y="2002740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F83758A-C890-4177-9BEC-7DFAE8420896}"/>
              </a:ext>
            </a:extLst>
          </p:cNvPr>
          <p:cNvGrpSpPr/>
          <p:nvPr/>
        </p:nvGrpSpPr>
        <p:grpSpPr>
          <a:xfrm>
            <a:off x="6112344" y="2104455"/>
            <a:ext cx="1526872" cy="900096"/>
            <a:chOff x="4139952" y="1998365"/>
            <a:chExt cx="1309549" cy="7719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8EF939C-09AC-4DCF-A498-675BAFF2EF5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8DFA22-55A2-475D-A10B-E9F7FD797B8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2BFAD44-D57E-4B28-A9AB-C25ED526CDF6}"/>
              </a:ext>
            </a:extLst>
          </p:cNvPr>
          <p:cNvGrpSpPr/>
          <p:nvPr/>
        </p:nvGrpSpPr>
        <p:grpSpPr>
          <a:xfrm>
            <a:off x="8190574" y="2093350"/>
            <a:ext cx="1526872" cy="900096"/>
            <a:chOff x="4139952" y="1998365"/>
            <a:chExt cx="1309549" cy="7719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BA13F37-CA2F-47E0-A967-2A7BD48C5AEC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34DE729-67DF-4D2C-860D-FC628658717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9894E47-1ED7-423E-B8BC-4D5215251092}"/>
              </a:ext>
            </a:extLst>
          </p:cNvPr>
          <p:cNvGrpSpPr/>
          <p:nvPr/>
        </p:nvGrpSpPr>
        <p:grpSpPr>
          <a:xfrm>
            <a:off x="10268802" y="2093350"/>
            <a:ext cx="1526872" cy="900096"/>
            <a:chOff x="4139952" y="1998365"/>
            <a:chExt cx="1309549" cy="7719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AB0758D-08E1-48D9-9376-955136F2C5DC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A461805-C2C2-4589-9E5A-398CFE03D42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E2C8616-2499-4F60-AF27-0A1BA93A94E4}"/>
              </a:ext>
            </a:extLst>
          </p:cNvPr>
          <p:cNvCxnSpPr/>
          <p:nvPr/>
        </p:nvCxnSpPr>
        <p:spPr>
          <a:xfrm>
            <a:off x="7914895" y="225056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20FC4A2-316D-4580-B709-E4653C980648}"/>
              </a:ext>
            </a:extLst>
          </p:cNvPr>
          <p:cNvCxnSpPr/>
          <p:nvPr/>
        </p:nvCxnSpPr>
        <p:spPr>
          <a:xfrm>
            <a:off x="9993125" y="226126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Triangle 4">
            <a:extLst>
              <a:ext uri="{FF2B5EF4-FFF2-40B4-BE49-F238E27FC236}">
                <a16:creationId xmlns:a16="http://schemas.microsoft.com/office/drawing/2014/main" xmlns="" id="{A3AD4564-A301-4DE7-A3EE-A556AFA6483E}"/>
              </a:ext>
            </a:extLst>
          </p:cNvPr>
          <p:cNvSpPr/>
          <p:nvPr/>
        </p:nvSpPr>
        <p:spPr>
          <a:xfrm rot="10800000">
            <a:off x="8816968" y="4413721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BD74B-B1A8-4062-B31B-CF4954C9E7C7}"/>
              </a:ext>
            </a:extLst>
          </p:cNvPr>
          <p:cNvSpPr txBox="1"/>
          <p:nvPr/>
        </p:nvSpPr>
        <p:spPr>
          <a:xfrm>
            <a:off x="9622233" y="4719173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2990850" y="3705225"/>
            <a:ext cx="1584325" cy="2946400"/>
          </a:xfrm>
          <a:custGeom>
            <a:avLst/>
            <a:gdLst>
              <a:gd name="T0" fmla="*/ 90 w 171"/>
              <a:gd name="T1" fmla="*/ 136 h 319"/>
              <a:gd name="T2" fmla="*/ 90 w 171"/>
              <a:gd name="T3" fmla="*/ 197 h 319"/>
              <a:gd name="T4" fmla="*/ 96 w 171"/>
              <a:gd name="T5" fmla="*/ 287 h 319"/>
              <a:gd name="T6" fmla="*/ 76 w 171"/>
              <a:gd name="T7" fmla="*/ 313 h 319"/>
              <a:gd name="T8" fmla="*/ 1 w 171"/>
              <a:gd name="T9" fmla="*/ 319 h 319"/>
              <a:gd name="T10" fmla="*/ 1 w 171"/>
              <a:gd name="T11" fmla="*/ 310 h 319"/>
              <a:gd name="T12" fmla="*/ 0 w 171"/>
              <a:gd name="T13" fmla="*/ 130 h 319"/>
              <a:gd name="T14" fmla="*/ 1 w 171"/>
              <a:gd name="T15" fmla="*/ 15 h 319"/>
              <a:gd name="T16" fmla="*/ 5 w 171"/>
              <a:gd name="T17" fmla="*/ 9 h 319"/>
              <a:gd name="T18" fmla="*/ 45 w 171"/>
              <a:gd name="T19" fmla="*/ 0 h 319"/>
              <a:gd name="T20" fmla="*/ 48 w 171"/>
              <a:gd name="T21" fmla="*/ 1 h 319"/>
              <a:gd name="T22" fmla="*/ 49 w 171"/>
              <a:gd name="T23" fmla="*/ 14 h 319"/>
              <a:gd name="T24" fmla="*/ 81 w 171"/>
              <a:gd name="T25" fmla="*/ 20 h 319"/>
              <a:gd name="T26" fmla="*/ 112 w 171"/>
              <a:gd name="T27" fmla="*/ 46 h 319"/>
              <a:gd name="T28" fmla="*/ 152 w 171"/>
              <a:gd name="T29" fmla="*/ 146 h 319"/>
              <a:gd name="T30" fmla="*/ 160 w 171"/>
              <a:gd name="T31" fmla="*/ 183 h 319"/>
              <a:gd name="T32" fmla="*/ 170 w 171"/>
              <a:gd name="T33" fmla="*/ 296 h 319"/>
              <a:gd name="T34" fmla="*/ 159 w 171"/>
              <a:gd name="T35" fmla="*/ 309 h 319"/>
              <a:gd name="T36" fmla="*/ 138 w 171"/>
              <a:gd name="T37" fmla="*/ 311 h 319"/>
              <a:gd name="T38" fmla="*/ 126 w 171"/>
              <a:gd name="T39" fmla="*/ 300 h 319"/>
              <a:gd name="T40" fmla="*/ 108 w 171"/>
              <a:gd name="T41" fmla="*/ 177 h 319"/>
              <a:gd name="T42" fmla="*/ 95 w 171"/>
              <a:gd name="T43" fmla="*/ 146 h 319"/>
              <a:gd name="T44" fmla="*/ 90 w 171"/>
              <a:gd name="T45" fmla="*/ 136 h 319"/>
              <a:gd name="T46" fmla="*/ 11 w 171"/>
              <a:gd name="T47" fmla="*/ 118 h 319"/>
              <a:gd name="T48" fmla="*/ 77 w 171"/>
              <a:gd name="T49" fmla="*/ 118 h 319"/>
              <a:gd name="T50" fmla="*/ 77 w 171"/>
              <a:gd name="T51" fmla="*/ 101 h 319"/>
              <a:gd name="T52" fmla="*/ 11 w 171"/>
              <a:gd name="T53" fmla="*/ 101 h 319"/>
              <a:gd name="T54" fmla="*/ 11 w 171"/>
              <a:gd name="T55" fmla="*/ 118 h 319"/>
              <a:gd name="T56" fmla="*/ 11 w 171"/>
              <a:gd name="T57" fmla="*/ 90 h 319"/>
              <a:gd name="T58" fmla="*/ 77 w 171"/>
              <a:gd name="T59" fmla="*/ 90 h 319"/>
              <a:gd name="T60" fmla="*/ 77 w 171"/>
              <a:gd name="T61" fmla="*/ 74 h 319"/>
              <a:gd name="T62" fmla="*/ 11 w 171"/>
              <a:gd name="T63" fmla="*/ 74 h 319"/>
              <a:gd name="T64" fmla="*/ 11 w 171"/>
              <a:gd name="T65" fmla="*/ 9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" h="319">
                <a:moveTo>
                  <a:pt x="90" y="136"/>
                </a:moveTo>
                <a:cubicBezTo>
                  <a:pt x="90" y="157"/>
                  <a:pt x="89" y="177"/>
                  <a:pt x="90" y="197"/>
                </a:cubicBezTo>
                <a:cubicBezTo>
                  <a:pt x="91" y="227"/>
                  <a:pt x="94" y="257"/>
                  <a:pt x="96" y="287"/>
                </a:cubicBezTo>
                <a:cubicBezTo>
                  <a:pt x="97" y="303"/>
                  <a:pt x="90" y="312"/>
                  <a:pt x="76" y="313"/>
                </a:cubicBezTo>
                <a:cubicBezTo>
                  <a:pt x="51" y="315"/>
                  <a:pt x="26" y="317"/>
                  <a:pt x="1" y="319"/>
                </a:cubicBezTo>
                <a:cubicBezTo>
                  <a:pt x="1" y="315"/>
                  <a:pt x="1" y="313"/>
                  <a:pt x="1" y="310"/>
                </a:cubicBezTo>
                <a:cubicBezTo>
                  <a:pt x="0" y="250"/>
                  <a:pt x="0" y="190"/>
                  <a:pt x="0" y="130"/>
                </a:cubicBezTo>
                <a:cubicBezTo>
                  <a:pt x="0" y="92"/>
                  <a:pt x="0" y="53"/>
                  <a:pt x="1" y="15"/>
                </a:cubicBezTo>
                <a:cubicBezTo>
                  <a:pt x="1" y="13"/>
                  <a:pt x="3" y="9"/>
                  <a:pt x="5" y="9"/>
                </a:cubicBezTo>
                <a:cubicBezTo>
                  <a:pt x="18" y="6"/>
                  <a:pt x="32" y="3"/>
                  <a:pt x="45" y="0"/>
                </a:cubicBezTo>
                <a:cubicBezTo>
                  <a:pt x="46" y="0"/>
                  <a:pt x="46" y="0"/>
                  <a:pt x="48" y="1"/>
                </a:cubicBezTo>
                <a:cubicBezTo>
                  <a:pt x="48" y="5"/>
                  <a:pt x="48" y="9"/>
                  <a:pt x="49" y="14"/>
                </a:cubicBezTo>
                <a:cubicBezTo>
                  <a:pt x="59" y="16"/>
                  <a:pt x="70" y="18"/>
                  <a:pt x="81" y="20"/>
                </a:cubicBezTo>
                <a:cubicBezTo>
                  <a:pt x="96" y="23"/>
                  <a:pt x="106" y="31"/>
                  <a:pt x="112" y="46"/>
                </a:cubicBezTo>
                <a:cubicBezTo>
                  <a:pt x="124" y="79"/>
                  <a:pt x="139" y="112"/>
                  <a:pt x="152" y="146"/>
                </a:cubicBezTo>
                <a:cubicBezTo>
                  <a:pt x="157" y="157"/>
                  <a:pt x="159" y="170"/>
                  <a:pt x="160" y="183"/>
                </a:cubicBezTo>
                <a:cubicBezTo>
                  <a:pt x="164" y="221"/>
                  <a:pt x="167" y="258"/>
                  <a:pt x="170" y="296"/>
                </a:cubicBezTo>
                <a:cubicBezTo>
                  <a:pt x="171" y="305"/>
                  <a:pt x="168" y="309"/>
                  <a:pt x="159" y="309"/>
                </a:cubicBezTo>
                <a:cubicBezTo>
                  <a:pt x="152" y="310"/>
                  <a:pt x="145" y="310"/>
                  <a:pt x="138" y="311"/>
                </a:cubicBezTo>
                <a:cubicBezTo>
                  <a:pt x="130" y="311"/>
                  <a:pt x="127" y="308"/>
                  <a:pt x="126" y="300"/>
                </a:cubicBezTo>
                <a:cubicBezTo>
                  <a:pt x="120" y="259"/>
                  <a:pt x="115" y="218"/>
                  <a:pt x="108" y="177"/>
                </a:cubicBezTo>
                <a:cubicBezTo>
                  <a:pt x="107" y="166"/>
                  <a:pt x="100" y="156"/>
                  <a:pt x="95" y="146"/>
                </a:cubicBezTo>
                <a:cubicBezTo>
                  <a:pt x="94" y="143"/>
                  <a:pt x="92" y="140"/>
                  <a:pt x="90" y="136"/>
                </a:cubicBezTo>
                <a:close/>
                <a:moveTo>
                  <a:pt x="11" y="118"/>
                </a:moveTo>
                <a:cubicBezTo>
                  <a:pt x="33" y="118"/>
                  <a:pt x="55" y="118"/>
                  <a:pt x="77" y="118"/>
                </a:cubicBezTo>
                <a:cubicBezTo>
                  <a:pt x="77" y="112"/>
                  <a:pt x="77" y="106"/>
                  <a:pt x="77" y="101"/>
                </a:cubicBezTo>
                <a:cubicBezTo>
                  <a:pt x="55" y="101"/>
                  <a:pt x="33" y="101"/>
                  <a:pt x="11" y="101"/>
                </a:cubicBezTo>
                <a:cubicBezTo>
                  <a:pt x="11" y="107"/>
                  <a:pt x="11" y="112"/>
                  <a:pt x="11" y="118"/>
                </a:cubicBezTo>
                <a:close/>
                <a:moveTo>
                  <a:pt x="11" y="90"/>
                </a:moveTo>
                <a:cubicBezTo>
                  <a:pt x="33" y="90"/>
                  <a:pt x="55" y="90"/>
                  <a:pt x="77" y="90"/>
                </a:cubicBezTo>
                <a:cubicBezTo>
                  <a:pt x="77" y="84"/>
                  <a:pt x="77" y="79"/>
                  <a:pt x="77" y="74"/>
                </a:cubicBezTo>
                <a:cubicBezTo>
                  <a:pt x="55" y="74"/>
                  <a:pt x="33" y="74"/>
                  <a:pt x="11" y="74"/>
                </a:cubicBezTo>
                <a:cubicBezTo>
                  <a:pt x="11" y="80"/>
                  <a:pt x="11" y="85"/>
                  <a:pt x="11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1333501" y="3705225"/>
            <a:ext cx="1584325" cy="2936875"/>
          </a:xfrm>
          <a:custGeom>
            <a:avLst/>
            <a:gdLst>
              <a:gd name="T0" fmla="*/ 122 w 171"/>
              <a:gd name="T1" fmla="*/ 15 h 318"/>
              <a:gd name="T2" fmla="*/ 124 w 171"/>
              <a:gd name="T3" fmla="*/ 0 h 318"/>
              <a:gd name="T4" fmla="*/ 166 w 171"/>
              <a:gd name="T5" fmla="*/ 9 h 318"/>
              <a:gd name="T6" fmla="*/ 170 w 171"/>
              <a:gd name="T7" fmla="*/ 14 h 318"/>
              <a:gd name="T8" fmla="*/ 170 w 171"/>
              <a:gd name="T9" fmla="*/ 316 h 318"/>
              <a:gd name="T10" fmla="*/ 170 w 171"/>
              <a:gd name="T11" fmla="*/ 317 h 318"/>
              <a:gd name="T12" fmla="*/ 165 w 171"/>
              <a:gd name="T13" fmla="*/ 318 h 318"/>
              <a:gd name="T14" fmla="*/ 90 w 171"/>
              <a:gd name="T15" fmla="*/ 312 h 318"/>
              <a:gd name="T16" fmla="*/ 74 w 171"/>
              <a:gd name="T17" fmla="*/ 287 h 318"/>
              <a:gd name="T18" fmla="*/ 82 w 171"/>
              <a:gd name="T19" fmla="*/ 177 h 318"/>
              <a:gd name="T20" fmla="*/ 83 w 171"/>
              <a:gd name="T21" fmla="*/ 134 h 318"/>
              <a:gd name="T22" fmla="*/ 58 w 171"/>
              <a:gd name="T23" fmla="*/ 205 h 318"/>
              <a:gd name="T24" fmla="*/ 45 w 171"/>
              <a:gd name="T25" fmla="*/ 301 h 318"/>
              <a:gd name="T26" fmla="*/ 34 w 171"/>
              <a:gd name="T27" fmla="*/ 311 h 318"/>
              <a:gd name="T28" fmla="*/ 10 w 171"/>
              <a:gd name="T29" fmla="*/ 309 h 318"/>
              <a:gd name="T30" fmla="*/ 1 w 171"/>
              <a:gd name="T31" fmla="*/ 298 h 318"/>
              <a:gd name="T32" fmla="*/ 11 w 171"/>
              <a:gd name="T33" fmla="*/ 179 h 318"/>
              <a:gd name="T34" fmla="*/ 30 w 171"/>
              <a:gd name="T35" fmla="*/ 119 h 318"/>
              <a:gd name="T36" fmla="*/ 62 w 171"/>
              <a:gd name="T37" fmla="*/ 41 h 318"/>
              <a:gd name="T38" fmla="*/ 98 w 171"/>
              <a:gd name="T39" fmla="*/ 19 h 318"/>
              <a:gd name="T40" fmla="*/ 122 w 171"/>
              <a:gd name="T41" fmla="*/ 15 h 318"/>
              <a:gd name="T42" fmla="*/ 94 w 171"/>
              <a:gd name="T43" fmla="*/ 91 h 318"/>
              <a:gd name="T44" fmla="*/ 160 w 171"/>
              <a:gd name="T45" fmla="*/ 91 h 318"/>
              <a:gd name="T46" fmla="*/ 160 w 171"/>
              <a:gd name="T47" fmla="*/ 74 h 318"/>
              <a:gd name="T48" fmla="*/ 94 w 171"/>
              <a:gd name="T49" fmla="*/ 74 h 318"/>
              <a:gd name="T50" fmla="*/ 94 w 171"/>
              <a:gd name="T51" fmla="*/ 91 h 318"/>
              <a:gd name="T52" fmla="*/ 94 w 171"/>
              <a:gd name="T53" fmla="*/ 118 h 318"/>
              <a:gd name="T54" fmla="*/ 160 w 171"/>
              <a:gd name="T55" fmla="*/ 118 h 318"/>
              <a:gd name="T56" fmla="*/ 160 w 171"/>
              <a:gd name="T57" fmla="*/ 101 h 318"/>
              <a:gd name="T58" fmla="*/ 94 w 171"/>
              <a:gd name="T59" fmla="*/ 101 h 318"/>
              <a:gd name="T60" fmla="*/ 94 w 171"/>
              <a:gd name="T61" fmla="*/ 1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1" h="318">
                <a:moveTo>
                  <a:pt x="122" y="15"/>
                </a:moveTo>
                <a:cubicBezTo>
                  <a:pt x="123" y="9"/>
                  <a:pt x="123" y="5"/>
                  <a:pt x="124" y="0"/>
                </a:cubicBezTo>
                <a:cubicBezTo>
                  <a:pt x="139" y="3"/>
                  <a:pt x="153" y="6"/>
                  <a:pt x="166" y="9"/>
                </a:cubicBezTo>
                <a:cubicBezTo>
                  <a:pt x="168" y="9"/>
                  <a:pt x="170" y="12"/>
                  <a:pt x="170" y="14"/>
                </a:cubicBezTo>
                <a:cubicBezTo>
                  <a:pt x="171" y="115"/>
                  <a:pt x="170" y="216"/>
                  <a:pt x="170" y="316"/>
                </a:cubicBezTo>
                <a:cubicBezTo>
                  <a:pt x="170" y="316"/>
                  <a:pt x="170" y="317"/>
                  <a:pt x="170" y="317"/>
                </a:cubicBezTo>
                <a:cubicBezTo>
                  <a:pt x="168" y="318"/>
                  <a:pt x="167" y="318"/>
                  <a:pt x="165" y="318"/>
                </a:cubicBezTo>
                <a:cubicBezTo>
                  <a:pt x="140" y="316"/>
                  <a:pt x="115" y="314"/>
                  <a:pt x="90" y="312"/>
                </a:cubicBezTo>
                <a:cubicBezTo>
                  <a:pt x="78" y="311"/>
                  <a:pt x="72" y="301"/>
                  <a:pt x="74" y="287"/>
                </a:cubicBezTo>
                <a:cubicBezTo>
                  <a:pt x="77" y="250"/>
                  <a:pt x="80" y="213"/>
                  <a:pt x="82" y="177"/>
                </a:cubicBezTo>
                <a:cubicBezTo>
                  <a:pt x="83" y="163"/>
                  <a:pt x="83" y="149"/>
                  <a:pt x="83" y="134"/>
                </a:cubicBezTo>
                <a:cubicBezTo>
                  <a:pt x="69" y="156"/>
                  <a:pt x="60" y="179"/>
                  <a:pt x="58" y="205"/>
                </a:cubicBezTo>
                <a:cubicBezTo>
                  <a:pt x="55" y="238"/>
                  <a:pt x="50" y="269"/>
                  <a:pt x="45" y="301"/>
                </a:cubicBezTo>
                <a:cubicBezTo>
                  <a:pt x="44" y="308"/>
                  <a:pt x="41" y="311"/>
                  <a:pt x="34" y="311"/>
                </a:cubicBezTo>
                <a:cubicBezTo>
                  <a:pt x="26" y="310"/>
                  <a:pt x="18" y="310"/>
                  <a:pt x="10" y="309"/>
                </a:cubicBezTo>
                <a:cubicBezTo>
                  <a:pt x="4" y="308"/>
                  <a:pt x="0" y="304"/>
                  <a:pt x="1" y="298"/>
                </a:cubicBezTo>
                <a:cubicBezTo>
                  <a:pt x="4" y="258"/>
                  <a:pt x="8" y="219"/>
                  <a:pt x="11" y="179"/>
                </a:cubicBezTo>
                <a:cubicBezTo>
                  <a:pt x="12" y="157"/>
                  <a:pt x="22" y="138"/>
                  <a:pt x="30" y="119"/>
                </a:cubicBezTo>
                <a:cubicBezTo>
                  <a:pt x="40" y="93"/>
                  <a:pt x="51" y="67"/>
                  <a:pt x="62" y="41"/>
                </a:cubicBezTo>
                <a:cubicBezTo>
                  <a:pt x="68" y="25"/>
                  <a:pt x="83" y="21"/>
                  <a:pt x="98" y="19"/>
                </a:cubicBezTo>
                <a:cubicBezTo>
                  <a:pt x="106" y="18"/>
                  <a:pt x="114" y="16"/>
                  <a:pt x="122" y="15"/>
                </a:cubicBezTo>
                <a:close/>
                <a:moveTo>
                  <a:pt x="94" y="91"/>
                </a:moveTo>
                <a:cubicBezTo>
                  <a:pt x="116" y="91"/>
                  <a:pt x="138" y="91"/>
                  <a:pt x="160" y="91"/>
                </a:cubicBezTo>
                <a:cubicBezTo>
                  <a:pt x="160" y="85"/>
                  <a:pt x="160" y="80"/>
                  <a:pt x="160" y="74"/>
                </a:cubicBezTo>
                <a:cubicBezTo>
                  <a:pt x="138" y="74"/>
                  <a:pt x="116" y="74"/>
                  <a:pt x="94" y="74"/>
                </a:cubicBezTo>
                <a:cubicBezTo>
                  <a:pt x="94" y="80"/>
                  <a:pt x="94" y="85"/>
                  <a:pt x="94" y="91"/>
                </a:cubicBezTo>
                <a:close/>
                <a:moveTo>
                  <a:pt x="94" y="118"/>
                </a:moveTo>
                <a:cubicBezTo>
                  <a:pt x="117" y="118"/>
                  <a:pt x="139" y="118"/>
                  <a:pt x="160" y="118"/>
                </a:cubicBezTo>
                <a:cubicBezTo>
                  <a:pt x="160" y="112"/>
                  <a:pt x="160" y="107"/>
                  <a:pt x="160" y="101"/>
                </a:cubicBezTo>
                <a:cubicBezTo>
                  <a:pt x="138" y="101"/>
                  <a:pt x="116" y="101"/>
                  <a:pt x="94" y="101"/>
                </a:cubicBezTo>
                <a:cubicBezTo>
                  <a:pt x="94" y="107"/>
                  <a:pt x="94" y="112"/>
                  <a:pt x="94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7"/>
          <p:cNvSpPr>
            <a:spLocks noEditPoints="1"/>
          </p:cNvSpPr>
          <p:nvPr/>
        </p:nvSpPr>
        <p:spPr bwMode="auto">
          <a:xfrm>
            <a:off x="1889125" y="1920875"/>
            <a:ext cx="2111375" cy="1376363"/>
          </a:xfrm>
          <a:custGeom>
            <a:avLst/>
            <a:gdLst>
              <a:gd name="T0" fmla="*/ 34 w 228"/>
              <a:gd name="T1" fmla="*/ 148 h 149"/>
              <a:gd name="T2" fmla="*/ 9 w 228"/>
              <a:gd name="T3" fmla="*/ 125 h 149"/>
              <a:gd name="T4" fmla="*/ 24 w 228"/>
              <a:gd name="T5" fmla="*/ 78 h 149"/>
              <a:gd name="T6" fmla="*/ 34 w 228"/>
              <a:gd name="T7" fmla="*/ 65 h 149"/>
              <a:gd name="T8" fmla="*/ 87 w 228"/>
              <a:gd name="T9" fmla="*/ 13 h 149"/>
              <a:gd name="T10" fmla="*/ 94 w 228"/>
              <a:gd name="T11" fmla="*/ 7 h 149"/>
              <a:gd name="T12" fmla="*/ 104 w 228"/>
              <a:gd name="T13" fmla="*/ 1 h 149"/>
              <a:gd name="T14" fmla="*/ 126 w 228"/>
              <a:gd name="T15" fmla="*/ 1 h 149"/>
              <a:gd name="T16" fmla="*/ 136 w 228"/>
              <a:gd name="T17" fmla="*/ 6 h 149"/>
              <a:gd name="T18" fmla="*/ 145 w 228"/>
              <a:gd name="T19" fmla="*/ 14 h 149"/>
              <a:gd name="T20" fmla="*/ 197 w 228"/>
              <a:gd name="T21" fmla="*/ 67 h 149"/>
              <a:gd name="T22" fmla="*/ 204 w 228"/>
              <a:gd name="T23" fmla="*/ 77 h 149"/>
              <a:gd name="T24" fmla="*/ 218 w 228"/>
              <a:gd name="T25" fmla="*/ 91 h 149"/>
              <a:gd name="T26" fmla="*/ 219 w 228"/>
              <a:gd name="T27" fmla="*/ 128 h 149"/>
              <a:gd name="T28" fmla="*/ 198 w 228"/>
              <a:gd name="T29" fmla="*/ 149 h 149"/>
              <a:gd name="T30" fmla="*/ 196 w 228"/>
              <a:gd name="T31" fmla="*/ 148 h 149"/>
              <a:gd name="T32" fmla="*/ 200 w 228"/>
              <a:gd name="T33" fmla="*/ 127 h 149"/>
              <a:gd name="T34" fmla="*/ 188 w 228"/>
              <a:gd name="T35" fmla="*/ 103 h 149"/>
              <a:gd name="T36" fmla="*/ 101 w 228"/>
              <a:gd name="T37" fmla="*/ 86 h 149"/>
              <a:gd name="T38" fmla="*/ 45 w 228"/>
              <a:gd name="T39" fmla="*/ 101 h 149"/>
              <a:gd name="T40" fmla="*/ 30 w 228"/>
              <a:gd name="T41" fmla="*/ 131 h 149"/>
              <a:gd name="T42" fmla="*/ 34 w 228"/>
              <a:gd name="T43" fmla="*/ 148 h 149"/>
              <a:gd name="T44" fmla="*/ 115 w 228"/>
              <a:gd name="T45" fmla="*/ 28 h 149"/>
              <a:gd name="T46" fmla="*/ 104 w 228"/>
              <a:gd name="T47" fmla="*/ 28 h 149"/>
              <a:gd name="T48" fmla="*/ 100 w 228"/>
              <a:gd name="T49" fmla="*/ 32 h 149"/>
              <a:gd name="T50" fmla="*/ 113 w 228"/>
              <a:gd name="T51" fmla="*/ 64 h 149"/>
              <a:gd name="T52" fmla="*/ 117 w 228"/>
              <a:gd name="T53" fmla="*/ 64 h 149"/>
              <a:gd name="T54" fmla="*/ 129 w 228"/>
              <a:gd name="T55" fmla="*/ 48 h 149"/>
              <a:gd name="T56" fmla="*/ 115 w 228"/>
              <a:gd name="T57" fmla="*/ 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" h="149">
                <a:moveTo>
                  <a:pt x="34" y="148"/>
                </a:moveTo>
                <a:cubicBezTo>
                  <a:pt x="23" y="142"/>
                  <a:pt x="14" y="135"/>
                  <a:pt x="9" y="125"/>
                </a:cubicBezTo>
                <a:cubicBezTo>
                  <a:pt x="0" y="109"/>
                  <a:pt x="6" y="91"/>
                  <a:pt x="24" y="78"/>
                </a:cubicBezTo>
                <a:cubicBezTo>
                  <a:pt x="29" y="74"/>
                  <a:pt x="32" y="70"/>
                  <a:pt x="34" y="65"/>
                </a:cubicBezTo>
                <a:cubicBezTo>
                  <a:pt x="44" y="40"/>
                  <a:pt x="61" y="23"/>
                  <a:pt x="87" y="13"/>
                </a:cubicBezTo>
                <a:cubicBezTo>
                  <a:pt x="89" y="12"/>
                  <a:pt x="91" y="9"/>
                  <a:pt x="94" y="7"/>
                </a:cubicBezTo>
                <a:cubicBezTo>
                  <a:pt x="97" y="4"/>
                  <a:pt x="100" y="1"/>
                  <a:pt x="104" y="1"/>
                </a:cubicBezTo>
                <a:cubicBezTo>
                  <a:pt x="111" y="0"/>
                  <a:pt x="119" y="0"/>
                  <a:pt x="126" y="1"/>
                </a:cubicBezTo>
                <a:cubicBezTo>
                  <a:pt x="130" y="1"/>
                  <a:pt x="134" y="4"/>
                  <a:pt x="136" y="6"/>
                </a:cubicBezTo>
                <a:cubicBezTo>
                  <a:pt x="137" y="11"/>
                  <a:pt x="141" y="12"/>
                  <a:pt x="145" y="14"/>
                </a:cubicBezTo>
                <a:cubicBezTo>
                  <a:pt x="170" y="24"/>
                  <a:pt x="187" y="41"/>
                  <a:pt x="197" y="67"/>
                </a:cubicBezTo>
                <a:cubicBezTo>
                  <a:pt x="198" y="70"/>
                  <a:pt x="201" y="74"/>
                  <a:pt x="204" y="77"/>
                </a:cubicBezTo>
                <a:cubicBezTo>
                  <a:pt x="209" y="82"/>
                  <a:pt x="215" y="86"/>
                  <a:pt x="218" y="91"/>
                </a:cubicBezTo>
                <a:cubicBezTo>
                  <a:pt x="227" y="103"/>
                  <a:pt x="228" y="117"/>
                  <a:pt x="219" y="128"/>
                </a:cubicBezTo>
                <a:cubicBezTo>
                  <a:pt x="213" y="136"/>
                  <a:pt x="205" y="142"/>
                  <a:pt x="198" y="149"/>
                </a:cubicBezTo>
                <a:cubicBezTo>
                  <a:pt x="197" y="149"/>
                  <a:pt x="197" y="148"/>
                  <a:pt x="196" y="148"/>
                </a:cubicBezTo>
                <a:cubicBezTo>
                  <a:pt x="197" y="141"/>
                  <a:pt x="199" y="134"/>
                  <a:pt x="200" y="127"/>
                </a:cubicBezTo>
                <a:cubicBezTo>
                  <a:pt x="202" y="113"/>
                  <a:pt x="201" y="109"/>
                  <a:pt x="188" y="103"/>
                </a:cubicBezTo>
                <a:cubicBezTo>
                  <a:pt x="161" y="88"/>
                  <a:pt x="131" y="83"/>
                  <a:pt x="101" y="86"/>
                </a:cubicBezTo>
                <a:cubicBezTo>
                  <a:pt x="81" y="87"/>
                  <a:pt x="63" y="92"/>
                  <a:pt x="45" y="101"/>
                </a:cubicBezTo>
                <a:cubicBezTo>
                  <a:pt x="29" y="109"/>
                  <a:pt x="27" y="113"/>
                  <a:pt x="30" y="131"/>
                </a:cubicBezTo>
                <a:cubicBezTo>
                  <a:pt x="31" y="136"/>
                  <a:pt x="33" y="142"/>
                  <a:pt x="34" y="148"/>
                </a:cubicBezTo>
                <a:close/>
                <a:moveTo>
                  <a:pt x="115" y="28"/>
                </a:moveTo>
                <a:cubicBezTo>
                  <a:pt x="112" y="28"/>
                  <a:pt x="108" y="28"/>
                  <a:pt x="104" y="28"/>
                </a:cubicBezTo>
                <a:cubicBezTo>
                  <a:pt x="103" y="29"/>
                  <a:pt x="100" y="30"/>
                  <a:pt x="100" y="32"/>
                </a:cubicBezTo>
                <a:cubicBezTo>
                  <a:pt x="96" y="43"/>
                  <a:pt x="102" y="58"/>
                  <a:pt x="113" y="64"/>
                </a:cubicBezTo>
                <a:cubicBezTo>
                  <a:pt x="114" y="64"/>
                  <a:pt x="116" y="64"/>
                  <a:pt x="117" y="64"/>
                </a:cubicBezTo>
                <a:cubicBezTo>
                  <a:pt x="121" y="59"/>
                  <a:pt x="127" y="54"/>
                  <a:pt x="129" y="48"/>
                </a:cubicBezTo>
                <a:cubicBezTo>
                  <a:pt x="135" y="32"/>
                  <a:pt x="131" y="28"/>
                  <a:pt x="115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2232025" y="2789238"/>
            <a:ext cx="1435100" cy="933450"/>
          </a:xfrm>
          <a:custGeom>
            <a:avLst/>
            <a:gdLst>
              <a:gd name="T0" fmla="*/ 79 w 155"/>
              <a:gd name="T1" fmla="*/ 0 h 101"/>
              <a:gd name="T2" fmla="*/ 147 w 155"/>
              <a:gd name="T3" fmla="*/ 17 h 101"/>
              <a:gd name="T4" fmla="*/ 154 w 155"/>
              <a:gd name="T5" fmla="*/ 31 h 101"/>
              <a:gd name="T6" fmla="*/ 79 w 155"/>
              <a:gd name="T7" fmla="*/ 100 h 101"/>
              <a:gd name="T8" fmla="*/ 2 w 155"/>
              <a:gd name="T9" fmla="*/ 33 h 101"/>
              <a:gd name="T10" fmla="*/ 11 w 155"/>
              <a:gd name="T11" fmla="*/ 16 h 101"/>
              <a:gd name="T12" fmla="*/ 79 w 155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01">
                <a:moveTo>
                  <a:pt x="79" y="0"/>
                </a:moveTo>
                <a:cubicBezTo>
                  <a:pt x="103" y="1"/>
                  <a:pt x="126" y="5"/>
                  <a:pt x="147" y="17"/>
                </a:cubicBezTo>
                <a:cubicBezTo>
                  <a:pt x="153" y="20"/>
                  <a:pt x="155" y="24"/>
                  <a:pt x="154" y="31"/>
                </a:cubicBezTo>
                <a:cubicBezTo>
                  <a:pt x="150" y="70"/>
                  <a:pt x="118" y="99"/>
                  <a:pt x="79" y="100"/>
                </a:cubicBezTo>
                <a:cubicBezTo>
                  <a:pt x="40" y="101"/>
                  <a:pt x="7" y="72"/>
                  <a:pt x="2" y="33"/>
                </a:cubicBezTo>
                <a:cubicBezTo>
                  <a:pt x="0" y="22"/>
                  <a:pt x="0" y="21"/>
                  <a:pt x="11" y="16"/>
                </a:cubicBezTo>
                <a:cubicBezTo>
                  <a:pt x="32" y="5"/>
                  <a:pt x="55" y="1"/>
                  <a:pt x="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xmlns="" id="{DA3E656D-0811-4C0E-8F8A-38D1F8E80C96}"/>
              </a:ext>
            </a:extLst>
          </p:cNvPr>
          <p:cNvSpPr/>
          <p:nvPr/>
        </p:nvSpPr>
        <p:spPr>
          <a:xfrm rot="16200000">
            <a:off x="3495322" y="3649570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xmlns="" id="{5C766702-86C4-4416-AA07-C440A6E5D3E4}"/>
              </a:ext>
            </a:extLst>
          </p:cNvPr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xmlns="" id="{279CF00F-685B-4FB1-ACF8-10DD5724DB02}"/>
              </a:ext>
            </a:extLst>
          </p:cNvPr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8F60CE-4B6F-4412-9BE7-8EB2099638ED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xmlns="" id="{E6E4C42F-D046-429B-B3A2-4757C1A8D44E}"/>
              </a:ext>
            </a:extLst>
          </p:cNvPr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  <a:solidFill>
            <a:srgbClr val="FF0000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xmlns="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xmlns="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xmlns="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B025B7-49DF-40AA-90F1-24822A4A38D3}"/>
              </a:ext>
            </a:extLst>
          </p:cNvPr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xmlns="" id="{6648531C-1F7B-40AB-A2CC-174500A736CA}"/>
              </a:ext>
            </a:extLst>
          </p:cNvPr>
          <p:cNvGrpSpPr/>
          <p:nvPr/>
        </p:nvGrpSpPr>
        <p:grpSpPr>
          <a:xfrm>
            <a:off x="9377484" y="3302564"/>
            <a:ext cx="1352458" cy="1296144"/>
            <a:chOff x="7064541" y="2780929"/>
            <a:chExt cx="1352458" cy="1296144"/>
          </a:xfrm>
          <a:solidFill>
            <a:srgbClr val="C00000"/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xmlns="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xmlns="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xmlns="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209876-4D04-4CC1-9BFE-985904ABB37E}"/>
              </a:ext>
            </a:extLst>
          </p:cNvPr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xmlns="" id="{C1B67587-E7B1-4891-8480-2F5258130772}"/>
              </a:ext>
            </a:extLst>
          </p:cNvPr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E2309B8-0BEB-409D-83EB-697D570B58F7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xmlns="" id="{52D4F139-9E35-4EBC-BF87-824FE01FBFE1}"/>
              </a:ext>
            </a:extLst>
          </p:cNvPr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92F6902-BCDC-47DC-9CBE-C52AD4B0A161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xmlns="" id="{CC263DD5-CAC2-448A-8EE7-A584052FA665}"/>
              </a:ext>
            </a:extLst>
          </p:cNvPr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41DE044-A0FE-4456-98E0-DA9E8429DE95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328" y="1055082"/>
            <a:ext cx="2191282" cy="56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">
            <a:extLst>
              <a:ext uri="{FF2B5EF4-FFF2-40B4-BE49-F238E27FC236}">
                <a16:creationId xmlns:a16="http://schemas.microsoft.com/office/drawing/2014/main" xmlns="" id="{F95AFCB1-F105-4CE5-9E40-80EDEC500C0B}"/>
              </a:ext>
            </a:extLst>
          </p:cNvPr>
          <p:cNvGrpSpPr/>
          <p:nvPr/>
        </p:nvGrpSpPr>
        <p:grpSpPr>
          <a:xfrm>
            <a:off x="5766181" y="2705043"/>
            <a:ext cx="5767057" cy="1868748"/>
            <a:chOff x="581891" y="2857852"/>
            <a:chExt cx="6301148" cy="18687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1E47482-2712-4781-B1EA-2B78679D9A62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EE326EC-F8E7-4A2B-8EC2-167EA661E7A4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6238E1-ED84-463D-A247-35ED13C24FC0}"/>
              </a:ext>
            </a:extLst>
          </p:cNvPr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AD25E2-75C7-4EB0-904C-B4978ED027B3}"/>
              </a:ext>
            </a:extLst>
          </p:cNvPr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34C9D7-B2B2-4503-BC33-F7062BF51226}"/>
              </a:ext>
            </a:extLst>
          </p:cNvPr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DCAE11-26CF-4D15-8FAB-3AA20FCBD704}"/>
              </a:ext>
            </a:extLst>
          </p:cNvPr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92FB1C-7514-432C-AFEE-36A104DE6538}"/>
              </a:ext>
            </a:extLst>
          </p:cNvPr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CF8AE1-CF8A-43EC-93F0-D4DE3E031659}"/>
              </a:ext>
            </a:extLst>
          </p:cNvPr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58B321-6EB6-427B-877C-EBE3B101FE73}"/>
              </a:ext>
            </a:extLst>
          </p:cNvPr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84FFED-FBBD-4092-9CEA-8285DD402E38}"/>
              </a:ext>
            </a:extLst>
          </p:cNvPr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CA9303-045F-4635-ABB6-768FCA97EA99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D34CB6-277E-4394-BA09-8B25A75B8150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3217FC-1529-4495-B858-4763A105A0DB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A76DF4-92CF-42BD-97FB-EB3467430892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72F7D04-0E58-4766-81A0-56429456F8D8}"/>
              </a:ext>
            </a:extLst>
          </p:cNvPr>
          <p:cNvSpPr txBox="1"/>
          <p:nvPr/>
        </p:nvSpPr>
        <p:spPr>
          <a:xfrm>
            <a:off x="5836382" y="703718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1A5E79-1055-44EB-813C-3CEC5F470709}"/>
              </a:ext>
            </a:extLst>
          </p:cNvPr>
          <p:cNvSpPr txBox="1"/>
          <p:nvPr/>
        </p:nvSpPr>
        <p:spPr>
          <a:xfrm>
            <a:off x="6796637" y="1507097"/>
            <a:ext cx="529725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2024063" y="1597025"/>
            <a:ext cx="1789113" cy="3113088"/>
          </a:xfrm>
          <a:custGeom>
            <a:avLst/>
            <a:gdLst>
              <a:gd name="T0" fmla="*/ 231 w 285"/>
              <a:gd name="T1" fmla="*/ 304 h 497"/>
              <a:gd name="T2" fmla="*/ 230 w 285"/>
              <a:gd name="T3" fmla="*/ 490 h 497"/>
              <a:gd name="T4" fmla="*/ 214 w 285"/>
              <a:gd name="T5" fmla="*/ 488 h 497"/>
              <a:gd name="T6" fmla="*/ 213 w 285"/>
              <a:gd name="T7" fmla="*/ 266 h 497"/>
              <a:gd name="T8" fmla="*/ 72 w 285"/>
              <a:gd name="T9" fmla="*/ 261 h 497"/>
              <a:gd name="T10" fmla="*/ 72 w 285"/>
              <a:gd name="T11" fmla="*/ 486 h 497"/>
              <a:gd name="T12" fmla="*/ 55 w 285"/>
              <a:gd name="T13" fmla="*/ 489 h 497"/>
              <a:gd name="T14" fmla="*/ 55 w 285"/>
              <a:gd name="T15" fmla="*/ 303 h 497"/>
              <a:gd name="T16" fmla="*/ 2 w 285"/>
              <a:gd name="T17" fmla="*/ 237 h 497"/>
              <a:gd name="T18" fmla="*/ 69 w 285"/>
              <a:gd name="T19" fmla="*/ 16 h 497"/>
              <a:gd name="T20" fmla="*/ 175 w 285"/>
              <a:gd name="T21" fmla="*/ 2 h 497"/>
              <a:gd name="T22" fmla="*/ 285 w 285"/>
              <a:gd name="T23" fmla="*/ 132 h 497"/>
              <a:gd name="T24" fmla="*/ 233 w 285"/>
              <a:gd name="T25" fmla="*/ 298 h 497"/>
              <a:gd name="T26" fmla="*/ 231 w 285"/>
              <a:gd name="T27" fmla="*/ 156 h 497"/>
              <a:gd name="T28" fmla="*/ 267 w 285"/>
              <a:gd name="T29" fmla="*/ 154 h 497"/>
              <a:gd name="T30" fmla="*/ 173 w 285"/>
              <a:gd name="T31" fmla="*/ 19 h 497"/>
              <a:gd name="T32" fmla="*/ 27 w 285"/>
              <a:gd name="T33" fmla="*/ 87 h 497"/>
              <a:gd name="T34" fmla="*/ 19 w 285"/>
              <a:gd name="T35" fmla="*/ 156 h 497"/>
              <a:gd name="T36" fmla="*/ 55 w 285"/>
              <a:gd name="T37" fmla="*/ 149 h 497"/>
              <a:gd name="T38" fmla="*/ 72 w 285"/>
              <a:gd name="T39" fmla="*/ 151 h 497"/>
              <a:gd name="T40" fmla="*/ 72 w 285"/>
              <a:gd name="T41" fmla="*/ 243 h 497"/>
              <a:gd name="T42" fmla="*/ 213 w 285"/>
              <a:gd name="T43" fmla="*/ 239 h 497"/>
              <a:gd name="T44" fmla="*/ 214 w 285"/>
              <a:gd name="T45" fmla="*/ 149 h 497"/>
              <a:gd name="T46" fmla="*/ 231 w 285"/>
              <a:gd name="T47" fmla="*/ 149 h 497"/>
              <a:gd name="T48" fmla="*/ 231 w 285"/>
              <a:gd name="T49" fmla="*/ 281 h 497"/>
              <a:gd name="T50" fmla="*/ 266 w 285"/>
              <a:gd name="T51" fmla="*/ 247 h 497"/>
              <a:gd name="T52" fmla="*/ 231 w 285"/>
              <a:gd name="T53" fmla="*/ 214 h 497"/>
              <a:gd name="T54" fmla="*/ 55 w 285"/>
              <a:gd name="T55" fmla="*/ 214 h 497"/>
              <a:gd name="T56" fmla="*/ 19 w 285"/>
              <a:gd name="T57" fmla="*/ 239 h 497"/>
              <a:gd name="T58" fmla="*/ 41 w 285"/>
              <a:gd name="T59" fmla="*/ 275 h 497"/>
              <a:gd name="T60" fmla="*/ 55 w 285"/>
              <a:gd name="T61" fmla="*/ 214 h 497"/>
              <a:gd name="T62" fmla="*/ 21 w 285"/>
              <a:gd name="T63" fmla="*/ 174 h 497"/>
              <a:gd name="T64" fmla="*/ 18 w 285"/>
              <a:gd name="T65" fmla="*/ 197 h 497"/>
              <a:gd name="T66" fmla="*/ 55 w 285"/>
              <a:gd name="T67" fmla="*/ 173 h 497"/>
              <a:gd name="T68" fmla="*/ 231 w 285"/>
              <a:gd name="T69" fmla="*/ 174 h 497"/>
              <a:gd name="T70" fmla="*/ 267 w 285"/>
              <a:gd name="T71" fmla="*/ 197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5" h="497">
                <a:moveTo>
                  <a:pt x="231" y="299"/>
                </a:moveTo>
                <a:cubicBezTo>
                  <a:pt x="231" y="301"/>
                  <a:pt x="231" y="302"/>
                  <a:pt x="231" y="304"/>
                </a:cubicBezTo>
                <a:cubicBezTo>
                  <a:pt x="231" y="364"/>
                  <a:pt x="231" y="425"/>
                  <a:pt x="231" y="485"/>
                </a:cubicBezTo>
                <a:cubicBezTo>
                  <a:pt x="231" y="487"/>
                  <a:pt x="231" y="488"/>
                  <a:pt x="230" y="490"/>
                </a:cubicBezTo>
                <a:cubicBezTo>
                  <a:pt x="229" y="494"/>
                  <a:pt x="225" y="497"/>
                  <a:pt x="221" y="496"/>
                </a:cubicBezTo>
                <a:cubicBezTo>
                  <a:pt x="217" y="496"/>
                  <a:pt x="214" y="492"/>
                  <a:pt x="214" y="488"/>
                </a:cubicBezTo>
                <a:cubicBezTo>
                  <a:pt x="213" y="487"/>
                  <a:pt x="213" y="486"/>
                  <a:pt x="213" y="484"/>
                </a:cubicBezTo>
                <a:cubicBezTo>
                  <a:pt x="213" y="412"/>
                  <a:pt x="213" y="339"/>
                  <a:pt x="213" y="266"/>
                </a:cubicBezTo>
                <a:cubicBezTo>
                  <a:pt x="213" y="264"/>
                  <a:pt x="213" y="263"/>
                  <a:pt x="213" y="261"/>
                </a:cubicBezTo>
                <a:cubicBezTo>
                  <a:pt x="166" y="261"/>
                  <a:pt x="120" y="261"/>
                  <a:pt x="72" y="261"/>
                </a:cubicBezTo>
                <a:cubicBezTo>
                  <a:pt x="72" y="263"/>
                  <a:pt x="72" y="265"/>
                  <a:pt x="72" y="267"/>
                </a:cubicBezTo>
                <a:cubicBezTo>
                  <a:pt x="72" y="340"/>
                  <a:pt x="72" y="413"/>
                  <a:pt x="72" y="486"/>
                </a:cubicBezTo>
                <a:cubicBezTo>
                  <a:pt x="72" y="491"/>
                  <a:pt x="70" y="494"/>
                  <a:pt x="66" y="496"/>
                </a:cubicBezTo>
                <a:cubicBezTo>
                  <a:pt x="61" y="497"/>
                  <a:pt x="56" y="494"/>
                  <a:pt x="55" y="489"/>
                </a:cubicBezTo>
                <a:cubicBezTo>
                  <a:pt x="55" y="487"/>
                  <a:pt x="55" y="485"/>
                  <a:pt x="55" y="484"/>
                </a:cubicBezTo>
                <a:cubicBezTo>
                  <a:pt x="55" y="424"/>
                  <a:pt x="55" y="363"/>
                  <a:pt x="55" y="303"/>
                </a:cubicBezTo>
                <a:cubicBezTo>
                  <a:pt x="55" y="300"/>
                  <a:pt x="54" y="298"/>
                  <a:pt x="51" y="297"/>
                </a:cubicBezTo>
                <a:cubicBezTo>
                  <a:pt x="22" y="291"/>
                  <a:pt x="2" y="268"/>
                  <a:pt x="2" y="237"/>
                </a:cubicBezTo>
                <a:cubicBezTo>
                  <a:pt x="1" y="199"/>
                  <a:pt x="0" y="161"/>
                  <a:pt x="2" y="123"/>
                </a:cubicBezTo>
                <a:cubicBezTo>
                  <a:pt x="4" y="75"/>
                  <a:pt x="28" y="39"/>
                  <a:pt x="69" y="16"/>
                </a:cubicBezTo>
                <a:cubicBezTo>
                  <a:pt x="88" y="5"/>
                  <a:pt x="108" y="0"/>
                  <a:pt x="130" y="0"/>
                </a:cubicBezTo>
                <a:cubicBezTo>
                  <a:pt x="145" y="0"/>
                  <a:pt x="160" y="0"/>
                  <a:pt x="175" y="2"/>
                </a:cubicBezTo>
                <a:cubicBezTo>
                  <a:pt x="210" y="7"/>
                  <a:pt x="238" y="25"/>
                  <a:pt x="259" y="53"/>
                </a:cubicBezTo>
                <a:cubicBezTo>
                  <a:pt x="277" y="76"/>
                  <a:pt x="285" y="103"/>
                  <a:pt x="285" y="132"/>
                </a:cubicBezTo>
                <a:cubicBezTo>
                  <a:pt x="284" y="166"/>
                  <a:pt x="284" y="201"/>
                  <a:pt x="285" y="235"/>
                </a:cubicBezTo>
                <a:cubicBezTo>
                  <a:pt x="285" y="271"/>
                  <a:pt x="259" y="295"/>
                  <a:pt x="233" y="298"/>
                </a:cubicBezTo>
                <a:cubicBezTo>
                  <a:pt x="232" y="298"/>
                  <a:pt x="232" y="299"/>
                  <a:pt x="231" y="299"/>
                </a:cubicBezTo>
                <a:close/>
                <a:moveTo>
                  <a:pt x="231" y="156"/>
                </a:moveTo>
                <a:cubicBezTo>
                  <a:pt x="242" y="156"/>
                  <a:pt x="254" y="156"/>
                  <a:pt x="265" y="156"/>
                </a:cubicBezTo>
                <a:cubicBezTo>
                  <a:pt x="266" y="156"/>
                  <a:pt x="267" y="154"/>
                  <a:pt x="267" y="154"/>
                </a:cubicBezTo>
                <a:cubicBezTo>
                  <a:pt x="267" y="137"/>
                  <a:pt x="268" y="120"/>
                  <a:pt x="264" y="104"/>
                </a:cubicBezTo>
                <a:cubicBezTo>
                  <a:pt x="254" y="60"/>
                  <a:pt x="217" y="25"/>
                  <a:pt x="173" y="19"/>
                </a:cubicBezTo>
                <a:cubicBezTo>
                  <a:pt x="159" y="17"/>
                  <a:pt x="145" y="17"/>
                  <a:pt x="130" y="17"/>
                </a:cubicBezTo>
                <a:cubicBezTo>
                  <a:pt x="85" y="17"/>
                  <a:pt x="45" y="45"/>
                  <a:pt x="27" y="87"/>
                </a:cubicBezTo>
                <a:cubicBezTo>
                  <a:pt x="18" y="109"/>
                  <a:pt x="18" y="132"/>
                  <a:pt x="19" y="155"/>
                </a:cubicBezTo>
                <a:cubicBezTo>
                  <a:pt x="19" y="155"/>
                  <a:pt x="19" y="156"/>
                  <a:pt x="19" y="156"/>
                </a:cubicBezTo>
                <a:cubicBezTo>
                  <a:pt x="31" y="156"/>
                  <a:pt x="43" y="156"/>
                  <a:pt x="55" y="156"/>
                </a:cubicBezTo>
                <a:cubicBezTo>
                  <a:pt x="55" y="153"/>
                  <a:pt x="55" y="151"/>
                  <a:pt x="55" y="149"/>
                </a:cubicBezTo>
                <a:cubicBezTo>
                  <a:pt x="55" y="144"/>
                  <a:pt x="60" y="140"/>
                  <a:pt x="65" y="141"/>
                </a:cubicBezTo>
                <a:cubicBezTo>
                  <a:pt x="70" y="142"/>
                  <a:pt x="72" y="145"/>
                  <a:pt x="72" y="151"/>
                </a:cubicBezTo>
                <a:cubicBezTo>
                  <a:pt x="72" y="180"/>
                  <a:pt x="72" y="210"/>
                  <a:pt x="72" y="239"/>
                </a:cubicBezTo>
                <a:cubicBezTo>
                  <a:pt x="72" y="240"/>
                  <a:pt x="72" y="242"/>
                  <a:pt x="72" y="243"/>
                </a:cubicBezTo>
                <a:cubicBezTo>
                  <a:pt x="120" y="243"/>
                  <a:pt x="166" y="243"/>
                  <a:pt x="213" y="243"/>
                </a:cubicBezTo>
                <a:cubicBezTo>
                  <a:pt x="213" y="242"/>
                  <a:pt x="213" y="240"/>
                  <a:pt x="213" y="239"/>
                </a:cubicBezTo>
                <a:cubicBezTo>
                  <a:pt x="213" y="214"/>
                  <a:pt x="213" y="190"/>
                  <a:pt x="213" y="166"/>
                </a:cubicBezTo>
                <a:cubicBezTo>
                  <a:pt x="213" y="160"/>
                  <a:pt x="213" y="155"/>
                  <a:pt x="214" y="149"/>
                </a:cubicBezTo>
                <a:cubicBezTo>
                  <a:pt x="214" y="144"/>
                  <a:pt x="217" y="141"/>
                  <a:pt x="222" y="141"/>
                </a:cubicBezTo>
                <a:cubicBezTo>
                  <a:pt x="227" y="141"/>
                  <a:pt x="230" y="144"/>
                  <a:pt x="231" y="149"/>
                </a:cubicBezTo>
                <a:cubicBezTo>
                  <a:pt x="231" y="151"/>
                  <a:pt x="231" y="153"/>
                  <a:pt x="231" y="156"/>
                </a:cubicBezTo>
                <a:close/>
                <a:moveTo>
                  <a:pt x="231" y="281"/>
                </a:moveTo>
                <a:cubicBezTo>
                  <a:pt x="232" y="281"/>
                  <a:pt x="233" y="281"/>
                  <a:pt x="233" y="281"/>
                </a:cubicBezTo>
                <a:cubicBezTo>
                  <a:pt x="247" y="277"/>
                  <a:pt x="264" y="264"/>
                  <a:pt x="266" y="247"/>
                </a:cubicBezTo>
                <a:cubicBezTo>
                  <a:pt x="267" y="236"/>
                  <a:pt x="267" y="225"/>
                  <a:pt x="268" y="214"/>
                </a:cubicBezTo>
                <a:cubicBezTo>
                  <a:pt x="255" y="214"/>
                  <a:pt x="243" y="214"/>
                  <a:pt x="231" y="214"/>
                </a:cubicBezTo>
                <a:cubicBezTo>
                  <a:pt x="231" y="237"/>
                  <a:pt x="231" y="258"/>
                  <a:pt x="231" y="281"/>
                </a:cubicBezTo>
                <a:close/>
                <a:moveTo>
                  <a:pt x="55" y="214"/>
                </a:moveTo>
                <a:cubicBezTo>
                  <a:pt x="43" y="214"/>
                  <a:pt x="31" y="214"/>
                  <a:pt x="19" y="214"/>
                </a:cubicBezTo>
                <a:cubicBezTo>
                  <a:pt x="19" y="223"/>
                  <a:pt x="19" y="231"/>
                  <a:pt x="19" y="239"/>
                </a:cubicBezTo>
                <a:cubicBezTo>
                  <a:pt x="19" y="248"/>
                  <a:pt x="21" y="257"/>
                  <a:pt x="28" y="264"/>
                </a:cubicBezTo>
                <a:cubicBezTo>
                  <a:pt x="32" y="268"/>
                  <a:pt x="36" y="272"/>
                  <a:pt x="41" y="275"/>
                </a:cubicBezTo>
                <a:cubicBezTo>
                  <a:pt x="45" y="278"/>
                  <a:pt x="50" y="279"/>
                  <a:pt x="55" y="281"/>
                </a:cubicBezTo>
                <a:cubicBezTo>
                  <a:pt x="55" y="258"/>
                  <a:pt x="55" y="237"/>
                  <a:pt x="55" y="214"/>
                </a:cubicBezTo>
                <a:close/>
                <a:moveTo>
                  <a:pt x="55" y="173"/>
                </a:moveTo>
                <a:cubicBezTo>
                  <a:pt x="43" y="173"/>
                  <a:pt x="32" y="173"/>
                  <a:pt x="21" y="174"/>
                </a:cubicBezTo>
                <a:cubicBezTo>
                  <a:pt x="20" y="174"/>
                  <a:pt x="19" y="175"/>
                  <a:pt x="19" y="175"/>
                </a:cubicBezTo>
                <a:cubicBezTo>
                  <a:pt x="18" y="182"/>
                  <a:pt x="18" y="190"/>
                  <a:pt x="18" y="197"/>
                </a:cubicBezTo>
                <a:cubicBezTo>
                  <a:pt x="31" y="197"/>
                  <a:pt x="43" y="197"/>
                  <a:pt x="55" y="197"/>
                </a:cubicBezTo>
                <a:cubicBezTo>
                  <a:pt x="55" y="189"/>
                  <a:pt x="55" y="181"/>
                  <a:pt x="55" y="173"/>
                </a:cubicBezTo>
                <a:close/>
                <a:moveTo>
                  <a:pt x="267" y="174"/>
                </a:moveTo>
                <a:cubicBezTo>
                  <a:pt x="255" y="174"/>
                  <a:pt x="243" y="174"/>
                  <a:pt x="231" y="174"/>
                </a:cubicBezTo>
                <a:cubicBezTo>
                  <a:pt x="231" y="182"/>
                  <a:pt x="231" y="189"/>
                  <a:pt x="231" y="197"/>
                </a:cubicBezTo>
                <a:cubicBezTo>
                  <a:pt x="243" y="197"/>
                  <a:pt x="255" y="197"/>
                  <a:pt x="267" y="197"/>
                </a:cubicBezTo>
                <a:cubicBezTo>
                  <a:pt x="267" y="189"/>
                  <a:pt x="267" y="182"/>
                  <a:pt x="267" y="1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2319338" y="182562"/>
            <a:ext cx="1198563" cy="1365250"/>
          </a:xfrm>
          <a:custGeom>
            <a:avLst/>
            <a:gdLst>
              <a:gd name="T0" fmla="*/ 152 w 191"/>
              <a:gd name="T1" fmla="*/ 124 h 218"/>
              <a:gd name="T2" fmla="*/ 132 w 191"/>
              <a:gd name="T3" fmla="*/ 202 h 218"/>
              <a:gd name="T4" fmla="*/ 58 w 191"/>
              <a:gd name="T5" fmla="*/ 201 h 218"/>
              <a:gd name="T6" fmla="*/ 39 w 191"/>
              <a:gd name="T7" fmla="*/ 125 h 218"/>
              <a:gd name="T8" fmla="*/ 26 w 191"/>
              <a:gd name="T9" fmla="*/ 120 h 218"/>
              <a:gd name="T10" fmla="*/ 5 w 191"/>
              <a:gd name="T11" fmla="*/ 107 h 218"/>
              <a:gd name="T12" fmla="*/ 8 w 191"/>
              <a:gd name="T13" fmla="*/ 92 h 218"/>
              <a:gd name="T14" fmla="*/ 25 w 191"/>
              <a:gd name="T15" fmla="*/ 84 h 218"/>
              <a:gd name="T16" fmla="*/ 29 w 191"/>
              <a:gd name="T17" fmla="*/ 79 h 218"/>
              <a:gd name="T18" fmla="*/ 30 w 191"/>
              <a:gd name="T19" fmla="*/ 53 h 218"/>
              <a:gd name="T20" fmla="*/ 73 w 191"/>
              <a:gd name="T21" fmla="*/ 8 h 218"/>
              <a:gd name="T22" fmla="*/ 143 w 191"/>
              <a:gd name="T23" fmla="*/ 21 h 218"/>
              <a:gd name="T24" fmla="*/ 163 w 191"/>
              <a:gd name="T25" fmla="*/ 62 h 218"/>
              <a:gd name="T26" fmla="*/ 163 w 191"/>
              <a:gd name="T27" fmla="*/ 81 h 218"/>
              <a:gd name="T28" fmla="*/ 166 w 191"/>
              <a:gd name="T29" fmla="*/ 85 h 218"/>
              <a:gd name="T30" fmla="*/ 183 w 191"/>
              <a:gd name="T31" fmla="*/ 92 h 218"/>
              <a:gd name="T32" fmla="*/ 187 w 191"/>
              <a:gd name="T33" fmla="*/ 107 h 218"/>
              <a:gd name="T34" fmla="*/ 163 w 191"/>
              <a:gd name="T35" fmla="*/ 121 h 218"/>
              <a:gd name="T36" fmla="*/ 152 w 191"/>
              <a:gd name="T37" fmla="*/ 124 h 218"/>
              <a:gd name="T38" fmla="*/ 163 w 191"/>
              <a:gd name="T39" fmla="*/ 104 h 218"/>
              <a:gd name="T40" fmla="*/ 163 w 191"/>
              <a:gd name="T41" fmla="*/ 102 h 218"/>
              <a:gd name="T42" fmla="*/ 154 w 191"/>
              <a:gd name="T43" fmla="*/ 98 h 218"/>
              <a:gd name="T44" fmla="*/ 146 w 191"/>
              <a:gd name="T45" fmla="*/ 87 h 218"/>
              <a:gd name="T46" fmla="*/ 146 w 191"/>
              <a:gd name="T47" fmla="*/ 63 h 218"/>
              <a:gd name="T48" fmla="*/ 129 w 191"/>
              <a:gd name="T49" fmla="*/ 31 h 218"/>
              <a:gd name="T50" fmla="*/ 75 w 191"/>
              <a:gd name="T51" fmla="*/ 25 h 218"/>
              <a:gd name="T52" fmla="*/ 46 w 191"/>
              <a:gd name="T53" fmla="*/ 60 h 218"/>
              <a:gd name="T54" fmla="*/ 46 w 191"/>
              <a:gd name="T55" fmla="*/ 84 h 218"/>
              <a:gd name="T56" fmla="*/ 37 w 191"/>
              <a:gd name="T57" fmla="*/ 98 h 218"/>
              <a:gd name="T58" fmla="*/ 28 w 191"/>
              <a:gd name="T59" fmla="*/ 102 h 218"/>
              <a:gd name="T60" fmla="*/ 28 w 191"/>
              <a:gd name="T61" fmla="*/ 104 h 218"/>
              <a:gd name="T62" fmla="*/ 163 w 191"/>
              <a:gd name="T63" fmla="*/ 104 h 218"/>
              <a:gd name="T64" fmla="*/ 50 w 191"/>
              <a:gd name="T65" fmla="*/ 151 h 218"/>
              <a:gd name="T66" fmla="*/ 51 w 191"/>
              <a:gd name="T67" fmla="*/ 151 h 218"/>
              <a:gd name="T68" fmla="*/ 52 w 191"/>
              <a:gd name="T69" fmla="*/ 160 h 218"/>
              <a:gd name="T70" fmla="*/ 85 w 191"/>
              <a:gd name="T71" fmla="*/ 195 h 218"/>
              <a:gd name="T72" fmla="*/ 131 w 191"/>
              <a:gd name="T73" fmla="*/ 179 h 218"/>
              <a:gd name="T74" fmla="*/ 136 w 191"/>
              <a:gd name="T75" fmla="*/ 131 h 218"/>
              <a:gd name="T76" fmla="*/ 131 w 191"/>
              <a:gd name="T77" fmla="*/ 128 h 218"/>
              <a:gd name="T78" fmla="*/ 115 w 191"/>
              <a:gd name="T79" fmla="*/ 130 h 218"/>
              <a:gd name="T80" fmla="*/ 60 w 191"/>
              <a:gd name="T81" fmla="*/ 128 h 218"/>
              <a:gd name="T82" fmla="*/ 56 w 191"/>
              <a:gd name="T83" fmla="*/ 131 h 218"/>
              <a:gd name="T84" fmla="*/ 50 w 191"/>
              <a:gd name="T85" fmla="*/ 15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1" h="218">
                <a:moveTo>
                  <a:pt x="152" y="124"/>
                </a:moveTo>
                <a:cubicBezTo>
                  <a:pt x="167" y="160"/>
                  <a:pt x="150" y="189"/>
                  <a:pt x="132" y="202"/>
                </a:cubicBezTo>
                <a:cubicBezTo>
                  <a:pt x="109" y="218"/>
                  <a:pt x="80" y="217"/>
                  <a:pt x="58" y="201"/>
                </a:cubicBezTo>
                <a:cubicBezTo>
                  <a:pt x="40" y="187"/>
                  <a:pt x="25" y="158"/>
                  <a:pt x="39" y="125"/>
                </a:cubicBezTo>
                <a:cubicBezTo>
                  <a:pt x="35" y="123"/>
                  <a:pt x="30" y="122"/>
                  <a:pt x="26" y="120"/>
                </a:cubicBezTo>
                <a:cubicBezTo>
                  <a:pt x="18" y="117"/>
                  <a:pt x="11" y="114"/>
                  <a:pt x="5" y="107"/>
                </a:cubicBezTo>
                <a:cubicBezTo>
                  <a:pt x="0" y="102"/>
                  <a:pt x="1" y="96"/>
                  <a:pt x="8" y="92"/>
                </a:cubicBezTo>
                <a:cubicBezTo>
                  <a:pt x="14" y="89"/>
                  <a:pt x="20" y="87"/>
                  <a:pt x="25" y="84"/>
                </a:cubicBezTo>
                <a:cubicBezTo>
                  <a:pt x="28" y="83"/>
                  <a:pt x="29" y="82"/>
                  <a:pt x="29" y="79"/>
                </a:cubicBezTo>
                <a:cubicBezTo>
                  <a:pt x="29" y="70"/>
                  <a:pt x="28" y="61"/>
                  <a:pt x="30" y="53"/>
                </a:cubicBezTo>
                <a:cubicBezTo>
                  <a:pt x="35" y="29"/>
                  <a:pt x="50" y="14"/>
                  <a:pt x="73" y="8"/>
                </a:cubicBezTo>
                <a:cubicBezTo>
                  <a:pt x="98" y="0"/>
                  <a:pt x="122" y="4"/>
                  <a:pt x="143" y="21"/>
                </a:cubicBezTo>
                <a:cubicBezTo>
                  <a:pt x="156" y="31"/>
                  <a:pt x="162" y="45"/>
                  <a:pt x="163" y="62"/>
                </a:cubicBezTo>
                <a:cubicBezTo>
                  <a:pt x="163" y="68"/>
                  <a:pt x="163" y="74"/>
                  <a:pt x="163" y="81"/>
                </a:cubicBezTo>
                <a:cubicBezTo>
                  <a:pt x="163" y="83"/>
                  <a:pt x="164" y="84"/>
                  <a:pt x="166" y="85"/>
                </a:cubicBezTo>
                <a:cubicBezTo>
                  <a:pt x="172" y="87"/>
                  <a:pt x="178" y="90"/>
                  <a:pt x="183" y="92"/>
                </a:cubicBezTo>
                <a:cubicBezTo>
                  <a:pt x="190" y="95"/>
                  <a:pt x="191" y="101"/>
                  <a:pt x="187" y="107"/>
                </a:cubicBezTo>
                <a:cubicBezTo>
                  <a:pt x="180" y="114"/>
                  <a:pt x="172" y="118"/>
                  <a:pt x="163" y="121"/>
                </a:cubicBezTo>
                <a:cubicBezTo>
                  <a:pt x="160" y="122"/>
                  <a:pt x="156" y="123"/>
                  <a:pt x="152" y="124"/>
                </a:cubicBezTo>
                <a:close/>
                <a:moveTo>
                  <a:pt x="163" y="104"/>
                </a:moveTo>
                <a:cubicBezTo>
                  <a:pt x="163" y="103"/>
                  <a:pt x="163" y="103"/>
                  <a:pt x="163" y="102"/>
                </a:cubicBezTo>
                <a:cubicBezTo>
                  <a:pt x="160" y="101"/>
                  <a:pt x="157" y="100"/>
                  <a:pt x="154" y="98"/>
                </a:cubicBezTo>
                <a:cubicBezTo>
                  <a:pt x="147" y="96"/>
                  <a:pt x="146" y="94"/>
                  <a:pt x="146" y="87"/>
                </a:cubicBezTo>
                <a:cubicBezTo>
                  <a:pt x="146" y="79"/>
                  <a:pt x="146" y="71"/>
                  <a:pt x="146" y="63"/>
                </a:cubicBezTo>
                <a:cubicBezTo>
                  <a:pt x="145" y="50"/>
                  <a:pt x="140" y="39"/>
                  <a:pt x="129" y="31"/>
                </a:cubicBezTo>
                <a:cubicBezTo>
                  <a:pt x="112" y="20"/>
                  <a:pt x="94" y="19"/>
                  <a:pt x="75" y="25"/>
                </a:cubicBezTo>
                <a:cubicBezTo>
                  <a:pt x="59" y="30"/>
                  <a:pt x="49" y="42"/>
                  <a:pt x="46" y="60"/>
                </a:cubicBezTo>
                <a:cubicBezTo>
                  <a:pt x="45" y="68"/>
                  <a:pt x="45" y="76"/>
                  <a:pt x="46" y="84"/>
                </a:cubicBezTo>
                <a:cubicBezTo>
                  <a:pt x="46" y="91"/>
                  <a:pt x="44" y="96"/>
                  <a:pt x="37" y="98"/>
                </a:cubicBezTo>
                <a:cubicBezTo>
                  <a:pt x="34" y="99"/>
                  <a:pt x="31" y="101"/>
                  <a:pt x="28" y="102"/>
                </a:cubicBezTo>
                <a:cubicBezTo>
                  <a:pt x="28" y="102"/>
                  <a:pt x="28" y="103"/>
                  <a:pt x="28" y="104"/>
                </a:cubicBezTo>
                <a:cubicBezTo>
                  <a:pt x="73" y="117"/>
                  <a:pt x="118" y="117"/>
                  <a:pt x="163" y="104"/>
                </a:cubicBezTo>
                <a:close/>
                <a:moveTo>
                  <a:pt x="50" y="151"/>
                </a:moveTo>
                <a:cubicBezTo>
                  <a:pt x="50" y="151"/>
                  <a:pt x="50" y="151"/>
                  <a:pt x="51" y="151"/>
                </a:cubicBezTo>
                <a:cubicBezTo>
                  <a:pt x="51" y="154"/>
                  <a:pt x="51" y="157"/>
                  <a:pt x="52" y="160"/>
                </a:cubicBezTo>
                <a:cubicBezTo>
                  <a:pt x="56" y="178"/>
                  <a:pt x="66" y="190"/>
                  <a:pt x="85" y="195"/>
                </a:cubicBezTo>
                <a:cubicBezTo>
                  <a:pt x="103" y="199"/>
                  <a:pt x="119" y="194"/>
                  <a:pt x="131" y="179"/>
                </a:cubicBezTo>
                <a:cubicBezTo>
                  <a:pt x="143" y="165"/>
                  <a:pt x="144" y="148"/>
                  <a:pt x="136" y="131"/>
                </a:cubicBezTo>
                <a:cubicBezTo>
                  <a:pt x="135" y="129"/>
                  <a:pt x="134" y="128"/>
                  <a:pt x="131" y="128"/>
                </a:cubicBezTo>
                <a:cubicBezTo>
                  <a:pt x="126" y="129"/>
                  <a:pt x="121" y="130"/>
                  <a:pt x="115" y="130"/>
                </a:cubicBezTo>
                <a:cubicBezTo>
                  <a:pt x="97" y="131"/>
                  <a:pt x="79" y="131"/>
                  <a:pt x="60" y="128"/>
                </a:cubicBezTo>
                <a:cubicBezTo>
                  <a:pt x="58" y="128"/>
                  <a:pt x="56" y="129"/>
                  <a:pt x="56" y="131"/>
                </a:cubicBezTo>
                <a:cubicBezTo>
                  <a:pt x="54" y="138"/>
                  <a:pt x="52" y="144"/>
                  <a:pt x="50" y="1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1397000" y="4810125"/>
            <a:ext cx="3049588" cy="112713"/>
          </a:xfrm>
          <a:custGeom>
            <a:avLst/>
            <a:gdLst>
              <a:gd name="T0" fmla="*/ 243 w 486"/>
              <a:gd name="T1" fmla="*/ 17 h 18"/>
              <a:gd name="T2" fmla="*/ 15 w 486"/>
              <a:gd name="T3" fmla="*/ 17 h 18"/>
              <a:gd name="T4" fmla="*/ 8 w 486"/>
              <a:gd name="T5" fmla="*/ 17 h 18"/>
              <a:gd name="T6" fmla="*/ 0 w 486"/>
              <a:gd name="T7" fmla="*/ 9 h 18"/>
              <a:gd name="T8" fmla="*/ 7 w 486"/>
              <a:gd name="T9" fmla="*/ 1 h 18"/>
              <a:gd name="T10" fmla="*/ 11 w 486"/>
              <a:gd name="T11" fmla="*/ 0 h 18"/>
              <a:gd name="T12" fmla="*/ 474 w 486"/>
              <a:gd name="T13" fmla="*/ 0 h 18"/>
              <a:gd name="T14" fmla="*/ 486 w 486"/>
              <a:gd name="T15" fmla="*/ 9 h 18"/>
              <a:gd name="T16" fmla="*/ 474 w 486"/>
              <a:gd name="T17" fmla="*/ 17 h 18"/>
              <a:gd name="T18" fmla="*/ 243 w 486"/>
              <a:gd name="T19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6" h="18">
                <a:moveTo>
                  <a:pt x="243" y="17"/>
                </a:moveTo>
                <a:cubicBezTo>
                  <a:pt x="167" y="17"/>
                  <a:pt x="91" y="17"/>
                  <a:pt x="15" y="17"/>
                </a:cubicBezTo>
                <a:cubicBezTo>
                  <a:pt x="13" y="17"/>
                  <a:pt x="10" y="18"/>
                  <a:pt x="8" y="17"/>
                </a:cubicBezTo>
                <a:cubicBezTo>
                  <a:pt x="3" y="17"/>
                  <a:pt x="0" y="13"/>
                  <a:pt x="0" y="9"/>
                </a:cubicBezTo>
                <a:cubicBezTo>
                  <a:pt x="0" y="5"/>
                  <a:pt x="3" y="1"/>
                  <a:pt x="7" y="1"/>
                </a:cubicBezTo>
                <a:cubicBezTo>
                  <a:pt x="8" y="0"/>
                  <a:pt x="9" y="0"/>
                  <a:pt x="11" y="0"/>
                </a:cubicBezTo>
                <a:cubicBezTo>
                  <a:pt x="165" y="0"/>
                  <a:pt x="319" y="0"/>
                  <a:pt x="474" y="0"/>
                </a:cubicBezTo>
                <a:cubicBezTo>
                  <a:pt x="481" y="0"/>
                  <a:pt x="486" y="3"/>
                  <a:pt x="486" y="9"/>
                </a:cubicBezTo>
                <a:cubicBezTo>
                  <a:pt x="486" y="15"/>
                  <a:pt x="482" y="17"/>
                  <a:pt x="474" y="17"/>
                </a:cubicBezTo>
                <a:cubicBezTo>
                  <a:pt x="397" y="17"/>
                  <a:pt x="320" y="17"/>
                  <a:pt x="243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2865438" y="3606800"/>
            <a:ext cx="106363" cy="1096963"/>
          </a:xfrm>
          <a:custGeom>
            <a:avLst/>
            <a:gdLst>
              <a:gd name="T0" fmla="*/ 17 w 17"/>
              <a:gd name="T1" fmla="*/ 88 h 175"/>
              <a:gd name="T2" fmla="*/ 17 w 17"/>
              <a:gd name="T3" fmla="*/ 164 h 175"/>
              <a:gd name="T4" fmla="*/ 17 w 17"/>
              <a:gd name="T5" fmla="*/ 168 h 175"/>
              <a:gd name="T6" fmla="*/ 9 w 17"/>
              <a:gd name="T7" fmla="*/ 175 h 175"/>
              <a:gd name="T8" fmla="*/ 1 w 17"/>
              <a:gd name="T9" fmla="*/ 169 h 175"/>
              <a:gd name="T10" fmla="*/ 0 w 17"/>
              <a:gd name="T11" fmla="*/ 163 h 175"/>
              <a:gd name="T12" fmla="*/ 0 w 17"/>
              <a:gd name="T13" fmla="*/ 12 h 175"/>
              <a:gd name="T14" fmla="*/ 0 w 17"/>
              <a:gd name="T15" fmla="*/ 9 h 175"/>
              <a:gd name="T16" fmla="*/ 9 w 17"/>
              <a:gd name="T17" fmla="*/ 0 h 175"/>
              <a:gd name="T18" fmla="*/ 17 w 17"/>
              <a:gd name="T19" fmla="*/ 9 h 175"/>
              <a:gd name="T20" fmla="*/ 17 w 17"/>
              <a:gd name="T21" fmla="*/ 88 h 175"/>
              <a:gd name="T22" fmla="*/ 17 w 17"/>
              <a:gd name="T23" fmla="*/ 8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175">
                <a:moveTo>
                  <a:pt x="17" y="88"/>
                </a:moveTo>
                <a:cubicBezTo>
                  <a:pt x="17" y="113"/>
                  <a:pt x="17" y="138"/>
                  <a:pt x="17" y="164"/>
                </a:cubicBezTo>
                <a:cubicBezTo>
                  <a:pt x="17" y="165"/>
                  <a:pt x="17" y="167"/>
                  <a:pt x="17" y="168"/>
                </a:cubicBezTo>
                <a:cubicBezTo>
                  <a:pt x="16" y="172"/>
                  <a:pt x="13" y="175"/>
                  <a:pt x="9" y="175"/>
                </a:cubicBezTo>
                <a:cubicBezTo>
                  <a:pt x="5" y="175"/>
                  <a:pt x="1" y="173"/>
                  <a:pt x="1" y="169"/>
                </a:cubicBezTo>
                <a:cubicBezTo>
                  <a:pt x="0" y="167"/>
                  <a:pt x="0" y="165"/>
                  <a:pt x="0" y="163"/>
                </a:cubicBezTo>
                <a:cubicBezTo>
                  <a:pt x="0" y="113"/>
                  <a:pt x="0" y="62"/>
                  <a:pt x="0" y="12"/>
                </a:cubicBezTo>
                <a:cubicBezTo>
                  <a:pt x="0" y="11"/>
                  <a:pt x="0" y="10"/>
                  <a:pt x="0" y="9"/>
                </a:cubicBezTo>
                <a:cubicBezTo>
                  <a:pt x="1" y="4"/>
                  <a:pt x="4" y="0"/>
                  <a:pt x="9" y="0"/>
                </a:cubicBezTo>
                <a:cubicBezTo>
                  <a:pt x="14" y="0"/>
                  <a:pt x="17" y="4"/>
                  <a:pt x="17" y="9"/>
                </a:cubicBezTo>
                <a:cubicBezTo>
                  <a:pt x="17" y="36"/>
                  <a:pt x="17" y="62"/>
                  <a:pt x="17" y="88"/>
                </a:cubicBezTo>
                <a:cubicBezTo>
                  <a:pt x="17" y="88"/>
                  <a:pt x="17" y="88"/>
                  <a:pt x="17" y="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3035300" y="2060575"/>
            <a:ext cx="312738" cy="357188"/>
          </a:xfrm>
          <a:custGeom>
            <a:avLst/>
            <a:gdLst>
              <a:gd name="T0" fmla="*/ 49 w 50"/>
              <a:gd name="T1" fmla="*/ 18 h 57"/>
              <a:gd name="T2" fmla="*/ 41 w 50"/>
              <a:gd name="T3" fmla="*/ 46 h 57"/>
              <a:gd name="T4" fmla="*/ 8 w 50"/>
              <a:gd name="T5" fmla="*/ 44 h 57"/>
              <a:gd name="T6" fmla="*/ 0 w 50"/>
              <a:gd name="T7" fmla="*/ 13 h 57"/>
              <a:gd name="T8" fmla="*/ 6 w 50"/>
              <a:gd name="T9" fmla="*/ 6 h 57"/>
              <a:gd name="T10" fmla="*/ 22 w 50"/>
              <a:gd name="T11" fmla="*/ 0 h 57"/>
              <a:gd name="T12" fmla="*/ 28 w 50"/>
              <a:gd name="T13" fmla="*/ 0 h 57"/>
              <a:gd name="T14" fmla="*/ 44 w 50"/>
              <a:gd name="T15" fmla="*/ 6 h 57"/>
              <a:gd name="T16" fmla="*/ 49 w 50"/>
              <a:gd name="T17" fmla="*/ 18 h 57"/>
              <a:gd name="T18" fmla="*/ 33 w 50"/>
              <a:gd name="T19" fmla="*/ 20 h 57"/>
              <a:gd name="T20" fmla="*/ 26 w 50"/>
              <a:gd name="T21" fmla="*/ 18 h 57"/>
              <a:gd name="T22" fmla="*/ 18 w 50"/>
              <a:gd name="T23" fmla="*/ 22 h 57"/>
              <a:gd name="T24" fmla="*/ 21 w 50"/>
              <a:gd name="T25" fmla="*/ 33 h 57"/>
              <a:gd name="T26" fmla="*/ 25 w 50"/>
              <a:gd name="T27" fmla="*/ 36 h 57"/>
              <a:gd name="T28" fmla="*/ 29 w 50"/>
              <a:gd name="T29" fmla="*/ 33 h 57"/>
              <a:gd name="T30" fmla="*/ 33 w 50"/>
              <a:gd name="T31" fmla="*/ 2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" h="57">
                <a:moveTo>
                  <a:pt x="49" y="18"/>
                </a:moveTo>
                <a:cubicBezTo>
                  <a:pt x="49" y="28"/>
                  <a:pt x="47" y="38"/>
                  <a:pt x="41" y="46"/>
                </a:cubicBezTo>
                <a:cubicBezTo>
                  <a:pt x="32" y="57"/>
                  <a:pt x="15" y="56"/>
                  <a:pt x="8" y="44"/>
                </a:cubicBezTo>
                <a:cubicBezTo>
                  <a:pt x="1" y="35"/>
                  <a:pt x="0" y="24"/>
                  <a:pt x="0" y="13"/>
                </a:cubicBezTo>
                <a:cubicBezTo>
                  <a:pt x="0" y="10"/>
                  <a:pt x="2" y="7"/>
                  <a:pt x="6" y="6"/>
                </a:cubicBezTo>
                <a:cubicBezTo>
                  <a:pt x="11" y="4"/>
                  <a:pt x="16" y="2"/>
                  <a:pt x="22" y="0"/>
                </a:cubicBezTo>
                <a:cubicBezTo>
                  <a:pt x="24" y="0"/>
                  <a:pt x="26" y="0"/>
                  <a:pt x="28" y="0"/>
                </a:cubicBezTo>
                <a:cubicBezTo>
                  <a:pt x="33" y="2"/>
                  <a:pt x="38" y="4"/>
                  <a:pt x="44" y="6"/>
                </a:cubicBezTo>
                <a:cubicBezTo>
                  <a:pt x="49" y="8"/>
                  <a:pt x="50" y="13"/>
                  <a:pt x="49" y="18"/>
                </a:cubicBezTo>
                <a:close/>
                <a:moveTo>
                  <a:pt x="33" y="20"/>
                </a:moveTo>
                <a:cubicBezTo>
                  <a:pt x="30" y="19"/>
                  <a:pt x="28" y="18"/>
                  <a:pt x="26" y="18"/>
                </a:cubicBezTo>
                <a:cubicBezTo>
                  <a:pt x="23" y="17"/>
                  <a:pt x="18" y="19"/>
                  <a:pt x="18" y="22"/>
                </a:cubicBezTo>
                <a:cubicBezTo>
                  <a:pt x="18" y="25"/>
                  <a:pt x="19" y="29"/>
                  <a:pt x="21" y="33"/>
                </a:cubicBezTo>
                <a:cubicBezTo>
                  <a:pt x="21" y="34"/>
                  <a:pt x="23" y="36"/>
                  <a:pt x="25" y="36"/>
                </a:cubicBezTo>
                <a:cubicBezTo>
                  <a:pt x="26" y="36"/>
                  <a:pt x="29" y="34"/>
                  <a:pt x="29" y="33"/>
                </a:cubicBezTo>
                <a:cubicBezTo>
                  <a:pt x="31" y="29"/>
                  <a:pt x="31" y="25"/>
                  <a:pt x="3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2752725" y="514350"/>
            <a:ext cx="319088" cy="344488"/>
          </a:xfrm>
          <a:custGeom>
            <a:avLst/>
            <a:gdLst>
              <a:gd name="T0" fmla="*/ 1 w 51"/>
              <a:gd name="T1" fmla="*/ 19 h 55"/>
              <a:gd name="T2" fmla="*/ 10 w 51"/>
              <a:gd name="T3" fmla="*/ 6 h 55"/>
              <a:gd name="T4" fmla="*/ 41 w 51"/>
              <a:gd name="T5" fmla="*/ 6 h 55"/>
              <a:gd name="T6" fmla="*/ 50 w 51"/>
              <a:gd name="T7" fmla="*/ 20 h 55"/>
              <a:gd name="T8" fmla="*/ 45 w 51"/>
              <a:gd name="T9" fmla="*/ 42 h 55"/>
              <a:gd name="T10" fmla="*/ 26 w 51"/>
              <a:gd name="T11" fmla="*/ 55 h 55"/>
              <a:gd name="T12" fmla="*/ 6 w 51"/>
              <a:gd name="T13" fmla="*/ 42 h 55"/>
              <a:gd name="T14" fmla="*/ 0 w 51"/>
              <a:gd name="T15" fmla="*/ 20 h 55"/>
              <a:gd name="T16" fmla="*/ 1 w 51"/>
              <a:gd name="T17" fmla="*/ 19 h 55"/>
              <a:gd name="T18" fmla="*/ 18 w 51"/>
              <a:gd name="T19" fmla="*/ 22 h 55"/>
              <a:gd name="T20" fmla="*/ 22 w 51"/>
              <a:gd name="T21" fmla="*/ 35 h 55"/>
              <a:gd name="T22" fmla="*/ 30 w 51"/>
              <a:gd name="T23" fmla="*/ 35 h 55"/>
              <a:gd name="T24" fmla="*/ 33 w 51"/>
              <a:gd name="T25" fmla="*/ 23 h 55"/>
              <a:gd name="T26" fmla="*/ 31 w 51"/>
              <a:gd name="T27" fmla="*/ 21 h 55"/>
              <a:gd name="T28" fmla="*/ 18 w 51"/>
              <a:gd name="T29" fmla="*/ 2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1" h="55">
                <a:moveTo>
                  <a:pt x="1" y="19"/>
                </a:moveTo>
                <a:cubicBezTo>
                  <a:pt x="1" y="10"/>
                  <a:pt x="2" y="9"/>
                  <a:pt x="10" y="6"/>
                </a:cubicBezTo>
                <a:cubicBezTo>
                  <a:pt x="26" y="0"/>
                  <a:pt x="26" y="0"/>
                  <a:pt x="41" y="6"/>
                </a:cubicBezTo>
                <a:cubicBezTo>
                  <a:pt x="49" y="9"/>
                  <a:pt x="51" y="11"/>
                  <a:pt x="50" y="20"/>
                </a:cubicBezTo>
                <a:cubicBezTo>
                  <a:pt x="49" y="27"/>
                  <a:pt x="48" y="35"/>
                  <a:pt x="45" y="42"/>
                </a:cubicBezTo>
                <a:cubicBezTo>
                  <a:pt x="42" y="50"/>
                  <a:pt x="35" y="55"/>
                  <a:pt x="26" y="55"/>
                </a:cubicBezTo>
                <a:cubicBezTo>
                  <a:pt x="16" y="55"/>
                  <a:pt x="9" y="50"/>
                  <a:pt x="6" y="42"/>
                </a:cubicBezTo>
                <a:cubicBezTo>
                  <a:pt x="3" y="35"/>
                  <a:pt x="2" y="27"/>
                  <a:pt x="0" y="20"/>
                </a:cubicBezTo>
                <a:cubicBezTo>
                  <a:pt x="1" y="20"/>
                  <a:pt x="1" y="20"/>
                  <a:pt x="1" y="19"/>
                </a:cubicBezTo>
                <a:close/>
                <a:moveTo>
                  <a:pt x="18" y="22"/>
                </a:moveTo>
                <a:cubicBezTo>
                  <a:pt x="19" y="26"/>
                  <a:pt x="20" y="31"/>
                  <a:pt x="22" y="35"/>
                </a:cubicBezTo>
                <a:cubicBezTo>
                  <a:pt x="23" y="39"/>
                  <a:pt x="28" y="39"/>
                  <a:pt x="30" y="35"/>
                </a:cubicBezTo>
                <a:cubicBezTo>
                  <a:pt x="31" y="31"/>
                  <a:pt x="32" y="27"/>
                  <a:pt x="33" y="23"/>
                </a:cubicBezTo>
                <a:cubicBezTo>
                  <a:pt x="33" y="22"/>
                  <a:pt x="32" y="21"/>
                  <a:pt x="31" y="21"/>
                </a:cubicBezTo>
                <a:cubicBezTo>
                  <a:pt x="27" y="18"/>
                  <a:pt x="23" y="19"/>
                  <a:pt x="18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BAC56D-5DC3-439E-BA5F-8E520225060B}"/>
              </a:ext>
            </a:extLst>
          </p:cNvPr>
          <p:cNvSpPr txBox="1"/>
          <p:nvPr/>
        </p:nvSpPr>
        <p:spPr>
          <a:xfrm>
            <a:off x="10709052" y="138469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xmlns="" id="{46791360-2FCE-4EE9-AA04-04CF62FC15CA}"/>
              </a:ext>
            </a:extLst>
          </p:cNvPr>
          <p:cNvSpPr txBox="1">
            <a:spLocks/>
          </p:cNvSpPr>
          <p:nvPr/>
        </p:nvSpPr>
        <p:spPr>
          <a:xfrm>
            <a:off x="9128090" y="179708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872EA8D-B0C6-4D05-BDE3-EB6BDA978C03}"/>
              </a:ext>
            </a:extLst>
          </p:cNvPr>
          <p:cNvSpPr txBox="1"/>
          <p:nvPr/>
        </p:nvSpPr>
        <p:spPr>
          <a:xfrm>
            <a:off x="10709052" y="228918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xmlns="" id="{A81AC58B-8BA5-4A64-A5D5-9BACF56243EF}"/>
              </a:ext>
            </a:extLst>
          </p:cNvPr>
          <p:cNvSpPr txBox="1">
            <a:spLocks/>
          </p:cNvSpPr>
          <p:nvPr/>
        </p:nvSpPr>
        <p:spPr>
          <a:xfrm>
            <a:off x="9128090" y="270157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7E48814-66FB-4AA6-97CE-0C1547FE16E6}"/>
              </a:ext>
            </a:extLst>
          </p:cNvPr>
          <p:cNvSpPr txBox="1"/>
          <p:nvPr/>
        </p:nvSpPr>
        <p:spPr>
          <a:xfrm>
            <a:off x="10709052" y="319368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xmlns="" id="{FABD2BF9-4A40-403D-833D-16E65DA4907B}"/>
              </a:ext>
            </a:extLst>
          </p:cNvPr>
          <p:cNvSpPr txBox="1">
            <a:spLocks/>
          </p:cNvSpPr>
          <p:nvPr/>
        </p:nvSpPr>
        <p:spPr>
          <a:xfrm>
            <a:off x="9128090" y="3606078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C6254D5-2CAB-4F9B-8171-17966D2F3904}"/>
              </a:ext>
            </a:extLst>
          </p:cNvPr>
          <p:cNvSpPr txBox="1"/>
          <p:nvPr/>
        </p:nvSpPr>
        <p:spPr>
          <a:xfrm>
            <a:off x="10709052" y="409818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xmlns="" id="{DCC701FB-EA03-4EF6-809D-0372D7CE03E1}"/>
              </a:ext>
            </a:extLst>
          </p:cNvPr>
          <p:cNvSpPr txBox="1">
            <a:spLocks/>
          </p:cNvSpPr>
          <p:nvPr/>
        </p:nvSpPr>
        <p:spPr>
          <a:xfrm>
            <a:off x="9128090" y="451057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B550D1F-0F11-4B75-B8FE-4C89AA2D353A}"/>
              </a:ext>
            </a:extLst>
          </p:cNvPr>
          <p:cNvSpPr txBox="1"/>
          <p:nvPr/>
        </p:nvSpPr>
        <p:spPr>
          <a:xfrm>
            <a:off x="10709052" y="500268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xmlns="" id="{CB8B25C9-A22B-48BC-8DD3-133582C12160}"/>
              </a:ext>
            </a:extLst>
          </p:cNvPr>
          <p:cNvSpPr txBox="1">
            <a:spLocks/>
          </p:cNvSpPr>
          <p:nvPr/>
        </p:nvSpPr>
        <p:spPr>
          <a:xfrm>
            <a:off x="9128090" y="5415075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3D1BDFD-4B19-4196-A228-C2008BD79840}"/>
              </a:ext>
            </a:extLst>
          </p:cNvPr>
          <p:cNvSpPr txBox="1"/>
          <p:nvPr/>
        </p:nvSpPr>
        <p:spPr>
          <a:xfrm>
            <a:off x="1514556" y="661415"/>
            <a:ext cx="453461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33AFFEC-6626-4124-B57B-DFA745F9FF07}"/>
              </a:ext>
            </a:extLst>
          </p:cNvPr>
          <p:cNvSpPr txBox="1"/>
          <p:nvPr/>
        </p:nvSpPr>
        <p:spPr>
          <a:xfrm>
            <a:off x="1514556" y="2957232"/>
            <a:ext cx="453461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8B19C7C-7670-40DA-A257-7F7EF3FBFA99}"/>
              </a:ext>
            </a:extLst>
          </p:cNvPr>
          <p:cNvSpPr txBox="1"/>
          <p:nvPr/>
        </p:nvSpPr>
        <p:spPr>
          <a:xfrm>
            <a:off x="1514556" y="2196410"/>
            <a:ext cx="45346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5138866-15D9-4503-9B26-4123B22F42B0}"/>
              </a:ext>
            </a:extLst>
          </p:cNvPr>
          <p:cNvSpPr txBox="1"/>
          <p:nvPr/>
        </p:nvSpPr>
        <p:spPr>
          <a:xfrm>
            <a:off x="1514555" y="3487533"/>
            <a:ext cx="45346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13" y="1467595"/>
            <a:ext cx="2376092" cy="4276966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0"/>
            <a:ext cx="1265274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title" idx="4294967295"/>
          </p:nvPr>
        </p:nvSpPr>
        <p:spPr>
          <a:xfrm>
            <a:off x="1023258" y="648586"/>
            <a:ext cx="7978775" cy="1143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>
                <a:solidFill>
                  <a:srgbClr val="FF0000"/>
                </a:solidFill>
              </a:rPr>
              <a:t>1.Transition headline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" name="Google Shape;370;p19"/>
          <p:cNvSpPr txBox="1">
            <a:spLocks/>
          </p:cNvSpPr>
          <p:nvPr/>
        </p:nvSpPr>
        <p:spPr>
          <a:xfrm>
            <a:off x="1023259" y="1711175"/>
            <a:ext cx="6625167" cy="171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3503F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73503F"/>
                </a:solidFill>
              </a:rPr>
              <a:t>Quotations </a:t>
            </a:r>
            <a:r>
              <a:rPr lang="en-US" sz="1800" dirty="0">
                <a:solidFill>
                  <a:srgbClr val="73503F"/>
                </a:solidFill>
              </a:rPr>
              <a:t>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r>
              <a:rPr lang="en-US" sz="1800" dirty="0">
                <a:solidFill>
                  <a:srgbClr val="73503F"/>
                </a:solidFill>
              </a:rPr>
              <a:t> Quotations 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endParaRPr lang="en-US" sz="1800" dirty="0">
              <a:solidFill>
                <a:srgbClr val="73503F"/>
              </a:solidFill>
            </a:endParaRPr>
          </a:p>
        </p:txBody>
      </p:sp>
      <p:sp>
        <p:nvSpPr>
          <p:cNvPr id="14" name="Google Shape;370;p19"/>
          <p:cNvSpPr txBox="1">
            <a:spLocks/>
          </p:cNvSpPr>
          <p:nvPr/>
        </p:nvSpPr>
        <p:spPr>
          <a:xfrm>
            <a:off x="609600" y="4611136"/>
            <a:ext cx="6625167" cy="81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rgbClr val="73503F"/>
              </a:solidFill>
            </a:endParaRPr>
          </a:p>
        </p:txBody>
      </p:sp>
      <p:sp>
        <p:nvSpPr>
          <p:cNvPr id="15" name="Google Shape;370;p19"/>
          <p:cNvSpPr txBox="1">
            <a:spLocks/>
          </p:cNvSpPr>
          <p:nvPr/>
        </p:nvSpPr>
        <p:spPr>
          <a:xfrm>
            <a:off x="1023258" y="3422864"/>
            <a:ext cx="6625167" cy="171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3503F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73503F"/>
                </a:solidFill>
              </a:rPr>
              <a:t>Quotations </a:t>
            </a:r>
            <a:r>
              <a:rPr lang="en-US" sz="1800" dirty="0">
                <a:solidFill>
                  <a:srgbClr val="73503F"/>
                </a:solidFill>
              </a:rPr>
              <a:t>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r>
              <a:rPr lang="en-US" sz="1800" dirty="0">
                <a:solidFill>
                  <a:srgbClr val="73503F"/>
                </a:solidFill>
              </a:rPr>
              <a:t> Quotations 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endParaRPr lang="en-US" sz="1800" dirty="0">
              <a:solidFill>
                <a:srgbClr val="73503F"/>
              </a:solidFill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8301038" y="3230563"/>
            <a:ext cx="3157538" cy="3227387"/>
          </a:xfrm>
          <a:custGeom>
            <a:avLst/>
            <a:gdLst>
              <a:gd name="T0" fmla="*/ 135 w 271"/>
              <a:gd name="T1" fmla="*/ 0 h 277"/>
              <a:gd name="T2" fmla="*/ 150 w 271"/>
              <a:gd name="T3" fmla="*/ 0 h 277"/>
              <a:gd name="T4" fmla="*/ 164 w 271"/>
              <a:gd name="T5" fmla="*/ 11 h 277"/>
              <a:gd name="T6" fmla="*/ 170 w 271"/>
              <a:gd name="T7" fmla="*/ 17 h 277"/>
              <a:gd name="T8" fmla="*/ 229 w 271"/>
              <a:gd name="T9" fmla="*/ 78 h 277"/>
              <a:gd name="T10" fmla="*/ 234 w 271"/>
              <a:gd name="T11" fmla="*/ 94 h 277"/>
              <a:gd name="T12" fmla="*/ 250 w 271"/>
              <a:gd name="T13" fmla="*/ 115 h 277"/>
              <a:gd name="T14" fmla="*/ 257 w 271"/>
              <a:gd name="T15" fmla="*/ 157 h 277"/>
              <a:gd name="T16" fmla="*/ 226 w 271"/>
              <a:gd name="T17" fmla="*/ 181 h 277"/>
              <a:gd name="T18" fmla="*/ 216 w 271"/>
              <a:gd name="T19" fmla="*/ 193 h 277"/>
              <a:gd name="T20" fmla="*/ 196 w 271"/>
              <a:gd name="T21" fmla="*/ 233 h 277"/>
              <a:gd name="T22" fmla="*/ 58 w 271"/>
              <a:gd name="T23" fmla="*/ 206 h 277"/>
              <a:gd name="T24" fmla="*/ 57 w 271"/>
              <a:gd name="T25" fmla="*/ 202 h 277"/>
              <a:gd name="T26" fmla="*/ 35 w 271"/>
              <a:gd name="T27" fmla="*/ 176 h 277"/>
              <a:gd name="T28" fmla="*/ 13 w 271"/>
              <a:gd name="T29" fmla="*/ 158 h 277"/>
              <a:gd name="T30" fmla="*/ 21 w 271"/>
              <a:gd name="T31" fmla="*/ 115 h 277"/>
              <a:gd name="T32" fmla="*/ 36 w 271"/>
              <a:gd name="T33" fmla="*/ 94 h 277"/>
              <a:gd name="T34" fmla="*/ 44 w 271"/>
              <a:gd name="T35" fmla="*/ 71 h 277"/>
              <a:gd name="T36" fmla="*/ 97 w 271"/>
              <a:gd name="T37" fmla="*/ 18 h 277"/>
              <a:gd name="T38" fmla="*/ 106 w 271"/>
              <a:gd name="T39" fmla="*/ 11 h 277"/>
              <a:gd name="T40" fmla="*/ 121 w 271"/>
              <a:gd name="T41" fmla="*/ 0 h 277"/>
              <a:gd name="T42" fmla="*/ 135 w 271"/>
              <a:gd name="T43" fmla="*/ 0 h 277"/>
              <a:gd name="T44" fmla="*/ 135 w 271"/>
              <a:gd name="T45" fmla="*/ 139 h 277"/>
              <a:gd name="T46" fmla="*/ 65 w 271"/>
              <a:gd name="T47" fmla="*/ 146 h 277"/>
              <a:gd name="T48" fmla="*/ 58 w 271"/>
              <a:gd name="T49" fmla="*/ 154 h 277"/>
              <a:gd name="T50" fmla="*/ 73 w 271"/>
              <a:gd name="T51" fmla="*/ 209 h 277"/>
              <a:gd name="T52" fmla="*/ 129 w 271"/>
              <a:gd name="T53" fmla="*/ 248 h 277"/>
              <a:gd name="T54" fmla="*/ 195 w 271"/>
              <a:gd name="T55" fmla="*/ 214 h 277"/>
              <a:gd name="T56" fmla="*/ 211 w 271"/>
              <a:gd name="T57" fmla="*/ 154 h 277"/>
              <a:gd name="T58" fmla="*/ 204 w 271"/>
              <a:gd name="T59" fmla="*/ 146 h 277"/>
              <a:gd name="T60" fmla="*/ 135 w 271"/>
              <a:gd name="T61" fmla="*/ 139 h 277"/>
              <a:gd name="T62" fmla="*/ 117 w 271"/>
              <a:gd name="T63" fmla="*/ 12 h 277"/>
              <a:gd name="T64" fmla="*/ 105 w 271"/>
              <a:gd name="T65" fmla="*/ 28 h 277"/>
              <a:gd name="T66" fmla="*/ 48 w 271"/>
              <a:gd name="T67" fmla="*/ 103 h 277"/>
              <a:gd name="T68" fmla="*/ 225 w 271"/>
              <a:gd name="T69" fmla="*/ 103 h 277"/>
              <a:gd name="T70" fmla="*/ 216 w 271"/>
              <a:gd name="T71" fmla="*/ 77 h 277"/>
              <a:gd name="T72" fmla="*/ 163 w 271"/>
              <a:gd name="T73" fmla="*/ 27 h 277"/>
              <a:gd name="T74" fmla="*/ 153 w 271"/>
              <a:gd name="T75" fmla="*/ 18 h 277"/>
              <a:gd name="T76" fmla="*/ 146 w 271"/>
              <a:gd name="T77" fmla="*/ 12 h 277"/>
              <a:gd name="T78" fmla="*/ 117 w 271"/>
              <a:gd name="T79" fmla="*/ 12 h 277"/>
              <a:gd name="T80" fmla="*/ 222 w 271"/>
              <a:gd name="T81" fmla="*/ 168 h 277"/>
              <a:gd name="T82" fmla="*/ 224 w 271"/>
              <a:gd name="T83" fmla="*/ 170 h 277"/>
              <a:gd name="T84" fmla="*/ 246 w 271"/>
              <a:gd name="T85" fmla="*/ 153 h 277"/>
              <a:gd name="T86" fmla="*/ 242 w 271"/>
              <a:gd name="T87" fmla="*/ 123 h 277"/>
              <a:gd name="T88" fmla="*/ 221 w 271"/>
              <a:gd name="T89" fmla="*/ 116 h 277"/>
              <a:gd name="T90" fmla="*/ 63 w 271"/>
              <a:gd name="T91" fmla="*/ 113 h 277"/>
              <a:gd name="T92" fmla="*/ 28 w 271"/>
              <a:gd name="T93" fmla="*/ 124 h 277"/>
              <a:gd name="T94" fmla="*/ 23 w 271"/>
              <a:gd name="T95" fmla="*/ 151 h 277"/>
              <a:gd name="T96" fmla="*/ 46 w 271"/>
              <a:gd name="T97" fmla="*/ 170 h 277"/>
              <a:gd name="T98" fmla="*/ 46 w 271"/>
              <a:gd name="T99" fmla="*/ 149 h 277"/>
              <a:gd name="T100" fmla="*/ 57 w 271"/>
              <a:gd name="T101" fmla="*/ 135 h 277"/>
              <a:gd name="T102" fmla="*/ 102 w 271"/>
              <a:gd name="T103" fmla="*/ 130 h 277"/>
              <a:gd name="T104" fmla="*/ 215 w 271"/>
              <a:gd name="T105" fmla="*/ 136 h 277"/>
              <a:gd name="T106" fmla="*/ 224 w 271"/>
              <a:gd name="T107" fmla="*/ 147 h 277"/>
              <a:gd name="T108" fmla="*/ 222 w 271"/>
              <a:gd name="T109" fmla="*/ 16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1" h="277">
                <a:moveTo>
                  <a:pt x="135" y="0"/>
                </a:moveTo>
                <a:cubicBezTo>
                  <a:pt x="140" y="0"/>
                  <a:pt x="145" y="1"/>
                  <a:pt x="150" y="0"/>
                </a:cubicBezTo>
                <a:cubicBezTo>
                  <a:pt x="158" y="0"/>
                  <a:pt x="164" y="1"/>
                  <a:pt x="164" y="11"/>
                </a:cubicBezTo>
                <a:cubicBezTo>
                  <a:pt x="164" y="13"/>
                  <a:pt x="168" y="16"/>
                  <a:pt x="170" y="17"/>
                </a:cubicBezTo>
                <a:cubicBezTo>
                  <a:pt x="201" y="26"/>
                  <a:pt x="219" y="48"/>
                  <a:pt x="229" y="78"/>
                </a:cubicBezTo>
                <a:cubicBezTo>
                  <a:pt x="230" y="83"/>
                  <a:pt x="232" y="88"/>
                  <a:pt x="234" y="94"/>
                </a:cubicBezTo>
                <a:cubicBezTo>
                  <a:pt x="236" y="103"/>
                  <a:pt x="241" y="110"/>
                  <a:pt x="250" y="115"/>
                </a:cubicBezTo>
                <a:cubicBezTo>
                  <a:pt x="267" y="125"/>
                  <a:pt x="271" y="142"/>
                  <a:pt x="257" y="157"/>
                </a:cubicBezTo>
                <a:cubicBezTo>
                  <a:pt x="249" y="167"/>
                  <a:pt x="237" y="174"/>
                  <a:pt x="226" y="181"/>
                </a:cubicBezTo>
                <a:cubicBezTo>
                  <a:pt x="221" y="184"/>
                  <a:pt x="219" y="187"/>
                  <a:pt x="216" y="193"/>
                </a:cubicBezTo>
                <a:cubicBezTo>
                  <a:pt x="210" y="207"/>
                  <a:pt x="205" y="221"/>
                  <a:pt x="196" y="233"/>
                </a:cubicBezTo>
                <a:cubicBezTo>
                  <a:pt x="169" y="271"/>
                  <a:pt x="84" y="277"/>
                  <a:pt x="58" y="206"/>
                </a:cubicBezTo>
                <a:cubicBezTo>
                  <a:pt x="58" y="205"/>
                  <a:pt x="57" y="204"/>
                  <a:pt x="57" y="202"/>
                </a:cubicBezTo>
                <a:cubicBezTo>
                  <a:pt x="55" y="189"/>
                  <a:pt x="48" y="182"/>
                  <a:pt x="35" y="176"/>
                </a:cubicBezTo>
                <a:cubicBezTo>
                  <a:pt x="27" y="173"/>
                  <a:pt x="19" y="165"/>
                  <a:pt x="13" y="158"/>
                </a:cubicBezTo>
                <a:cubicBezTo>
                  <a:pt x="0" y="142"/>
                  <a:pt x="2" y="125"/>
                  <a:pt x="21" y="115"/>
                </a:cubicBezTo>
                <a:cubicBezTo>
                  <a:pt x="29" y="110"/>
                  <a:pt x="34" y="103"/>
                  <a:pt x="36" y="94"/>
                </a:cubicBezTo>
                <a:cubicBezTo>
                  <a:pt x="39" y="87"/>
                  <a:pt x="41" y="79"/>
                  <a:pt x="44" y="71"/>
                </a:cubicBezTo>
                <a:cubicBezTo>
                  <a:pt x="53" y="45"/>
                  <a:pt x="71" y="27"/>
                  <a:pt x="97" y="18"/>
                </a:cubicBezTo>
                <a:cubicBezTo>
                  <a:pt x="101" y="17"/>
                  <a:pt x="106" y="14"/>
                  <a:pt x="106" y="11"/>
                </a:cubicBezTo>
                <a:cubicBezTo>
                  <a:pt x="106" y="0"/>
                  <a:pt x="113" y="0"/>
                  <a:pt x="121" y="0"/>
                </a:cubicBezTo>
                <a:cubicBezTo>
                  <a:pt x="126" y="1"/>
                  <a:pt x="130" y="0"/>
                  <a:pt x="135" y="0"/>
                </a:cubicBezTo>
                <a:close/>
                <a:moveTo>
                  <a:pt x="135" y="139"/>
                </a:moveTo>
                <a:cubicBezTo>
                  <a:pt x="112" y="141"/>
                  <a:pt x="88" y="143"/>
                  <a:pt x="65" y="146"/>
                </a:cubicBezTo>
                <a:cubicBezTo>
                  <a:pt x="60" y="146"/>
                  <a:pt x="57" y="148"/>
                  <a:pt x="58" y="154"/>
                </a:cubicBezTo>
                <a:cubicBezTo>
                  <a:pt x="63" y="172"/>
                  <a:pt x="66" y="191"/>
                  <a:pt x="73" y="209"/>
                </a:cubicBezTo>
                <a:cubicBezTo>
                  <a:pt x="82" y="234"/>
                  <a:pt x="102" y="247"/>
                  <a:pt x="129" y="248"/>
                </a:cubicBezTo>
                <a:cubicBezTo>
                  <a:pt x="158" y="250"/>
                  <a:pt x="181" y="240"/>
                  <a:pt x="195" y="214"/>
                </a:cubicBezTo>
                <a:cubicBezTo>
                  <a:pt x="205" y="196"/>
                  <a:pt x="210" y="175"/>
                  <a:pt x="211" y="154"/>
                </a:cubicBezTo>
                <a:cubicBezTo>
                  <a:pt x="212" y="148"/>
                  <a:pt x="209" y="146"/>
                  <a:pt x="204" y="146"/>
                </a:cubicBezTo>
                <a:cubicBezTo>
                  <a:pt x="181" y="143"/>
                  <a:pt x="158" y="141"/>
                  <a:pt x="135" y="139"/>
                </a:cubicBezTo>
                <a:close/>
                <a:moveTo>
                  <a:pt x="117" y="12"/>
                </a:moveTo>
                <a:cubicBezTo>
                  <a:pt x="118" y="22"/>
                  <a:pt x="113" y="26"/>
                  <a:pt x="105" y="28"/>
                </a:cubicBezTo>
                <a:cubicBezTo>
                  <a:pt x="72" y="37"/>
                  <a:pt x="49" y="68"/>
                  <a:pt x="48" y="103"/>
                </a:cubicBezTo>
                <a:cubicBezTo>
                  <a:pt x="106" y="93"/>
                  <a:pt x="165" y="94"/>
                  <a:pt x="225" y="103"/>
                </a:cubicBezTo>
                <a:cubicBezTo>
                  <a:pt x="221" y="93"/>
                  <a:pt x="219" y="85"/>
                  <a:pt x="216" y="77"/>
                </a:cubicBezTo>
                <a:cubicBezTo>
                  <a:pt x="207" y="51"/>
                  <a:pt x="190" y="33"/>
                  <a:pt x="163" y="27"/>
                </a:cubicBezTo>
                <a:cubicBezTo>
                  <a:pt x="159" y="26"/>
                  <a:pt x="156" y="21"/>
                  <a:pt x="153" y="18"/>
                </a:cubicBezTo>
                <a:cubicBezTo>
                  <a:pt x="151" y="16"/>
                  <a:pt x="149" y="12"/>
                  <a:pt x="146" y="12"/>
                </a:cubicBezTo>
                <a:cubicBezTo>
                  <a:pt x="137" y="11"/>
                  <a:pt x="128" y="12"/>
                  <a:pt x="117" y="12"/>
                </a:cubicBezTo>
                <a:close/>
                <a:moveTo>
                  <a:pt x="222" y="168"/>
                </a:moveTo>
                <a:cubicBezTo>
                  <a:pt x="223" y="169"/>
                  <a:pt x="224" y="170"/>
                  <a:pt x="224" y="170"/>
                </a:cubicBezTo>
                <a:cubicBezTo>
                  <a:pt x="232" y="164"/>
                  <a:pt x="240" y="159"/>
                  <a:pt x="246" y="153"/>
                </a:cubicBezTo>
                <a:cubicBezTo>
                  <a:pt x="257" y="141"/>
                  <a:pt x="255" y="131"/>
                  <a:pt x="242" y="123"/>
                </a:cubicBezTo>
                <a:cubicBezTo>
                  <a:pt x="235" y="120"/>
                  <a:pt x="228" y="117"/>
                  <a:pt x="221" y="116"/>
                </a:cubicBezTo>
                <a:cubicBezTo>
                  <a:pt x="169" y="104"/>
                  <a:pt x="116" y="105"/>
                  <a:pt x="63" y="113"/>
                </a:cubicBezTo>
                <a:cubicBezTo>
                  <a:pt x="51" y="115"/>
                  <a:pt x="39" y="119"/>
                  <a:pt x="28" y="124"/>
                </a:cubicBezTo>
                <a:cubicBezTo>
                  <a:pt x="15" y="130"/>
                  <a:pt x="13" y="141"/>
                  <a:pt x="23" y="151"/>
                </a:cubicBezTo>
                <a:cubicBezTo>
                  <a:pt x="29" y="159"/>
                  <a:pt x="38" y="164"/>
                  <a:pt x="46" y="170"/>
                </a:cubicBezTo>
                <a:cubicBezTo>
                  <a:pt x="47" y="162"/>
                  <a:pt x="48" y="155"/>
                  <a:pt x="46" y="149"/>
                </a:cubicBezTo>
                <a:cubicBezTo>
                  <a:pt x="44" y="140"/>
                  <a:pt x="48" y="136"/>
                  <a:pt x="57" y="135"/>
                </a:cubicBezTo>
                <a:cubicBezTo>
                  <a:pt x="72" y="134"/>
                  <a:pt x="87" y="131"/>
                  <a:pt x="102" y="130"/>
                </a:cubicBezTo>
                <a:cubicBezTo>
                  <a:pt x="140" y="127"/>
                  <a:pt x="178" y="129"/>
                  <a:pt x="215" y="136"/>
                </a:cubicBezTo>
                <a:cubicBezTo>
                  <a:pt x="222" y="137"/>
                  <a:pt x="225" y="140"/>
                  <a:pt x="224" y="147"/>
                </a:cubicBezTo>
                <a:cubicBezTo>
                  <a:pt x="223" y="154"/>
                  <a:pt x="223" y="161"/>
                  <a:pt x="222" y="1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640888" y="5665788"/>
            <a:ext cx="466725" cy="150812"/>
          </a:xfrm>
          <a:custGeom>
            <a:avLst/>
            <a:gdLst>
              <a:gd name="T0" fmla="*/ 21 w 40"/>
              <a:gd name="T1" fmla="*/ 1 h 13"/>
              <a:gd name="T2" fmla="*/ 34 w 40"/>
              <a:gd name="T3" fmla="*/ 1 h 13"/>
              <a:gd name="T4" fmla="*/ 40 w 40"/>
              <a:gd name="T5" fmla="*/ 7 h 13"/>
              <a:gd name="T6" fmla="*/ 35 w 40"/>
              <a:gd name="T7" fmla="*/ 12 h 13"/>
              <a:gd name="T8" fmla="*/ 6 w 40"/>
              <a:gd name="T9" fmla="*/ 12 h 13"/>
              <a:gd name="T10" fmla="*/ 0 w 40"/>
              <a:gd name="T11" fmla="*/ 6 h 13"/>
              <a:gd name="T12" fmla="*/ 7 w 40"/>
              <a:gd name="T13" fmla="*/ 1 h 13"/>
              <a:gd name="T14" fmla="*/ 21 w 40"/>
              <a:gd name="T15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13">
                <a:moveTo>
                  <a:pt x="21" y="1"/>
                </a:moveTo>
                <a:cubicBezTo>
                  <a:pt x="25" y="1"/>
                  <a:pt x="30" y="0"/>
                  <a:pt x="34" y="1"/>
                </a:cubicBezTo>
                <a:cubicBezTo>
                  <a:pt x="36" y="2"/>
                  <a:pt x="38" y="5"/>
                  <a:pt x="40" y="7"/>
                </a:cubicBezTo>
                <a:cubicBezTo>
                  <a:pt x="38" y="9"/>
                  <a:pt x="36" y="12"/>
                  <a:pt x="35" y="12"/>
                </a:cubicBezTo>
                <a:cubicBezTo>
                  <a:pt x="25" y="13"/>
                  <a:pt x="16" y="13"/>
                  <a:pt x="6" y="12"/>
                </a:cubicBezTo>
                <a:cubicBezTo>
                  <a:pt x="4" y="12"/>
                  <a:pt x="2" y="8"/>
                  <a:pt x="0" y="6"/>
                </a:cubicBezTo>
                <a:cubicBezTo>
                  <a:pt x="3" y="4"/>
                  <a:pt x="5" y="2"/>
                  <a:pt x="7" y="1"/>
                </a:cubicBezTo>
                <a:cubicBezTo>
                  <a:pt x="12" y="0"/>
                  <a:pt x="16" y="1"/>
                  <a:pt x="2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431338" y="5094288"/>
            <a:ext cx="220663" cy="174625"/>
          </a:xfrm>
          <a:custGeom>
            <a:avLst/>
            <a:gdLst>
              <a:gd name="T0" fmla="*/ 9 w 19"/>
              <a:gd name="T1" fmla="*/ 0 h 15"/>
              <a:gd name="T2" fmla="*/ 19 w 19"/>
              <a:gd name="T3" fmla="*/ 8 h 15"/>
              <a:gd name="T4" fmla="*/ 9 w 19"/>
              <a:gd name="T5" fmla="*/ 14 h 15"/>
              <a:gd name="T6" fmla="*/ 0 w 19"/>
              <a:gd name="T7" fmla="*/ 9 h 15"/>
              <a:gd name="T8" fmla="*/ 9 w 1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5">
                <a:moveTo>
                  <a:pt x="9" y="0"/>
                </a:moveTo>
                <a:cubicBezTo>
                  <a:pt x="13" y="4"/>
                  <a:pt x="16" y="6"/>
                  <a:pt x="19" y="8"/>
                </a:cubicBezTo>
                <a:cubicBezTo>
                  <a:pt x="16" y="11"/>
                  <a:pt x="13" y="14"/>
                  <a:pt x="9" y="14"/>
                </a:cubicBezTo>
                <a:cubicBezTo>
                  <a:pt x="6" y="15"/>
                  <a:pt x="3" y="11"/>
                  <a:pt x="0" y="9"/>
                </a:cubicBezTo>
                <a:cubicBezTo>
                  <a:pt x="3" y="6"/>
                  <a:pt x="5" y="4"/>
                  <a:pt x="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094913" y="5094288"/>
            <a:ext cx="222250" cy="174625"/>
          </a:xfrm>
          <a:custGeom>
            <a:avLst/>
            <a:gdLst>
              <a:gd name="T0" fmla="*/ 11 w 19"/>
              <a:gd name="T1" fmla="*/ 0 h 15"/>
              <a:gd name="T2" fmla="*/ 19 w 19"/>
              <a:gd name="T3" fmla="*/ 9 h 15"/>
              <a:gd name="T4" fmla="*/ 8 w 19"/>
              <a:gd name="T5" fmla="*/ 14 h 15"/>
              <a:gd name="T6" fmla="*/ 0 w 19"/>
              <a:gd name="T7" fmla="*/ 8 h 15"/>
              <a:gd name="T8" fmla="*/ 11 w 1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5">
                <a:moveTo>
                  <a:pt x="11" y="0"/>
                </a:moveTo>
                <a:cubicBezTo>
                  <a:pt x="15" y="4"/>
                  <a:pt x="17" y="7"/>
                  <a:pt x="19" y="9"/>
                </a:cubicBezTo>
                <a:cubicBezTo>
                  <a:pt x="15" y="11"/>
                  <a:pt x="12" y="14"/>
                  <a:pt x="8" y="14"/>
                </a:cubicBezTo>
                <a:cubicBezTo>
                  <a:pt x="5" y="15"/>
                  <a:pt x="2" y="11"/>
                  <a:pt x="0" y="8"/>
                </a:cubicBezTo>
                <a:cubicBezTo>
                  <a:pt x="3" y="6"/>
                  <a:pt x="6" y="4"/>
                  <a:pt x="1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9559926" y="3660775"/>
            <a:ext cx="628650" cy="571500"/>
          </a:xfrm>
          <a:custGeom>
            <a:avLst/>
            <a:gdLst>
              <a:gd name="T0" fmla="*/ 0 w 54"/>
              <a:gd name="T1" fmla="*/ 13 h 49"/>
              <a:gd name="T2" fmla="*/ 14 w 54"/>
              <a:gd name="T3" fmla="*/ 2 h 49"/>
              <a:gd name="T4" fmla="*/ 44 w 54"/>
              <a:gd name="T5" fmla="*/ 1 h 49"/>
              <a:gd name="T6" fmla="*/ 53 w 54"/>
              <a:gd name="T7" fmla="*/ 7 h 49"/>
              <a:gd name="T8" fmla="*/ 48 w 54"/>
              <a:gd name="T9" fmla="*/ 34 h 49"/>
              <a:gd name="T10" fmla="*/ 27 w 54"/>
              <a:gd name="T11" fmla="*/ 47 h 49"/>
              <a:gd name="T12" fmla="*/ 5 w 54"/>
              <a:gd name="T13" fmla="*/ 33 h 49"/>
              <a:gd name="T14" fmla="*/ 0 w 54"/>
              <a:gd name="T15" fmla="*/ 13 h 49"/>
              <a:gd name="T16" fmla="*/ 14 w 54"/>
              <a:gd name="T17" fmla="*/ 14 h 49"/>
              <a:gd name="T18" fmla="*/ 27 w 54"/>
              <a:gd name="T19" fmla="*/ 36 h 49"/>
              <a:gd name="T20" fmla="*/ 40 w 54"/>
              <a:gd name="T21" fmla="*/ 14 h 49"/>
              <a:gd name="T22" fmla="*/ 14 w 54"/>
              <a:gd name="T23" fmla="*/ 1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" h="49">
                <a:moveTo>
                  <a:pt x="0" y="13"/>
                </a:moveTo>
                <a:cubicBezTo>
                  <a:pt x="1" y="0"/>
                  <a:pt x="1" y="1"/>
                  <a:pt x="14" y="2"/>
                </a:cubicBezTo>
                <a:cubicBezTo>
                  <a:pt x="24" y="3"/>
                  <a:pt x="34" y="2"/>
                  <a:pt x="44" y="1"/>
                </a:cubicBezTo>
                <a:cubicBezTo>
                  <a:pt x="50" y="0"/>
                  <a:pt x="54" y="2"/>
                  <a:pt x="53" y="7"/>
                </a:cubicBezTo>
                <a:cubicBezTo>
                  <a:pt x="52" y="16"/>
                  <a:pt x="52" y="27"/>
                  <a:pt x="48" y="34"/>
                </a:cubicBezTo>
                <a:cubicBezTo>
                  <a:pt x="44" y="40"/>
                  <a:pt x="35" y="46"/>
                  <a:pt x="27" y="47"/>
                </a:cubicBezTo>
                <a:cubicBezTo>
                  <a:pt x="18" y="49"/>
                  <a:pt x="9" y="43"/>
                  <a:pt x="5" y="33"/>
                </a:cubicBezTo>
                <a:cubicBezTo>
                  <a:pt x="3" y="27"/>
                  <a:pt x="1" y="20"/>
                  <a:pt x="0" y="13"/>
                </a:cubicBezTo>
                <a:close/>
                <a:moveTo>
                  <a:pt x="14" y="14"/>
                </a:moveTo>
                <a:cubicBezTo>
                  <a:pt x="13" y="28"/>
                  <a:pt x="19" y="36"/>
                  <a:pt x="27" y="36"/>
                </a:cubicBezTo>
                <a:cubicBezTo>
                  <a:pt x="35" y="36"/>
                  <a:pt x="41" y="27"/>
                  <a:pt x="40" y="14"/>
                </a:cubicBezTo>
                <a:cubicBezTo>
                  <a:pt x="32" y="14"/>
                  <a:pt x="23" y="14"/>
                  <a:pt x="14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DF19153-ECE6-462A-B55F-C676583CC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DEE6A1A9-F132-44E3-A940-198F5E350930}"/>
              </a:ext>
            </a:extLst>
          </p:cNvPr>
          <p:cNvSpPr/>
          <p:nvPr/>
        </p:nvSpPr>
        <p:spPr>
          <a:xfrm>
            <a:off x="6872950" y="514437"/>
            <a:ext cx="4752528" cy="7589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latin typeface="+mj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343ABEC-08F5-41C0-A169-2FD0B3A99D91}"/>
              </a:ext>
            </a:extLst>
          </p:cNvPr>
          <p:cNvSpPr txBox="1">
            <a:spLocks/>
          </p:cNvSpPr>
          <p:nvPr/>
        </p:nvSpPr>
        <p:spPr>
          <a:xfrm>
            <a:off x="7415586" y="514437"/>
            <a:ext cx="4209892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913C30A2-6874-408A-9919-18ECB7748100}"/>
              </a:ext>
            </a:extLst>
          </p:cNvPr>
          <p:cNvSpPr/>
          <p:nvPr/>
        </p:nvSpPr>
        <p:spPr>
          <a:xfrm>
            <a:off x="6872950" y="1339689"/>
            <a:ext cx="4752528" cy="7589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119B077-D769-4177-879C-C652DDE0244A}"/>
              </a:ext>
            </a:extLst>
          </p:cNvPr>
          <p:cNvSpPr txBox="1">
            <a:spLocks/>
          </p:cNvSpPr>
          <p:nvPr/>
        </p:nvSpPr>
        <p:spPr>
          <a:xfrm>
            <a:off x="7415586" y="1339689"/>
            <a:ext cx="4209891" cy="758924"/>
          </a:xfrm>
          <a:prstGeom prst="rect">
            <a:avLst/>
          </a:prstGeom>
          <a:noFill/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6DCCDB1-E8F5-4665-8C0D-A1CDC81A1A45}"/>
              </a:ext>
            </a:extLst>
          </p:cNvPr>
          <p:cNvSpPr txBox="1"/>
          <p:nvPr/>
        </p:nvSpPr>
        <p:spPr>
          <a:xfrm>
            <a:off x="7200424" y="2683992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7220ED0-5E84-4E3A-B43C-C333166F469C}"/>
              </a:ext>
            </a:extLst>
          </p:cNvPr>
          <p:cNvSpPr txBox="1"/>
          <p:nvPr/>
        </p:nvSpPr>
        <p:spPr>
          <a:xfrm>
            <a:off x="7200424" y="2345309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C9763E5-81FB-47BE-A611-561C2CCD8608}"/>
              </a:ext>
            </a:extLst>
          </p:cNvPr>
          <p:cNvSpPr txBox="1"/>
          <p:nvPr/>
        </p:nvSpPr>
        <p:spPr>
          <a:xfrm>
            <a:off x="7200424" y="3207341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xmlns="" id="{AB3C4F22-8EA1-4B50-B99D-7354A223D0B2}"/>
              </a:ext>
            </a:extLst>
          </p:cNvPr>
          <p:cNvSpPr txBox="1">
            <a:spLocks/>
          </p:cNvSpPr>
          <p:nvPr/>
        </p:nvSpPr>
        <p:spPr>
          <a:xfrm>
            <a:off x="6817692" y="4262856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xmlns="" id="{0B0BB0EA-256C-48D3-8AA9-ED455A785028}"/>
              </a:ext>
            </a:extLst>
          </p:cNvPr>
          <p:cNvSpPr txBox="1">
            <a:spLocks/>
          </p:cNvSpPr>
          <p:nvPr/>
        </p:nvSpPr>
        <p:spPr>
          <a:xfrm>
            <a:off x="8213400" y="4262856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xmlns="" id="{7FDA1921-F39E-471A-B91F-EFFED4DF91BA}"/>
              </a:ext>
            </a:extLst>
          </p:cNvPr>
          <p:cNvSpPr txBox="1">
            <a:spLocks/>
          </p:cNvSpPr>
          <p:nvPr/>
        </p:nvSpPr>
        <p:spPr>
          <a:xfrm>
            <a:off x="10028209" y="4262856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2320312-67FD-4C59-ACA8-E99E179B1DE7}"/>
              </a:ext>
            </a:extLst>
          </p:cNvPr>
          <p:cNvSpPr txBox="1"/>
          <p:nvPr/>
        </p:nvSpPr>
        <p:spPr>
          <a:xfrm>
            <a:off x="6096000" y="5903893"/>
            <a:ext cx="552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400242-808F-4C1B-B648-EB080E625145}"/>
              </a:ext>
            </a:extLst>
          </p:cNvPr>
          <p:cNvSpPr txBox="1"/>
          <p:nvPr/>
        </p:nvSpPr>
        <p:spPr>
          <a:xfrm>
            <a:off x="7200425" y="4795423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CAEC2F0-0075-4154-A41F-4AB5B9E1198B}"/>
              </a:ext>
            </a:extLst>
          </p:cNvPr>
          <p:cNvSpPr/>
          <p:nvPr/>
        </p:nvSpPr>
        <p:spPr>
          <a:xfrm rot="7860000" flipV="1">
            <a:off x="-881176" y="1546701"/>
            <a:ext cx="4297680" cy="46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CD43586-CF81-4314-9081-26D109A8156B}"/>
              </a:ext>
            </a:extLst>
          </p:cNvPr>
          <p:cNvSpPr/>
          <p:nvPr/>
        </p:nvSpPr>
        <p:spPr>
          <a:xfrm>
            <a:off x="487709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9F4BF55-CEC2-42E0-8017-77A7F4369154}"/>
              </a:ext>
            </a:extLst>
          </p:cNvPr>
          <p:cNvSpPr/>
          <p:nvPr/>
        </p:nvSpPr>
        <p:spPr>
          <a:xfrm>
            <a:off x="487709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48447B-3696-445F-8F8C-1371BFB06745}"/>
              </a:ext>
            </a:extLst>
          </p:cNvPr>
          <p:cNvSpPr/>
          <p:nvPr/>
        </p:nvSpPr>
        <p:spPr>
          <a:xfrm>
            <a:off x="487709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B9DB93-7C90-4839-A53A-040E61668842}"/>
              </a:ext>
            </a:extLst>
          </p:cNvPr>
          <p:cNvSpPr/>
          <p:nvPr/>
        </p:nvSpPr>
        <p:spPr>
          <a:xfrm>
            <a:off x="487709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480C3873-DDF1-4D5F-A52A-01554DFCCE70}"/>
              </a:ext>
            </a:extLst>
          </p:cNvPr>
          <p:cNvSpPr/>
          <p:nvPr/>
        </p:nvSpPr>
        <p:spPr>
          <a:xfrm>
            <a:off x="280007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xmlns="" id="{CFAFFC07-0B66-4F1B-BC13-A3FB4507902D}"/>
              </a:ext>
            </a:extLst>
          </p:cNvPr>
          <p:cNvSpPr/>
          <p:nvPr/>
        </p:nvSpPr>
        <p:spPr>
          <a:xfrm>
            <a:off x="279775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xmlns="" id="{380EF3EC-CE48-4699-AF5C-09A882130AE4}"/>
              </a:ext>
            </a:extLst>
          </p:cNvPr>
          <p:cNvSpPr/>
          <p:nvPr/>
        </p:nvSpPr>
        <p:spPr>
          <a:xfrm flipV="1">
            <a:off x="280736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xmlns="" id="{00EB2B89-F089-44AA-A68E-FDD80DB38C51}"/>
              </a:ext>
            </a:extLst>
          </p:cNvPr>
          <p:cNvSpPr/>
          <p:nvPr/>
        </p:nvSpPr>
        <p:spPr>
          <a:xfrm flipV="1">
            <a:off x="280548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B22D70E-3BA0-429E-93DA-620645D36E0E}"/>
              </a:ext>
            </a:extLst>
          </p:cNvPr>
          <p:cNvGrpSpPr/>
          <p:nvPr/>
        </p:nvGrpSpPr>
        <p:grpSpPr>
          <a:xfrm>
            <a:off x="6148014" y="1880508"/>
            <a:ext cx="5245190" cy="892552"/>
            <a:chOff x="1353016" y="1766707"/>
            <a:chExt cx="4320480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D4A1A02-551F-4A90-90FA-529BD48F9CF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23DB49E-942E-4B55-B8B8-EF5F62F511E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954F8A7-5391-45EF-AF1B-B0565CCE36F2}"/>
              </a:ext>
            </a:extLst>
          </p:cNvPr>
          <p:cNvGrpSpPr/>
          <p:nvPr/>
        </p:nvGrpSpPr>
        <p:grpSpPr>
          <a:xfrm>
            <a:off x="6148014" y="2978628"/>
            <a:ext cx="5245190" cy="892552"/>
            <a:chOff x="1353016" y="1766707"/>
            <a:chExt cx="4320480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CE86268-0A7A-4D75-86EA-5659BA02A40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69BCADA-FD22-4586-B076-BC7F362DC28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E213698-6C9A-4DDB-8BCE-23A0A984A6B8}"/>
              </a:ext>
            </a:extLst>
          </p:cNvPr>
          <p:cNvGrpSpPr/>
          <p:nvPr/>
        </p:nvGrpSpPr>
        <p:grpSpPr>
          <a:xfrm>
            <a:off x="6148014" y="4076746"/>
            <a:ext cx="5245190" cy="892552"/>
            <a:chOff x="1353016" y="1766707"/>
            <a:chExt cx="4320480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4584EBB-7F0D-4CDF-8C11-6F38749FDF7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585615D-3691-4A78-8201-B128EAFECA5B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C7EF8B5-1183-4A64-9E83-8A920BC8E3A2}"/>
              </a:ext>
            </a:extLst>
          </p:cNvPr>
          <p:cNvGrpSpPr/>
          <p:nvPr/>
        </p:nvGrpSpPr>
        <p:grpSpPr>
          <a:xfrm>
            <a:off x="6148014" y="5174866"/>
            <a:ext cx="5245190" cy="892552"/>
            <a:chOff x="1353016" y="1766707"/>
            <a:chExt cx="4320480" cy="892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BE548E3-EA52-4519-9F5C-6BED86B2480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46720BD-FBEC-40B5-984D-31A8AB9AFD6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rapezoid 13">
            <a:extLst>
              <a:ext uri="{FF2B5EF4-FFF2-40B4-BE49-F238E27FC236}">
                <a16:creationId xmlns:a16="http://schemas.microsoft.com/office/drawing/2014/main" xmlns="" id="{1F2B20F5-401C-4FA7-9BE7-9C8DBE0B6A5D}"/>
              </a:ext>
            </a:extLst>
          </p:cNvPr>
          <p:cNvSpPr/>
          <p:nvPr/>
        </p:nvSpPr>
        <p:spPr>
          <a:xfrm>
            <a:off x="5117875" y="20719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xmlns="" id="{0E0E7F67-4AB8-409A-872A-9A371339BAF3}"/>
              </a:ext>
            </a:extLst>
          </p:cNvPr>
          <p:cNvSpPr/>
          <p:nvPr/>
        </p:nvSpPr>
        <p:spPr>
          <a:xfrm>
            <a:off x="5241212" y="425064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xmlns="" id="{B27DC52E-D798-4587-B545-006DF336ADDD}"/>
              </a:ext>
            </a:extLst>
          </p:cNvPr>
          <p:cNvSpPr/>
          <p:nvPr/>
        </p:nvSpPr>
        <p:spPr>
          <a:xfrm>
            <a:off x="5137270" y="318903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xmlns="" id="{7233EDE8-298F-4A44-843F-F6F6DDB9F70C}"/>
              </a:ext>
            </a:extLst>
          </p:cNvPr>
          <p:cNvSpPr/>
          <p:nvPr/>
        </p:nvSpPr>
        <p:spPr>
          <a:xfrm>
            <a:off x="5206000" y="533933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92A4187F-D751-4F9D-A7CC-D16854474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07" y="2371267"/>
            <a:ext cx="2517586" cy="33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7">
            <a:extLst>
              <a:ext uri="{FF2B5EF4-FFF2-40B4-BE49-F238E27FC236}">
                <a16:creationId xmlns:a16="http://schemas.microsoft.com/office/drawing/2014/main" xmlns="" id="{E70C451B-C757-48ED-A856-F85BCB1EC431}"/>
              </a:ext>
            </a:extLst>
          </p:cNvPr>
          <p:cNvGrpSpPr/>
          <p:nvPr/>
        </p:nvGrpSpPr>
        <p:grpSpPr>
          <a:xfrm>
            <a:off x="4664055" y="2496426"/>
            <a:ext cx="2846384" cy="2838215"/>
            <a:chOff x="4664054" y="2409981"/>
            <a:chExt cx="2846384" cy="2838215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xmlns="" id="{C699B486-C98E-4302-BFAE-B991F001EF08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xmlns="" id="{D5F25684-4264-41F5-AAE7-0A8CB0E0263F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xmlns="" id="{98E67845-46F2-4DF8-8B3F-1FEBB533127C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xmlns="" id="{994A4A69-2613-4516-87AC-90DD4D866653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58107FD-AD11-42FE-8F91-CD62B2F5ACFC}"/>
              </a:ext>
            </a:extLst>
          </p:cNvPr>
          <p:cNvGrpSpPr/>
          <p:nvPr/>
        </p:nvGrpSpPr>
        <p:grpSpPr>
          <a:xfrm>
            <a:off x="2557538" y="1965941"/>
            <a:ext cx="2236448" cy="1041157"/>
            <a:chOff x="-475010" y="1129566"/>
            <a:chExt cx="4241713" cy="10411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8789EE2-F9B3-4C8F-8EB1-29E8FFECFDF9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7017E47-7BE8-4606-93D4-3910082B283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970B1E5-0CCE-41AA-B9F9-C5BED56EA707}"/>
              </a:ext>
            </a:extLst>
          </p:cNvPr>
          <p:cNvGrpSpPr/>
          <p:nvPr/>
        </p:nvGrpSpPr>
        <p:grpSpPr>
          <a:xfrm>
            <a:off x="2042529" y="4978923"/>
            <a:ext cx="2236448" cy="1041157"/>
            <a:chOff x="-475010" y="1129566"/>
            <a:chExt cx="4241713" cy="104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9CE9547-84CD-461A-B187-E92DBA1B63C9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E9F2A16-21FA-482D-8B5C-E67BD766F46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1A4B042-F408-4750-9CFD-E6C8A165AEF5}"/>
              </a:ext>
            </a:extLst>
          </p:cNvPr>
          <p:cNvGrpSpPr/>
          <p:nvPr/>
        </p:nvGrpSpPr>
        <p:grpSpPr>
          <a:xfrm>
            <a:off x="7150833" y="1965941"/>
            <a:ext cx="2183226" cy="1041157"/>
            <a:chOff x="-475010" y="1129566"/>
            <a:chExt cx="4241713" cy="10411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BCDF31D-5637-44F2-B2FD-68B06484968E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1A3D694-26EF-4FD7-B6C7-2EA4E877875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BC43BEF-AC59-47C7-BE14-9960AE498A9A}"/>
              </a:ext>
            </a:extLst>
          </p:cNvPr>
          <p:cNvGrpSpPr/>
          <p:nvPr/>
        </p:nvGrpSpPr>
        <p:grpSpPr>
          <a:xfrm>
            <a:off x="7952163" y="5087811"/>
            <a:ext cx="2183226" cy="1041157"/>
            <a:chOff x="-475010" y="1129566"/>
            <a:chExt cx="4241713" cy="10411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A85C479-5D9E-4120-BED9-B66532FAAB26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4E55F5C-EF03-4D9A-ABE6-130AFEE1E63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xmlns="" id="{570A003F-F6C5-47DE-B4D6-134CD9465804}"/>
              </a:ext>
            </a:extLst>
          </p:cNvPr>
          <p:cNvCxnSpPr>
            <a:cxnSpLocks/>
          </p:cNvCxnSpPr>
          <p:nvPr/>
        </p:nvCxnSpPr>
        <p:spPr>
          <a:xfrm flipV="1">
            <a:off x="6680042" y="1872515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xmlns="" id="{C174E143-4338-47BA-A61E-87E820838445}"/>
              </a:ext>
            </a:extLst>
          </p:cNvPr>
          <p:cNvCxnSpPr>
            <a:cxnSpLocks/>
          </p:cNvCxnSpPr>
          <p:nvPr/>
        </p:nvCxnSpPr>
        <p:spPr>
          <a:xfrm flipV="1">
            <a:off x="6695060" y="4948658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xmlns="" id="{6D9AE5EE-E2F7-4C95-9520-116B9ACC5BCD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872515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xmlns="" id="{F2646B3A-9026-4BFB-B81F-BC5FAC76980F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4948658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xmlns="" id="{3598D8A6-464F-4678-9C68-64A5E0C6CBA2}"/>
              </a:ext>
            </a:extLst>
          </p:cNvPr>
          <p:cNvSpPr/>
          <p:nvPr/>
        </p:nvSpPr>
        <p:spPr>
          <a:xfrm>
            <a:off x="4854979" y="4375011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04E47F0C-4AD8-4236-B5BE-5B6466DAF713}"/>
              </a:ext>
            </a:extLst>
          </p:cNvPr>
          <p:cNvSpPr/>
          <p:nvPr/>
        </p:nvSpPr>
        <p:spPr>
          <a:xfrm flipH="1">
            <a:off x="6441537" y="4781129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22150C1B-A1D5-4D95-A54D-C46507BA843F}"/>
              </a:ext>
            </a:extLst>
          </p:cNvPr>
          <p:cNvSpPr/>
          <p:nvPr/>
        </p:nvSpPr>
        <p:spPr>
          <a:xfrm>
            <a:off x="5263792" y="2834231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xmlns="" id="{A93E8255-8B9F-4398-9778-548BA9044F72}"/>
              </a:ext>
            </a:extLst>
          </p:cNvPr>
          <p:cNvSpPr/>
          <p:nvPr/>
        </p:nvSpPr>
        <p:spPr>
          <a:xfrm>
            <a:off x="6884450" y="3142359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Grupo 35"/>
          <p:cNvGrpSpPr/>
          <p:nvPr/>
        </p:nvGrpSpPr>
        <p:grpSpPr>
          <a:xfrm>
            <a:off x="769255" y="5072624"/>
            <a:ext cx="368301" cy="927099"/>
            <a:chOff x="2012950" y="1963738"/>
            <a:chExt cx="368301" cy="927099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012950" y="2254250"/>
              <a:ext cx="368301" cy="636587"/>
            </a:xfrm>
            <a:custGeom>
              <a:avLst/>
              <a:gdLst>
                <a:gd name="T0" fmla="*/ 231 w 285"/>
                <a:gd name="T1" fmla="*/ 304 h 497"/>
                <a:gd name="T2" fmla="*/ 230 w 285"/>
                <a:gd name="T3" fmla="*/ 490 h 497"/>
                <a:gd name="T4" fmla="*/ 214 w 285"/>
                <a:gd name="T5" fmla="*/ 488 h 497"/>
                <a:gd name="T6" fmla="*/ 213 w 285"/>
                <a:gd name="T7" fmla="*/ 266 h 497"/>
                <a:gd name="T8" fmla="*/ 72 w 285"/>
                <a:gd name="T9" fmla="*/ 261 h 497"/>
                <a:gd name="T10" fmla="*/ 72 w 285"/>
                <a:gd name="T11" fmla="*/ 486 h 497"/>
                <a:gd name="T12" fmla="*/ 55 w 285"/>
                <a:gd name="T13" fmla="*/ 489 h 497"/>
                <a:gd name="T14" fmla="*/ 55 w 285"/>
                <a:gd name="T15" fmla="*/ 303 h 497"/>
                <a:gd name="T16" fmla="*/ 2 w 285"/>
                <a:gd name="T17" fmla="*/ 237 h 497"/>
                <a:gd name="T18" fmla="*/ 69 w 285"/>
                <a:gd name="T19" fmla="*/ 16 h 497"/>
                <a:gd name="T20" fmla="*/ 175 w 285"/>
                <a:gd name="T21" fmla="*/ 2 h 497"/>
                <a:gd name="T22" fmla="*/ 285 w 285"/>
                <a:gd name="T23" fmla="*/ 132 h 497"/>
                <a:gd name="T24" fmla="*/ 233 w 285"/>
                <a:gd name="T25" fmla="*/ 298 h 497"/>
                <a:gd name="T26" fmla="*/ 231 w 285"/>
                <a:gd name="T27" fmla="*/ 156 h 497"/>
                <a:gd name="T28" fmla="*/ 267 w 285"/>
                <a:gd name="T29" fmla="*/ 154 h 497"/>
                <a:gd name="T30" fmla="*/ 173 w 285"/>
                <a:gd name="T31" fmla="*/ 19 h 497"/>
                <a:gd name="T32" fmla="*/ 27 w 285"/>
                <a:gd name="T33" fmla="*/ 87 h 497"/>
                <a:gd name="T34" fmla="*/ 19 w 285"/>
                <a:gd name="T35" fmla="*/ 156 h 497"/>
                <a:gd name="T36" fmla="*/ 55 w 285"/>
                <a:gd name="T37" fmla="*/ 149 h 497"/>
                <a:gd name="T38" fmla="*/ 72 w 285"/>
                <a:gd name="T39" fmla="*/ 151 h 497"/>
                <a:gd name="T40" fmla="*/ 72 w 285"/>
                <a:gd name="T41" fmla="*/ 243 h 497"/>
                <a:gd name="T42" fmla="*/ 213 w 285"/>
                <a:gd name="T43" fmla="*/ 239 h 497"/>
                <a:gd name="T44" fmla="*/ 214 w 285"/>
                <a:gd name="T45" fmla="*/ 149 h 497"/>
                <a:gd name="T46" fmla="*/ 231 w 285"/>
                <a:gd name="T47" fmla="*/ 149 h 497"/>
                <a:gd name="T48" fmla="*/ 231 w 285"/>
                <a:gd name="T49" fmla="*/ 281 h 497"/>
                <a:gd name="T50" fmla="*/ 266 w 285"/>
                <a:gd name="T51" fmla="*/ 247 h 497"/>
                <a:gd name="T52" fmla="*/ 231 w 285"/>
                <a:gd name="T53" fmla="*/ 214 h 497"/>
                <a:gd name="T54" fmla="*/ 55 w 285"/>
                <a:gd name="T55" fmla="*/ 214 h 497"/>
                <a:gd name="T56" fmla="*/ 19 w 285"/>
                <a:gd name="T57" fmla="*/ 239 h 497"/>
                <a:gd name="T58" fmla="*/ 41 w 285"/>
                <a:gd name="T59" fmla="*/ 275 h 497"/>
                <a:gd name="T60" fmla="*/ 55 w 285"/>
                <a:gd name="T61" fmla="*/ 214 h 497"/>
                <a:gd name="T62" fmla="*/ 21 w 285"/>
                <a:gd name="T63" fmla="*/ 174 h 497"/>
                <a:gd name="T64" fmla="*/ 18 w 285"/>
                <a:gd name="T65" fmla="*/ 197 h 497"/>
                <a:gd name="T66" fmla="*/ 55 w 285"/>
                <a:gd name="T67" fmla="*/ 173 h 497"/>
                <a:gd name="T68" fmla="*/ 231 w 285"/>
                <a:gd name="T69" fmla="*/ 174 h 497"/>
                <a:gd name="T70" fmla="*/ 267 w 285"/>
                <a:gd name="T71" fmla="*/ 1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" h="497">
                  <a:moveTo>
                    <a:pt x="231" y="299"/>
                  </a:moveTo>
                  <a:cubicBezTo>
                    <a:pt x="231" y="301"/>
                    <a:pt x="231" y="302"/>
                    <a:pt x="231" y="304"/>
                  </a:cubicBezTo>
                  <a:cubicBezTo>
                    <a:pt x="231" y="364"/>
                    <a:pt x="231" y="425"/>
                    <a:pt x="231" y="485"/>
                  </a:cubicBezTo>
                  <a:cubicBezTo>
                    <a:pt x="231" y="487"/>
                    <a:pt x="231" y="488"/>
                    <a:pt x="230" y="490"/>
                  </a:cubicBezTo>
                  <a:cubicBezTo>
                    <a:pt x="229" y="494"/>
                    <a:pt x="225" y="497"/>
                    <a:pt x="221" y="496"/>
                  </a:cubicBezTo>
                  <a:cubicBezTo>
                    <a:pt x="217" y="496"/>
                    <a:pt x="214" y="492"/>
                    <a:pt x="214" y="488"/>
                  </a:cubicBezTo>
                  <a:cubicBezTo>
                    <a:pt x="213" y="487"/>
                    <a:pt x="213" y="486"/>
                    <a:pt x="213" y="484"/>
                  </a:cubicBezTo>
                  <a:cubicBezTo>
                    <a:pt x="213" y="412"/>
                    <a:pt x="213" y="339"/>
                    <a:pt x="213" y="266"/>
                  </a:cubicBezTo>
                  <a:cubicBezTo>
                    <a:pt x="213" y="264"/>
                    <a:pt x="213" y="263"/>
                    <a:pt x="213" y="261"/>
                  </a:cubicBezTo>
                  <a:cubicBezTo>
                    <a:pt x="166" y="261"/>
                    <a:pt x="120" y="261"/>
                    <a:pt x="72" y="261"/>
                  </a:cubicBezTo>
                  <a:cubicBezTo>
                    <a:pt x="72" y="263"/>
                    <a:pt x="72" y="265"/>
                    <a:pt x="72" y="267"/>
                  </a:cubicBezTo>
                  <a:cubicBezTo>
                    <a:pt x="72" y="340"/>
                    <a:pt x="72" y="413"/>
                    <a:pt x="72" y="486"/>
                  </a:cubicBezTo>
                  <a:cubicBezTo>
                    <a:pt x="72" y="491"/>
                    <a:pt x="70" y="494"/>
                    <a:pt x="66" y="496"/>
                  </a:cubicBezTo>
                  <a:cubicBezTo>
                    <a:pt x="61" y="497"/>
                    <a:pt x="56" y="494"/>
                    <a:pt x="55" y="489"/>
                  </a:cubicBezTo>
                  <a:cubicBezTo>
                    <a:pt x="55" y="487"/>
                    <a:pt x="55" y="485"/>
                    <a:pt x="55" y="484"/>
                  </a:cubicBezTo>
                  <a:cubicBezTo>
                    <a:pt x="55" y="424"/>
                    <a:pt x="55" y="363"/>
                    <a:pt x="55" y="303"/>
                  </a:cubicBezTo>
                  <a:cubicBezTo>
                    <a:pt x="55" y="300"/>
                    <a:pt x="54" y="298"/>
                    <a:pt x="51" y="297"/>
                  </a:cubicBezTo>
                  <a:cubicBezTo>
                    <a:pt x="22" y="291"/>
                    <a:pt x="2" y="268"/>
                    <a:pt x="2" y="237"/>
                  </a:cubicBezTo>
                  <a:cubicBezTo>
                    <a:pt x="1" y="199"/>
                    <a:pt x="0" y="161"/>
                    <a:pt x="2" y="123"/>
                  </a:cubicBezTo>
                  <a:cubicBezTo>
                    <a:pt x="4" y="75"/>
                    <a:pt x="28" y="39"/>
                    <a:pt x="69" y="16"/>
                  </a:cubicBezTo>
                  <a:cubicBezTo>
                    <a:pt x="88" y="5"/>
                    <a:pt x="108" y="0"/>
                    <a:pt x="130" y="0"/>
                  </a:cubicBezTo>
                  <a:cubicBezTo>
                    <a:pt x="145" y="0"/>
                    <a:pt x="160" y="0"/>
                    <a:pt x="175" y="2"/>
                  </a:cubicBezTo>
                  <a:cubicBezTo>
                    <a:pt x="210" y="7"/>
                    <a:pt x="238" y="25"/>
                    <a:pt x="259" y="53"/>
                  </a:cubicBezTo>
                  <a:cubicBezTo>
                    <a:pt x="277" y="76"/>
                    <a:pt x="285" y="103"/>
                    <a:pt x="285" y="132"/>
                  </a:cubicBezTo>
                  <a:cubicBezTo>
                    <a:pt x="284" y="166"/>
                    <a:pt x="284" y="201"/>
                    <a:pt x="285" y="235"/>
                  </a:cubicBezTo>
                  <a:cubicBezTo>
                    <a:pt x="285" y="271"/>
                    <a:pt x="259" y="295"/>
                    <a:pt x="233" y="298"/>
                  </a:cubicBezTo>
                  <a:cubicBezTo>
                    <a:pt x="232" y="298"/>
                    <a:pt x="232" y="299"/>
                    <a:pt x="231" y="299"/>
                  </a:cubicBezTo>
                  <a:close/>
                  <a:moveTo>
                    <a:pt x="231" y="156"/>
                  </a:moveTo>
                  <a:cubicBezTo>
                    <a:pt x="242" y="156"/>
                    <a:pt x="254" y="156"/>
                    <a:pt x="265" y="156"/>
                  </a:cubicBezTo>
                  <a:cubicBezTo>
                    <a:pt x="266" y="156"/>
                    <a:pt x="267" y="154"/>
                    <a:pt x="267" y="154"/>
                  </a:cubicBezTo>
                  <a:cubicBezTo>
                    <a:pt x="267" y="137"/>
                    <a:pt x="268" y="120"/>
                    <a:pt x="264" y="104"/>
                  </a:cubicBezTo>
                  <a:cubicBezTo>
                    <a:pt x="254" y="60"/>
                    <a:pt x="217" y="25"/>
                    <a:pt x="173" y="19"/>
                  </a:cubicBezTo>
                  <a:cubicBezTo>
                    <a:pt x="159" y="17"/>
                    <a:pt x="145" y="17"/>
                    <a:pt x="130" y="17"/>
                  </a:cubicBezTo>
                  <a:cubicBezTo>
                    <a:pt x="85" y="17"/>
                    <a:pt x="45" y="45"/>
                    <a:pt x="27" y="87"/>
                  </a:cubicBezTo>
                  <a:cubicBezTo>
                    <a:pt x="18" y="109"/>
                    <a:pt x="18" y="132"/>
                    <a:pt x="19" y="155"/>
                  </a:cubicBezTo>
                  <a:cubicBezTo>
                    <a:pt x="19" y="155"/>
                    <a:pt x="19" y="156"/>
                    <a:pt x="19" y="156"/>
                  </a:cubicBezTo>
                  <a:cubicBezTo>
                    <a:pt x="31" y="156"/>
                    <a:pt x="43" y="156"/>
                    <a:pt x="55" y="156"/>
                  </a:cubicBezTo>
                  <a:cubicBezTo>
                    <a:pt x="55" y="153"/>
                    <a:pt x="55" y="151"/>
                    <a:pt x="55" y="149"/>
                  </a:cubicBezTo>
                  <a:cubicBezTo>
                    <a:pt x="55" y="144"/>
                    <a:pt x="60" y="140"/>
                    <a:pt x="65" y="141"/>
                  </a:cubicBezTo>
                  <a:cubicBezTo>
                    <a:pt x="70" y="142"/>
                    <a:pt x="72" y="145"/>
                    <a:pt x="72" y="151"/>
                  </a:cubicBezTo>
                  <a:cubicBezTo>
                    <a:pt x="72" y="180"/>
                    <a:pt x="72" y="210"/>
                    <a:pt x="72" y="239"/>
                  </a:cubicBezTo>
                  <a:cubicBezTo>
                    <a:pt x="72" y="240"/>
                    <a:pt x="72" y="242"/>
                    <a:pt x="72" y="243"/>
                  </a:cubicBezTo>
                  <a:cubicBezTo>
                    <a:pt x="120" y="243"/>
                    <a:pt x="166" y="243"/>
                    <a:pt x="213" y="243"/>
                  </a:cubicBezTo>
                  <a:cubicBezTo>
                    <a:pt x="213" y="242"/>
                    <a:pt x="213" y="240"/>
                    <a:pt x="213" y="239"/>
                  </a:cubicBezTo>
                  <a:cubicBezTo>
                    <a:pt x="213" y="214"/>
                    <a:pt x="213" y="190"/>
                    <a:pt x="213" y="166"/>
                  </a:cubicBezTo>
                  <a:cubicBezTo>
                    <a:pt x="213" y="160"/>
                    <a:pt x="213" y="155"/>
                    <a:pt x="214" y="149"/>
                  </a:cubicBezTo>
                  <a:cubicBezTo>
                    <a:pt x="214" y="144"/>
                    <a:pt x="217" y="141"/>
                    <a:pt x="222" y="141"/>
                  </a:cubicBezTo>
                  <a:cubicBezTo>
                    <a:pt x="227" y="141"/>
                    <a:pt x="230" y="144"/>
                    <a:pt x="231" y="149"/>
                  </a:cubicBezTo>
                  <a:cubicBezTo>
                    <a:pt x="231" y="151"/>
                    <a:pt x="231" y="153"/>
                    <a:pt x="231" y="156"/>
                  </a:cubicBezTo>
                  <a:close/>
                  <a:moveTo>
                    <a:pt x="231" y="281"/>
                  </a:moveTo>
                  <a:cubicBezTo>
                    <a:pt x="232" y="281"/>
                    <a:pt x="233" y="281"/>
                    <a:pt x="233" y="281"/>
                  </a:cubicBezTo>
                  <a:cubicBezTo>
                    <a:pt x="247" y="277"/>
                    <a:pt x="264" y="264"/>
                    <a:pt x="266" y="247"/>
                  </a:cubicBezTo>
                  <a:cubicBezTo>
                    <a:pt x="267" y="236"/>
                    <a:pt x="267" y="225"/>
                    <a:pt x="268" y="214"/>
                  </a:cubicBezTo>
                  <a:cubicBezTo>
                    <a:pt x="255" y="214"/>
                    <a:pt x="243" y="214"/>
                    <a:pt x="231" y="214"/>
                  </a:cubicBezTo>
                  <a:cubicBezTo>
                    <a:pt x="231" y="237"/>
                    <a:pt x="231" y="258"/>
                    <a:pt x="231" y="281"/>
                  </a:cubicBezTo>
                  <a:close/>
                  <a:moveTo>
                    <a:pt x="55" y="214"/>
                  </a:moveTo>
                  <a:cubicBezTo>
                    <a:pt x="43" y="214"/>
                    <a:pt x="31" y="214"/>
                    <a:pt x="19" y="214"/>
                  </a:cubicBezTo>
                  <a:cubicBezTo>
                    <a:pt x="19" y="223"/>
                    <a:pt x="19" y="231"/>
                    <a:pt x="19" y="239"/>
                  </a:cubicBezTo>
                  <a:cubicBezTo>
                    <a:pt x="19" y="248"/>
                    <a:pt x="21" y="257"/>
                    <a:pt x="28" y="264"/>
                  </a:cubicBezTo>
                  <a:cubicBezTo>
                    <a:pt x="32" y="268"/>
                    <a:pt x="36" y="272"/>
                    <a:pt x="41" y="275"/>
                  </a:cubicBezTo>
                  <a:cubicBezTo>
                    <a:pt x="45" y="278"/>
                    <a:pt x="50" y="279"/>
                    <a:pt x="55" y="281"/>
                  </a:cubicBezTo>
                  <a:cubicBezTo>
                    <a:pt x="55" y="258"/>
                    <a:pt x="55" y="237"/>
                    <a:pt x="55" y="214"/>
                  </a:cubicBezTo>
                  <a:close/>
                  <a:moveTo>
                    <a:pt x="55" y="173"/>
                  </a:moveTo>
                  <a:cubicBezTo>
                    <a:pt x="43" y="173"/>
                    <a:pt x="32" y="173"/>
                    <a:pt x="21" y="174"/>
                  </a:cubicBezTo>
                  <a:cubicBezTo>
                    <a:pt x="20" y="174"/>
                    <a:pt x="19" y="175"/>
                    <a:pt x="19" y="175"/>
                  </a:cubicBezTo>
                  <a:cubicBezTo>
                    <a:pt x="18" y="182"/>
                    <a:pt x="18" y="190"/>
                    <a:pt x="18" y="197"/>
                  </a:cubicBezTo>
                  <a:cubicBezTo>
                    <a:pt x="31" y="197"/>
                    <a:pt x="43" y="197"/>
                    <a:pt x="55" y="197"/>
                  </a:cubicBezTo>
                  <a:cubicBezTo>
                    <a:pt x="55" y="189"/>
                    <a:pt x="55" y="181"/>
                    <a:pt x="55" y="173"/>
                  </a:cubicBezTo>
                  <a:close/>
                  <a:moveTo>
                    <a:pt x="267" y="174"/>
                  </a:moveTo>
                  <a:cubicBezTo>
                    <a:pt x="255" y="174"/>
                    <a:pt x="243" y="174"/>
                    <a:pt x="231" y="174"/>
                  </a:cubicBezTo>
                  <a:cubicBezTo>
                    <a:pt x="231" y="182"/>
                    <a:pt x="231" y="189"/>
                    <a:pt x="231" y="197"/>
                  </a:cubicBezTo>
                  <a:cubicBezTo>
                    <a:pt x="243" y="197"/>
                    <a:pt x="255" y="197"/>
                    <a:pt x="267" y="197"/>
                  </a:cubicBezTo>
                  <a:cubicBezTo>
                    <a:pt x="267" y="189"/>
                    <a:pt x="267" y="182"/>
                    <a:pt x="267" y="1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2074863" y="1963738"/>
              <a:ext cx="246063" cy="279400"/>
            </a:xfrm>
            <a:custGeom>
              <a:avLst/>
              <a:gdLst>
                <a:gd name="T0" fmla="*/ 152 w 191"/>
                <a:gd name="T1" fmla="*/ 124 h 218"/>
                <a:gd name="T2" fmla="*/ 132 w 191"/>
                <a:gd name="T3" fmla="*/ 202 h 218"/>
                <a:gd name="T4" fmla="*/ 58 w 191"/>
                <a:gd name="T5" fmla="*/ 201 h 218"/>
                <a:gd name="T6" fmla="*/ 39 w 191"/>
                <a:gd name="T7" fmla="*/ 125 h 218"/>
                <a:gd name="T8" fmla="*/ 26 w 191"/>
                <a:gd name="T9" fmla="*/ 120 h 218"/>
                <a:gd name="T10" fmla="*/ 5 w 191"/>
                <a:gd name="T11" fmla="*/ 107 h 218"/>
                <a:gd name="T12" fmla="*/ 8 w 191"/>
                <a:gd name="T13" fmla="*/ 92 h 218"/>
                <a:gd name="T14" fmla="*/ 25 w 191"/>
                <a:gd name="T15" fmla="*/ 84 h 218"/>
                <a:gd name="T16" fmla="*/ 29 w 191"/>
                <a:gd name="T17" fmla="*/ 79 h 218"/>
                <a:gd name="T18" fmla="*/ 30 w 191"/>
                <a:gd name="T19" fmla="*/ 53 h 218"/>
                <a:gd name="T20" fmla="*/ 73 w 191"/>
                <a:gd name="T21" fmla="*/ 8 h 218"/>
                <a:gd name="T22" fmla="*/ 143 w 191"/>
                <a:gd name="T23" fmla="*/ 21 h 218"/>
                <a:gd name="T24" fmla="*/ 163 w 191"/>
                <a:gd name="T25" fmla="*/ 62 h 218"/>
                <a:gd name="T26" fmla="*/ 163 w 191"/>
                <a:gd name="T27" fmla="*/ 81 h 218"/>
                <a:gd name="T28" fmla="*/ 166 w 191"/>
                <a:gd name="T29" fmla="*/ 85 h 218"/>
                <a:gd name="T30" fmla="*/ 183 w 191"/>
                <a:gd name="T31" fmla="*/ 92 h 218"/>
                <a:gd name="T32" fmla="*/ 187 w 191"/>
                <a:gd name="T33" fmla="*/ 107 h 218"/>
                <a:gd name="T34" fmla="*/ 163 w 191"/>
                <a:gd name="T35" fmla="*/ 121 h 218"/>
                <a:gd name="T36" fmla="*/ 152 w 191"/>
                <a:gd name="T37" fmla="*/ 124 h 218"/>
                <a:gd name="T38" fmla="*/ 163 w 191"/>
                <a:gd name="T39" fmla="*/ 104 h 218"/>
                <a:gd name="T40" fmla="*/ 163 w 191"/>
                <a:gd name="T41" fmla="*/ 102 h 218"/>
                <a:gd name="T42" fmla="*/ 154 w 191"/>
                <a:gd name="T43" fmla="*/ 98 h 218"/>
                <a:gd name="T44" fmla="*/ 146 w 191"/>
                <a:gd name="T45" fmla="*/ 87 h 218"/>
                <a:gd name="T46" fmla="*/ 146 w 191"/>
                <a:gd name="T47" fmla="*/ 63 h 218"/>
                <a:gd name="T48" fmla="*/ 129 w 191"/>
                <a:gd name="T49" fmla="*/ 31 h 218"/>
                <a:gd name="T50" fmla="*/ 75 w 191"/>
                <a:gd name="T51" fmla="*/ 25 h 218"/>
                <a:gd name="T52" fmla="*/ 46 w 191"/>
                <a:gd name="T53" fmla="*/ 60 h 218"/>
                <a:gd name="T54" fmla="*/ 46 w 191"/>
                <a:gd name="T55" fmla="*/ 84 h 218"/>
                <a:gd name="T56" fmla="*/ 37 w 191"/>
                <a:gd name="T57" fmla="*/ 98 h 218"/>
                <a:gd name="T58" fmla="*/ 28 w 191"/>
                <a:gd name="T59" fmla="*/ 102 h 218"/>
                <a:gd name="T60" fmla="*/ 28 w 191"/>
                <a:gd name="T61" fmla="*/ 104 h 218"/>
                <a:gd name="T62" fmla="*/ 163 w 191"/>
                <a:gd name="T63" fmla="*/ 104 h 218"/>
                <a:gd name="T64" fmla="*/ 50 w 191"/>
                <a:gd name="T65" fmla="*/ 151 h 218"/>
                <a:gd name="T66" fmla="*/ 51 w 191"/>
                <a:gd name="T67" fmla="*/ 151 h 218"/>
                <a:gd name="T68" fmla="*/ 52 w 191"/>
                <a:gd name="T69" fmla="*/ 160 h 218"/>
                <a:gd name="T70" fmla="*/ 85 w 191"/>
                <a:gd name="T71" fmla="*/ 195 h 218"/>
                <a:gd name="T72" fmla="*/ 131 w 191"/>
                <a:gd name="T73" fmla="*/ 179 h 218"/>
                <a:gd name="T74" fmla="*/ 136 w 191"/>
                <a:gd name="T75" fmla="*/ 131 h 218"/>
                <a:gd name="T76" fmla="*/ 131 w 191"/>
                <a:gd name="T77" fmla="*/ 128 h 218"/>
                <a:gd name="T78" fmla="*/ 115 w 191"/>
                <a:gd name="T79" fmla="*/ 130 h 218"/>
                <a:gd name="T80" fmla="*/ 60 w 191"/>
                <a:gd name="T81" fmla="*/ 128 h 218"/>
                <a:gd name="T82" fmla="*/ 56 w 191"/>
                <a:gd name="T83" fmla="*/ 131 h 218"/>
                <a:gd name="T84" fmla="*/ 50 w 191"/>
                <a:gd name="T85" fmla="*/ 15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218">
                  <a:moveTo>
                    <a:pt x="152" y="124"/>
                  </a:moveTo>
                  <a:cubicBezTo>
                    <a:pt x="167" y="160"/>
                    <a:pt x="150" y="189"/>
                    <a:pt x="132" y="202"/>
                  </a:cubicBezTo>
                  <a:cubicBezTo>
                    <a:pt x="109" y="218"/>
                    <a:pt x="80" y="217"/>
                    <a:pt x="58" y="201"/>
                  </a:cubicBezTo>
                  <a:cubicBezTo>
                    <a:pt x="40" y="187"/>
                    <a:pt x="25" y="158"/>
                    <a:pt x="39" y="125"/>
                  </a:cubicBezTo>
                  <a:cubicBezTo>
                    <a:pt x="35" y="123"/>
                    <a:pt x="30" y="122"/>
                    <a:pt x="26" y="120"/>
                  </a:cubicBezTo>
                  <a:cubicBezTo>
                    <a:pt x="18" y="117"/>
                    <a:pt x="11" y="114"/>
                    <a:pt x="5" y="107"/>
                  </a:cubicBezTo>
                  <a:cubicBezTo>
                    <a:pt x="0" y="102"/>
                    <a:pt x="1" y="96"/>
                    <a:pt x="8" y="92"/>
                  </a:cubicBezTo>
                  <a:cubicBezTo>
                    <a:pt x="14" y="89"/>
                    <a:pt x="20" y="87"/>
                    <a:pt x="25" y="84"/>
                  </a:cubicBezTo>
                  <a:cubicBezTo>
                    <a:pt x="28" y="83"/>
                    <a:pt x="29" y="82"/>
                    <a:pt x="29" y="79"/>
                  </a:cubicBezTo>
                  <a:cubicBezTo>
                    <a:pt x="29" y="70"/>
                    <a:pt x="28" y="61"/>
                    <a:pt x="30" y="53"/>
                  </a:cubicBezTo>
                  <a:cubicBezTo>
                    <a:pt x="35" y="29"/>
                    <a:pt x="50" y="14"/>
                    <a:pt x="73" y="8"/>
                  </a:cubicBezTo>
                  <a:cubicBezTo>
                    <a:pt x="98" y="0"/>
                    <a:pt x="122" y="4"/>
                    <a:pt x="143" y="21"/>
                  </a:cubicBezTo>
                  <a:cubicBezTo>
                    <a:pt x="156" y="31"/>
                    <a:pt x="162" y="45"/>
                    <a:pt x="163" y="62"/>
                  </a:cubicBezTo>
                  <a:cubicBezTo>
                    <a:pt x="163" y="68"/>
                    <a:pt x="163" y="74"/>
                    <a:pt x="163" y="81"/>
                  </a:cubicBezTo>
                  <a:cubicBezTo>
                    <a:pt x="163" y="83"/>
                    <a:pt x="164" y="84"/>
                    <a:pt x="166" y="85"/>
                  </a:cubicBezTo>
                  <a:cubicBezTo>
                    <a:pt x="172" y="87"/>
                    <a:pt x="178" y="90"/>
                    <a:pt x="183" y="92"/>
                  </a:cubicBezTo>
                  <a:cubicBezTo>
                    <a:pt x="190" y="95"/>
                    <a:pt x="191" y="101"/>
                    <a:pt x="187" y="107"/>
                  </a:cubicBezTo>
                  <a:cubicBezTo>
                    <a:pt x="180" y="114"/>
                    <a:pt x="172" y="118"/>
                    <a:pt x="163" y="121"/>
                  </a:cubicBezTo>
                  <a:cubicBezTo>
                    <a:pt x="160" y="122"/>
                    <a:pt x="156" y="123"/>
                    <a:pt x="152" y="124"/>
                  </a:cubicBezTo>
                  <a:close/>
                  <a:moveTo>
                    <a:pt x="163" y="104"/>
                  </a:moveTo>
                  <a:cubicBezTo>
                    <a:pt x="163" y="103"/>
                    <a:pt x="163" y="103"/>
                    <a:pt x="163" y="102"/>
                  </a:cubicBezTo>
                  <a:cubicBezTo>
                    <a:pt x="160" y="101"/>
                    <a:pt x="157" y="100"/>
                    <a:pt x="154" y="98"/>
                  </a:cubicBezTo>
                  <a:cubicBezTo>
                    <a:pt x="147" y="96"/>
                    <a:pt x="146" y="94"/>
                    <a:pt x="146" y="87"/>
                  </a:cubicBezTo>
                  <a:cubicBezTo>
                    <a:pt x="146" y="79"/>
                    <a:pt x="146" y="71"/>
                    <a:pt x="146" y="63"/>
                  </a:cubicBezTo>
                  <a:cubicBezTo>
                    <a:pt x="145" y="50"/>
                    <a:pt x="140" y="39"/>
                    <a:pt x="129" y="31"/>
                  </a:cubicBezTo>
                  <a:cubicBezTo>
                    <a:pt x="112" y="20"/>
                    <a:pt x="94" y="19"/>
                    <a:pt x="75" y="25"/>
                  </a:cubicBezTo>
                  <a:cubicBezTo>
                    <a:pt x="59" y="30"/>
                    <a:pt x="49" y="42"/>
                    <a:pt x="46" y="60"/>
                  </a:cubicBezTo>
                  <a:cubicBezTo>
                    <a:pt x="45" y="68"/>
                    <a:pt x="45" y="76"/>
                    <a:pt x="46" y="84"/>
                  </a:cubicBezTo>
                  <a:cubicBezTo>
                    <a:pt x="46" y="91"/>
                    <a:pt x="44" y="96"/>
                    <a:pt x="37" y="98"/>
                  </a:cubicBezTo>
                  <a:cubicBezTo>
                    <a:pt x="34" y="99"/>
                    <a:pt x="31" y="101"/>
                    <a:pt x="28" y="102"/>
                  </a:cubicBezTo>
                  <a:cubicBezTo>
                    <a:pt x="28" y="102"/>
                    <a:pt x="28" y="103"/>
                    <a:pt x="28" y="104"/>
                  </a:cubicBezTo>
                  <a:cubicBezTo>
                    <a:pt x="73" y="117"/>
                    <a:pt x="118" y="117"/>
                    <a:pt x="163" y="104"/>
                  </a:cubicBezTo>
                  <a:close/>
                  <a:moveTo>
                    <a:pt x="50" y="151"/>
                  </a:moveTo>
                  <a:cubicBezTo>
                    <a:pt x="50" y="151"/>
                    <a:pt x="50" y="151"/>
                    <a:pt x="51" y="151"/>
                  </a:cubicBezTo>
                  <a:cubicBezTo>
                    <a:pt x="51" y="154"/>
                    <a:pt x="51" y="157"/>
                    <a:pt x="52" y="160"/>
                  </a:cubicBezTo>
                  <a:cubicBezTo>
                    <a:pt x="56" y="178"/>
                    <a:pt x="66" y="190"/>
                    <a:pt x="85" y="195"/>
                  </a:cubicBezTo>
                  <a:cubicBezTo>
                    <a:pt x="103" y="199"/>
                    <a:pt x="119" y="194"/>
                    <a:pt x="131" y="179"/>
                  </a:cubicBezTo>
                  <a:cubicBezTo>
                    <a:pt x="143" y="165"/>
                    <a:pt x="144" y="148"/>
                    <a:pt x="136" y="131"/>
                  </a:cubicBezTo>
                  <a:cubicBezTo>
                    <a:pt x="135" y="129"/>
                    <a:pt x="134" y="128"/>
                    <a:pt x="131" y="128"/>
                  </a:cubicBezTo>
                  <a:cubicBezTo>
                    <a:pt x="126" y="129"/>
                    <a:pt x="121" y="130"/>
                    <a:pt x="115" y="130"/>
                  </a:cubicBezTo>
                  <a:cubicBezTo>
                    <a:pt x="97" y="131"/>
                    <a:pt x="79" y="131"/>
                    <a:pt x="60" y="128"/>
                  </a:cubicBezTo>
                  <a:cubicBezTo>
                    <a:pt x="58" y="128"/>
                    <a:pt x="56" y="129"/>
                    <a:pt x="56" y="131"/>
                  </a:cubicBezTo>
                  <a:cubicBezTo>
                    <a:pt x="54" y="138"/>
                    <a:pt x="52" y="144"/>
                    <a:pt x="50" y="1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2185988" y="2665413"/>
              <a:ext cx="22225" cy="223837"/>
            </a:xfrm>
            <a:custGeom>
              <a:avLst/>
              <a:gdLst>
                <a:gd name="T0" fmla="*/ 17 w 17"/>
                <a:gd name="T1" fmla="*/ 88 h 175"/>
                <a:gd name="T2" fmla="*/ 17 w 17"/>
                <a:gd name="T3" fmla="*/ 164 h 175"/>
                <a:gd name="T4" fmla="*/ 17 w 17"/>
                <a:gd name="T5" fmla="*/ 168 h 175"/>
                <a:gd name="T6" fmla="*/ 9 w 17"/>
                <a:gd name="T7" fmla="*/ 175 h 175"/>
                <a:gd name="T8" fmla="*/ 1 w 17"/>
                <a:gd name="T9" fmla="*/ 169 h 175"/>
                <a:gd name="T10" fmla="*/ 0 w 17"/>
                <a:gd name="T11" fmla="*/ 163 h 175"/>
                <a:gd name="T12" fmla="*/ 0 w 17"/>
                <a:gd name="T13" fmla="*/ 12 h 175"/>
                <a:gd name="T14" fmla="*/ 0 w 17"/>
                <a:gd name="T15" fmla="*/ 9 h 175"/>
                <a:gd name="T16" fmla="*/ 9 w 17"/>
                <a:gd name="T17" fmla="*/ 0 h 175"/>
                <a:gd name="T18" fmla="*/ 17 w 17"/>
                <a:gd name="T19" fmla="*/ 9 h 175"/>
                <a:gd name="T20" fmla="*/ 17 w 17"/>
                <a:gd name="T21" fmla="*/ 88 h 175"/>
                <a:gd name="T22" fmla="*/ 17 w 17"/>
                <a:gd name="T23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5">
                  <a:moveTo>
                    <a:pt x="17" y="88"/>
                  </a:moveTo>
                  <a:cubicBezTo>
                    <a:pt x="17" y="113"/>
                    <a:pt x="17" y="138"/>
                    <a:pt x="17" y="164"/>
                  </a:cubicBezTo>
                  <a:cubicBezTo>
                    <a:pt x="17" y="165"/>
                    <a:pt x="17" y="167"/>
                    <a:pt x="17" y="168"/>
                  </a:cubicBezTo>
                  <a:cubicBezTo>
                    <a:pt x="16" y="172"/>
                    <a:pt x="13" y="175"/>
                    <a:pt x="9" y="175"/>
                  </a:cubicBezTo>
                  <a:cubicBezTo>
                    <a:pt x="5" y="175"/>
                    <a:pt x="1" y="173"/>
                    <a:pt x="1" y="169"/>
                  </a:cubicBezTo>
                  <a:cubicBezTo>
                    <a:pt x="0" y="167"/>
                    <a:pt x="0" y="165"/>
                    <a:pt x="0" y="163"/>
                  </a:cubicBezTo>
                  <a:cubicBezTo>
                    <a:pt x="0" y="113"/>
                    <a:pt x="0" y="62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4"/>
                    <a:pt x="4" y="0"/>
                    <a:pt x="9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36"/>
                    <a:pt x="17" y="62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2220913" y="2347913"/>
              <a:ext cx="65088" cy="73025"/>
            </a:xfrm>
            <a:custGeom>
              <a:avLst/>
              <a:gdLst>
                <a:gd name="T0" fmla="*/ 49 w 50"/>
                <a:gd name="T1" fmla="*/ 18 h 57"/>
                <a:gd name="T2" fmla="*/ 41 w 50"/>
                <a:gd name="T3" fmla="*/ 46 h 57"/>
                <a:gd name="T4" fmla="*/ 8 w 50"/>
                <a:gd name="T5" fmla="*/ 44 h 57"/>
                <a:gd name="T6" fmla="*/ 0 w 50"/>
                <a:gd name="T7" fmla="*/ 13 h 57"/>
                <a:gd name="T8" fmla="*/ 6 w 50"/>
                <a:gd name="T9" fmla="*/ 6 h 57"/>
                <a:gd name="T10" fmla="*/ 22 w 50"/>
                <a:gd name="T11" fmla="*/ 0 h 57"/>
                <a:gd name="T12" fmla="*/ 28 w 50"/>
                <a:gd name="T13" fmla="*/ 0 h 57"/>
                <a:gd name="T14" fmla="*/ 44 w 50"/>
                <a:gd name="T15" fmla="*/ 6 h 57"/>
                <a:gd name="T16" fmla="*/ 49 w 50"/>
                <a:gd name="T17" fmla="*/ 18 h 57"/>
                <a:gd name="T18" fmla="*/ 33 w 50"/>
                <a:gd name="T19" fmla="*/ 20 h 57"/>
                <a:gd name="T20" fmla="*/ 26 w 50"/>
                <a:gd name="T21" fmla="*/ 18 h 57"/>
                <a:gd name="T22" fmla="*/ 18 w 50"/>
                <a:gd name="T23" fmla="*/ 22 h 57"/>
                <a:gd name="T24" fmla="*/ 21 w 50"/>
                <a:gd name="T25" fmla="*/ 33 h 57"/>
                <a:gd name="T26" fmla="*/ 25 w 50"/>
                <a:gd name="T27" fmla="*/ 36 h 57"/>
                <a:gd name="T28" fmla="*/ 29 w 50"/>
                <a:gd name="T29" fmla="*/ 33 h 57"/>
                <a:gd name="T30" fmla="*/ 33 w 50"/>
                <a:gd name="T31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7">
                  <a:moveTo>
                    <a:pt x="49" y="18"/>
                  </a:moveTo>
                  <a:cubicBezTo>
                    <a:pt x="49" y="28"/>
                    <a:pt x="47" y="38"/>
                    <a:pt x="41" y="46"/>
                  </a:cubicBezTo>
                  <a:cubicBezTo>
                    <a:pt x="32" y="57"/>
                    <a:pt x="15" y="56"/>
                    <a:pt x="8" y="44"/>
                  </a:cubicBezTo>
                  <a:cubicBezTo>
                    <a:pt x="1" y="35"/>
                    <a:pt x="0" y="24"/>
                    <a:pt x="0" y="13"/>
                  </a:cubicBezTo>
                  <a:cubicBezTo>
                    <a:pt x="0" y="10"/>
                    <a:pt x="2" y="7"/>
                    <a:pt x="6" y="6"/>
                  </a:cubicBezTo>
                  <a:cubicBezTo>
                    <a:pt x="11" y="4"/>
                    <a:pt x="16" y="2"/>
                    <a:pt x="22" y="0"/>
                  </a:cubicBezTo>
                  <a:cubicBezTo>
                    <a:pt x="24" y="0"/>
                    <a:pt x="26" y="0"/>
                    <a:pt x="28" y="0"/>
                  </a:cubicBezTo>
                  <a:cubicBezTo>
                    <a:pt x="33" y="2"/>
                    <a:pt x="38" y="4"/>
                    <a:pt x="44" y="6"/>
                  </a:cubicBezTo>
                  <a:cubicBezTo>
                    <a:pt x="49" y="8"/>
                    <a:pt x="50" y="13"/>
                    <a:pt x="49" y="18"/>
                  </a:cubicBezTo>
                  <a:close/>
                  <a:moveTo>
                    <a:pt x="33" y="20"/>
                  </a:moveTo>
                  <a:cubicBezTo>
                    <a:pt x="30" y="19"/>
                    <a:pt x="28" y="18"/>
                    <a:pt x="26" y="18"/>
                  </a:cubicBezTo>
                  <a:cubicBezTo>
                    <a:pt x="23" y="17"/>
                    <a:pt x="18" y="19"/>
                    <a:pt x="18" y="22"/>
                  </a:cubicBezTo>
                  <a:cubicBezTo>
                    <a:pt x="18" y="25"/>
                    <a:pt x="19" y="29"/>
                    <a:pt x="21" y="33"/>
                  </a:cubicBezTo>
                  <a:cubicBezTo>
                    <a:pt x="21" y="34"/>
                    <a:pt x="23" y="36"/>
                    <a:pt x="25" y="36"/>
                  </a:cubicBezTo>
                  <a:cubicBezTo>
                    <a:pt x="26" y="36"/>
                    <a:pt x="29" y="34"/>
                    <a:pt x="29" y="33"/>
                  </a:cubicBezTo>
                  <a:cubicBezTo>
                    <a:pt x="31" y="29"/>
                    <a:pt x="31" y="25"/>
                    <a:pt x="33" y="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2163763" y="2032000"/>
              <a:ext cx="65088" cy="69850"/>
            </a:xfrm>
            <a:custGeom>
              <a:avLst/>
              <a:gdLst>
                <a:gd name="T0" fmla="*/ 1 w 51"/>
                <a:gd name="T1" fmla="*/ 19 h 55"/>
                <a:gd name="T2" fmla="*/ 10 w 51"/>
                <a:gd name="T3" fmla="*/ 6 h 55"/>
                <a:gd name="T4" fmla="*/ 41 w 51"/>
                <a:gd name="T5" fmla="*/ 6 h 55"/>
                <a:gd name="T6" fmla="*/ 50 w 51"/>
                <a:gd name="T7" fmla="*/ 20 h 55"/>
                <a:gd name="T8" fmla="*/ 45 w 51"/>
                <a:gd name="T9" fmla="*/ 42 h 55"/>
                <a:gd name="T10" fmla="*/ 26 w 51"/>
                <a:gd name="T11" fmla="*/ 55 h 55"/>
                <a:gd name="T12" fmla="*/ 6 w 51"/>
                <a:gd name="T13" fmla="*/ 42 h 55"/>
                <a:gd name="T14" fmla="*/ 0 w 51"/>
                <a:gd name="T15" fmla="*/ 20 h 55"/>
                <a:gd name="T16" fmla="*/ 1 w 51"/>
                <a:gd name="T17" fmla="*/ 19 h 55"/>
                <a:gd name="T18" fmla="*/ 18 w 51"/>
                <a:gd name="T19" fmla="*/ 22 h 55"/>
                <a:gd name="T20" fmla="*/ 22 w 51"/>
                <a:gd name="T21" fmla="*/ 35 h 55"/>
                <a:gd name="T22" fmla="*/ 30 w 51"/>
                <a:gd name="T23" fmla="*/ 35 h 55"/>
                <a:gd name="T24" fmla="*/ 33 w 51"/>
                <a:gd name="T25" fmla="*/ 23 h 55"/>
                <a:gd name="T26" fmla="*/ 31 w 51"/>
                <a:gd name="T27" fmla="*/ 21 h 55"/>
                <a:gd name="T28" fmla="*/ 18 w 51"/>
                <a:gd name="T2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55">
                  <a:moveTo>
                    <a:pt x="1" y="19"/>
                  </a:moveTo>
                  <a:cubicBezTo>
                    <a:pt x="1" y="10"/>
                    <a:pt x="2" y="9"/>
                    <a:pt x="10" y="6"/>
                  </a:cubicBezTo>
                  <a:cubicBezTo>
                    <a:pt x="26" y="0"/>
                    <a:pt x="26" y="0"/>
                    <a:pt x="41" y="6"/>
                  </a:cubicBezTo>
                  <a:cubicBezTo>
                    <a:pt x="49" y="9"/>
                    <a:pt x="51" y="11"/>
                    <a:pt x="50" y="20"/>
                  </a:cubicBezTo>
                  <a:cubicBezTo>
                    <a:pt x="49" y="27"/>
                    <a:pt x="48" y="35"/>
                    <a:pt x="45" y="42"/>
                  </a:cubicBezTo>
                  <a:cubicBezTo>
                    <a:pt x="42" y="50"/>
                    <a:pt x="35" y="55"/>
                    <a:pt x="26" y="55"/>
                  </a:cubicBezTo>
                  <a:cubicBezTo>
                    <a:pt x="16" y="55"/>
                    <a:pt x="9" y="50"/>
                    <a:pt x="6" y="42"/>
                  </a:cubicBezTo>
                  <a:cubicBezTo>
                    <a:pt x="3" y="35"/>
                    <a:pt x="2" y="27"/>
                    <a:pt x="0" y="20"/>
                  </a:cubicBezTo>
                  <a:cubicBezTo>
                    <a:pt x="1" y="20"/>
                    <a:pt x="1" y="20"/>
                    <a:pt x="1" y="19"/>
                  </a:cubicBezTo>
                  <a:close/>
                  <a:moveTo>
                    <a:pt x="18" y="22"/>
                  </a:moveTo>
                  <a:cubicBezTo>
                    <a:pt x="19" y="26"/>
                    <a:pt x="20" y="31"/>
                    <a:pt x="22" y="35"/>
                  </a:cubicBezTo>
                  <a:cubicBezTo>
                    <a:pt x="23" y="39"/>
                    <a:pt x="28" y="39"/>
                    <a:pt x="30" y="35"/>
                  </a:cubicBezTo>
                  <a:cubicBezTo>
                    <a:pt x="31" y="31"/>
                    <a:pt x="32" y="27"/>
                    <a:pt x="33" y="23"/>
                  </a:cubicBezTo>
                  <a:cubicBezTo>
                    <a:pt x="33" y="22"/>
                    <a:pt x="32" y="21"/>
                    <a:pt x="31" y="21"/>
                  </a:cubicBezTo>
                  <a:cubicBezTo>
                    <a:pt x="27" y="18"/>
                    <a:pt x="23" y="19"/>
                    <a:pt x="18" y="2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11040361" y="2022970"/>
            <a:ext cx="368301" cy="927099"/>
            <a:chOff x="2012950" y="1963738"/>
            <a:chExt cx="368301" cy="927099"/>
          </a:xfrm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2012950" y="2254250"/>
              <a:ext cx="368301" cy="636587"/>
            </a:xfrm>
            <a:custGeom>
              <a:avLst/>
              <a:gdLst>
                <a:gd name="T0" fmla="*/ 231 w 285"/>
                <a:gd name="T1" fmla="*/ 304 h 497"/>
                <a:gd name="T2" fmla="*/ 230 w 285"/>
                <a:gd name="T3" fmla="*/ 490 h 497"/>
                <a:gd name="T4" fmla="*/ 214 w 285"/>
                <a:gd name="T5" fmla="*/ 488 h 497"/>
                <a:gd name="T6" fmla="*/ 213 w 285"/>
                <a:gd name="T7" fmla="*/ 266 h 497"/>
                <a:gd name="T8" fmla="*/ 72 w 285"/>
                <a:gd name="T9" fmla="*/ 261 h 497"/>
                <a:gd name="T10" fmla="*/ 72 w 285"/>
                <a:gd name="T11" fmla="*/ 486 h 497"/>
                <a:gd name="T12" fmla="*/ 55 w 285"/>
                <a:gd name="T13" fmla="*/ 489 h 497"/>
                <a:gd name="T14" fmla="*/ 55 w 285"/>
                <a:gd name="T15" fmla="*/ 303 h 497"/>
                <a:gd name="T16" fmla="*/ 2 w 285"/>
                <a:gd name="T17" fmla="*/ 237 h 497"/>
                <a:gd name="T18" fmla="*/ 69 w 285"/>
                <a:gd name="T19" fmla="*/ 16 h 497"/>
                <a:gd name="T20" fmla="*/ 175 w 285"/>
                <a:gd name="T21" fmla="*/ 2 h 497"/>
                <a:gd name="T22" fmla="*/ 285 w 285"/>
                <a:gd name="T23" fmla="*/ 132 h 497"/>
                <a:gd name="T24" fmla="*/ 233 w 285"/>
                <a:gd name="T25" fmla="*/ 298 h 497"/>
                <a:gd name="T26" fmla="*/ 231 w 285"/>
                <a:gd name="T27" fmla="*/ 156 h 497"/>
                <a:gd name="T28" fmla="*/ 267 w 285"/>
                <a:gd name="T29" fmla="*/ 154 h 497"/>
                <a:gd name="T30" fmla="*/ 173 w 285"/>
                <a:gd name="T31" fmla="*/ 19 h 497"/>
                <a:gd name="T32" fmla="*/ 27 w 285"/>
                <a:gd name="T33" fmla="*/ 87 h 497"/>
                <a:gd name="T34" fmla="*/ 19 w 285"/>
                <a:gd name="T35" fmla="*/ 156 h 497"/>
                <a:gd name="T36" fmla="*/ 55 w 285"/>
                <a:gd name="T37" fmla="*/ 149 h 497"/>
                <a:gd name="T38" fmla="*/ 72 w 285"/>
                <a:gd name="T39" fmla="*/ 151 h 497"/>
                <a:gd name="T40" fmla="*/ 72 w 285"/>
                <a:gd name="T41" fmla="*/ 243 h 497"/>
                <a:gd name="T42" fmla="*/ 213 w 285"/>
                <a:gd name="T43" fmla="*/ 239 h 497"/>
                <a:gd name="T44" fmla="*/ 214 w 285"/>
                <a:gd name="T45" fmla="*/ 149 h 497"/>
                <a:gd name="T46" fmla="*/ 231 w 285"/>
                <a:gd name="T47" fmla="*/ 149 h 497"/>
                <a:gd name="T48" fmla="*/ 231 w 285"/>
                <a:gd name="T49" fmla="*/ 281 h 497"/>
                <a:gd name="T50" fmla="*/ 266 w 285"/>
                <a:gd name="T51" fmla="*/ 247 h 497"/>
                <a:gd name="T52" fmla="*/ 231 w 285"/>
                <a:gd name="T53" fmla="*/ 214 h 497"/>
                <a:gd name="T54" fmla="*/ 55 w 285"/>
                <a:gd name="T55" fmla="*/ 214 h 497"/>
                <a:gd name="T56" fmla="*/ 19 w 285"/>
                <a:gd name="T57" fmla="*/ 239 h 497"/>
                <a:gd name="T58" fmla="*/ 41 w 285"/>
                <a:gd name="T59" fmla="*/ 275 h 497"/>
                <a:gd name="T60" fmla="*/ 55 w 285"/>
                <a:gd name="T61" fmla="*/ 214 h 497"/>
                <a:gd name="T62" fmla="*/ 21 w 285"/>
                <a:gd name="T63" fmla="*/ 174 h 497"/>
                <a:gd name="T64" fmla="*/ 18 w 285"/>
                <a:gd name="T65" fmla="*/ 197 h 497"/>
                <a:gd name="T66" fmla="*/ 55 w 285"/>
                <a:gd name="T67" fmla="*/ 173 h 497"/>
                <a:gd name="T68" fmla="*/ 231 w 285"/>
                <a:gd name="T69" fmla="*/ 174 h 497"/>
                <a:gd name="T70" fmla="*/ 267 w 285"/>
                <a:gd name="T71" fmla="*/ 1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" h="497">
                  <a:moveTo>
                    <a:pt x="231" y="299"/>
                  </a:moveTo>
                  <a:cubicBezTo>
                    <a:pt x="231" y="301"/>
                    <a:pt x="231" y="302"/>
                    <a:pt x="231" y="304"/>
                  </a:cubicBezTo>
                  <a:cubicBezTo>
                    <a:pt x="231" y="364"/>
                    <a:pt x="231" y="425"/>
                    <a:pt x="231" y="485"/>
                  </a:cubicBezTo>
                  <a:cubicBezTo>
                    <a:pt x="231" y="487"/>
                    <a:pt x="231" y="488"/>
                    <a:pt x="230" y="490"/>
                  </a:cubicBezTo>
                  <a:cubicBezTo>
                    <a:pt x="229" y="494"/>
                    <a:pt x="225" y="497"/>
                    <a:pt x="221" y="496"/>
                  </a:cubicBezTo>
                  <a:cubicBezTo>
                    <a:pt x="217" y="496"/>
                    <a:pt x="214" y="492"/>
                    <a:pt x="214" y="488"/>
                  </a:cubicBezTo>
                  <a:cubicBezTo>
                    <a:pt x="213" y="487"/>
                    <a:pt x="213" y="486"/>
                    <a:pt x="213" y="484"/>
                  </a:cubicBezTo>
                  <a:cubicBezTo>
                    <a:pt x="213" y="412"/>
                    <a:pt x="213" y="339"/>
                    <a:pt x="213" y="266"/>
                  </a:cubicBezTo>
                  <a:cubicBezTo>
                    <a:pt x="213" y="264"/>
                    <a:pt x="213" y="263"/>
                    <a:pt x="213" y="261"/>
                  </a:cubicBezTo>
                  <a:cubicBezTo>
                    <a:pt x="166" y="261"/>
                    <a:pt x="120" y="261"/>
                    <a:pt x="72" y="261"/>
                  </a:cubicBezTo>
                  <a:cubicBezTo>
                    <a:pt x="72" y="263"/>
                    <a:pt x="72" y="265"/>
                    <a:pt x="72" y="267"/>
                  </a:cubicBezTo>
                  <a:cubicBezTo>
                    <a:pt x="72" y="340"/>
                    <a:pt x="72" y="413"/>
                    <a:pt x="72" y="486"/>
                  </a:cubicBezTo>
                  <a:cubicBezTo>
                    <a:pt x="72" y="491"/>
                    <a:pt x="70" y="494"/>
                    <a:pt x="66" y="496"/>
                  </a:cubicBezTo>
                  <a:cubicBezTo>
                    <a:pt x="61" y="497"/>
                    <a:pt x="56" y="494"/>
                    <a:pt x="55" y="489"/>
                  </a:cubicBezTo>
                  <a:cubicBezTo>
                    <a:pt x="55" y="487"/>
                    <a:pt x="55" y="485"/>
                    <a:pt x="55" y="484"/>
                  </a:cubicBezTo>
                  <a:cubicBezTo>
                    <a:pt x="55" y="424"/>
                    <a:pt x="55" y="363"/>
                    <a:pt x="55" y="303"/>
                  </a:cubicBezTo>
                  <a:cubicBezTo>
                    <a:pt x="55" y="300"/>
                    <a:pt x="54" y="298"/>
                    <a:pt x="51" y="297"/>
                  </a:cubicBezTo>
                  <a:cubicBezTo>
                    <a:pt x="22" y="291"/>
                    <a:pt x="2" y="268"/>
                    <a:pt x="2" y="237"/>
                  </a:cubicBezTo>
                  <a:cubicBezTo>
                    <a:pt x="1" y="199"/>
                    <a:pt x="0" y="161"/>
                    <a:pt x="2" y="123"/>
                  </a:cubicBezTo>
                  <a:cubicBezTo>
                    <a:pt x="4" y="75"/>
                    <a:pt x="28" y="39"/>
                    <a:pt x="69" y="16"/>
                  </a:cubicBezTo>
                  <a:cubicBezTo>
                    <a:pt x="88" y="5"/>
                    <a:pt x="108" y="0"/>
                    <a:pt x="130" y="0"/>
                  </a:cubicBezTo>
                  <a:cubicBezTo>
                    <a:pt x="145" y="0"/>
                    <a:pt x="160" y="0"/>
                    <a:pt x="175" y="2"/>
                  </a:cubicBezTo>
                  <a:cubicBezTo>
                    <a:pt x="210" y="7"/>
                    <a:pt x="238" y="25"/>
                    <a:pt x="259" y="53"/>
                  </a:cubicBezTo>
                  <a:cubicBezTo>
                    <a:pt x="277" y="76"/>
                    <a:pt x="285" y="103"/>
                    <a:pt x="285" y="132"/>
                  </a:cubicBezTo>
                  <a:cubicBezTo>
                    <a:pt x="284" y="166"/>
                    <a:pt x="284" y="201"/>
                    <a:pt x="285" y="235"/>
                  </a:cubicBezTo>
                  <a:cubicBezTo>
                    <a:pt x="285" y="271"/>
                    <a:pt x="259" y="295"/>
                    <a:pt x="233" y="298"/>
                  </a:cubicBezTo>
                  <a:cubicBezTo>
                    <a:pt x="232" y="298"/>
                    <a:pt x="232" y="299"/>
                    <a:pt x="231" y="299"/>
                  </a:cubicBezTo>
                  <a:close/>
                  <a:moveTo>
                    <a:pt x="231" y="156"/>
                  </a:moveTo>
                  <a:cubicBezTo>
                    <a:pt x="242" y="156"/>
                    <a:pt x="254" y="156"/>
                    <a:pt x="265" y="156"/>
                  </a:cubicBezTo>
                  <a:cubicBezTo>
                    <a:pt x="266" y="156"/>
                    <a:pt x="267" y="154"/>
                    <a:pt x="267" y="154"/>
                  </a:cubicBezTo>
                  <a:cubicBezTo>
                    <a:pt x="267" y="137"/>
                    <a:pt x="268" y="120"/>
                    <a:pt x="264" y="104"/>
                  </a:cubicBezTo>
                  <a:cubicBezTo>
                    <a:pt x="254" y="60"/>
                    <a:pt x="217" y="25"/>
                    <a:pt x="173" y="19"/>
                  </a:cubicBezTo>
                  <a:cubicBezTo>
                    <a:pt x="159" y="17"/>
                    <a:pt x="145" y="17"/>
                    <a:pt x="130" y="17"/>
                  </a:cubicBezTo>
                  <a:cubicBezTo>
                    <a:pt x="85" y="17"/>
                    <a:pt x="45" y="45"/>
                    <a:pt x="27" y="87"/>
                  </a:cubicBezTo>
                  <a:cubicBezTo>
                    <a:pt x="18" y="109"/>
                    <a:pt x="18" y="132"/>
                    <a:pt x="19" y="155"/>
                  </a:cubicBezTo>
                  <a:cubicBezTo>
                    <a:pt x="19" y="155"/>
                    <a:pt x="19" y="156"/>
                    <a:pt x="19" y="156"/>
                  </a:cubicBezTo>
                  <a:cubicBezTo>
                    <a:pt x="31" y="156"/>
                    <a:pt x="43" y="156"/>
                    <a:pt x="55" y="156"/>
                  </a:cubicBezTo>
                  <a:cubicBezTo>
                    <a:pt x="55" y="153"/>
                    <a:pt x="55" y="151"/>
                    <a:pt x="55" y="149"/>
                  </a:cubicBezTo>
                  <a:cubicBezTo>
                    <a:pt x="55" y="144"/>
                    <a:pt x="60" y="140"/>
                    <a:pt x="65" y="141"/>
                  </a:cubicBezTo>
                  <a:cubicBezTo>
                    <a:pt x="70" y="142"/>
                    <a:pt x="72" y="145"/>
                    <a:pt x="72" y="151"/>
                  </a:cubicBezTo>
                  <a:cubicBezTo>
                    <a:pt x="72" y="180"/>
                    <a:pt x="72" y="210"/>
                    <a:pt x="72" y="239"/>
                  </a:cubicBezTo>
                  <a:cubicBezTo>
                    <a:pt x="72" y="240"/>
                    <a:pt x="72" y="242"/>
                    <a:pt x="72" y="243"/>
                  </a:cubicBezTo>
                  <a:cubicBezTo>
                    <a:pt x="120" y="243"/>
                    <a:pt x="166" y="243"/>
                    <a:pt x="213" y="243"/>
                  </a:cubicBezTo>
                  <a:cubicBezTo>
                    <a:pt x="213" y="242"/>
                    <a:pt x="213" y="240"/>
                    <a:pt x="213" y="239"/>
                  </a:cubicBezTo>
                  <a:cubicBezTo>
                    <a:pt x="213" y="214"/>
                    <a:pt x="213" y="190"/>
                    <a:pt x="213" y="166"/>
                  </a:cubicBezTo>
                  <a:cubicBezTo>
                    <a:pt x="213" y="160"/>
                    <a:pt x="213" y="155"/>
                    <a:pt x="214" y="149"/>
                  </a:cubicBezTo>
                  <a:cubicBezTo>
                    <a:pt x="214" y="144"/>
                    <a:pt x="217" y="141"/>
                    <a:pt x="222" y="141"/>
                  </a:cubicBezTo>
                  <a:cubicBezTo>
                    <a:pt x="227" y="141"/>
                    <a:pt x="230" y="144"/>
                    <a:pt x="231" y="149"/>
                  </a:cubicBezTo>
                  <a:cubicBezTo>
                    <a:pt x="231" y="151"/>
                    <a:pt x="231" y="153"/>
                    <a:pt x="231" y="156"/>
                  </a:cubicBezTo>
                  <a:close/>
                  <a:moveTo>
                    <a:pt x="231" y="281"/>
                  </a:moveTo>
                  <a:cubicBezTo>
                    <a:pt x="232" y="281"/>
                    <a:pt x="233" y="281"/>
                    <a:pt x="233" y="281"/>
                  </a:cubicBezTo>
                  <a:cubicBezTo>
                    <a:pt x="247" y="277"/>
                    <a:pt x="264" y="264"/>
                    <a:pt x="266" y="247"/>
                  </a:cubicBezTo>
                  <a:cubicBezTo>
                    <a:pt x="267" y="236"/>
                    <a:pt x="267" y="225"/>
                    <a:pt x="268" y="214"/>
                  </a:cubicBezTo>
                  <a:cubicBezTo>
                    <a:pt x="255" y="214"/>
                    <a:pt x="243" y="214"/>
                    <a:pt x="231" y="214"/>
                  </a:cubicBezTo>
                  <a:cubicBezTo>
                    <a:pt x="231" y="237"/>
                    <a:pt x="231" y="258"/>
                    <a:pt x="231" y="281"/>
                  </a:cubicBezTo>
                  <a:close/>
                  <a:moveTo>
                    <a:pt x="55" y="214"/>
                  </a:moveTo>
                  <a:cubicBezTo>
                    <a:pt x="43" y="214"/>
                    <a:pt x="31" y="214"/>
                    <a:pt x="19" y="214"/>
                  </a:cubicBezTo>
                  <a:cubicBezTo>
                    <a:pt x="19" y="223"/>
                    <a:pt x="19" y="231"/>
                    <a:pt x="19" y="239"/>
                  </a:cubicBezTo>
                  <a:cubicBezTo>
                    <a:pt x="19" y="248"/>
                    <a:pt x="21" y="257"/>
                    <a:pt x="28" y="264"/>
                  </a:cubicBezTo>
                  <a:cubicBezTo>
                    <a:pt x="32" y="268"/>
                    <a:pt x="36" y="272"/>
                    <a:pt x="41" y="275"/>
                  </a:cubicBezTo>
                  <a:cubicBezTo>
                    <a:pt x="45" y="278"/>
                    <a:pt x="50" y="279"/>
                    <a:pt x="55" y="281"/>
                  </a:cubicBezTo>
                  <a:cubicBezTo>
                    <a:pt x="55" y="258"/>
                    <a:pt x="55" y="237"/>
                    <a:pt x="55" y="214"/>
                  </a:cubicBezTo>
                  <a:close/>
                  <a:moveTo>
                    <a:pt x="55" y="173"/>
                  </a:moveTo>
                  <a:cubicBezTo>
                    <a:pt x="43" y="173"/>
                    <a:pt x="32" y="173"/>
                    <a:pt x="21" y="174"/>
                  </a:cubicBezTo>
                  <a:cubicBezTo>
                    <a:pt x="20" y="174"/>
                    <a:pt x="19" y="175"/>
                    <a:pt x="19" y="175"/>
                  </a:cubicBezTo>
                  <a:cubicBezTo>
                    <a:pt x="18" y="182"/>
                    <a:pt x="18" y="190"/>
                    <a:pt x="18" y="197"/>
                  </a:cubicBezTo>
                  <a:cubicBezTo>
                    <a:pt x="31" y="197"/>
                    <a:pt x="43" y="197"/>
                    <a:pt x="55" y="197"/>
                  </a:cubicBezTo>
                  <a:cubicBezTo>
                    <a:pt x="55" y="189"/>
                    <a:pt x="55" y="181"/>
                    <a:pt x="55" y="173"/>
                  </a:cubicBezTo>
                  <a:close/>
                  <a:moveTo>
                    <a:pt x="267" y="174"/>
                  </a:moveTo>
                  <a:cubicBezTo>
                    <a:pt x="255" y="174"/>
                    <a:pt x="243" y="174"/>
                    <a:pt x="231" y="174"/>
                  </a:cubicBezTo>
                  <a:cubicBezTo>
                    <a:pt x="231" y="182"/>
                    <a:pt x="231" y="189"/>
                    <a:pt x="231" y="197"/>
                  </a:cubicBezTo>
                  <a:cubicBezTo>
                    <a:pt x="243" y="197"/>
                    <a:pt x="255" y="197"/>
                    <a:pt x="267" y="197"/>
                  </a:cubicBezTo>
                  <a:cubicBezTo>
                    <a:pt x="267" y="189"/>
                    <a:pt x="267" y="182"/>
                    <a:pt x="267" y="1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2074863" y="1963738"/>
              <a:ext cx="246063" cy="279400"/>
            </a:xfrm>
            <a:custGeom>
              <a:avLst/>
              <a:gdLst>
                <a:gd name="T0" fmla="*/ 152 w 191"/>
                <a:gd name="T1" fmla="*/ 124 h 218"/>
                <a:gd name="T2" fmla="*/ 132 w 191"/>
                <a:gd name="T3" fmla="*/ 202 h 218"/>
                <a:gd name="T4" fmla="*/ 58 w 191"/>
                <a:gd name="T5" fmla="*/ 201 h 218"/>
                <a:gd name="T6" fmla="*/ 39 w 191"/>
                <a:gd name="T7" fmla="*/ 125 h 218"/>
                <a:gd name="T8" fmla="*/ 26 w 191"/>
                <a:gd name="T9" fmla="*/ 120 h 218"/>
                <a:gd name="T10" fmla="*/ 5 w 191"/>
                <a:gd name="T11" fmla="*/ 107 h 218"/>
                <a:gd name="T12" fmla="*/ 8 w 191"/>
                <a:gd name="T13" fmla="*/ 92 h 218"/>
                <a:gd name="T14" fmla="*/ 25 w 191"/>
                <a:gd name="T15" fmla="*/ 84 h 218"/>
                <a:gd name="T16" fmla="*/ 29 w 191"/>
                <a:gd name="T17" fmla="*/ 79 h 218"/>
                <a:gd name="T18" fmla="*/ 30 w 191"/>
                <a:gd name="T19" fmla="*/ 53 h 218"/>
                <a:gd name="T20" fmla="*/ 73 w 191"/>
                <a:gd name="T21" fmla="*/ 8 h 218"/>
                <a:gd name="T22" fmla="*/ 143 w 191"/>
                <a:gd name="T23" fmla="*/ 21 h 218"/>
                <a:gd name="T24" fmla="*/ 163 w 191"/>
                <a:gd name="T25" fmla="*/ 62 h 218"/>
                <a:gd name="T26" fmla="*/ 163 w 191"/>
                <a:gd name="T27" fmla="*/ 81 h 218"/>
                <a:gd name="T28" fmla="*/ 166 w 191"/>
                <a:gd name="T29" fmla="*/ 85 h 218"/>
                <a:gd name="T30" fmla="*/ 183 w 191"/>
                <a:gd name="T31" fmla="*/ 92 h 218"/>
                <a:gd name="T32" fmla="*/ 187 w 191"/>
                <a:gd name="T33" fmla="*/ 107 h 218"/>
                <a:gd name="T34" fmla="*/ 163 w 191"/>
                <a:gd name="T35" fmla="*/ 121 h 218"/>
                <a:gd name="T36" fmla="*/ 152 w 191"/>
                <a:gd name="T37" fmla="*/ 124 h 218"/>
                <a:gd name="T38" fmla="*/ 163 w 191"/>
                <a:gd name="T39" fmla="*/ 104 h 218"/>
                <a:gd name="T40" fmla="*/ 163 w 191"/>
                <a:gd name="T41" fmla="*/ 102 h 218"/>
                <a:gd name="T42" fmla="*/ 154 w 191"/>
                <a:gd name="T43" fmla="*/ 98 h 218"/>
                <a:gd name="T44" fmla="*/ 146 w 191"/>
                <a:gd name="T45" fmla="*/ 87 h 218"/>
                <a:gd name="T46" fmla="*/ 146 w 191"/>
                <a:gd name="T47" fmla="*/ 63 h 218"/>
                <a:gd name="T48" fmla="*/ 129 w 191"/>
                <a:gd name="T49" fmla="*/ 31 h 218"/>
                <a:gd name="T50" fmla="*/ 75 w 191"/>
                <a:gd name="T51" fmla="*/ 25 h 218"/>
                <a:gd name="T52" fmla="*/ 46 w 191"/>
                <a:gd name="T53" fmla="*/ 60 h 218"/>
                <a:gd name="T54" fmla="*/ 46 w 191"/>
                <a:gd name="T55" fmla="*/ 84 h 218"/>
                <a:gd name="T56" fmla="*/ 37 w 191"/>
                <a:gd name="T57" fmla="*/ 98 h 218"/>
                <a:gd name="T58" fmla="*/ 28 w 191"/>
                <a:gd name="T59" fmla="*/ 102 h 218"/>
                <a:gd name="T60" fmla="*/ 28 w 191"/>
                <a:gd name="T61" fmla="*/ 104 h 218"/>
                <a:gd name="T62" fmla="*/ 163 w 191"/>
                <a:gd name="T63" fmla="*/ 104 h 218"/>
                <a:gd name="T64" fmla="*/ 50 w 191"/>
                <a:gd name="T65" fmla="*/ 151 h 218"/>
                <a:gd name="T66" fmla="*/ 51 w 191"/>
                <a:gd name="T67" fmla="*/ 151 h 218"/>
                <a:gd name="T68" fmla="*/ 52 w 191"/>
                <a:gd name="T69" fmla="*/ 160 h 218"/>
                <a:gd name="T70" fmla="*/ 85 w 191"/>
                <a:gd name="T71" fmla="*/ 195 h 218"/>
                <a:gd name="T72" fmla="*/ 131 w 191"/>
                <a:gd name="T73" fmla="*/ 179 h 218"/>
                <a:gd name="T74" fmla="*/ 136 w 191"/>
                <a:gd name="T75" fmla="*/ 131 h 218"/>
                <a:gd name="T76" fmla="*/ 131 w 191"/>
                <a:gd name="T77" fmla="*/ 128 h 218"/>
                <a:gd name="T78" fmla="*/ 115 w 191"/>
                <a:gd name="T79" fmla="*/ 130 h 218"/>
                <a:gd name="T80" fmla="*/ 60 w 191"/>
                <a:gd name="T81" fmla="*/ 128 h 218"/>
                <a:gd name="T82" fmla="*/ 56 w 191"/>
                <a:gd name="T83" fmla="*/ 131 h 218"/>
                <a:gd name="T84" fmla="*/ 50 w 191"/>
                <a:gd name="T85" fmla="*/ 15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218">
                  <a:moveTo>
                    <a:pt x="152" y="124"/>
                  </a:moveTo>
                  <a:cubicBezTo>
                    <a:pt x="167" y="160"/>
                    <a:pt x="150" y="189"/>
                    <a:pt x="132" y="202"/>
                  </a:cubicBezTo>
                  <a:cubicBezTo>
                    <a:pt x="109" y="218"/>
                    <a:pt x="80" y="217"/>
                    <a:pt x="58" y="201"/>
                  </a:cubicBezTo>
                  <a:cubicBezTo>
                    <a:pt x="40" y="187"/>
                    <a:pt x="25" y="158"/>
                    <a:pt x="39" y="125"/>
                  </a:cubicBezTo>
                  <a:cubicBezTo>
                    <a:pt x="35" y="123"/>
                    <a:pt x="30" y="122"/>
                    <a:pt x="26" y="120"/>
                  </a:cubicBezTo>
                  <a:cubicBezTo>
                    <a:pt x="18" y="117"/>
                    <a:pt x="11" y="114"/>
                    <a:pt x="5" y="107"/>
                  </a:cubicBezTo>
                  <a:cubicBezTo>
                    <a:pt x="0" y="102"/>
                    <a:pt x="1" y="96"/>
                    <a:pt x="8" y="92"/>
                  </a:cubicBezTo>
                  <a:cubicBezTo>
                    <a:pt x="14" y="89"/>
                    <a:pt x="20" y="87"/>
                    <a:pt x="25" y="84"/>
                  </a:cubicBezTo>
                  <a:cubicBezTo>
                    <a:pt x="28" y="83"/>
                    <a:pt x="29" y="82"/>
                    <a:pt x="29" y="79"/>
                  </a:cubicBezTo>
                  <a:cubicBezTo>
                    <a:pt x="29" y="70"/>
                    <a:pt x="28" y="61"/>
                    <a:pt x="30" y="53"/>
                  </a:cubicBezTo>
                  <a:cubicBezTo>
                    <a:pt x="35" y="29"/>
                    <a:pt x="50" y="14"/>
                    <a:pt x="73" y="8"/>
                  </a:cubicBezTo>
                  <a:cubicBezTo>
                    <a:pt x="98" y="0"/>
                    <a:pt x="122" y="4"/>
                    <a:pt x="143" y="21"/>
                  </a:cubicBezTo>
                  <a:cubicBezTo>
                    <a:pt x="156" y="31"/>
                    <a:pt x="162" y="45"/>
                    <a:pt x="163" y="62"/>
                  </a:cubicBezTo>
                  <a:cubicBezTo>
                    <a:pt x="163" y="68"/>
                    <a:pt x="163" y="74"/>
                    <a:pt x="163" y="81"/>
                  </a:cubicBezTo>
                  <a:cubicBezTo>
                    <a:pt x="163" y="83"/>
                    <a:pt x="164" y="84"/>
                    <a:pt x="166" y="85"/>
                  </a:cubicBezTo>
                  <a:cubicBezTo>
                    <a:pt x="172" y="87"/>
                    <a:pt x="178" y="90"/>
                    <a:pt x="183" y="92"/>
                  </a:cubicBezTo>
                  <a:cubicBezTo>
                    <a:pt x="190" y="95"/>
                    <a:pt x="191" y="101"/>
                    <a:pt x="187" y="107"/>
                  </a:cubicBezTo>
                  <a:cubicBezTo>
                    <a:pt x="180" y="114"/>
                    <a:pt x="172" y="118"/>
                    <a:pt x="163" y="121"/>
                  </a:cubicBezTo>
                  <a:cubicBezTo>
                    <a:pt x="160" y="122"/>
                    <a:pt x="156" y="123"/>
                    <a:pt x="152" y="124"/>
                  </a:cubicBezTo>
                  <a:close/>
                  <a:moveTo>
                    <a:pt x="163" y="104"/>
                  </a:moveTo>
                  <a:cubicBezTo>
                    <a:pt x="163" y="103"/>
                    <a:pt x="163" y="103"/>
                    <a:pt x="163" y="102"/>
                  </a:cubicBezTo>
                  <a:cubicBezTo>
                    <a:pt x="160" y="101"/>
                    <a:pt x="157" y="100"/>
                    <a:pt x="154" y="98"/>
                  </a:cubicBezTo>
                  <a:cubicBezTo>
                    <a:pt x="147" y="96"/>
                    <a:pt x="146" y="94"/>
                    <a:pt x="146" y="87"/>
                  </a:cubicBezTo>
                  <a:cubicBezTo>
                    <a:pt x="146" y="79"/>
                    <a:pt x="146" y="71"/>
                    <a:pt x="146" y="63"/>
                  </a:cubicBezTo>
                  <a:cubicBezTo>
                    <a:pt x="145" y="50"/>
                    <a:pt x="140" y="39"/>
                    <a:pt x="129" y="31"/>
                  </a:cubicBezTo>
                  <a:cubicBezTo>
                    <a:pt x="112" y="20"/>
                    <a:pt x="94" y="19"/>
                    <a:pt x="75" y="25"/>
                  </a:cubicBezTo>
                  <a:cubicBezTo>
                    <a:pt x="59" y="30"/>
                    <a:pt x="49" y="42"/>
                    <a:pt x="46" y="60"/>
                  </a:cubicBezTo>
                  <a:cubicBezTo>
                    <a:pt x="45" y="68"/>
                    <a:pt x="45" y="76"/>
                    <a:pt x="46" y="84"/>
                  </a:cubicBezTo>
                  <a:cubicBezTo>
                    <a:pt x="46" y="91"/>
                    <a:pt x="44" y="96"/>
                    <a:pt x="37" y="98"/>
                  </a:cubicBezTo>
                  <a:cubicBezTo>
                    <a:pt x="34" y="99"/>
                    <a:pt x="31" y="101"/>
                    <a:pt x="28" y="102"/>
                  </a:cubicBezTo>
                  <a:cubicBezTo>
                    <a:pt x="28" y="102"/>
                    <a:pt x="28" y="103"/>
                    <a:pt x="28" y="104"/>
                  </a:cubicBezTo>
                  <a:cubicBezTo>
                    <a:pt x="73" y="117"/>
                    <a:pt x="118" y="117"/>
                    <a:pt x="163" y="104"/>
                  </a:cubicBezTo>
                  <a:close/>
                  <a:moveTo>
                    <a:pt x="50" y="151"/>
                  </a:moveTo>
                  <a:cubicBezTo>
                    <a:pt x="50" y="151"/>
                    <a:pt x="50" y="151"/>
                    <a:pt x="51" y="151"/>
                  </a:cubicBezTo>
                  <a:cubicBezTo>
                    <a:pt x="51" y="154"/>
                    <a:pt x="51" y="157"/>
                    <a:pt x="52" y="160"/>
                  </a:cubicBezTo>
                  <a:cubicBezTo>
                    <a:pt x="56" y="178"/>
                    <a:pt x="66" y="190"/>
                    <a:pt x="85" y="195"/>
                  </a:cubicBezTo>
                  <a:cubicBezTo>
                    <a:pt x="103" y="199"/>
                    <a:pt x="119" y="194"/>
                    <a:pt x="131" y="179"/>
                  </a:cubicBezTo>
                  <a:cubicBezTo>
                    <a:pt x="143" y="165"/>
                    <a:pt x="144" y="148"/>
                    <a:pt x="136" y="131"/>
                  </a:cubicBezTo>
                  <a:cubicBezTo>
                    <a:pt x="135" y="129"/>
                    <a:pt x="134" y="128"/>
                    <a:pt x="131" y="128"/>
                  </a:cubicBezTo>
                  <a:cubicBezTo>
                    <a:pt x="126" y="129"/>
                    <a:pt x="121" y="130"/>
                    <a:pt x="115" y="130"/>
                  </a:cubicBezTo>
                  <a:cubicBezTo>
                    <a:pt x="97" y="131"/>
                    <a:pt x="79" y="131"/>
                    <a:pt x="60" y="128"/>
                  </a:cubicBezTo>
                  <a:cubicBezTo>
                    <a:pt x="58" y="128"/>
                    <a:pt x="56" y="129"/>
                    <a:pt x="56" y="131"/>
                  </a:cubicBezTo>
                  <a:cubicBezTo>
                    <a:pt x="54" y="138"/>
                    <a:pt x="52" y="144"/>
                    <a:pt x="50" y="1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2185988" y="2665413"/>
              <a:ext cx="22225" cy="223837"/>
            </a:xfrm>
            <a:custGeom>
              <a:avLst/>
              <a:gdLst>
                <a:gd name="T0" fmla="*/ 17 w 17"/>
                <a:gd name="T1" fmla="*/ 88 h 175"/>
                <a:gd name="T2" fmla="*/ 17 w 17"/>
                <a:gd name="T3" fmla="*/ 164 h 175"/>
                <a:gd name="T4" fmla="*/ 17 w 17"/>
                <a:gd name="T5" fmla="*/ 168 h 175"/>
                <a:gd name="T6" fmla="*/ 9 w 17"/>
                <a:gd name="T7" fmla="*/ 175 h 175"/>
                <a:gd name="T8" fmla="*/ 1 w 17"/>
                <a:gd name="T9" fmla="*/ 169 h 175"/>
                <a:gd name="T10" fmla="*/ 0 w 17"/>
                <a:gd name="T11" fmla="*/ 163 h 175"/>
                <a:gd name="T12" fmla="*/ 0 w 17"/>
                <a:gd name="T13" fmla="*/ 12 h 175"/>
                <a:gd name="T14" fmla="*/ 0 w 17"/>
                <a:gd name="T15" fmla="*/ 9 h 175"/>
                <a:gd name="T16" fmla="*/ 9 w 17"/>
                <a:gd name="T17" fmla="*/ 0 h 175"/>
                <a:gd name="T18" fmla="*/ 17 w 17"/>
                <a:gd name="T19" fmla="*/ 9 h 175"/>
                <a:gd name="T20" fmla="*/ 17 w 17"/>
                <a:gd name="T21" fmla="*/ 88 h 175"/>
                <a:gd name="T22" fmla="*/ 17 w 17"/>
                <a:gd name="T23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5">
                  <a:moveTo>
                    <a:pt x="17" y="88"/>
                  </a:moveTo>
                  <a:cubicBezTo>
                    <a:pt x="17" y="113"/>
                    <a:pt x="17" y="138"/>
                    <a:pt x="17" y="164"/>
                  </a:cubicBezTo>
                  <a:cubicBezTo>
                    <a:pt x="17" y="165"/>
                    <a:pt x="17" y="167"/>
                    <a:pt x="17" y="168"/>
                  </a:cubicBezTo>
                  <a:cubicBezTo>
                    <a:pt x="16" y="172"/>
                    <a:pt x="13" y="175"/>
                    <a:pt x="9" y="175"/>
                  </a:cubicBezTo>
                  <a:cubicBezTo>
                    <a:pt x="5" y="175"/>
                    <a:pt x="1" y="173"/>
                    <a:pt x="1" y="169"/>
                  </a:cubicBezTo>
                  <a:cubicBezTo>
                    <a:pt x="0" y="167"/>
                    <a:pt x="0" y="165"/>
                    <a:pt x="0" y="163"/>
                  </a:cubicBezTo>
                  <a:cubicBezTo>
                    <a:pt x="0" y="113"/>
                    <a:pt x="0" y="62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4"/>
                    <a:pt x="4" y="0"/>
                    <a:pt x="9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36"/>
                    <a:pt x="17" y="62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2220913" y="2347913"/>
              <a:ext cx="65088" cy="73025"/>
            </a:xfrm>
            <a:custGeom>
              <a:avLst/>
              <a:gdLst>
                <a:gd name="T0" fmla="*/ 49 w 50"/>
                <a:gd name="T1" fmla="*/ 18 h 57"/>
                <a:gd name="T2" fmla="*/ 41 w 50"/>
                <a:gd name="T3" fmla="*/ 46 h 57"/>
                <a:gd name="T4" fmla="*/ 8 w 50"/>
                <a:gd name="T5" fmla="*/ 44 h 57"/>
                <a:gd name="T6" fmla="*/ 0 w 50"/>
                <a:gd name="T7" fmla="*/ 13 h 57"/>
                <a:gd name="T8" fmla="*/ 6 w 50"/>
                <a:gd name="T9" fmla="*/ 6 h 57"/>
                <a:gd name="T10" fmla="*/ 22 w 50"/>
                <a:gd name="T11" fmla="*/ 0 h 57"/>
                <a:gd name="T12" fmla="*/ 28 w 50"/>
                <a:gd name="T13" fmla="*/ 0 h 57"/>
                <a:gd name="T14" fmla="*/ 44 w 50"/>
                <a:gd name="T15" fmla="*/ 6 h 57"/>
                <a:gd name="T16" fmla="*/ 49 w 50"/>
                <a:gd name="T17" fmla="*/ 18 h 57"/>
                <a:gd name="T18" fmla="*/ 33 w 50"/>
                <a:gd name="T19" fmla="*/ 20 h 57"/>
                <a:gd name="T20" fmla="*/ 26 w 50"/>
                <a:gd name="T21" fmla="*/ 18 h 57"/>
                <a:gd name="T22" fmla="*/ 18 w 50"/>
                <a:gd name="T23" fmla="*/ 22 h 57"/>
                <a:gd name="T24" fmla="*/ 21 w 50"/>
                <a:gd name="T25" fmla="*/ 33 h 57"/>
                <a:gd name="T26" fmla="*/ 25 w 50"/>
                <a:gd name="T27" fmla="*/ 36 h 57"/>
                <a:gd name="T28" fmla="*/ 29 w 50"/>
                <a:gd name="T29" fmla="*/ 33 h 57"/>
                <a:gd name="T30" fmla="*/ 33 w 50"/>
                <a:gd name="T31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7">
                  <a:moveTo>
                    <a:pt x="49" y="18"/>
                  </a:moveTo>
                  <a:cubicBezTo>
                    <a:pt x="49" y="28"/>
                    <a:pt x="47" y="38"/>
                    <a:pt x="41" y="46"/>
                  </a:cubicBezTo>
                  <a:cubicBezTo>
                    <a:pt x="32" y="57"/>
                    <a:pt x="15" y="56"/>
                    <a:pt x="8" y="44"/>
                  </a:cubicBezTo>
                  <a:cubicBezTo>
                    <a:pt x="1" y="35"/>
                    <a:pt x="0" y="24"/>
                    <a:pt x="0" y="13"/>
                  </a:cubicBezTo>
                  <a:cubicBezTo>
                    <a:pt x="0" y="10"/>
                    <a:pt x="2" y="7"/>
                    <a:pt x="6" y="6"/>
                  </a:cubicBezTo>
                  <a:cubicBezTo>
                    <a:pt x="11" y="4"/>
                    <a:pt x="16" y="2"/>
                    <a:pt x="22" y="0"/>
                  </a:cubicBezTo>
                  <a:cubicBezTo>
                    <a:pt x="24" y="0"/>
                    <a:pt x="26" y="0"/>
                    <a:pt x="28" y="0"/>
                  </a:cubicBezTo>
                  <a:cubicBezTo>
                    <a:pt x="33" y="2"/>
                    <a:pt x="38" y="4"/>
                    <a:pt x="44" y="6"/>
                  </a:cubicBezTo>
                  <a:cubicBezTo>
                    <a:pt x="49" y="8"/>
                    <a:pt x="50" y="13"/>
                    <a:pt x="49" y="18"/>
                  </a:cubicBezTo>
                  <a:close/>
                  <a:moveTo>
                    <a:pt x="33" y="20"/>
                  </a:moveTo>
                  <a:cubicBezTo>
                    <a:pt x="30" y="19"/>
                    <a:pt x="28" y="18"/>
                    <a:pt x="26" y="18"/>
                  </a:cubicBezTo>
                  <a:cubicBezTo>
                    <a:pt x="23" y="17"/>
                    <a:pt x="18" y="19"/>
                    <a:pt x="18" y="22"/>
                  </a:cubicBezTo>
                  <a:cubicBezTo>
                    <a:pt x="18" y="25"/>
                    <a:pt x="19" y="29"/>
                    <a:pt x="21" y="33"/>
                  </a:cubicBezTo>
                  <a:cubicBezTo>
                    <a:pt x="21" y="34"/>
                    <a:pt x="23" y="36"/>
                    <a:pt x="25" y="36"/>
                  </a:cubicBezTo>
                  <a:cubicBezTo>
                    <a:pt x="26" y="36"/>
                    <a:pt x="29" y="34"/>
                    <a:pt x="29" y="33"/>
                  </a:cubicBezTo>
                  <a:cubicBezTo>
                    <a:pt x="31" y="29"/>
                    <a:pt x="31" y="25"/>
                    <a:pt x="33" y="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2163763" y="2032000"/>
              <a:ext cx="65088" cy="69850"/>
            </a:xfrm>
            <a:custGeom>
              <a:avLst/>
              <a:gdLst>
                <a:gd name="T0" fmla="*/ 1 w 51"/>
                <a:gd name="T1" fmla="*/ 19 h 55"/>
                <a:gd name="T2" fmla="*/ 10 w 51"/>
                <a:gd name="T3" fmla="*/ 6 h 55"/>
                <a:gd name="T4" fmla="*/ 41 w 51"/>
                <a:gd name="T5" fmla="*/ 6 h 55"/>
                <a:gd name="T6" fmla="*/ 50 w 51"/>
                <a:gd name="T7" fmla="*/ 20 h 55"/>
                <a:gd name="T8" fmla="*/ 45 w 51"/>
                <a:gd name="T9" fmla="*/ 42 h 55"/>
                <a:gd name="T10" fmla="*/ 26 w 51"/>
                <a:gd name="T11" fmla="*/ 55 h 55"/>
                <a:gd name="T12" fmla="*/ 6 w 51"/>
                <a:gd name="T13" fmla="*/ 42 h 55"/>
                <a:gd name="T14" fmla="*/ 0 w 51"/>
                <a:gd name="T15" fmla="*/ 20 h 55"/>
                <a:gd name="T16" fmla="*/ 1 w 51"/>
                <a:gd name="T17" fmla="*/ 19 h 55"/>
                <a:gd name="T18" fmla="*/ 18 w 51"/>
                <a:gd name="T19" fmla="*/ 22 h 55"/>
                <a:gd name="T20" fmla="*/ 22 w 51"/>
                <a:gd name="T21" fmla="*/ 35 h 55"/>
                <a:gd name="T22" fmla="*/ 30 w 51"/>
                <a:gd name="T23" fmla="*/ 35 h 55"/>
                <a:gd name="T24" fmla="*/ 33 w 51"/>
                <a:gd name="T25" fmla="*/ 23 h 55"/>
                <a:gd name="T26" fmla="*/ 31 w 51"/>
                <a:gd name="T27" fmla="*/ 21 h 55"/>
                <a:gd name="T28" fmla="*/ 18 w 51"/>
                <a:gd name="T2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55">
                  <a:moveTo>
                    <a:pt x="1" y="19"/>
                  </a:moveTo>
                  <a:cubicBezTo>
                    <a:pt x="1" y="10"/>
                    <a:pt x="2" y="9"/>
                    <a:pt x="10" y="6"/>
                  </a:cubicBezTo>
                  <a:cubicBezTo>
                    <a:pt x="26" y="0"/>
                    <a:pt x="26" y="0"/>
                    <a:pt x="41" y="6"/>
                  </a:cubicBezTo>
                  <a:cubicBezTo>
                    <a:pt x="49" y="9"/>
                    <a:pt x="51" y="11"/>
                    <a:pt x="50" y="20"/>
                  </a:cubicBezTo>
                  <a:cubicBezTo>
                    <a:pt x="49" y="27"/>
                    <a:pt x="48" y="35"/>
                    <a:pt x="45" y="42"/>
                  </a:cubicBezTo>
                  <a:cubicBezTo>
                    <a:pt x="42" y="50"/>
                    <a:pt x="35" y="55"/>
                    <a:pt x="26" y="55"/>
                  </a:cubicBezTo>
                  <a:cubicBezTo>
                    <a:pt x="16" y="55"/>
                    <a:pt x="9" y="50"/>
                    <a:pt x="6" y="42"/>
                  </a:cubicBezTo>
                  <a:cubicBezTo>
                    <a:pt x="3" y="35"/>
                    <a:pt x="2" y="27"/>
                    <a:pt x="0" y="20"/>
                  </a:cubicBezTo>
                  <a:cubicBezTo>
                    <a:pt x="1" y="20"/>
                    <a:pt x="1" y="20"/>
                    <a:pt x="1" y="19"/>
                  </a:cubicBezTo>
                  <a:close/>
                  <a:moveTo>
                    <a:pt x="18" y="22"/>
                  </a:moveTo>
                  <a:cubicBezTo>
                    <a:pt x="19" y="26"/>
                    <a:pt x="20" y="31"/>
                    <a:pt x="22" y="35"/>
                  </a:cubicBezTo>
                  <a:cubicBezTo>
                    <a:pt x="23" y="39"/>
                    <a:pt x="28" y="39"/>
                    <a:pt x="30" y="35"/>
                  </a:cubicBezTo>
                  <a:cubicBezTo>
                    <a:pt x="31" y="31"/>
                    <a:pt x="32" y="27"/>
                    <a:pt x="33" y="23"/>
                  </a:cubicBezTo>
                  <a:cubicBezTo>
                    <a:pt x="33" y="22"/>
                    <a:pt x="32" y="21"/>
                    <a:pt x="31" y="21"/>
                  </a:cubicBezTo>
                  <a:cubicBezTo>
                    <a:pt x="27" y="18"/>
                    <a:pt x="23" y="19"/>
                    <a:pt x="18" y="2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910559" y="2243632"/>
            <a:ext cx="368301" cy="927099"/>
            <a:chOff x="2012950" y="1963738"/>
            <a:chExt cx="368301" cy="927099"/>
          </a:xfrm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2012950" y="2254250"/>
              <a:ext cx="368301" cy="636587"/>
            </a:xfrm>
            <a:custGeom>
              <a:avLst/>
              <a:gdLst>
                <a:gd name="T0" fmla="*/ 231 w 285"/>
                <a:gd name="T1" fmla="*/ 304 h 497"/>
                <a:gd name="T2" fmla="*/ 230 w 285"/>
                <a:gd name="T3" fmla="*/ 490 h 497"/>
                <a:gd name="T4" fmla="*/ 214 w 285"/>
                <a:gd name="T5" fmla="*/ 488 h 497"/>
                <a:gd name="T6" fmla="*/ 213 w 285"/>
                <a:gd name="T7" fmla="*/ 266 h 497"/>
                <a:gd name="T8" fmla="*/ 72 w 285"/>
                <a:gd name="T9" fmla="*/ 261 h 497"/>
                <a:gd name="T10" fmla="*/ 72 w 285"/>
                <a:gd name="T11" fmla="*/ 486 h 497"/>
                <a:gd name="T12" fmla="*/ 55 w 285"/>
                <a:gd name="T13" fmla="*/ 489 h 497"/>
                <a:gd name="T14" fmla="*/ 55 w 285"/>
                <a:gd name="T15" fmla="*/ 303 h 497"/>
                <a:gd name="T16" fmla="*/ 2 w 285"/>
                <a:gd name="T17" fmla="*/ 237 h 497"/>
                <a:gd name="T18" fmla="*/ 69 w 285"/>
                <a:gd name="T19" fmla="*/ 16 h 497"/>
                <a:gd name="T20" fmla="*/ 175 w 285"/>
                <a:gd name="T21" fmla="*/ 2 h 497"/>
                <a:gd name="T22" fmla="*/ 285 w 285"/>
                <a:gd name="T23" fmla="*/ 132 h 497"/>
                <a:gd name="T24" fmla="*/ 233 w 285"/>
                <a:gd name="T25" fmla="*/ 298 h 497"/>
                <a:gd name="T26" fmla="*/ 231 w 285"/>
                <a:gd name="T27" fmla="*/ 156 h 497"/>
                <a:gd name="T28" fmla="*/ 267 w 285"/>
                <a:gd name="T29" fmla="*/ 154 h 497"/>
                <a:gd name="T30" fmla="*/ 173 w 285"/>
                <a:gd name="T31" fmla="*/ 19 h 497"/>
                <a:gd name="T32" fmla="*/ 27 w 285"/>
                <a:gd name="T33" fmla="*/ 87 h 497"/>
                <a:gd name="T34" fmla="*/ 19 w 285"/>
                <a:gd name="T35" fmla="*/ 156 h 497"/>
                <a:gd name="T36" fmla="*/ 55 w 285"/>
                <a:gd name="T37" fmla="*/ 149 h 497"/>
                <a:gd name="T38" fmla="*/ 72 w 285"/>
                <a:gd name="T39" fmla="*/ 151 h 497"/>
                <a:gd name="T40" fmla="*/ 72 w 285"/>
                <a:gd name="T41" fmla="*/ 243 h 497"/>
                <a:gd name="T42" fmla="*/ 213 w 285"/>
                <a:gd name="T43" fmla="*/ 239 h 497"/>
                <a:gd name="T44" fmla="*/ 214 w 285"/>
                <a:gd name="T45" fmla="*/ 149 h 497"/>
                <a:gd name="T46" fmla="*/ 231 w 285"/>
                <a:gd name="T47" fmla="*/ 149 h 497"/>
                <a:gd name="T48" fmla="*/ 231 w 285"/>
                <a:gd name="T49" fmla="*/ 281 h 497"/>
                <a:gd name="T50" fmla="*/ 266 w 285"/>
                <a:gd name="T51" fmla="*/ 247 h 497"/>
                <a:gd name="T52" fmla="*/ 231 w 285"/>
                <a:gd name="T53" fmla="*/ 214 h 497"/>
                <a:gd name="T54" fmla="*/ 55 w 285"/>
                <a:gd name="T55" fmla="*/ 214 h 497"/>
                <a:gd name="T56" fmla="*/ 19 w 285"/>
                <a:gd name="T57" fmla="*/ 239 h 497"/>
                <a:gd name="T58" fmla="*/ 41 w 285"/>
                <a:gd name="T59" fmla="*/ 275 h 497"/>
                <a:gd name="T60" fmla="*/ 55 w 285"/>
                <a:gd name="T61" fmla="*/ 214 h 497"/>
                <a:gd name="T62" fmla="*/ 21 w 285"/>
                <a:gd name="T63" fmla="*/ 174 h 497"/>
                <a:gd name="T64" fmla="*/ 18 w 285"/>
                <a:gd name="T65" fmla="*/ 197 h 497"/>
                <a:gd name="T66" fmla="*/ 55 w 285"/>
                <a:gd name="T67" fmla="*/ 173 h 497"/>
                <a:gd name="T68" fmla="*/ 231 w 285"/>
                <a:gd name="T69" fmla="*/ 174 h 497"/>
                <a:gd name="T70" fmla="*/ 267 w 285"/>
                <a:gd name="T71" fmla="*/ 1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" h="497">
                  <a:moveTo>
                    <a:pt x="231" y="299"/>
                  </a:moveTo>
                  <a:cubicBezTo>
                    <a:pt x="231" y="301"/>
                    <a:pt x="231" y="302"/>
                    <a:pt x="231" y="304"/>
                  </a:cubicBezTo>
                  <a:cubicBezTo>
                    <a:pt x="231" y="364"/>
                    <a:pt x="231" y="425"/>
                    <a:pt x="231" y="485"/>
                  </a:cubicBezTo>
                  <a:cubicBezTo>
                    <a:pt x="231" y="487"/>
                    <a:pt x="231" y="488"/>
                    <a:pt x="230" y="490"/>
                  </a:cubicBezTo>
                  <a:cubicBezTo>
                    <a:pt x="229" y="494"/>
                    <a:pt x="225" y="497"/>
                    <a:pt x="221" y="496"/>
                  </a:cubicBezTo>
                  <a:cubicBezTo>
                    <a:pt x="217" y="496"/>
                    <a:pt x="214" y="492"/>
                    <a:pt x="214" y="488"/>
                  </a:cubicBezTo>
                  <a:cubicBezTo>
                    <a:pt x="213" y="487"/>
                    <a:pt x="213" y="486"/>
                    <a:pt x="213" y="484"/>
                  </a:cubicBezTo>
                  <a:cubicBezTo>
                    <a:pt x="213" y="412"/>
                    <a:pt x="213" y="339"/>
                    <a:pt x="213" y="266"/>
                  </a:cubicBezTo>
                  <a:cubicBezTo>
                    <a:pt x="213" y="264"/>
                    <a:pt x="213" y="263"/>
                    <a:pt x="213" y="261"/>
                  </a:cubicBezTo>
                  <a:cubicBezTo>
                    <a:pt x="166" y="261"/>
                    <a:pt x="120" y="261"/>
                    <a:pt x="72" y="261"/>
                  </a:cubicBezTo>
                  <a:cubicBezTo>
                    <a:pt x="72" y="263"/>
                    <a:pt x="72" y="265"/>
                    <a:pt x="72" y="267"/>
                  </a:cubicBezTo>
                  <a:cubicBezTo>
                    <a:pt x="72" y="340"/>
                    <a:pt x="72" y="413"/>
                    <a:pt x="72" y="486"/>
                  </a:cubicBezTo>
                  <a:cubicBezTo>
                    <a:pt x="72" y="491"/>
                    <a:pt x="70" y="494"/>
                    <a:pt x="66" y="496"/>
                  </a:cubicBezTo>
                  <a:cubicBezTo>
                    <a:pt x="61" y="497"/>
                    <a:pt x="56" y="494"/>
                    <a:pt x="55" y="489"/>
                  </a:cubicBezTo>
                  <a:cubicBezTo>
                    <a:pt x="55" y="487"/>
                    <a:pt x="55" y="485"/>
                    <a:pt x="55" y="484"/>
                  </a:cubicBezTo>
                  <a:cubicBezTo>
                    <a:pt x="55" y="424"/>
                    <a:pt x="55" y="363"/>
                    <a:pt x="55" y="303"/>
                  </a:cubicBezTo>
                  <a:cubicBezTo>
                    <a:pt x="55" y="300"/>
                    <a:pt x="54" y="298"/>
                    <a:pt x="51" y="297"/>
                  </a:cubicBezTo>
                  <a:cubicBezTo>
                    <a:pt x="22" y="291"/>
                    <a:pt x="2" y="268"/>
                    <a:pt x="2" y="237"/>
                  </a:cubicBezTo>
                  <a:cubicBezTo>
                    <a:pt x="1" y="199"/>
                    <a:pt x="0" y="161"/>
                    <a:pt x="2" y="123"/>
                  </a:cubicBezTo>
                  <a:cubicBezTo>
                    <a:pt x="4" y="75"/>
                    <a:pt x="28" y="39"/>
                    <a:pt x="69" y="16"/>
                  </a:cubicBezTo>
                  <a:cubicBezTo>
                    <a:pt x="88" y="5"/>
                    <a:pt x="108" y="0"/>
                    <a:pt x="130" y="0"/>
                  </a:cubicBezTo>
                  <a:cubicBezTo>
                    <a:pt x="145" y="0"/>
                    <a:pt x="160" y="0"/>
                    <a:pt x="175" y="2"/>
                  </a:cubicBezTo>
                  <a:cubicBezTo>
                    <a:pt x="210" y="7"/>
                    <a:pt x="238" y="25"/>
                    <a:pt x="259" y="53"/>
                  </a:cubicBezTo>
                  <a:cubicBezTo>
                    <a:pt x="277" y="76"/>
                    <a:pt x="285" y="103"/>
                    <a:pt x="285" y="132"/>
                  </a:cubicBezTo>
                  <a:cubicBezTo>
                    <a:pt x="284" y="166"/>
                    <a:pt x="284" y="201"/>
                    <a:pt x="285" y="235"/>
                  </a:cubicBezTo>
                  <a:cubicBezTo>
                    <a:pt x="285" y="271"/>
                    <a:pt x="259" y="295"/>
                    <a:pt x="233" y="298"/>
                  </a:cubicBezTo>
                  <a:cubicBezTo>
                    <a:pt x="232" y="298"/>
                    <a:pt x="232" y="299"/>
                    <a:pt x="231" y="299"/>
                  </a:cubicBezTo>
                  <a:close/>
                  <a:moveTo>
                    <a:pt x="231" y="156"/>
                  </a:moveTo>
                  <a:cubicBezTo>
                    <a:pt x="242" y="156"/>
                    <a:pt x="254" y="156"/>
                    <a:pt x="265" y="156"/>
                  </a:cubicBezTo>
                  <a:cubicBezTo>
                    <a:pt x="266" y="156"/>
                    <a:pt x="267" y="154"/>
                    <a:pt x="267" y="154"/>
                  </a:cubicBezTo>
                  <a:cubicBezTo>
                    <a:pt x="267" y="137"/>
                    <a:pt x="268" y="120"/>
                    <a:pt x="264" y="104"/>
                  </a:cubicBezTo>
                  <a:cubicBezTo>
                    <a:pt x="254" y="60"/>
                    <a:pt x="217" y="25"/>
                    <a:pt x="173" y="19"/>
                  </a:cubicBezTo>
                  <a:cubicBezTo>
                    <a:pt x="159" y="17"/>
                    <a:pt x="145" y="17"/>
                    <a:pt x="130" y="17"/>
                  </a:cubicBezTo>
                  <a:cubicBezTo>
                    <a:pt x="85" y="17"/>
                    <a:pt x="45" y="45"/>
                    <a:pt x="27" y="87"/>
                  </a:cubicBezTo>
                  <a:cubicBezTo>
                    <a:pt x="18" y="109"/>
                    <a:pt x="18" y="132"/>
                    <a:pt x="19" y="155"/>
                  </a:cubicBezTo>
                  <a:cubicBezTo>
                    <a:pt x="19" y="155"/>
                    <a:pt x="19" y="156"/>
                    <a:pt x="19" y="156"/>
                  </a:cubicBezTo>
                  <a:cubicBezTo>
                    <a:pt x="31" y="156"/>
                    <a:pt x="43" y="156"/>
                    <a:pt x="55" y="156"/>
                  </a:cubicBezTo>
                  <a:cubicBezTo>
                    <a:pt x="55" y="153"/>
                    <a:pt x="55" y="151"/>
                    <a:pt x="55" y="149"/>
                  </a:cubicBezTo>
                  <a:cubicBezTo>
                    <a:pt x="55" y="144"/>
                    <a:pt x="60" y="140"/>
                    <a:pt x="65" y="141"/>
                  </a:cubicBezTo>
                  <a:cubicBezTo>
                    <a:pt x="70" y="142"/>
                    <a:pt x="72" y="145"/>
                    <a:pt x="72" y="151"/>
                  </a:cubicBezTo>
                  <a:cubicBezTo>
                    <a:pt x="72" y="180"/>
                    <a:pt x="72" y="210"/>
                    <a:pt x="72" y="239"/>
                  </a:cubicBezTo>
                  <a:cubicBezTo>
                    <a:pt x="72" y="240"/>
                    <a:pt x="72" y="242"/>
                    <a:pt x="72" y="243"/>
                  </a:cubicBezTo>
                  <a:cubicBezTo>
                    <a:pt x="120" y="243"/>
                    <a:pt x="166" y="243"/>
                    <a:pt x="213" y="243"/>
                  </a:cubicBezTo>
                  <a:cubicBezTo>
                    <a:pt x="213" y="242"/>
                    <a:pt x="213" y="240"/>
                    <a:pt x="213" y="239"/>
                  </a:cubicBezTo>
                  <a:cubicBezTo>
                    <a:pt x="213" y="214"/>
                    <a:pt x="213" y="190"/>
                    <a:pt x="213" y="166"/>
                  </a:cubicBezTo>
                  <a:cubicBezTo>
                    <a:pt x="213" y="160"/>
                    <a:pt x="213" y="155"/>
                    <a:pt x="214" y="149"/>
                  </a:cubicBezTo>
                  <a:cubicBezTo>
                    <a:pt x="214" y="144"/>
                    <a:pt x="217" y="141"/>
                    <a:pt x="222" y="141"/>
                  </a:cubicBezTo>
                  <a:cubicBezTo>
                    <a:pt x="227" y="141"/>
                    <a:pt x="230" y="144"/>
                    <a:pt x="231" y="149"/>
                  </a:cubicBezTo>
                  <a:cubicBezTo>
                    <a:pt x="231" y="151"/>
                    <a:pt x="231" y="153"/>
                    <a:pt x="231" y="156"/>
                  </a:cubicBezTo>
                  <a:close/>
                  <a:moveTo>
                    <a:pt x="231" y="281"/>
                  </a:moveTo>
                  <a:cubicBezTo>
                    <a:pt x="232" y="281"/>
                    <a:pt x="233" y="281"/>
                    <a:pt x="233" y="281"/>
                  </a:cubicBezTo>
                  <a:cubicBezTo>
                    <a:pt x="247" y="277"/>
                    <a:pt x="264" y="264"/>
                    <a:pt x="266" y="247"/>
                  </a:cubicBezTo>
                  <a:cubicBezTo>
                    <a:pt x="267" y="236"/>
                    <a:pt x="267" y="225"/>
                    <a:pt x="268" y="214"/>
                  </a:cubicBezTo>
                  <a:cubicBezTo>
                    <a:pt x="255" y="214"/>
                    <a:pt x="243" y="214"/>
                    <a:pt x="231" y="214"/>
                  </a:cubicBezTo>
                  <a:cubicBezTo>
                    <a:pt x="231" y="237"/>
                    <a:pt x="231" y="258"/>
                    <a:pt x="231" y="281"/>
                  </a:cubicBezTo>
                  <a:close/>
                  <a:moveTo>
                    <a:pt x="55" y="214"/>
                  </a:moveTo>
                  <a:cubicBezTo>
                    <a:pt x="43" y="214"/>
                    <a:pt x="31" y="214"/>
                    <a:pt x="19" y="214"/>
                  </a:cubicBezTo>
                  <a:cubicBezTo>
                    <a:pt x="19" y="223"/>
                    <a:pt x="19" y="231"/>
                    <a:pt x="19" y="239"/>
                  </a:cubicBezTo>
                  <a:cubicBezTo>
                    <a:pt x="19" y="248"/>
                    <a:pt x="21" y="257"/>
                    <a:pt x="28" y="264"/>
                  </a:cubicBezTo>
                  <a:cubicBezTo>
                    <a:pt x="32" y="268"/>
                    <a:pt x="36" y="272"/>
                    <a:pt x="41" y="275"/>
                  </a:cubicBezTo>
                  <a:cubicBezTo>
                    <a:pt x="45" y="278"/>
                    <a:pt x="50" y="279"/>
                    <a:pt x="55" y="281"/>
                  </a:cubicBezTo>
                  <a:cubicBezTo>
                    <a:pt x="55" y="258"/>
                    <a:pt x="55" y="237"/>
                    <a:pt x="55" y="214"/>
                  </a:cubicBezTo>
                  <a:close/>
                  <a:moveTo>
                    <a:pt x="55" y="173"/>
                  </a:moveTo>
                  <a:cubicBezTo>
                    <a:pt x="43" y="173"/>
                    <a:pt x="32" y="173"/>
                    <a:pt x="21" y="174"/>
                  </a:cubicBezTo>
                  <a:cubicBezTo>
                    <a:pt x="20" y="174"/>
                    <a:pt x="19" y="175"/>
                    <a:pt x="19" y="175"/>
                  </a:cubicBezTo>
                  <a:cubicBezTo>
                    <a:pt x="18" y="182"/>
                    <a:pt x="18" y="190"/>
                    <a:pt x="18" y="197"/>
                  </a:cubicBezTo>
                  <a:cubicBezTo>
                    <a:pt x="31" y="197"/>
                    <a:pt x="43" y="197"/>
                    <a:pt x="55" y="197"/>
                  </a:cubicBezTo>
                  <a:cubicBezTo>
                    <a:pt x="55" y="189"/>
                    <a:pt x="55" y="181"/>
                    <a:pt x="55" y="173"/>
                  </a:cubicBezTo>
                  <a:close/>
                  <a:moveTo>
                    <a:pt x="267" y="174"/>
                  </a:moveTo>
                  <a:cubicBezTo>
                    <a:pt x="255" y="174"/>
                    <a:pt x="243" y="174"/>
                    <a:pt x="231" y="174"/>
                  </a:cubicBezTo>
                  <a:cubicBezTo>
                    <a:pt x="231" y="182"/>
                    <a:pt x="231" y="189"/>
                    <a:pt x="231" y="197"/>
                  </a:cubicBezTo>
                  <a:cubicBezTo>
                    <a:pt x="243" y="197"/>
                    <a:pt x="255" y="197"/>
                    <a:pt x="267" y="197"/>
                  </a:cubicBezTo>
                  <a:cubicBezTo>
                    <a:pt x="267" y="189"/>
                    <a:pt x="267" y="182"/>
                    <a:pt x="267" y="1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2074863" y="1963738"/>
              <a:ext cx="246063" cy="279400"/>
            </a:xfrm>
            <a:custGeom>
              <a:avLst/>
              <a:gdLst>
                <a:gd name="T0" fmla="*/ 152 w 191"/>
                <a:gd name="T1" fmla="*/ 124 h 218"/>
                <a:gd name="T2" fmla="*/ 132 w 191"/>
                <a:gd name="T3" fmla="*/ 202 h 218"/>
                <a:gd name="T4" fmla="*/ 58 w 191"/>
                <a:gd name="T5" fmla="*/ 201 h 218"/>
                <a:gd name="T6" fmla="*/ 39 w 191"/>
                <a:gd name="T7" fmla="*/ 125 h 218"/>
                <a:gd name="T8" fmla="*/ 26 w 191"/>
                <a:gd name="T9" fmla="*/ 120 h 218"/>
                <a:gd name="T10" fmla="*/ 5 w 191"/>
                <a:gd name="T11" fmla="*/ 107 h 218"/>
                <a:gd name="T12" fmla="*/ 8 w 191"/>
                <a:gd name="T13" fmla="*/ 92 h 218"/>
                <a:gd name="T14" fmla="*/ 25 w 191"/>
                <a:gd name="T15" fmla="*/ 84 h 218"/>
                <a:gd name="T16" fmla="*/ 29 w 191"/>
                <a:gd name="T17" fmla="*/ 79 h 218"/>
                <a:gd name="T18" fmla="*/ 30 w 191"/>
                <a:gd name="T19" fmla="*/ 53 h 218"/>
                <a:gd name="T20" fmla="*/ 73 w 191"/>
                <a:gd name="T21" fmla="*/ 8 h 218"/>
                <a:gd name="T22" fmla="*/ 143 w 191"/>
                <a:gd name="T23" fmla="*/ 21 h 218"/>
                <a:gd name="T24" fmla="*/ 163 w 191"/>
                <a:gd name="T25" fmla="*/ 62 h 218"/>
                <a:gd name="T26" fmla="*/ 163 w 191"/>
                <a:gd name="T27" fmla="*/ 81 h 218"/>
                <a:gd name="T28" fmla="*/ 166 w 191"/>
                <a:gd name="T29" fmla="*/ 85 h 218"/>
                <a:gd name="T30" fmla="*/ 183 w 191"/>
                <a:gd name="T31" fmla="*/ 92 h 218"/>
                <a:gd name="T32" fmla="*/ 187 w 191"/>
                <a:gd name="T33" fmla="*/ 107 h 218"/>
                <a:gd name="T34" fmla="*/ 163 w 191"/>
                <a:gd name="T35" fmla="*/ 121 h 218"/>
                <a:gd name="T36" fmla="*/ 152 w 191"/>
                <a:gd name="T37" fmla="*/ 124 h 218"/>
                <a:gd name="T38" fmla="*/ 163 w 191"/>
                <a:gd name="T39" fmla="*/ 104 h 218"/>
                <a:gd name="T40" fmla="*/ 163 w 191"/>
                <a:gd name="T41" fmla="*/ 102 h 218"/>
                <a:gd name="T42" fmla="*/ 154 w 191"/>
                <a:gd name="T43" fmla="*/ 98 h 218"/>
                <a:gd name="T44" fmla="*/ 146 w 191"/>
                <a:gd name="T45" fmla="*/ 87 h 218"/>
                <a:gd name="T46" fmla="*/ 146 w 191"/>
                <a:gd name="T47" fmla="*/ 63 h 218"/>
                <a:gd name="T48" fmla="*/ 129 w 191"/>
                <a:gd name="T49" fmla="*/ 31 h 218"/>
                <a:gd name="T50" fmla="*/ 75 w 191"/>
                <a:gd name="T51" fmla="*/ 25 h 218"/>
                <a:gd name="T52" fmla="*/ 46 w 191"/>
                <a:gd name="T53" fmla="*/ 60 h 218"/>
                <a:gd name="T54" fmla="*/ 46 w 191"/>
                <a:gd name="T55" fmla="*/ 84 h 218"/>
                <a:gd name="T56" fmla="*/ 37 w 191"/>
                <a:gd name="T57" fmla="*/ 98 h 218"/>
                <a:gd name="T58" fmla="*/ 28 w 191"/>
                <a:gd name="T59" fmla="*/ 102 h 218"/>
                <a:gd name="T60" fmla="*/ 28 w 191"/>
                <a:gd name="T61" fmla="*/ 104 h 218"/>
                <a:gd name="T62" fmla="*/ 163 w 191"/>
                <a:gd name="T63" fmla="*/ 104 h 218"/>
                <a:gd name="T64" fmla="*/ 50 w 191"/>
                <a:gd name="T65" fmla="*/ 151 h 218"/>
                <a:gd name="T66" fmla="*/ 51 w 191"/>
                <a:gd name="T67" fmla="*/ 151 h 218"/>
                <a:gd name="T68" fmla="*/ 52 w 191"/>
                <a:gd name="T69" fmla="*/ 160 h 218"/>
                <a:gd name="T70" fmla="*/ 85 w 191"/>
                <a:gd name="T71" fmla="*/ 195 h 218"/>
                <a:gd name="T72" fmla="*/ 131 w 191"/>
                <a:gd name="T73" fmla="*/ 179 h 218"/>
                <a:gd name="T74" fmla="*/ 136 w 191"/>
                <a:gd name="T75" fmla="*/ 131 h 218"/>
                <a:gd name="T76" fmla="*/ 131 w 191"/>
                <a:gd name="T77" fmla="*/ 128 h 218"/>
                <a:gd name="T78" fmla="*/ 115 w 191"/>
                <a:gd name="T79" fmla="*/ 130 h 218"/>
                <a:gd name="T80" fmla="*/ 60 w 191"/>
                <a:gd name="T81" fmla="*/ 128 h 218"/>
                <a:gd name="T82" fmla="*/ 56 w 191"/>
                <a:gd name="T83" fmla="*/ 131 h 218"/>
                <a:gd name="T84" fmla="*/ 50 w 191"/>
                <a:gd name="T85" fmla="*/ 15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218">
                  <a:moveTo>
                    <a:pt x="152" y="124"/>
                  </a:moveTo>
                  <a:cubicBezTo>
                    <a:pt x="167" y="160"/>
                    <a:pt x="150" y="189"/>
                    <a:pt x="132" y="202"/>
                  </a:cubicBezTo>
                  <a:cubicBezTo>
                    <a:pt x="109" y="218"/>
                    <a:pt x="80" y="217"/>
                    <a:pt x="58" y="201"/>
                  </a:cubicBezTo>
                  <a:cubicBezTo>
                    <a:pt x="40" y="187"/>
                    <a:pt x="25" y="158"/>
                    <a:pt x="39" y="125"/>
                  </a:cubicBezTo>
                  <a:cubicBezTo>
                    <a:pt x="35" y="123"/>
                    <a:pt x="30" y="122"/>
                    <a:pt x="26" y="120"/>
                  </a:cubicBezTo>
                  <a:cubicBezTo>
                    <a:pt x="18" y="117"/>
                    <a:pt x="11" y="114"/>
                    <a:pt x="5" y="107"/>
                  </a:cubicBezTo>
                  <a:cubicBezTo>
                    <a:pt x="0" y="102"/>
                    <a:pt x="1" y="96"/>
                    <a:pt x="8" y="92"/>
                  </a:cubicBezTo>
                  <a:cubicBezTo>
                    <a:pt x="14" y="89"/>
                    <a:pt x="20" y="87"/>
                    <a:pt x="25" y="84"/>
                  </a:cubicBezTo>
                  <a:cubicBezTo>
                    <a:pt x="28" y="83"/>
                    <a:pt x="29" y="82"/>
                    <a:pt x="29" y="79"/>
                  </a:cubicBezTo>
                  <a:cubicBezTo>
                    <a:pt x="29" y="70"/>
                    <a:pt x="28" y="61"/>
                    <a:pt x="30" y="53"/>
                  </a:cubicBezTo>
                  <a:cubicBezTo>
                    <a:pt x="35" y="29"/>
                    <a:pt x="50" y="14"/>
                    <a:pt x="73" y="8"/>
                  </a:cubicBezTo>
                  <a:cubicBezTo>
                    <a:pt x="98" y="0"/>
                    <a:pt x="122" y="4"/>
                    <a:pt x="143" y="21"/>
                  </a:cubicBezTo>
                  <a:cubicBezTo>
                    <a:pt x="156" y="31"/>
                    <a:pt x="162" y="45"/>
                    <a:pt x="163" y="62"/>
                  </a:cubicBezTo>
                  <a:cubicBezTo>
                    <a:pt x="163" y="68"/>
                    <a:pt x="163" y="74"/>
                    <a:pt x="163" y="81"/>
                  </a:cubicBezTo>
                  <a:cubicBezTo>
                    <a:pt x="163" y="83"/>
                    <a:pt x="164" y="84"/>
                    <a:pt x="166" y="85"/>
                  </a:cubicBezTo>
                  <a:cubicBezTo>
                    <a:pt x="172" y="87"/>
                    <a:pt x="178" y="90"/>
                    <a:pt x="183" y="92"/>
                  </a:cubicBezTo>
                  <a:cubicBezTo>
                    <a:pt x="190" y="95"/>
                    <a:pt x="191" y="101"/>
                    <a:pt x="187" y="107"/>
                  </a:cubicBezTo>
                  <a:cubicBezTo>
                    <a:pt x="180" y="114"/>
                    <a:pt x="172" y="118"/>
                    <a:pt x="163" y="121"/>
                  </a:cubicBezTo>
                  <a:cubicBezTo>
                    <a:pt x="160" y="122"/>
                    <a:pt x="156" y="123"/>
                    <a:pt x="152" y="124"/>
                  </a:cubicBezTo>
                  <a:close/>
                  <a:moveTo>
                    <a:pt x="163" y="104"/>
                  </a:moveTo>
                  <a:cubicBezTo>
                    <a:pt x="163" y="103"/>
                    <a:pt x="163" y="103"/>
                    <a:pt x="163" y="102"/>
                  </a:cubicBezTo>
                  <a:cubicBezTo>
                    <a:pt x="160" y="101"/>
                    <a:pt x="157" y="100"/>
                    <a:pt x="154" y="98"/>
                  </a:cubicBezTo>
                  <a:cubicBezTo>
                    <a:pt x="147" y="96"/>
                    <a:pt x="146" y="94"/>
                    <a:pt x="146" y="87"/>
                  </a:cubicBezTo>
                  <a:cubicBezTo>
                    <a:pt x="146" y="79"/>
                    <a:pt x="146" y="71"/>
                    <a:pt x="146" y="63"/>
                  </a:cubicBezTo>
                  <a:cubicBezTo>
                    <a:pt x="145" y="50"/>
                    <a:pt x="140" y="39"/>
                    <a:pt x="129" y="31"/>
                  </a:cubicBezTo>
                  <a:cubicBezTo>
                    <a:pt x="112" y="20"/>
                    <a:pt x="94" y="19"/>
                    <a:pt x="75" y="25"/>
                  </a:cubicBezTo>
                  <a:cubicBezTo>
                    <a:pt x="59" y="30"/>
                    <a:pt x="49" y="42"/>
                    <a:pt x="46" y="60"/>
                  </a:cubicBezTo>
                  <a:cubicBezTo>
                    <a:pt x="45" y="68"/>
                    <a:pt x="45" y="76"/>
                    <a:pt x="46" y="84"/>
                  </a:cubicBezTo>
                  <a:cubicBezTo>
                    <a:pt x="46" y="91"/>
                    <a:pt x="44" y="96"/>
                    <a:pt x="37" y="98"/>
                  </a:cubicBezTo>
                  <a:cubicBezTo>
                    <a:pt x="34" y="99"/>
                    <a:pt x="31" y="101"/>
                    <a:pt x="28" y="102"/>
                  </a:cubicBezTo>
                  <a:cubicBezTo>
                    <a:pt x="28" y="102"/>
                    <a:pt x="28" y="103"/>
                    <a:pt x="28" y="104"/>
                  </a:cubicBezTo>
                  <a:cubicBezTo>
                    <a:pt x="73" y="117"/>
                    <a:pt x="118" y="117"/>
                    <a:pt x="163" y="104"/>
                  </a:cubicBezTo>
                  <a:close/>
                  <a:moveTo>
                    <a:pt x="50" y="151"/>
                  </a:moveTo>
                  <a:cubicBezTo>
                    <a:pt x="50" y="151"/>
                    <a:pt x="50" y="151"/>
                    <a:pt x="51" y="151"/>
                  </a:cubicBezTo>
                  <a:cubicBezTo>
                    <a:pt x="51" y="154"/>
                    <a:pt x="51" y="157"/>
                    <a:pt x="52" y="160"/>
                  </a:cubicBezTo>
                  <a:cubicBezTo>
                    <a:pt x="56" y="178"/>
                    <a:pt x="66" y="190"/>
                    <a:pt x="85" y="195"/>
                  </a:cubicBezTo>
                  <a:cubicBezTo>
                    <a:pt x="103" y="199"/>
                    <a:pt x="119" y="194"/>
                    <a:pt x="131" y="179"/>
                  </a:cubicBezTo>
                  <a:cubicBezTo>
                    <a:pt x="143" y="165"/>
                    <a:pt x="144" y="148"/>
                    <a:pt x="136" y="131"/>
                  </a:cubicBezTo>
                  <a:cubicBezTo>
                    <a:pt x="135" y="129"/>
                    <a:pt x="134" y="128"/>
                    <a:pt x="131" y="128"/>
                  </a:cubicBezTo>
                  <a:cubicBezTo>
                    <a:pt x="126" y="129"/>
                    <a:pt x="121" y="130"/>
                    <a:pt x="115" y="130"/>
                  </a:cubicBezTo>
                  <a:cubicBezTo>
                    <a:pt x="97" y="131"/>
                    <a:pt x="79" y="131"/>
                    <a:pt x="60" y="128"/>
                  </a:cubicBezTo>
                  <a:cubicBezTo>
                    <a:pt x="58" y="128"/>
                    <a:pt x="56" y="129"/>
                    <a:pt x="56" y="131"/>
                  </a:cubicBezTo>
                  <a:cubicBezTo>
                    <a:pt x="54" y="138"/>
                    <a:pt x="52" y="144"/>
                    <a:pt x="50" y="1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2185988" y="2665413"/>
              <a:ext cx="22225" cy="223837"/>
            </a:xfrm>
            <a:custGeom>
              <a:avLst/>
              <a:gdLst>
                <a:gd name="T0" fmla="*/ 17 w 17"/>
                <a:gd name="T1" fmla="*/ 88 h 175"/>
                <a:gd name="T2" fmla="*/ 17 w 17"/>
                <a:gd name="T3" fmla="*/ 164 h 175"/>
                <a:gd name="T4" fmla="*/ 17 w 17"/>
                <a:gd name="T5" fmla="*/ 168 h 175"/>
                <a:gd name="T6" fmla="*/ 9 w 17"/>
                <a:gd name="T7" fmla="*/ 175 h 175"/>
                <a:gd name="T8" fmla="*/ 1 w 17"/>
                <a:gd name="T9" fmla="*/ 169 h 175"/>
                <a:gd name="T10" fmla="*/ 0 w 17"/>
                <a:gd name="T11" fmla="*/ 163 h 175"/>
                <a:gd name="T12" fmla="*/ 0 w 17"/>
                <a:gd name="T13" fmla="*/ 12 h 175"/>
                <a:gd name="T14" fmla="*/ 0 w 17"/>
                <a:gd name="T15" fmla="*/ 9 h 175"/>
                <a:gd name="T16" fmla="*/ 9 w 17"/>
                <a:gd name="T17" fmla="*/ 0 h 175"/>
                <a:gd name="T18" fmla="*/ 17 w 17"/>
                <a:gd name="T19" fmla="*/ 9 h 175"/>
                <a:gd name="T20" fmla="*/ 17 w 17"/>
                <a:gd name="T21" fmla="*/ 88 h 175"/>
                <a:gd name="T22" fmla="*/ 17 w 17"/>
                <a:gd name="T23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5">
                  <a:moveTo>
                    <a:pt x="17" y="88"/>
                  </a:moveTo>
                  <a:cubicBezTo>
                    <a:pt x="17" y="113"/>
                    <a:pt x="17" y="138"/>
                    <a:pt x="17" y="164"/>
                  </a:cubicBezTo>
                  <a:cubicBezTo>
                    <a:pt x="17" y="165"/>
                    <a:pt x="17" y="167"/>
                    <a:pt x="17" y="168"/>
                  </a:cubicBezTo>
                  <a:cubicBezTo>
                    <a:pt x="16" y="172"/>
                    <a:pt x="13" y="175"/>
                    <a:pt x="9" y="175"/>
                  </a:cubicBezTo>
                  <a:cubicBezTo>
                    <a:pt x="5" y="175"/>
                    <a:pt x="1" y="173"/>
                    <a:pt x="1" y="169"/>
                  </a:cubicBezTo>
                  <a:cubicBezTo>
                    <a:pt x="0" y="167"/>
                    <a:pt x="0" y="165"/>
                    <a:pt x="0" y="163"/>
                  </a:cubicBezTo>
                  <a:cubicBezTo>
                    <a:pt x="0" y="113"/>
                    <a:pt x="0" y="62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4"/>
                    <a:pt x="4" y="0"/>
                    <a:pt x="9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36"/>
                    <a:pt x="17" y="62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8"/>
            <p:cNvSpPr>
              <a:spLocks noEditPoints="1"/>
            </p:cNvSpPr>
            <p:nvPr/>
          </p:nvSpPr>
          <p:spPr bwMode="auto">
            <a:xfrm>
              <a:off x="2220913" y="2347913"/>
              <a:ext cx="65088" cy="73025"/>
            </a:xfrm>
            <a:custGeom>
              <a:avLst/>
              <a:gdLst>
                <a:gd name="T0" fmla="*/ 49 w 50"/>
                <a:gd name="T1" fmla="*/ 18 h 57"/>
                <a:gd name="T2" fmla="*/ 41 w 50"/>
                <a:gd name="T3" fmla="*/ 46 h 57"/>
                <a:gd name="T4" fmla="*/ 8 w 50"/>
                <a:gd name="T5" fmla="*/ 44 h 57"/>
                <a:gd name="T6" fmla="*/ 0 w 50"/>
                <a:gd name="T7" fmla="*/ 13 h 57"/>
                <a:gd name="T8" fmla="*/ 6 w 50"/>
                <a:gd name="T9" fmla="*/ 6 h 57"/>
                <a:gd name="T10" fmla="*/ 22 w 50"/>
                <a:gd name="T11" fmla="*/ 0 h 57"/>
                <a:gd name="T12" fmla="*/ 28 w 50"/>
                <a:gd name="T13" fmla="*/ 0 h 57"/>
                <a:gd name="T14" fmla="*/ 44 w 50"/>
                <a:gd name="T15" fmla="*/ 6 h 57"/>
                <a:gd name="T16" fmla="*/ 49 w 50"/>
                <a:gd name="T17" fmla="*/ 18 h 57"/>
                <a:gd name="T18" fmla="*/ 33 w 50"/>
                <a:gd name="T19" fmla="*/ 20 h 57"/>
                <a:gd name="T20" fmla="*/ 26 w 50"/>
                <a:gd name="T21" fmla="*/ 18 h 57"/>
                <a:gd name="T22" fmla="*/ 18 w 50"/>
                <a:gd name="T23" fmla="*/ 22 h 57"/>
                <a:gd name="T24" fmla="*/ 21 w 50"/>
                <a:gd name="T25" fmla="*/ 33 h 57"/>
                <a:gd name="T26" fmla="*/ 25 w 50"/>
                <a:gd name="T27" fmla="*/ 36 h 57"/>
                <a:gd name="T28" fmla="*/ 29 w 50"/>
                <a:gd name="T29" fmla="*/ 33 h 57"/>
                <a:gd name="T30" fmla="*/ 33 w 50"/>
                <a:gd name="T31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7">
                  <a:moveTo>
                    <a:pt x="49" y="18"/>
                  </a:moveTo>
                  <a:cubicBezTo>
                    <a:pt x="49" y="28"/>
                    <a:pt x="47" y="38"/>
                    <a:pt x="41" y="46"/>
                  </a:cubicBezTo>
                  <a:cubicBezTo>
                    <a:pt x="32" y="57"/>
                    <a:pt x="15" y="56"/>
                    <a:pt x="8" y="44"/>
                  </a:cubicBezTo>
                  <a:cubicBezTo>
                    <a:pt x="1" y="35"/>
                    <a:pt x="0" y="24"/>
                    <a:pt x="0" y="13"/>
                  </a:cubicBezTo>
                  <a:cubicBezTo>
                    <a:pt x="0" y="10"/>
                    <a:pt x="2" y="7"/>
                    <a:pt x="6" y="6"/>
                  </a:cubicBezTo>
                  <a:cubicBezTo>
                    <a:pt x="11" y="4"/>
                    <a:pt x="16" y="2"/>
                    <a:pt x="22" y="0"/>
                  </a:cubicBezTo>
                  <a:cubicBezTo>
                    <a:pt x="24" y="0"/>
                    <a:pt x="26" y="0"/>
                    <a:pt x="28" y="0"/>
                  </a:cubicBezTo>
                  <a:cubicBezTo>
                    <a:pt x="33" y="2"/>
                    <a:pt x="38" y="4"/>
                    <a:pt x="44" y="6"/>
                  </a:cubicBezTo>
                  <a:cubicBezTo>
                    <a:pt x="49" y="8"/>
                    <a:pt x="50" y="13"/>
                    <a:pt x="49" y="18"/>
                  </a:cubicBezTo>
                  <a:close/>
                  <a:moveTo>
                    <a:pt x="33" y="20"/>
                  </a:moveTo>
                  <a:cubicBezTo>
                    <a:pt x="30" y="19"/>
                    <a:pt x="28" y="18"/>
                    <a:pt x="26" y="18"/>
                  </a:cubicBezTo>
                  <a:cubicBezTo>
                    <a:pt x="23" y="17"/>
                    <a:pt x="18" y="19"/>
                    <a:pt x="18" y="22"/>
                  </a:cubicBezTo>
                  <a:cubicBezTo>
                    <a:pt x="18" y="25"/>
                    <a:pt x="19" y="29"/>
                    <a:pt x="21" y="33"/>
                  </a:cubicBezTo>
                  <a:cubicBezTo>
                    <a:pt x="21" y="34"/>
                    <a:pt x="23" y="36"/>
                    <a:pt x="25" y="36"/>
                  </a:cubicBezTo>
                  <a:cubicBezTo>
                    <a:pt x="26" y="36"/>
                    <a:pt x="29" y="34"/>
                    <a:pt x="29" y="33"/>
                  </a:cubicBezTo>
                  <a:cubicBezTo>
                    <a:pt x="31" y="29"/>
                    <a:pt x="31" y="25"/>
                    <a:pt x="33" y="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9"/>
            <p:cNvSpPr>
              <a:spLocks noEditPoints="1"/>
            </p:cNvSpPr>
            <p:nvPr/>
          </p:nvSpPr>
          <p:spPr bwMode="auto">
            <a:xfrm>
              <a:off x="2163763" y="2032000"/>
              <a:ext cx="65088" cy="69850"/>
            </a:xfrm>
            <a:custGeom>
              <a:avLst/>
              <a:gdLst>
                <a:gd name="T0" fmla="*/ 1 w 51"/>
                <a:gd name="T1" fmla="*/ 19 h 55"/>
                <a:gd name="T2" fmla="*/ 10 w 51"/>
                <a:gd name="T3" fmla="*/ 6 h 55"/>
                <a:gd name="T4" fmla="*/ 41 w 51"/>
                <a:gd name="T5" fmla="*/ 6 h 55"/>
                <a:gd name="T6" fmla="*/ 50 w 51"/>
                <a:gd name="T7" fmla="*/ 20 h 55"/>
                <a:gd name="T8" fmla="*/ 45 w 51"/>
                <a:gd name="T9" fmla="*/ 42 h 55"/>
                <a:gd name="T10" fmla="*/ 26 w 51"/>
                <a:gd name="T11" fmla="*/ 55 h 55"/>
                <a:gd name="T12" fmla="*/ 6 w 51"/>
                <a:gd name="T13" fmla="*/ 42 h 55"/>
                <a:gd name="T14" fmla="*/ 0 w 51"/>
                <a:gd name="T15" fmla="*/ 20 h 55"/>
                <a:gd name="T16" fmla="*/ 1 w 51"/>
                <a:gd name="T17" fmla="*/ 19 h 55"/>
                <a:gd name="T18" fmla="*/ 18 w 51"/>
                <a:gd name="T19" fmla="*/ 22 h 55"/>
                <a:gd name="T20" fmla="*/ 22 w 51"/>
                <a:gd name="T21" fmla="*/ 35 h 55"/>
                <a:gd name="T22" fmla="*/ 30 w 51"/>
                <a:gd name="T23" fmla="*/ 35 h 55"/>
                <a:gd name="T24" fmla="*/ 33 w 51"/>
                <a:gd name="T25" fmla="*/ 23 h 55"/>
                <a:gd name="T26" fmla="*/ 31 w 51"/>
                <a:gd name="T27" fmla="*/ 21 h 55"/>
                <a:gd name="T28" fmla="*/ 18 w 51"/>
                <a:gd name="T2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55">
                  <a:moveTo>
                    <a:pt x="1" y="19"/>
                  </a:moveTo>
                  <a:cubicBezTo>
                    <a:pt x="1" y="10"/>
                    <a:pt x="2" y="9"/>
                    <a:pt x="10" y="6"/>
                  </a:cubicBezTo>
                  <a:cubicBezTo>
                    <a:pt x="26" y="0"/>
                    <a:pt x="26" y="0"/>
                    <a:pt x="41" y="6"/>
                  </a:cubicBezTo>
                  <a:cubicBezTo>
                    <a:pt x="49" y="9"/>
                    <a:pt x="51" y="11"/>
                    <a:pt x="50" y="20"/>
                  </a:cubicBezTo>
                  <a:cubicBezTo>
                    <a:pt x="49" y="27"/>
                    <a:pt x="48" y="35"/>
                    <a:pt x="45" y="42"/>
                  </a:cubicBezTo>
                  <a:cubicBezTo>
                    <a:pt x="42" y="50"/>
                    <a:pt x="35" y="55"/>
                    <a:pt x="26" y="55"/>
                  </a:cubicBezTo>
                  <a:cubicBezTo>
                    <a:pt x="16" y="55"/>
                    <a:pt x="9" y="50"/>
                    <a:pt x="6" y="42"/>
                  </a:cubicBezTo>
                  <a:cubicBezTo>
                    <a:pt x="3" y="35"/>
                    <a:pt x="2" y="27"/>
                    <a:pt x="0" y="20"/>
                  </a:cubicBezTo>
                  <a:cubicBezTo>
                    <a:pt x="1" y="20"/>
                    <a:pt x="1" y="20"/>
                    <a:pt x="1" y="19"/>
                  </a:cubicBezTo>
                  <a:close/>
                  <a:moveTo>
                    <a:pt x="18" y="22"/>
                  </a:moveTo>
                  <a:cubicBezTo>
                    <a:pt x="19" y="26"/>
                    <a:pt x="20" y="31"/>
                    <a:pt x="22" y="35"/>
                  </a:cubicBezTo>
                  <a:cubicBezTo>
                    <a:pt x="23" y="39"/>
                    <a:pt x="28" y="39"/>
                    <a:pt x="30" y="35"/>
                  </a:cubicBezTo>
                  <a:cubicBezTo>
                    <a:pt x="31" y="31"/>
                    <a:pt x="32" y="27"/>
                    <a:pt x="33" y="23"/>
                  </a:cubicBezTo>
                  <a:cubicBezTo>
                    <a:pt x="33" y="22"/>
                    <a:pt x="32" y="21"/>
                    <a:pt x="31" y="21"/>
                  </a:cubicBezTo>
                  <a:cubicBezTo>
                    <a:pt x="27" y="18"/>
                    <a:pt x="23" y="19"/>
                    <a:pt x="18" y="2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11045027" y="5092981"/>
            <a:ext cx="368301" cy="927099"/>
            <a:chOff x="2012950" y="1963738"/>
            <a:chExt cx="368301" cy="927099"/>
          </a:xfrm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2012950" y="2254250"/>
              <a:ext cx="368301" cy="636587"/>
            </a:xfrm>
            <a:custGeom>
              <a:avLst/>
              <a:gdLst>
                <a:gd name="T0" fmla="*/ 231 w 285"/>
                <a:gd name="T1" fmla="*/ 304 h 497"/>
                <a:gd name="T2" fmla="*/ 230 w 285"/>
                <a:gd name="T3" fmla="*/ 490 h 497"/>
                <a:gd name="T4" fmla="*/ 214 w 285"/>
                <a:gd name="T5" fmla="*/ 488 h 497"/>
                <a:gd name="T6" fmla="*/ 213 w 285"/>
                <a:gd name="T7" fmla="*/ 266 h 497"/>
                <a:gd name="T8" fmla="*/ 72 w 285"/>
                <a:gd name="T9" fmla="*/ 261 h 497"/>
                <a:gd name="T10" fmla="*/ 72 w 285"/>
                <a:gd name="T11" fmla="*/ 486 h 497"/>
                <a:gd name="T12" fmla="*/ 55 w 285"/>
                <a:gd name="T13" fmla="*/ 489 h 497"/>
                <a:gd name="T14" fmla="*/ 55 w 285"/>
                <a:gd name="T15" fmla="*/ 303 h 497"/>
                <a:gd name="T16" fmla="*/ 2 w 285"/>
                <a:gd name="T17" fmla="*/ 237 h 497"/>
                <a:gd name="T18" fmla="*/ 69 w 285"/>
                <a:gd name="T19" fmla="*/ 16 h 497"/>
                <a:gd name="T20" fmla="*/ 175 w 285"/>
                <a:gd name="T21" fmla="*/ 2 h 497"/>
                <a:gd name="T22" fmla="*/ 285 w 285"/>
                <a:gd name="T23" fmla="*/ 132 h 497"/>
                <a:gd name="T24" fmla="*/ 233 w 285"/>
                <a:gd name="T25" fmla="*/ 298 h 497"/>
                <a:gd name="T26" fmla="*/ 231 w 285"/>
                <a:gd name="T27" fmla="*/ 156 h 497"/>
                <a:gd name="T28" fmla="*/ 267 w 285"/>
                <a:gd name="T29" fmla="*/ 154 h 497"/>
                <a:gd name="T30" fmla="*/ 173 w 285"/>
                <a:gd name="T31" fmla="*/ 19 h 497"/>
                <a:gd name="T32" fmla="*/ 27 w 285"/>
                <a:gd name="T33" fmla="*/ 87 h 497"/>
                <a:gd name="T34" fmla="*/ 19 w 285"/>
                <a:gd name="T35" fmla="*/ 156 h 497"/>
                <a:gd name="T36" fmla="*/ 55 w 285"/>
                <a:gd name="T37" fmla="*/ 149 h 497"/>
                <a:gd name="T38" fmla="*/ 72 w 285"/>
                <a:gd name="T39" fmla="*/ 151 h 497"/>
                <a:gd name="T40" fmla="*/ 72 w 285"/>
                <a:gd name="T41" fmla="*/ 243 h 497"/>
                <a:gd name="T42" fmla="*/ 213 w 285"/>
                <a:gd name="T43" fmla="*/ 239 h 497"/>
                <a:gd name="T44" fmla="*/ 214 w 285"/>
                <a:gd name="T45" fmla="*/ 149 h 497"/>
                <a:gd name="T46" fmla="*/ 231 w 285"/>
                <a:gd name="T47" fmla="*/ 149 h 497"/>
                <a:gd name="T48" fmla="*/ 231 w 285"/>
                <a:gd name="T49" fmla="*/ 281 h 497"/>
                <a:gd name="T50" fmla="*/ 266 w 285"/>
                <a:gd name="T51" fmla="*/ 247 h 497"/>
                <a:gd name="T52" fmla="*/ 231 w 285"/>
                <a:gd name="T53" fmla="*/ 214 h 497"/>
                <a:gd name="T54" fmla="*/ 55 w 285"/>
                <a:gd name="T55" fmla="*/ 214 h 497"/>
                <a:gd name="T56" fmla="*/ 19 w 285"/>
                <a:gd name="T57" fmla="*/ 239 h 497"/>
                <a:gd name="T58" fmla="*/ 41 w 285"/>
                <a:gd name="T59" fmla="*/ 275 h 497"/>
                <a:gd name="T60" fmla="*/ 55 w 285"/>
                <a:gd name="T61" fmla="*/ 214 h 497"/>
                <a:gd name="T62" fmla="*/ 21 w 285"/>
                <a:gd name="T63" fmla="*/ 174 h 497"/>
                <a:gd name="T64" fmla="*/ 18 w 285"/>
                <a:gd name="T65" fmla="*/ 197 h 497"/>
                <a:gd name="T66" fmla="*/ 55 w 285"/>
                <a:gd name="T67" fmla="*/ 173 h 497"/>
                <a:gd name="T68" fmla="*/ 231 w 285"/>
                <a:gd name="T69" fmla="*/ 174 h 497"/>
                <a:gd name="T70" fmla="*/ 267 w 285"/>
                <a:gd name="T71" fmla="*/ 1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" h="497">
                  <a:moveTo>
                    <a:pt x="231" y="299"/>
                  </a:moveTo>
                  <a:cubicBezTo>
                    <a:pt x="231" y="301"/>
                    <a:pt x="231" y="302"/>
                    <a:pt x="231" y="304"/>
                  </a:cubicBezTo>
                  <a:cubicBezTo>
                    <a:pt x="231" y="364"/>
                    <a:pt x="231" y="425"/>
                    <a:pt x="231" y="485"/>
                  </a:cubicBezTo>
                  <a:cubicBezTo>
                    <a:pt x="231" y="487"/>
                    <a:pt x="231" y="488"/>
                    <a:pt x="230" y="490"/>
                  </a:cubicBezTo>
                  <a:cubicBezTo>
                    <a:pt x="229" y="494"/>
                    <a:pt x="225" y="497"/>
                    <a:pt x="221" y="496"/>
                  </a:cubicBezTo>
                  <a:cubicBezTo>
                    <a:pt x="217" y="496"/>
                    <a:pt x="214" y="492"/>
                    <a:pt x="214" y="488"/>
                  </a:cubicBezTo>
                  <a:cubicBezTo>
                    <a:pt x="213" y="487"/>
                    <a:pt x="213" y="486"/>
                    <a:pt x="213" y="484"/>
                  </a:cubicBezTo>
                  <a:cubicBezTo>
                    <a:pt x="213" y="412"/>
                    <a:pt x="213" y="339"/>
                    <a:pt x="213" y="266"/>
                  </a:cubicBezTo>
                  <a:cubicBezTo>
                    <a:pt x="213" y="264"/>
                    <a:pt x="213" y="263"/>
                    <a:pt x="213" y="261"/>
                  </a:cubicBezTo>
                  <a:cubicBezTo>
                    <a:pt x="166" y="261"/>
                    <a:pt x="120" y="261"/>
                    <a:pt x="72" y="261"/>
                  </a:cubicBezTo>
                  <a:cubicBezTo>
                    <a:pt x="72" y="263"/>
                    <a:pt x="72" y="265"/>
                    <a:pt x="72" y="267"/>
                  </a:cubicBezTo>
                  <a:cubicBezTo>
                    <a:pt x="72" y="340"/>
                    <a:pt x="72" y="413"/>
                    <a:pt x="72" y="486"/>
                  </a:cubicBezTo>
                  <a:cubicBezTo>
                    <a:pt x="72" y="491"/>
                    <a:pt x="70" y="494"/>
                    <a:pt x="66" y="496"/>
                  </a:cubicBezTo>
                  <a:cubicBezTo>
                    <a:pt x="61" y="497"/>
                    <a:pt x="56" y="494"/>
                    <a:pt x="55" y="489"/>
                  </a:cubicBezTo>
                  <a:cubicBezTo>
                    <a:pt x="55" y="487"/>
                    <a:pt x="55" y="485"/>
                    <a:pt x="55" y="484"/>
                  </a:cubicBezTo>
                  <a:cubicBezTo>
                    <a:pt x="55" y="424"/>
                    <a:pt x="55" y="363"/>
                    <a:pt x="55" y="303"/>
                  </a:cubicBezTo>
                  <a:cubicBezTo>
                    <a:pt x="55" y="300"/>
                    <a:pt x="54" y="298"/>
                    <a:pt x="51" y="297"/>
                  </a:cubicBezTo>
                  <a:cubicBezTo>
                    <a:pt x="22" y="291"/>
                    <a:pt x="2" y="268"/>
                    <a:pt x="2" y="237"/>
                  </a:cubicBezTo>
                  <a:cubicBezTo>
                    <a:pt x="1" y="199"/>
                    <a:pt x="0" y="161"/>
                    <a:pt x="2" y="123"/>
                  </a:cubicBezTo>
                  <a:cubicBezTo>
                    <a:pt x="4" y="75"/>
                    <a:pt x="28" y="39"/>
                    <a:pt x="69" y="16"/>
                  </a:cubicBezTo>
                  <a:cubicBezTo>
                    <a:pt x="88" y="5"/>
                    <a:pt x="108" y="0"/>
                    <a:pt x="130" y="0"/>
                  </a:cubicBezTo>
                  <a:cubicBezTo>
                    <a:pt x="145" y="0"/>
                    <a:pt x="160" y="0"/>
                    <a:pt x="175" y="2"/>
                  </a:cubicBezTo>
                  <a:cubicBezTo>
                    <a:pt x="210" y="7"/>
                    <a:pt x="238" y="25"/>
                    <a:pt x="259" y="53"/>
                  </a:cubicBezTo>
                  <a:cubicBezTo>
                    <a:pt x="277" y="76"/>
                    <a:pt x="285" y="103"/>
                    <a:pt x="285" y="132"/>
                  </a:cubicBezTo>
                  <a:cubicBezTo>
                    <a:pt x="284" y="166"/>
                    <a:pt x="284" y="201"/>
                    <a:pt x="285" y="235"/>
                  </a:cubicBezTo>
                  <a:cubicBezTo>
                    <a:pt x="285" y="271"/>
                    <a:pt x="259" y="295"/>
                    <a:pt x="233" y="298"/>
                  </a:cubicBezTo>
                  <a:cubicBezTo>
                    <a:pt x="232" y="298"/>
                    <a:pt x="232" y="299"/>
                    <a:pt x="231" y="299"/>
                  </a:cubicBezTo>
                  <a:close/>
                  <a:moveTo>
                    <a:pt x="231" y="156"/>
                  </a:moveTo>
                  <a:cubicBezTo>
                    <a:pt x="242" y="156"/>
                    <a:pt x="254" y="156"/>
                    <a:pt x="265" y="156"/>
                  </a:cubicBezTo>
                  <a:cubicBezTo>
                    <a:pt x="266" y="156"/>
                    <a:pt x="267" y="154"/>
                    <a:pt x="267" y="154"/>
                  </a:cubicBezTo>
                  <a:cubicBezTo>
                    <a:pt x="267" y="137"/>
                    <a:pt x="268" y="120"/>
                    <a:pt x="264" y="104"/>
                  </a:cubicBezTo>
                  <a:cubicBezTo>
                    <a:pt x="254" y="60"/>
                    <a:pt x="217" y="25"/>
                    <a:pt x="173" y="19"/>
                  </a:cubicBezTo>
                  <a:cubicBezTo>
                    <a:pt x="159" y="17"/>
                    <a:pt x="145" y="17"/>
                    <a:pt x="130" y="17"/>
                  </a:cubicBezTo>
                  <a:cubicBezTo>
                    <a:pt x="85" y="17"/>
                    <a:pt x="45" y="45"/>
                    <a:pt x="27" y="87"/>
                  </a:cubicBezTo>
                  <a:cubicBezTo>
                    <a:pt x="18" y="109"/>
                    <a:pt x="18" y="132"/>
                    <a:pt x="19" y="155"/>
                  </a:cubicBezTo>
                  <a:cubicBezTo>
                    <a:pt x="19" y="155"/>
                    <a:pt x="19" y="156"/>
                    <a:pt x="19" y="156"/>
                  </a:cubicBezTo>
                  <a:cubicBezTo>
                    <a:pt x="31" y="156"/>
                    <a:pt x="43" y="156"/>
                    <a:pt x="55" y="156"/>
                  </a:cubicBezTo>
                  <a:cubicBezTo>
                    <a:pt x="55" y="153"/>
                    <a:pt x="55" y="151"/>
                    <a:pt x="55" y="149"/>
                  </a:cubicBezTo>
                  <a:cubicBezTo>
                    <a:pt x="55" y="144"/>
                    <a:pt x="60" y="140"/>
                    <a:pt x="65" y="141"/>
                  </a:cubicBezTo>
                  <a:cubicBezTo>
                    <a:pt x="70" y="142"/>
                    <a:pt x="72" y="145"/>
                    <a:pt x="72" y="151"/>
                  </a:cubicBezTo>
                  <a:cubicBezTo>
                    <a:pt x="72" y="180"/>
                    <a:pt x="72" y="210"/>
                    <a:pt x="72" y="239"/>
                  </a:cubicBezTo>
                  <a:cubicBezTo>
                    <a:pt x="72" y="240"/>
                    <a:pt x="72" y="242"/>
                    <a:pt x="72" y="243"/>
                  </a:cubicBezTo>
                  <a:cubicBezTo>
                    <a:pt x="120" y="243"/>
                    <a:pt x="166" y="243"/>
                    <a:pt x="213" y="243"/>
                  </a:cubicBezTo>
                  <a:cubicBezTo>
                    <a:pt x="213" y="242"/>
                    <a:pt x="213" y="240"/>
                    <a:pt x="213" y="239"/>
                  </a:cubicBezTo>
                  <a:cubicBezTo>
                    <a:pt x="213" y="214"/>
                    <a:pt x="213" y="190"/>
                    <a:pt x="213" y="166"/>
                  </a:cubicBezTo>
                  <a:cubicBezTo>
                    <a:pt x="213" y="160"/>
                    <a:pt x="213" y="155"/>
                    <a:pt x="214" y="149"/>
                  </a:cubicBezTo>
                  <a:cubicBezTo>
                    <a:pt x="214" y="144"/>
                    <a:pt x="217" y="141"/>
                    <a:pt x="222" y="141"/>
                  </a:cubicBezTo>
                  <a:cubicBezTo>
                    <a:pt x="227" y="141"/>
                    <a:pt x="230" y="144"/>
                    <a:pt x="231" y="149"/>
                  </a:cubicBezTo>
                  <a:cubicBezTo>
                    <a:pt x="231" y="151"/>
                    <a:pt x="231" y="153"/>
                    <a:pt x="231" y="156"/>
                  </a:cubicBezTo>
                  <a:close/>
                  <a:moveTo>
                    <a:pt x="231" y="281"/>
                  </a:moveTo>
                  <a:cubicBezTo>
                    <a:pt x="232" y="281"/>
                    <a:pt x="233" y="281"/>
                    <a:pt x="233" y="281"/>
                  </a:cubicBezTo>
                  <a:cubicBezTo>
                    <a:pt x="247" y="277"/>
                    <a:pt x="264" y="264"/>
                    <a:pt x="266" y="247"/>
                  </a:cubicBezTo>
                  <a:cubicBezTo>
                    <a:pt x="267" y="236"/>
                    <a:pt x="267" y="225"/>
                    <a:pt x="268" y="214"/>
                  </a:cubicBezTo>
                  <a:cubicBezTo>
                    <a:pt x="255" y="214"/>
                    <a:pt x="243" y="214"/>
                    <a:pt x="231" y="214"/>
                  </a:cubicBezTo>
                  <a:cubicBezTo>
                    <a:pt x="231" y="237"/>
                    <a:pt x="231" y="258"/>
                    <a:pt x="231" y="281"/>
                  </a:cubicBezTo>
                  <a:close/>
                  <a:moveTo>
                    <a:pt x="55" y="214"/>
                  </a:moveTo>
                  <a:cubicBezTo>
                    <a:pt x="43" y="214"/>
                    <a:pt x="31" y="214"/>
                    <a:pt x="19" y="214"/>
                  </a:cubicBezTo>
                  <a:cubicBezTo>
                    <a:pt x="19" y="223"/>
                    <a:pt x="19" y="231"/>
                    <a:pt x="19" y="239"/>
                  </a:cubicBezTo>
                  <a:cubicBezTo>
                    <a:pt x="19" y="248"/>
                    <a:pt x="21" y="257"/>
                    <a:pt x="28" y="264"/>
                  </a:cubicBezTo>
                  <a:cubicBezTo>
                    <a:pt x="32" y="268"/>
                    <a:pt x="36" y="272"/>
                    <a:pt x="41" y="275"/>
                  </a:cubicBezTo>
                  <a:cubicBezTo>
                    <a:pt x="45" y="278"/>
                    <a:pt x="50" y="279"/>
                    <a:pt x="55" y="281"/>
                  </a:cubicBezTo>
                  <a:cubicBezTo>
                    <a:pt x="55" y="258"/>
                    <a:pt x="55" y="237"/>
                    <a:pt x="55" y="214"/>
                  </a:cubicBezTo>
                  <a:close/>
                  <a:moveTo>
                    <a:pt x="55" y="173"/>
                  </a:moveTo>
                  <a:cubicBezTo>
                    <a:pt x="43" y="173"/>
                    <a:pt x="32" y="173"/>
                    <a:pt x="21" y="174"/>
                  </a:cubicBezTo>
                  <a:cubicBezTo>
                    <a:pt x="20" y="174"/>
                    <a:pt x="19" y="175"/>
                    <a:pt x="19" y="175"/>
                  </a:cubicBezTo>
                  <a:cubicBezTo>
                    <a:pt x="18" y="182"/>
                    <a:pt x="18" y="190"/>
                    <a:pt x="18" y="197"/>
                  </a:cubicBezTo>
                  <a:cubicBezTo>
                    <a:pt x="31" y="197"/>
                    <a:pt x="43" y="197"/>
                    <a:pt x="55" y="197"/>
                  </a:cubicBezTo>
                  <a:cubicBezTo>
                    <a:pt x="55" y="189"/>
                    <a:pt x="55" y="181"/>
                    <a:pt x="55" y="173"/>
                  </a:cubicBezTo>
                  <a:close/>
                  <a:moveTo>
                    <a:pt x="267" y="174"/>
                  </a:moveTo>
                  <a:cubicBezTo>
                    <a:pt x="255" y="174"/>
                    <a:pt x="243" y="174"/>
                    <a:pt x="231" y="174"/>
                  </a:cubicBezTo>
                  <a:cubicBezTo>
                    <a:pt x="231" y="182"/>
                    <a:pt x="231" y="189"/>
                    <a:pt x="231" y="197"/>
                  </a:cubicBezTo>
                  <a:cubicBezTo>
                    <a:pt x="243" y="197"/>
                    <a:pt x="255" y="197"/>
                    <a:pt x="267" y="197"/>
                  </a:cubicBezTo>
                  <a:cubicBezTo>
                    <a:pt x="267" y="189"/>
                    <a:pt x="267" y="182"/>
                    <a:pt x="267" y="1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2074863" y="1963738"/>
              <a:ext cx="246063" cy="279400"/>
            </a:xfrm>
            <a:custGeom>
              <a:avLst/>
              <a:gdLst>
                <a:gd name="T0" fmla="*/ 152 w 191"/>
                <a:gd name="T1" fmla="*/ 124 h 218"/>
                <a:gd name="T2" fmla="*/ 132 w 191"/>
                <a:gd name="T3" fmla="*/ 202 h 218"/>
                <a:gd name="T4" fmla="*/ 58 w 191"/>
                <a:gd name="T5" fmla="*/ 201 h 218"/>
                <a:gd name="T6" fmla="*/ 39 w 191"/>
                <a:gd name="T7" fmla="*/ 125 h 218"/>
                <a:gd name="T8" fmla="*/ 26 w 191"/>
                <a:gd name="T9" fmla="*/ 120 h 218"/>
                <a:gd name="T10" fmla="*/ 5 w 191"/>
                <a:gd name="T11" fmla="*/ 107 h 218"/>
                <a:gd name="T12" fmla="*/ 8 w 191"/>
                <a:gd name="T13" fmla="*/ 92 h 218"/>
                <a:gd name="T14" fmla="*/ 25 w 191"/>
                <a:gd name="T15" fmla="*/ 84 h 218"/>
                <a:gd name="T16" fmla="*/ 29 w 191"/>
                <a:gd name="T17" fmla="*/ 79 h 218"/>
                <a:gd name="T18" fmla="*/ 30 w 191"/>
                <a:gd name="T19" fmla="*/ 53 h 218"/>
                <a:gd name="T20" fmla="*/ 73 w 191"/>
                <a:gd name="T21" fmla="*/ 8 h 218"/>
                <a:gd name="T22" fmla="*/ 143 w 191"/>
                <a:gd name="T23" fmla="*/ 21 h 218"/>
                <a:gd name="T24" fmla="*/ 163 w 191"/>
                <a:gd name="T25" fmla="*/ 62 h 218"/>
                <a:gd name="T26" fmla="*/ 163 w 191"/>
                <a:gd name="T27" fmla="*/ 81 h 218"/>
                <a:gd name="T28" fmla="*/ 166 w 191"/>
                <a:gd name="T29" fmla="*/ 85 h 218"/>
                <a:gd name="T30" fmla="*/ 183 w 191"/>
                <a:gd name="T31" fmla="*/ 92 h 218"/>
                <a:gd name="T32" fmla="*/ 187 w 191"/>
                <a:gd name="T33" fmla="*/ 107 h 218"/>
                <a:gd name="T34" fmla="*/ 163 w 191"/>
                <a:gd name="T35" fmla="*/ 121 h 218"/>
                <a:gd name="T36" fmla="*/ 152 w 191"/>
                <a:gd name="T37" fmla="*/ 124 h 218"/>
                <a:gd name="T38" fmla="*/ 163 w 191"/>
                <a:gd name="T39" fmla="*/ 104 h 218"/>
                <a:gd name="T40" fmla="*/ 163 w 191"/>
                <a:gd name="T41" fmla="*/ 102 h 218"/>
                <a:gd name="T42" fmla="*/ 154 w 191"/>
                <a:gd name="T43" fmla="*/ 98 h 218"/>
                <a:gd name="T44" fmla="*/ 146 w 191"/>
                <a:gd name="T45" fmla="*/ 87 h 218"/>
                <a:gd name="T46" fmla="*/ 146 w 191"/>
                <a:gd name="T47" fmla="*/ 63 h 218"/>
                <a:gd name="T48" fmla="*/ 129 w 191"/>
                <a:gd name="T49" fmla="*/ 31 h 218"/>
                <a:gd name="T50" fmla="*/ 75 w 191"/>
                <a:gd name="T51" fmla="*/ 25 h 218"/>
                <a:gd name="T52" fmla="*/ 46 w 191"/>
                <a:gd name="T53" fmla="*/ 60 h 218"/>
                <a:gd name="T54" fmla="*/ 46 w 191"/>
                <a:gd name="T55" fmla="*/ 84 h 218"/>
                <a:gd name="T56" fmla="*/ 37 w 191"/>
                <a:gd name="T57" fmla="*/ 98 h 218"/>
                <a:gd name="T58" fmla="*/ 28 w 191"/>
                <a:gd name="T59" fmla="*/ 102 h 218"/>
                <a:gd name="T60" fmla="*/ 28 w 191"/>
                <a:gd name="T61" fmla="*/ 104 h 218"/>
                <a:gd name="T62" fmla="*/ 163 w 191"/>
                <a:gd name="T63" fmla="*/ 104 h 218"/>
                <a:gd name="T64" fmla="*/ 50 w 191"/>
                <a:gd name="T65" fmla="*/ 151 h 218"/>
                <a:gd name="T66" fmla="*/ 51 w 191"/>
                <a:gd name="T67" fmla="*/ 151 h 218"/>
                <a:gd name="T68" fmla="*/ 52 w 191"/>
                <a:gd name="T69" fmla="*/ 160 h 218"/>
                <a:gd name="T70" fmla="*/ 85 w 191"/>
                <a:gd name="T71" fmla="*/ 195 h 218"/>
                <a:gd name="T72" fmla="*/ 131 w 191"/>
                <a:gd name="T73" fmla="*/ 179 h 218"/>
                <a:gd name="T74" fmla="*/ 136 w 191"/>
                <a:gd name="T75" fmla="*/ 131 h 218"/>
                <a:gd name="T76" fmla="*/ 131 w 191"/>
                <a:gd name="T77" fmla="*/ 128 h 218"/>
                <a:gd name="T78" fmla="*/ 115 w 191"/>
                <a:gd name="T79" fmla="*/ 130 h 218"/>
                <a:gd name="T80" fmla="*/ 60 w 191"/>
                <a:gd name="T81" fmla="*/ 128 h 218"/>
                <a:gd name="T82" fmla="*/ 56 w 191"/>
                <a:gd name="T83" fmla="*/ 131 h 218"/>
                <a:gd name="T84" fmla="*/ 50 w 191"/>
                <a:gd name="T85" fmla="*/ 15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218">
                  <a:moveTo>
                    <a:pt x="152" y="124"/>
                  </a:moveTo>
                  <a:cubicBezTo>
                    <a:pt x="167" y="160"/>
                    <a:pt x="150" y="189"/>
                    <a:pt x="132" y="202"/>
                  </a:cubicBezTo>
                  <a:cubicBezTo>
                    <a:pt x="109" y="218"/>
                    <a:pt x="80" y="217"/>
                    <a:pt x="58" y="201"/>
                  </a:cubicBezTo>
                  <a:cubicBezTo>
                    <a:pt x="40" y="187"/>
                    <a:pt x="25" y="158"/>
                    <a:pt x="39" y="125"/>
                  </a:cubicBezTo>
                  <a:cubicBezTo>
                    <a:pt x="35" y="123"/>
                    <a:pt x="30" y="122"/>
                    <a:pt x="26" y="120"/>
                  </a:cubicBezTo>
                  <a:cubicBezTo>
                    <a:pt x="18" y="117"/>
                    <a:pt x="11" y="114"/>
                    <a:pt x="5" y="107"/>
                  </a:cubicBezTo>
                  <a:cubicBezTo>
                    <a:pt x="0" y="102"/>
                    <a:pt x="1" y="96"/>
                    <a:pt x="8" y="92"/>
                  </a:cubicBezTo>
                  <a:cubicBezTo>
                    <a:pt x="14" y="89"/>
                    <a:pt x="20" y="87"/>
                    <a:pt x="25" y="84"/>
                  </a:cubicBezTo>
                  <a:cubicBezTo>
                    <a:pt x="28" y="83"/>
                    <a:pt x="29" y="82"/>
                    <a:pt x="29" y="79"/>
                  </a:cubicBezTo>
                  <a:cubicBezTo>
                    <a:pt x="29" y="70"/>
                    <a:pt x="28" y="61"/>
                    <a:pt x="30" y="53"/>
                  </a:cubicBezTo>
                  <a:cubicBezTo>
                    <a:pt x="35" y="29"/>
                    <a:pt x="50" y="14"/>
                    <a:pt x="73" y="8"/>
                  </a:cubicBezTo>
                  <a:cubicBezTo>
                    <a:pt x="98" y="0"/>
                    <a:pt x="122" y="4"/>
                    <a:pt x="143" y="21"/>
                  </a:cubicBezTo>
                  <a:cubicBezTo>
                    <a:pt x="156" y="31"/>
                    <a:pt x="162" y="45"/>
                    <a:pt x="163" y="62"/>
                  </a:cubicBezTo>
                  <a:cubicBezTo>
                    <a:pt x="163" y="68"/>
                    <a:pt x="163" y="74"/>
                    <a:pt x="163" y="81"/>
                  </a:cubicBezTo>
                  <a:cubicBezTo>
                    <a:pt x="163" y="83"/>
                    <a:pt x="164" y="84"/>
                    <a:pt x="166" y="85"/>
                  </a:cubicBezTo>
                  <a:cubicBezTo>
                    <a:pt x="172" y="87"/>
                    <a:pt x="178" y="90"/>
                    <a:pt x="183" y="92"/>
                  </a:cubicBezTo>
                  <a:cubicBezTo>
                    <a:pt x="190" y="95"/>
                    <a:pt x="191" y="101"/>
                    <a:pt x="187" y="107"/>
                  </a:cubicBezTo>
                  <a:cubicBezTo>
                    <a:pt x="180" y="114"/>
                    <a:pt x="172" y="118"/>
                    <a:pt x="163" y="121"/>
                  </a:cubicBezTo>
                  <a:cubicBezTo>
                    <a:pt x="160" y="122"/>
                    <a:pt x="156" y="123"/>
                    <a:pt x="152" y="124"/>
                  </a:cubicBezTo>
                  <a:close/>
                  <a:moveTo>
                    <a:pt x="163" y="104"/>
                  </a:moveTo>
                  <a:cubicBezTo>
                    <a:pt x="163" y="103"/>
                    <a:pt x="163" y="103"/>
                    <a:pt x="163" y="102"/>
                  </a:cubicBezTo>
                  <a:cubicBezTo>
                    <a:pt x="160" y="101"/>
                    <a:pt x="157" y="100"/>
                    <a:pt x="154" y="98"/>
                  </a:cubicBezTo>
                  <a:cubicBezTo>
                    <a:pt x="147" y="96"/>
                    <a:pt x="146" y="94"/>
                    <a:pt x="146" y="87"/>
                  </a:cubicBezTo>
                  <a:cubicBezTo>
                    <a:pt x="146" y="79"/>
                    <a:pt x="146" y="71"/>
                    <a:pt x="146" y="63"/>
                  </a:cubicBezTo>
                  <a:cubicBezTo>
                    <a:pt x="145" y="50"/>
                    <a:pt x="140" y="39"/>
                    <a:pt x="129" y="31"/>
                  </a:cubicBezTo>
                  <a:cubicBezTo>
                    <a:pt x="112" y="20"/>
                    <a:pt x="94" y="19"/>
                    <a:pt x="75" y="25"/>
                  </a:cubicBezTo>
                  <a:cubicBezTo>
                    <a:pt x="59" y="30"/>
                    <a:pt x="49" y="42"/>
                    <a:pt x="46" y="60"/>
                  </a:cubicBezTo>
                  <a:cubicBezTo>
                    <a:pt x="45" y="68"/>
                    <a:pt x="45" y="76"/>
                    <a:pt x="46" y="84"/>
                  </a:cubicBezTo>
                  <a:cubicBezTo>
                    <a:pt x="46" y="91"/>
                    <a:pt x="44" y="96"/>
                    <a:pt x="37" y="98"/>
                  </a:cubicBezTo>
                  <a:cubicBezTo>
                    <a:pt x="34" y="99"/>
                    <a:pt x="31" y="101"/>
                    <a:pt x="28" y="102"/>
                  </a:cubicBezTo>
                  <a:cubicBezTo>
                    <a:pt x="28" y="102"/>
                    <a:pt x="28" y="103"/>
                    <a:pt x="28" y="104"/>
                  </a:cubicBezTo>
                  <a:cubicBezTo>
                    <a:pt x="73" y="117"/>
                    <a:pt x="118" y="117"/>
                    <a:pt x="163" y="104"/>
                  </a:cubicBezTo>
                  <a:close/>
                  <a:moveTo>
                    <a:pt x="50" y="151"/>
                  </a:moveTo>
                  <a:cubicBezTo>
                    <a:pt x="50" y="151"/>
                    <a:pt x="50" y="151"/>
                    <a:pt x="51" y="151"/>
                  </a:cubicBezTo>
                  <a:cubicBezTo>
                    <a:pt x="51" y="154"/>
                    <a:pt x="51" y="157"/>
                    <a:pt x="52" y="160"/>
                  </a:cubicBezTo>
                  <a:cubicBezTo>
                    <a:pt x="56" y="178"/>
                    <a:pt x="66" y="190"/>
                    <a:pt x="85" y="195"/>
                  </a:cubicBezTo>
                  <a:cubicBezTo>
                    <a:pt x="103" y="199"/>
                    <a:pt x="119" y="194"/>
                    <a:pt x="131" y="179"/>
                  </a:cubicBezTo>
                  <a:cubicBezTo>
                    <a:pt x="143" y="165"/>
                    <a:pt x="144" y="148"/>
                    <a:pt x="136" y="131"/>
                  </a:cubicBezTo>
                  <a:cubicBezTo>
                    <a:pt x="135" y="129"/>
                    <a:pt x="134" y="128"/>
                    <a:pt x="131" y="128"/>
                  </a:cubicBezTo>
                  <a:cubicBezTo>
                    <a:pt x="126" y="129"/>
                    <a:pt x="121" y="130"/>
                    <a:pt x="115" y="130"/>
                  </a:cubicBezTo>
                  <a:cubicBezTo>
                    <a:pt x="97" y="131"/>
                    <a:pt x="79" y="131"/>
                    <a:pt x="60" y="128"/>
                  </a:cubicBezTo>
                  <a:cubicBezTo>
                    <a:pt x="58" y="128"/>
                    <a:pt x="56" y="129"/>
                    <a:pt x="56" y="131"/>
                  </a:cubicBezTo>
                  <a:cubicBezTo>
                    <a:pt x="54" y="138"/>
                    <a:pt x="52" y="144"/>
                    <a:pt x="50" y="1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2185988" y="2665413"/>
              <a:ext cx="22225" cy="223837"/>
            </a:xfrm>
            <a:custGeom>
              <a:avLst/>
              <a:gdLst>
                <a:gd name="T0" fmla="*/ 17 w 17"/>
                <a:gd name="T1" fmla="*/ 88 h 175"/>
                <a:gd name="T2" fmla="*/ 17 w 17"/>
                <a:gd name="T3" fmla="*/ 164 h 175"/>
                <a:gd name="T4" fmla="*/ 17 w 17"/>
                <a:gd name="T5" fmla="*/ 168 h 175"/>
                <a:gd name="T6" fmla="*/ 9 w 17"/>
                <a:gd name="T7" fmla="*/ 175 h 175"/>
                <a:gd name="T8" fmla="*/ 1 w 17"/>
                <a:gd name="T9" fmla="*/ 169 h 175"/>
                <a:gd name="T10" fmla="*/ 0 w 17"/>
                <a:gd name="T11" fmla="*/ 163 h 175"/>
                <a:gd name="T12" fmla="*/ 0 w 17"/>
                <a:gd name="T13" fmla="*/ 12 h 175"/>
                <a:gd name="T14" fmla="*/ 0 w 17"/>
                <a:gd name="T15" fmla="*/ 9 h 175"/>
                <a:gd name="T16" fmla="*/ 9 w 17"/>
                <a:gd name="T17" fmla="*/ 0 h 175"/>
                <a:gd name="T18" fmla="*/ 17 w 17"/>
                <a:gd name="T19" fmla="*/ 9 h 175"/>
                <a:gd name="T20" fmla="*/ 17 w 17"/>
                <a:gd name="T21" fmla="*/ 88 h 175"/>
                <a:gd name="T22" fmla="*/ 17 w 17"/>
                <a:gd name="T23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5">
                  <a:moveTo>
                    <a:pt x="17" y="88"/>
                  </a:moveTo>
                  <a:cubicBezTo>
                    <a:pt x="17" y="113"/>
                    <a:pt x="17" y="138"/>
                    <a:pt x="17" y="164"/>
                  </a:cubicBezTo>
                  <a:cubicBezTo>
                    <a:pt x="17" y="165"/>
                    <a:pt x="17" y="167"/>
                    <a:pt x="17" y="168"/>
                  </a:cubicBezTo>
                  <a:cubicBezTo>
                    <a:pt x="16" y="172"/>
                    <a:pt x="13" y="175"/>
                    <a:pt x="9" y="175"/>
                  </a:cubicBezTo>
                  <a:cubicBezTo>
                    <a:pt x="5" y="175"/>
                    <a:pt x="1" y="173"/>
                    <a:pt x="1" y="169"/>
                  </a:cubicBezTo>
                  <a:cubicBezTo>
                    <a:pt x="0" y="167"/>
                    <a:pt x="0" y="165"/>
                    <a:pt x="0" y="163"/>
                  </a:cubicBezTo>
                  <a:cubicBezTo>
                    <a:pt x="0" y="113"/>
                    <a:pt x="0" y="62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4"/>
                    <a:pt x="4" y="0"/>
                    <a:pt x="9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36"/>
                    <a:pt x="17" y="62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8"/>
            <p:cNvSpPr>
              <a:spLocks noEditPoints="1"/>
            </p:cNvSpPr>
            <p:nvPr/>
          </p:nvSpPr>
          <p:spPr bwMode="auto">
            <a:xfrm>
              <a:off x="2220913" y="2347913"/>
              <a:ext cx="65088" cy="73025"/>
            </a:xfrm>
            <a:custGeom>
              <a:avLst/>
              <a:gdLst>
                <a:gd name="T0" fmla="*/ 49 w 50"/>
                <a:gd name="T1" fmla="*/ 18 h 57"/>
                <a:gd name="T2" fmla="*/ 41 w 50"/>
                <a:gd name="T3" fmla="*/ 46 h 57"/>
                <a:gd name="T4" fmla="*/ 8 w 50"/>
                <a:gd name="T5" fmla="*/ 44 h 57"/>
                <a:gd name="T6" fmla="*/ 0 w 50"/>
                <a:gd name="T7" fmla="*/ 13 h 57"/>
                <a:gd name="T8" fmla="*/ 6 w 50"/>
                <a:gd name="T9" fmla="*/ 6 h 57"/>
                <a:gd name="T10" fmla="*/ 22 w 50"/>
                <a:gd name="T11" fmla="*/ 0 h 57"/>
                <a:gd name="T12" fmla="*/ 28 w 50"/>
                <a:gd name="T13" fmla="*/ 0 h 57"/>
                <a:gd name="T14" fmla="*/ 44 w 50"/>
                <a:gd name="T15" fmla="*/ 6 h 57"/>
                <a:gd name="T16" fmla="*/ 49 w 50"/>
                <a:gd name="T17" fmla="*/ 18 h 57"/>
                <a:gd name="T18" fmla="*/ 33 w 50"/>
                <a:gd name="T19" fmla="*/ 20 h 57"/>
                <a:gd name="T20" fmla="*/ 26 w 50"/>
                <a:gd name="T21" fmla="*/ 18 h 57"/>
                <a:gd name="T22" fmla="*/ 18 w 50"/>
                <a:gd name="T23" fmla="*/ 22 h 57"/>
                <a:gd name="T24" fmla="*/ 21 w 50"/>
                <a:gd name="T25" fmla="*/ 33 h 57"/>
                <a:gd name="T26" fmla="*/ 25 w 50"/>
                <a:gd name="T27" fmla="*/ 36 h 57"/>
                <a:gd name="T28" fmla="*/ 29 w 50"/>
                <a:gd name="T29" fmla="*/ 33 h 57"/>
                <a:gd name="T30" fmla="*/ 33 w 50"/>
                <a:gd name="T31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7">
                  <a:moveTo>
                    <a:pt x="49" y="18"/>
                  </a:moveTo>
                  <a:cubicBezTo>
                    <a:pt x="49" y="28"/>
                    <a:pt x="47" y="38"/>
                    <a:pt x="41" y="46"/>
                  </a:cubicBezTo>
                  <a:cubicBezTo>
                    <a:pt x="32" y="57"/>
                    <a:pt x="15" y="56"/>
                    <a:pt x="8" y="44"/>
                  </a:cubicBezTo>
                  <a:cubicBezTo>
                    <a:pt x="1" y="35"/>
                    <a:pt x="0" y="24"/>
                    <a:pt x="0" y="13"/>
                  </a:cubicBezTo>
                  <a:cubicBezTo>
                    <a:pt x="0" y="10"/>
                    <a:pt x="2" y="7"/>
                    <a:pt x="6" y="6"/>
                  </a:cubicBezTo>
                  <a:cubicBezTo>
                    <a:pt x="11" y="4"/>
                    <a:pt x="16" y="2"/>
                    <a:pt x="22" y="0"/>
                  </a:cubicBezTo>
                  <a:cubicBezTo>
                    <a:pt x="24" y="0"/>
                    <a:pt x="26" y="0"/>
                    <a:pt x="28" y="0"/>
                  </a:cubicBezTo>
                  <a:cubicBezTo>
                    <a:pt x="33" y="2"/>
                    <a:pt x="38" y="4"/>
                    <a:pt x="44" y="6"/>
                  </a:cubicBezTo>
                  <a:cubicBezTo>
                    <a:pt x="49" y="8"/>
                    <a:pt x="50" y="13"/>
                    <a:pt x="49" y="18"/>
                  </a:cubicBezTo>
                  <a:close/>
                  <a:moveTo>
                    <a:pt x="33" y="20"/>
                  </a:moveTo>
                  <a:cubicBezTo>
                    <a:pt x="30" y="19"/>
                    <a:pt x="28" y="18"/>
                    <a:pt x="26" y="18"/>
                  </a:cubicBezTo>
                  <a:cubicBezTo>
                    <a:pt x="23" y="17"/>
                    <a:pt x="18" y="19"/>
                    <a:pt x="18" y="22"/>
                  </a:cubicBezTo>
                  <a:cubicBezTo>
                    <a:pt x="18" y="25"/>
                    <a:pt x="19" y="29"/>
                    <a:pt x="21" y="33"/>
                  </a:cubicBezTo>
                  <a:cubicBezTo>
                    <a:pt x="21" y="34"/>
                    <a:pt x="23" y="36"/>
                    <a:pt x="25" y="36"/>
                  </a:cubicBezTo>
                  <a:cubicBezTo>
                    <a:pt x="26" y="36"/>
                    <a:pt x="29" y="34"/>
                    <a:pt x="29" y="33"/>
                  </a:cubicBezTo>
                  <a:cubicBezTo>
                    <a:pt x="31" y="29"/>
                    <a:pt x="31" y="25"/>
                    <a:pt x="33" y="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2163763" y="2032000"/>
              <a:ext cx="65088" cy="69850"/>
            </a:xfrm>
            <a:custGeom>
              <a:avLst/>
              <a:gdLst>
                <a:gd name="T0" fmla="*/ 1 w 51"/>
                <a:gd name="T1" fmla="*/ 19 h 55"/>
                <a:gd name="T2" fmla="*/ 10 w 51"/>
                <a:gd name="T3" fmla="*/ 6 h 55"/>
                <a:gd name="T4" fmla="*/ 41 w 51"/>
                <a:gd name="T5" fmla="*/ 6 h 55"/>
                <a:gd name="T6" fmla="*/ 50 w 51"/>
                <a:gd name="T7" fmla="*/ 20 h 55"/>
                <a:gd name="T8" fmla="*/ 45 w 51"/>
                <a:gd name="T9" fmla="*/ 42 h 55"/>
                <a:gd name="T10" fmla="*/ 26 w 51"/>
                <a:gd name="T11" fmla="*/ 55 h 55"/>
                <a:gd name="T12" fmla="*/ 6 w 51"/>
                <a:gd name="T13" fmla="*/ 42 h 55"/>
                <a:gd name="T14" fmla="*/ 0 w 51"/>
                <a:gd name="T15" fmla="*/ 20 h 55"/>
                <a:gd name="T16" fmla="*/ 1 w 51"/>
                <a:gd name="T17" fmla="*/ 19 h 55"/>
                <a:gd name="T18" fmla="*/ 18 w 51"/>
                <a:gd name="T19" fmla="*/ 22 h 55"/>
                <a:gd name="T20" fmla="*/ 22 w 51"/>
                <a:gd name="T21" fmla="*/ 35 h 55"/>
                <a:gd name="T22" fmla="*/ 30 w 51"/>
                <a:gd name="T23" fmla="*/ 35 h 55"/>
                <a:gd name="T24" fmla="*/ 33 w 51"/>
                <a:gd name="T25" fmla="*/ 23 h 55"/>
                <a:gd name="T26" fmla="*/ 31 w 51"/>
                <a:gd name="T27" fmla="*/ 21 h 55"/>
                <a:gd name="T28" fmla="*/ 18 w 51"/>
                <a:gd name="T2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55">
                  <a:moveTo>
                    <a:pt x="1" y="19"/>
                  </a:moveTo>
                  <a:cubicBezTo>
                    <a:pt x="1" y="10"/>
                    <a:pt x="2" y="9"/>
                    <a:pt x="10" y="6"/>
                  </a:cubicBezTo>
                  <a:cubicBezTo>
                    <a:pt x="26" y="0"/>
                    <a:pt x="26" y="0"/>
                    <a:pt x="41" y="6"/>
                  </a:cubicBezTo>
                  <a:cubicBezTo>
                    <a:pt x="49" y="9"/>
                    <a:pt x="51" y="11"/>
                    <a:pt x="50" y="20"/>
                  </a:cubicBezTo>
                  <a:cubicBezTo>
                    <a:pt x="49" y="27"/>
                    <a:pt x="48" y="35"/>
                    <a:pt x="45" y="42"/>
                  </a:cubicBezTo>
                  <a:cubicBezTo>
                    <a:pt x="42" y="50"/>
                    <a:pt x="35" y="55"/>
                    <a:pt x="26" y="55"/>
                  </a:cubicBezTo>
                  <a:cubicBezTo>
                    <a:pt x="16" y="55"/>
                    <a:pt x="9" y="50"/>
                    <a:pt x="6" y="42"/>
                  </a:cubicBezTo>
                  <a:cubicBezTo>
                    <a:pt x="3" y="35"/>
                    <a:pt x="2" y="27"/>
                    <a:pt x="0" y="20"/>
                  </a:cubicBezTo>
                  <a:cubicBezTo>
                    <a:pt x="1" y="20"/>
                    <a:pt x="1" y="20"/>
                    <a:pt x="1" y="19"/>
                  </a:cubicBezTo>
                  <a:close/>
                  <a:moveTo>
                    <a:pt x="18" y="22"/>
                  </a:moveTo>
                  <a:cubicBezTo>
                    <a:pt x="19" y="26"/>
                    <a:pt x="20" y="31"/>
                    <a:pt x="22" y="35"/>
                  </a:cubicBezTo>
                  <a:cubicBezTo>
                    <a:pt x="23" y="39"/>
                    <a:pt x="28" y="39"/>
                    <a:pt x="30" y="35"/>
                  </a:cubicBezTo>
                  <a:cubicBezTo>
                    <a:pt x="31" y="31"/>
                    <a:pt x="32" y="27"/>
                    <a:pt x="33" y="23"/>
                  </a:cubicBezTo>
                  <a:cubicBezTo>
                    <a:pt x="33" y="22"/>
                    <a:pt x="32" y="21"/>
                    <a:pt x="31" y="21"/>
                  </a:cubicBezTo>
                  <a:cubicBezTo>
                    <a:pt x="27" y="18"/>
                    <a:pt x="23" y="19"/>
                    <a:pt x="18" y="2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Infographic Style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1FD705C2-E3AE-48F5-8165-1D2604D8B081}"/>
              </a:ext>
            </a:extLst>
          </p:cNvPr>
          <p:cNvSpPr/>
          <p:nvPr/>
        </p:nvSpPr>
        <p:spPr>
          <a:xfrm rot="2700000">
            <a:off x="6260569" y="2085328"/>
            <a:ext cx="1028541" cy="283464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37F0C162-6938-44EC-94AE-4E317E062EE2}"/>
              </a:ext>
            </a:extLst>
          </p:cNvPr>
          <p:cNvSpPr/>
          <p:nvPr/>
        </p:nvSpPr>
        <p:spPr>
          <a:xfrm rot="13500000">
            <a:off x="4931143" y="3414754"/>
            <a:ext cx="1028541" cy="283464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03DAA0F4-6637-4B23-8FFF-281D2F275D5E}"/>
              </a:ext>
            </a:extLst>
          </p:cNvPr>
          <p:cNvSpPr/>
          <p:nvPr/>
        </p:nvSpPr>
        <p:spPr>
          <a:xfrm rot="18900000">
            <a:off x="4963473" y="2071938"/>
            <a:ext cx="1028541" cy="292608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xmlns="" id="{19ECA345-CDD0-4F0A-A911-B3B3D882CBDF}"/>
              </a:ext>
            </a:extLst>
          </p:cNvPr>
          <p:cNvSpPr/>
          <p:nvPr/>
        </p:nvSpPr>
        <p:spPr>
          <a:xfrm rot="8100000">
            <a:off x="6228242" y="3336706"/>
            <a:ext cx="1028541" cy="292608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D7DC66-D993-459D-BB73-F8FBD28C6276}"/>
              </a:ext>
            </a:extLst>
          </p:cNvPr>
          <p:cNvSpPr/>
          <p:nvPr/>
        </p:nvSpPr>
        <p:spPr>
          <a:xfrm>
            <a:off x="5640977" y="3704459"/>
            <a:ext cx="910045" cy="91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xmlns="" id="{4049FBAB-587C-4FD3-B901-8AF40ADA8A05}"/>
              </a:ext>
            </a:extLst>
          </p:cNvPr>
          <p:cNvSpPr>
            <a:spLocks noChangeAspect="1"/>
          </p:cNvSpPr>
          <p:nvPr/>
        </p:nvSpPr>
        <p:spPr>
          <a:xfrm>
            <a:off x="5845387" y="3892531"/>
            <a:ext cx="529480" cy="5339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그룹 2">
            <a:extLst>
              <a:ext uri="{FF2B5EF4-FFF2-40B4-BE49-F238E27FC236}">
                <a16:creationId xmlns:a16="http://schemas.microsoft.com/office/drawing/2014/main" xmlns="" id="{EC9551ED-3A4B-4CF7-9C76-5759FF6863EC}"/>
              </a:ext>
            </a:extLst>
          </p:cNvPr>
          <p:cNvGrpSpPr/>
          <p:nvPr/>
        </p:nvGrpSpPr>
        <p:grpSpPr>
          <a:xfrm>
            <a:off x="8105776" y="2395965"/>
            <a:ext cx="3217222" cy="897285"/>
            <a:chOff x="7483202" y="1970281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479D324-4105-499B-BD00-A06112E6313B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117C604-DB61-41C4-AF7C-0A1C90BC5C63}"/>
                </a:ext>
              </a:extLst>
            </p:cNvPr>
            <p:cNvSpPr txBox="1"/>
            <p:nvPr/>
          </p:nvSpPr>
          <p:spPr>
            <a:xfrm>
              <a:off x="7483202" y="222123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xmlns="" id="{F62C8EC0-27D0-4CAC-827C-DBC7978D7B54}"/>
              </a:ext>
            </a:extLst>
          </p:cNvPr>
          <p:cNvGrpSpPr/>
          <p:nvPr/>
        </p:nvGrpSpPr>
        <p:grpSpPr>
          <a:xfrm>
            <a:off x="8105776" y="5631309"/>
            <a:ext cx="3217222" cy="897285"/>
            <a:chOff x="7959859" y="5205624"/>
            <a:chExt cx="2880320" cy="8972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C396B01-98A8-4DBE-8575-C5512DDF614D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8CDC637-8964-450D-ADD5-D655A4FB56C9}"/>
                </a:ext>
              </a:extLst>
            </p:cNvPr>
            <p:cNvSpPr txBox="1"/>
            <p:nvPr/>
          </p:nvSpPr>
          <p:spPr>
            <a:xfrm>
              <a:off x="7959859" y="545657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1" name="Elbow Connector 56">
            <a:extLst>
              <a:ext uri="{FF2B5EF4-FFF2-40B4-BE49-F238E27FC236}">
                <a16:creationId xmlns:a16="http://schemas.microsoft.com/office/drawing/2014/main" xmlns="" id="{54B6212A-2649-4BFF-88F3-F144E8FDCDA7}"/>
              </a:ext>
            </a:extLst>
          </p:cNvPr>
          <p:cNvCxnSpPr>
            <a:cxnSpLocks/>
          </p:cNvCxnSpPr>
          <p:nvPr/>
        </p:nvCxnSpPr>
        <p:spPr>
          <a:xfrm>
            <a:off x="7620000" y="4749132"/>
            <a:ext cx="1109137" cy="798596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xmlns="" id="{8492C2EC-9858-40E8-B64C-5E10AF2077BC}"/>
              </a:ext>
            </a:extLst>
          </p:cNvPr>
          <p:cNvGrpSpPr/>
          <p:nvPr/>
        </p:nvGrpSpPr>
        <p:grpSpPr>
          <a:xfrm>
            <a:off x="846307" y="2241737"/>
            <a:ext cx="3223973" cy="897285"/>
            <a:chOff x="1919536" y="1816053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9A40E36-3A85-441D-A8F9-CD80A83D452C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2180FB5-30E6-4AE6-A105-78E6084E4E77}"/>
                </a:ext>
              </a:extLst>
            </p:cNvPr>
            <p:cNvSpPr txBox="1"/>
            <p:nvPr/>
          </p:nvSpPr>
          <p:spPr>
            <a:xfrm>
              <a:off x="1919536" y="2067007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xmlns="" id="{1636640E-19CA-4866-B2A8-510EBA3DEC76}"/>
              </a:ext>
            </a:extLst>
          </p:cNvPr>
          <p:cNvCxnSpPr>
            <a:cxnSpLocks/>
          </p:cNvCxnSpPr>
          <p:nvPr/>
        </p:nvCxnSpPr>
        <p:spPr>
          <a:xfrm>
            <a:off x="3520969" y="3293252"/>
            <a:ext cx="1286819" cy="554909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0">
            <a:extLst>
              <a:ext uri="{FF2B5EF4-FFF2-40B4-BE49-F238E27FC236}">
                <a16:creationId xmlns:a16="http://schemas.microsoft.com/office/drawing/2014/main" xmlns="" id="{8E5837EA-E7CF-42D8-A9D2-5504EB89DC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05048" y="4468446"/>
            <a:ext cx="1150840" cy="709141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8">
            <a:extLst>
              <a:ext uri="{FF2B5EF4-FFF2-40B4-BE49-F238E27FC236}">
                <a16:creationId xmlns:a16="http://schemas.microsoft.com/office/drawing/2014/main" xmlns="" id="{FC62C57A-127C-459A-9404-51C8FA367142}"/>
              </a:ext>
            </a:extLst>
          </p:cNvPr>
          <p:cNvGrpSpPr/>
          <p:nvPr/>
        </p:nvGrpSpPr>
        <p:grpSpPr>
          <a:xfrm>
            <a:off x="846307" y="5296772"/>
            <a:ext cx="3223973" cy="897285"/>
            <a:chOff x="1991543" y="4871087"/>
            <a:chExt cx="2880320" cy="8972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E759474-4437-46E7-8178-ACAF6FAD1A15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BD156DE-6FAC-43AA-B3B6-54A39A8A4E56}"/>
                </a:ext>
              </a:extLst>
            </p:cNvPr>
            <p:cNvSpPr txBox="1"/>
            <p:nvPr/>
          </p:nvSpPr>
          <p:spPr>
            <a:xfrm>
              <a:off x="1991543" y="512204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0" name="Elbow Connector 60">
            <a:extLst>
              <a:ext uri="{FF2B5EF4-FFF2-40B4-BE49-F238E27FC236}">
                <a16:creationId xmlns:a16="http://schemas.microsoft.com/office/drawing/2014/main" xmlns="" id="{6A24D418-91D4-4826-829F-6F29EC26AEBE}"/>
              </a:ext>
            </a:extLst>
          </p:cNvPr>
          <p:cNvCxnSpPr>
            <a:cxnSpLocks/>
          </p:cNvCxnSpPr>
          <p:nvPr/>
        </p:nvCxnSpPr>
        <p:spPr>
          <a:xfrm flipV="1">
            <a:off x="7496864" y="3466232"/>
            <a:ext cx="1142639" cy="327848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xmlns="" id="{67163DA5-F877-4786-A370-82C0614B4B20}"/>
              </a:ext>
            </a:extLst>
          </p:cNvPr>
          <p:cNvSpPr/>
          <p:nvPr/>
        </p:nvSpPr>
        <p:spPr>
          <a:xfrm rot="9900000">
            <a:off x="4657604" y="5300780"/>
            <a:ext cx="369897" cy="31415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 dirty="0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xmlns="" id="{615BFA87-4272-4FC4-B608-25BEE57B727D}"/>
              </a:ext>
            </a:extLst>
          </p:cNvPr>
          <p:cNvSpPr>
            <a:spLocks noChangeAspect="1"/>
          </p:cNvSpPr>
          <p:nvPr/>
        </p:nvSpPr>
        <p:spPr>
          <a:xfrm>
            <a:off x="7225920" y="2552085"/>
            <a:ext cx="478372" cy="487547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xmlns="" id="{25B93791-7D1F-45A5-BE85-D72735BA928C}"/>
              </a:ext>
            </a:extLst>
          </p:cNvPr>
          <p:cNvSpPr>
            <a:spLocks noChangeAspect="1"/>
          </p:cNvSpPr>
          <p:nvPr/>
        </p:nvSpPr>
        <p:spPr>
          <a:xfrm rot="2648398">
            <a:off x="4706110" y="2607308"/>
            <a:ext cx="203355" cy="520087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xmlns="" id="{62428D5C-430B-4802-90BB-8D74E3D8B7BD}"/>
              </a:ext>
            </a:extLst>
          </p:cNvPr>
          <p:cNvSpPr/>
          <p:nvPr/>
        </p:nvSpPr>
        <p:spPr>
          <a:xfrm>
            <a:off x="7262428" y="5296772"/>
            <a:ext cx="423269" cy="4232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8B9B5ED-AF5B-4EEE-AD74-68DADAC85B6E}"/>
              </a:ext>
            </a:extLst>
          </p:cNvPr>
          <p:cNvSpPr txBox="1"/>
          <p:nvPr/>
        </p:nvSpPr>
        <p:spPr>
          <a:xfrm rot="18900000">
            <a:off x="6294950" y="3251521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9B5DA67-B904-4B7B-B89F-544B1B233DCB}"/>
              </a:ext>
            </a:extLst>
          </p:cNvPr>
          <p:cNvSpPr txBox="1"/>
          <p:nvPr/>
        </p:nvSpPr>
        <p:spPr>
          <a:xfrm rot="2700000">
            <a:off x="4753472" y="317124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C701505-A358-48B3-9E73-A2ECEFDBDD6F}"/>
              </a:ext>
            </a:extLst>
          </p:cNvPr>
          <p:cNvSpPr txBox="1"/>
          <p:nvPr/>
        </p:nvSpPr>
        <p:spPr>
          <a:xfrm rot="18900000">
            <a:off x="4810887" y="4756292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CC7DBC-441F-4D3A-982E-17C1F6870F1E}"/>
              </a:ext>
            </a:extLst>
          </p:cNvPr>
          <p:cNvSpPr txBox="1"/>
          <p:nvPr/>
        </p:nvSpPr>
        <p:spPr>
          <a:xfrm rot="2700000">
            <a:off x="6356181" y="4739693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3063875" y="1225550"/>
            <a:ext cx="1022350" cy="990600"/>
            <a:chOff x="3063875" y="1225550"/>
            <a:chExt cx="1022350" cy="990600"/>
          </a:xfrm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3063875" y="1597025"/>
              <a:ext cx="1022350" cy="619125"/>
            </a:xfrm>
            <a:custGeom>
              <a:avLst/>
              <a:gdLst>
                <a:gd name="T0" fmla="*/ 130 w 269"/>
                <a:gd name="T1" fmla="*/ 0 h 163"/>
                <a:gd name="T2" fmla="*/ 224 w 269"/>
                <a:gd name="T3" fmla="*/ 11 h 163"/>
                <a:gd name="T4" fmla="*/ 249 w 269"/>
                <a:gd name="T5" fmla="*/ 21 h 163"/>
                <a:gd name="T6" fmla="*/ 255 w 269"/>
                <a:gd name="T7" fmla="*/ 62 h 163"/>
                <a:gd name="T8" fmla="*/ 226 w 269"/>
                <a:gd name="T9" fmla="*/ 83 h 163"/>
                <a:gd name="T10" fmla="*/ 216 w 269"/>
                <a:gd name="T11" fmla="*/ 94 h 163"/>
                <a:gd name="T12" fmla="*/ 211 w 269"/>
                <a:gd name="T13" fmla="*/ 108 h 163"/>
                <a:gd name="T14" fmla="*/ 131 w 269"/>
                <a:gd name="T15" fmla="*/ 162 h 163"/>
                <a:gd name="T16" fmla="*/ 56 w 269"/>
                <a:gd name="T17" fmla="*/ 105 h 163"/>
                <a:gd name="T18" fmla="*/ 34 w 269"/>
                <a:gd name="T19" fmla="*/ 78 h 163"/>
                <a:gd name="T20" fmla="*/ 9 w 269"/>
                <a:gd name="T21" fmla="*/ 57 h 163"/>
                <a:gd name="T22" fmla="*/ 15 w 269"/>
                <a:gd name="T23" fmla="*/ 23 h 163"/>
                <a:gd name="T24" fmla="*/ 53 w 269"/>
                <a:gd name="T25" fmla="*/ 9 h 163"/>
                <a:gd name="T26" fmla="*/ 130 w 269"/>
                <a:gd name="T27" fmla="*/ 0 h 163"/>
                <a:gd name="T28" fmla="*/ 211 w 269"/>
                <a:gd name="T29" fmla="*/ 49 h 163"/>
                <a:gd name="T30" fmla="*/ 58 w 269"/>
                <a:gd name="T31" fmla="*/ 49 h 163"/>
                <a:gd name="T32" fmla="*/ 73 w 269"/>
                <a:gd name="T33" fmla="*/ 116 h 163"/>
                <a:gd name="T34" fmla="*/ 193 w 269"/>
                <a:gd name="T35" fmla="*/ 120 h 163"/>
                <a:gd name="T36" fmla="*/ 211 w 269"/>
                <a:gd name="T37" fmla="*/ 4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163">
                  <a:moveTo>
                    <a:pt x="130" y="0"/>
                  </a:moveTo>
                  <a:cubicBezTo>
                    <a:pt x="157" y="3"/>
                    <a:pt x="190" y="6"/>
                    <a:pt x="224" y="11"/>
                  </a:cubicBezTo>
                  <a:cubicBezTo>
                    <a:pt x="233" y="12"/>
                    <a:pt x="242" y="16"/>
                    <a:pt x="249" y="21"/>
                  </a:cubicBezTo>
                  <a:cubicBezTo>
                    <a:pt x="266" y="31"/>
                    <a:pt x="269" y="48"/>
                    <a:pt x="255" y="62"/>
                  </a:cubicBezTo>
                  <a:cubicBezTo>
                    <a:pt x="247" y="70"/>
                    <a:pt x="235" y="76"/>
                    <a:pt x="226" y="83"/>
                  </a:cubicBezTo>
                  <a:cubicBezTo>
                    <a:pt x="222" y="86"/>
                    <a:pt x="218" y="90"/>
                    <a:pt x="216" y="94"/>
                  </a:cubicBezTo>
                  <a:cubicBezTo>
                    <a:pt x="213" y="98"/>
                    <a:pt x="213" y="103"/>
                    <a:pt x="211" y="108"/>
                  </a:cubicBezTo>
                  <a:cubicBezTo>
                    <a:pt x="196" y="145"/>
                    <a:pt x="171" y="163"/>
                    <a:pt x="131" y="162"/>
                  </a:cubicBezTo>
                  <a:cubicBezTo>
                    <a:pt x="94" y="161"/>
                    <a:pt x="68" y="142"/>
                    <a:pt x="56" y="105"/>
                  </a:cubicBezTo>
                  <a:cubicBezTo>
                    <a:pt x="52" y="92"/>
                    <a:pt x="47" y="84"/>
                    <a:pt x="34" y="78"/>
                  </a:cubicBezTo>
                  <a:cubicBezTo>
                    <a:pt x="24" y="74"/>
                    <a:pt x="15" y="65"/>
                    <a:pt x="9" y="57"/>
                  </a:cubicBezTo>
                  <a:cubicBezTo>
                    <a:pt x="0" y="45"/>
                    <a:pt x="3" y="31"/>
                    <a:pt x="15" y="23"/>
                  </a:cubicBezTo>
                  <a:cubicBezTo>
                    <a:pt x="27" y="17"/>
                    <a:pt x="40" y="11"/>
                    <a:pt x="53" y="9"/>
                  </a:cubicBezTo>
                  <a:cubicBezTo>
                    <a:pt x="76" y="5"/>
                    <a:pt x="100" y="3"/>
                    <a:pt x="130" y="0"/>
                  </a:cubicBezTo>
                  <a:close/>
                  <a:moveTo>
                    <a:pt x="211" y="49"/>
                  </a:moveTo>
                  <a:cubicBezTo>
                    <a:pt x="159" y="40"/>
                    <a:pt x="109" y="40"/>
                    <a:pt x="58" y="49"/>
                  </a:cubicBezTo>
                  <a:cubicBezTo>
                    <a:pt x="56" y="66"/>
                    <a:pt x="65" y="98"/>
                    <a:pt x="73" y="116"/>
                  </a:cubicBezTo>
                  <a:cubicBezTo>
                    <a:pt x="95" y="161"/>
                    <a:pt x="169" y="163"/>
                    <a:pt x="193" y="120"/>
                  </a:cubicBezTo>
                  <a:cubicBezTo>
                    <a:pt x="205" y="98"/>
                    <a:pt x="209" y="75"/>
                    <a:pt x="211" y="4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3197225" y="1225550"/>
              <a:ext cx="752475" cy="368300"/>
            </a:xfrm>
            <a:custGeom>
              <a:avLst/>
              <a:gdLst>
                <a:gd name="T0" fmla="*/ 198 w 198"/>
                <a:gd name="T1" fmla="*/ 97 h 97"/>
                <a:gd name="T2" fmla="*/ 0 w 198"/>
                <a:gd name="T3" fmla="*/ 97 h 97"/>
                <a:gd name="T4" fmla="*/ 62 w 198"/>
                <a:gd name="T5" fmla="*/ 18 h 97"/>
                <a:gd name="T6" fmla="*/ 70 w 198"/>
                <a:gd name="T7" fmla="*/ 9 h 97"/>
                <a:gd name="T8" fmla="*/ 81 w 198"/>
                <a:gd name="T9" fmla="*/ 0 h 97"/>
                <a:gd name="T10" fmla="*/ 117 w 198"/>
                <a:gd name="T11" fmla="*/ 0 h 97"/>
                <a:gd name="T12" fmla="*/ 128 w 198"/>
                <a:gd name="T13" fmla="*/ 8 h 97"/>
                <a:gd name="T14" fmla="*/ 136 w 198"/>
                <a:gd name="T15" fmla="*/ 17 h 97"/>
                <a:gd name="T16" fmla="*/ 198 w 198"/>
                <a:gd name="T17" fmla="*/ 97 h 97"/>
                <a:gd name="T18" fmla="*/ 85 w 198"/>
                <a:gd name="T19" fmla="*/ 32 h 97"/>
                <a:gd name="T20" fmla="*/ 76 w 198"/>
                <a:gd name="T21" fmla="*/ 38 h 97"/>
                <a:gd name="T22" fmla="*/ 97 w 198"/>
                <a:gd name="T23" fmla="*/ 71 h 97"/>
                <a:gd name="T24" fmla="*/ 122 w 198"/>
                <a:gd name="T25" fmla="*/ 43 h 97"/>
                <a:gd name="T26" fmla="*/ 122 w 198"/>
                <a:gd name="T27" fmla="*/ 39 h 97"/>
                <a:gd name="T28" fmla="*/ 113 w 198"/>
                <a:gd name="T29" fmla="*/ 31 h 97"/>
                <a:gd name="T30" fmla="*/ 85 w 198"/>
                <a:gd name="T31" fmla="*/ 3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97">
                  <a:moveTo>
                    <a:pt x="198" y="97"/>
                  </a:moveTo>
                  <a:cubicBezTo>
                    <a:pt x="118" y="84"/>
                    <a:pt x="83" y="84"/>
                    <a:pt x="0" y="97"/>
                  </a:cubicBezTo>
                  <a:cubicBezTo>
                    <a:pt x="8" y="60"/>
                    <a:pt x="24" y="31"/>
                    <a:pt x="62" y="18"/>
                  </a:cubicBezTo>
                  <a:cubicBezTo>
                    <a:pt x="65" y="17"/>
                    <a:pt x="69" y="13"/>
                    <a:pt x="70" y="9"/>
                  </a:cubicBezTo>
                  <a:cubicBezTo>
                    <a:pt x="72" y="3"/>
                    <a:pt x="75" y="0"/>
                    <a:pt x="81" y="0"/>
                  </a:cubicBezTo>
                  <a:cubicBezTo>
                    <a:pt x="93" y="1"/>
                    <a:pt x="105" y="1"/>
                    <a:pt x="117" y="0"/>
                  </a:cubicBezTo>
                  <a:cubicBezTo>
                    <a:pt x="123" y="0"/>
                    <a:pt x="126" y="2"/>
                    <a:pt x="128" y="8"/>
                  </a:cubicBezTo>
                  <a:cubicBezTo>
                    <a:pt x="129" y="12"/>
                    <a:pt x="132" y="16"/>
                    <a:pt x="136" y="17"/>
                  </a:cubicBezTo>
                  <a:cubicBezTo>
                    <a:pt x="174" y="30"/>
                    <a:pt x="189" y="60"/>
                    <a:pt x="198" y="97"/>
                  </a:cubicBezTo>
                  <a:close/>
                  <a:moveTo>
                    <a:pt x="85" y="32"/>
                  </a:moveTo>
                  <a:cubicBezTo>
                    <a:pt x="81" y="30"/>
                    <a:pt x="77" y="31"/>
                    <a:pt x="76" y="38"/>
                  </a:cubicBezTo>
                  <a:cubicBezTo>
                    <a:pt x="74" y="55"/>
                    <a:pt x="84" y="70"/>
                    <a:pt x="97" y="71"/>
                  </a:cubicBezTo>
                  <a:cubicBezTo>
                    <a:pt x="110" y="73"/>
                    <a:pt x="121" y="61"/>
                    <a:pt x="122" y="43"/>
                  </a:cubicBezTo>
                  <a:cubicBezTo>
                    <a:pt x="122" y="41"/>
                    <a:pt x="122" y="40"/>
                    <a:pt x="122" y="39"/>
                  </a:cubicBezTo>
                  <a:cubicBezTo>
                    <a:pt x="122" y="33"/>
                    <a:pt x="120" y="31"/>
                    <a:pt x="113" y="31"/>
                  </a:cubicBezTo>
                  <a:cubicBezTo>
                    <a:pt x="104" y="32"/>
                    <a:pt x="95" y="32"/>
                    <a:pt x="85" y="3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3500438" y="2022475"/>
              <a:ext cx="144463" cy="46038"/>
            </a:xfrm>
            <a:custGeom>
              <a:avLst/>
              <a:gdLst>
                <a:gd name="T0" fmla="*/ 18 w 38"/>
                <a:gd name="T1" fmla="*/ 11 h 12"/>
                <a:gd name="T2" fmla="*/ 6 w 38"/>
                <a:gd name="T3" fmla="*/ 11 h 12"/>
                <a:gd name="T4" fmla="*/ 0 w 38"/>
                <a:gd name="T5" fmla="*/ 6 h 12"/>
                <a:gd name="T6" fmla="*/ 5 w 38"/>
                <a:gd name="T7" fmla="*/ 1 h 12"/>
                <a:gd name="T8" fmla="*/ 32 w 38"/>
                <a:gd name="T9" fmla="*/ 1 h 12"/>
                <a:gd name="T10" fmla="*/ 38 w 38"/>
                <a:gd name="T11" fmla="*/ 6 h 12"/>
                <a:gd name="T12" fmla="*/ 32 w 38"/>
                <a:gd name="T13" fmla="*/ 11 h 12"/>
                <a:gd name="T14" fmla="*/ 18 w 38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2">
                  <a:moveTo>
                    <a:pt x="18" y="11"/>
                  </a:moveTo>
                  <a:cubicBezTo>
                    <a:pt x="14" y="11"/>
                    <a:pt x="10" y="12"/>
                    <a:pt x="6" y="11"/>
                  </a:cubicBezTo>
                  <a:cubicBezTo>
                    <a:pt x="3" y="11"/>
                    <a:pt x="2" y="7"/>
                    <a:pt x="0" y="6"/>
                  </a:cubicBezTo>
                  <a:cubicBezTo>
                    <a:pt x="2" y="4"/>
                    <a:pt x="3" y="1"/>
                    <a:pt x="5" y="1"/>
                  </a:cubicBezTo>
                  <a:cubicBezTo>
                    <a:pt x="14" y="0"/>
                    <a:pt x="23" y="0"/>
                    <a:pt x="32" y="1"/>
                  </a:cubicBezTo>
                  <a:cubicBezTo>
                    <a:pt x="34" y="1"/>
                    <a:pt x="36" y="4"/>
                    <a:pt x="38" y="6"/>
                  </a:cubicBezTo>
                  <a:cubicBezTo>
                    <a:pt x="36" y="8"/>
                    <a:pt x="34" y="11"/>
                    <a:pt x="32" y="11"/>
                  </a:cubicBezTo>
                  <a:cubicBezTo>
                    <a:pt x="28" y="12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3644900" y="1847850"/>
              <a:ext cx="73025" cy="49213"/>
            </a:xfrm>
            <a:custGeom>
              <a:avLst/>
              <a:gdLst>
                <a:gd name="T0" fmla="*/ 9 w 19"/>
                <a:gd name="T1" fmla="*/ 13 h 13"/>
                <a:gd name="T2" fmla="*/ 0 w 19"/>
                <a:gd name="T3" fmla="*/ 5 h 13"/>
                <a:gd name="T4" fmla="*/ 9 w 19"/>
                <a:gd name="T5" fmla="*/ 0 h 13"/>
                <a:gd name="T6" fmla="*/ 19 w 19"/>
                <a:gd name="T7" fmla="*/ 5 h 13"/>
                <a:gd name="T8" fmla="*/ 9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9" y="13"/>
                  </a:moveTo>
                  <a:cubicBezTo>
                    <a:pt x="5" y="10"/>
                    <a:pt x="3" y="7"/>
                    <a:pt x="0" y="5"/>
                  </a:cubicBezTo>
                  <a:cubicBezTo>
                    <a:pt x="3" y="3"/>
                    <a:pt x="6" y="0"/>
                    <a:pt x="9" y="0"/>
                  </a:cubicBezTo>
                  <a:cubicBezTo>
                    <a:pt x="13" y="0"/>
                    <a:pt x="16" y="3"/>
                    <a:pt x="19" y="5"/>
                  </a:cubicBezTo>
                  <a:cubicBezTo>
                    <a:pt x="16" y="7"/>
                    <a:pt x="13" y="10"/>
                    <a:pt x="9" y="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3429000" y="1836738"/>
              <a:ext cx="71438" cy="49213"/>
            </a:xfrm>
            <a:custGeom>
              <a:avLst/>
              <a:gdLst>
                <a:gd name="T0" fmla="*/ 10 w 19"/>
                <a:gd name="T1" fmla="*/ 0 h 13"/>
                <a:gd name="T2" fmla="*/ 19 w 19"/>
                <a:gd name="T3" fmla="*/ 8 h 13"/>
                <a:gd name="T4" fmla="*/ 9 w 19"/>
                <a:gd name="T5" fmla="*/ 13 h 13"/>
                <a:gd name="T6" fmla="*/ 0 w 19"/>
                <a:gd name="T7" fmla="*/ 8 h 13"/>
                <a:gd name="T8" fmla="*/ 10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0" y="0"/>
                  </a:moveTo>
                  <a:cubicBezTo>
                    <a:pt x="14" y="3"/>
                    <a:pt x="16" y="6"/>
                    <a:pt x="19" y="8"/>
                  </a:cubicBezTo>
                  <a:cubicBezTo>
                    <a:pt x="16" y="10"/>
                    <a:pt x="12" y="13"/>
                    <a:pt x="9" y="13"/>
                  </a:cubicBezTo>
                  <a:cubicBezTo>
                    <a:pt x="6" y="13"/>
                    <a:pt x="3" y="10"/>
                    <a:pt x="0" y="8"/>
                  </a:cubicBezTo>
                  <a:cubicBezTo>
                    <a:pt x="3" y="6"/>
                    <a:pt x="6" y="3"/>
                    <a:pt x="1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8105776" y="1273221"/>
            <a:ext cx="1022350" cy="990600"/>
            <a:chOff x="3063875" y="1225550"/>
            <a:chExt cx="1022350" cy="990600"/>
          </a:xfrm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3063875" y="1597025"/>
              <a:ext cx="1022350" cy="619125"/>
            </a:xfrm>
            <a:custGeom>
              <a:avLst/>
              <a:gdLst>
                <a:gd name="T0" fmla="*/ 130 w 269"/>
                <a:gd name="T1" fmla="*/ 0 h 163"/>
                <a:gd name="T2" fmla="*/ 224 w 269"/>
                <a:gd name="T3" fmla="*/ 11 h 163"/>
                <a:gd name="T4" fmla="*/ 249 w 269"/>
                <a:gd name="T5" fmla="*/ 21 h 163"/>
                <a:gd name="T6" fmla="*/ 255 w 269"/>
                <a:gd name="T7" fmla="*/ 62 h 163"/>
                <a:gd name="T8" fmla="*/ 226 w 269"/>
                <a:gd name="T9" fmla="*/ 83 h 163"/>
                <a:gd name="T10" fmla="*/ 216 w 269"/>
                <a:gd name="T11" fmla="*/ 94 h 163"/>
                <a:gd name="T12" fmla="*/ 211 w 269"/>
                <a:gd name="T13" fmla="*/ 108 h 163"/>
                <a:gd name="T14" fmla="*/ 131 w 269"/>
                <a:gd name="T15" fmla="*/ 162 h 163"/>
                <a:gd name="T16" fmla="*/ 56 w 269"/>
                <a:gd name="T17" fmla="*/ 105 h 163"/>
                <a:gd name="T18" fmla="*/ 34 w 269"/>
                <a:gd name="T19" fmla="*/ 78 h 163"/>
                <a:gd name="T20" fmla="*/ 9 w 269"/>
                <a:gd name="T21" fmla="*/ 57 h 163"/>
                <a:gd name="T22" fmla="*/ 15 w 269"/>
                <a:gd name="T23" fmla="*/ 23 h 163"/>
                <a:gd name="T24" fmla="*/ 53 w 269"/>
                <a:gd name="T25" fmla="*/ 9 h 163"/>
                <a:gd name="T26" fmla="*/ 130 w 269"/>
                <a:gd name="T27" fmla="*/ 0 h 163"/>
                <a:gd name="T28" fmla="*/ 211 w 269"/>
                <a:gd name="T29" fmla="*/ 49 h 163"/>
                <a:gd name="T30" fmla="*/ 58 w 269"/>
                <a:gd name="T31" fmla="*/ 49 h 163"/>
                <a:gd name="T32" fmla="*/ 73 w 269"/>
                <a:gd name="T33" fmla="*/ 116 h 163"/>
                <a:gd name="T34" fmla="*/ 193 w 269"/>
                <a:gd name="T35" fmla="*/ 120 h 163"/>
                <a:gd name="T36" fmla="*/ 211 w 269"/>
                <a:gd name="T37" fmla="*/ 4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163">
                  <a:moveTo>
                    <a:pt x="130" y="0"/>
                  </a:moveTo>
                  <a:cubicBezTo>
                    <a:pt x="157" y="3"/>
                    <a:pt x="190" y="6"/>
                    <a:pt x="224" y="11"/>
                  </a:cubicBezTo>
                  <a:cubicBezTo>
                    <a:pt x="233" y="12"/>
                    <a:pt x="242" y="16"/>
                    <a:pt x="249" y="21"/>
                  </a:cubicBezTo>
                  <a:cubicBezTo>
                    <a:pt x="266" y="31"/>
                    <a:pt x="269" y="48"/>
                    <a:pt x="255" y="62"/>
                  </a:cubicBezTo>
                  <a:cubicBezTo>
                    <a:pt x="247" y="70"/>
                    <a:pt x="235" y="76"/>
                    <a:pt x="226" y="83"/>
                  </a:cubicBezTo>
                  <a:cubicBezTo>
                    <a:pt x="222" y="86"/>
                    <a:pt x="218" y="90"/>
                    <a:pt x="216" y="94"/>
                  </a:cubicBezTo>
                  <a:cubicBezTo>
                    <a:pt x="213" y="98"/>
                    <a:pt x="213" y="103"/>
                    <a:pt x="211" y="108"/>
                  </a:cubicBezTo>
                  <a:cubicBezTo>
                    <a:pt x="196" y="145"/>
                    <a:pt x="171" y="163"/>
                    <a:pt x="131" y="162"/>
                  </a:cubicBezTo>
                  <a:cubicBezTo>
                    <a:pt x="94" y="161"/>
                    <a:pt x="68" y="142"/>
                    <a:pt x="56" y="105"/>
                  </a:cubicBezTo>
                  <a:cubicBezTo>
                    <a:pt x="52" y="92"/>
                    <a:pt x="47" y="84"/>
                    <a:pt x="34" y="78"/>
                  </a:cubicBezTo>
                  <a:cubicBezTo>
                    <a:pt x="24" y="74"/>
                    <a:pt x="15" y="65"/>
                    <a:pt x="9" y="57"/>
                  </a:cubicBezTo>
                  <a:cubicBezTo>
                    <a:pt x="0" y="45"/>
                    <a:pt x="3" y="31"/>
                    <a:pt x="15" y="23"/>
                  </a:cubicBezTo>
                  <a:cubicBezTo>
                    <a:pt x="27" y="17"/>
                    <a:pt x="40" y="11"/>
                    <a:pt x="53" y="9"/>
                  </a:cubicBezTo>
                  <a:cubicBezTo>
                    <a:pt x="76" y="5"/>
                    <a:pt x="100" y="3"/>
                    <a:pt x="130" y="0"/>
                  </a:cubicBezTo>
                  <a:close/>
                  <a:moveTo>
                    <a:pt x="211" y="49"/>
                  </a:moveTo>
                  <a:cubicBezTo>
                    <a:pt x="159" y="40"/>
                    <a:pt x="109" y="40"/>
                    <a:pt x="58" y="49"/>
                  </a:cubicBezTo>
                  <a:cubicBezTo>
                    <a:pt x="56" y="66"/>
                    <a:pt x="65" y="98"/>
                    <a:pt x="73" y="116"/>
                  </a:cubicBezTo>
                  <a:cubicBezTo>
                    <a:pt x="95" y="161"/>
                    <a:pt x="169" y="163"/>
                    <a:pt x="193" y="120"/>
                  </a:cubicBezTo>
                  <a:cubicBezTo>
                    <a:pt x="205" y="98"/>
                    <a:pt x="209" y="75"/>
                    <a:pt x="211" y="4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3197225" y="1225550"/>
              <a:ext cx="752475" cy="368300"/>
            </a:xfrm>
            <a:custGeom>
              <a:avLst/>
              <a:gdLst>
                <a:gd name="T0" fmla="*/ 198 w 198"/>
                <a:gd name="T1" fmla="*/ 97 h 97"/>
                <a:gd name="T2" fmla="*/ 0 w 198"/>
                <a:gd name="T3" fmla="*/ 97 h 97"/>
                <a:gd name="T4" fmla="*/ 62 w 198"/>
                <a:gd name="T5" fmla="*/ 18 h 97"/>
                <a:gd name="T6" fmla="*/ 70 w 198"/>
                <a:gd name="T7" fmla="*/ 9 h 97"/>
                <a:gd name="T8" fmla="*/ 81 w 198"/>
                <a:gd name="T9" fmla="*/ 0 h 97"/>
                <a:gd name="T10" fmla="*/ 117 w 198"/>
                <a:gd name="T11" fmla="*/ 0 h 97"/>
                <a:gd name="T12" fmla="*/ 128 w 198"/>
                <a:gd name="T13" fmla="*/ 8 h 97"/>
                <a:gd name="T14" fmla="*/ 136 w 198"/>
                <a:gd name="T15" fmla="*/ 17 h 97"/>
                <a:gd name="T16" fmla="*/ 198 w 198"/>
                <a:gd name="T17" fmla="*/ 97 h 97"/>
                <a:gd name="T18" fmla="*/ 85 w 198"/>
                <a:gd name="T19" fmla="*/ 32 h 97"/>
                <a:gd name="T20" fmla="*/ 76 w 198"/>
                <a:gd name="T21" fmla="*/ 38 h 97"/>
                <a:gd name="T22" fmla="*/ 97 w 198"/>
                <a:gd name="T23" fmla="*/ 71 h 97"/>
                <a:gd name="T24" fmla="*/ 122 w 198"/>
                <a:gd name="T25" fmla="*/ 43 h 97"/>
                <a:gd name="T26" fmla="*/ 122 w 198"/>
                <a:gd name="T27" fmla="*/ 39 h 97"/>
                <a:gd name="T28" fmla="*/ 113 w 198"/>
                <a:gd name="T29" fmla="*/ 31 h 97"/>
                <a:gd name="T30" fmla="*/ 85 w 198"/>
                <a:gd name="T31" fmla="*/ 3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97">
                  <a:moveTo>
                    <a:pt x="198" y="97"/>
                  </a:moveTo>
                  <a:cubicBezTo>
                    <a:pt x="118" y="84"/>
                    <a:pt x="83" y="84"/>
                    <a:pt x="0" y="97"/>
                  </a:cubicBezTo>
                  <a:cubicBezTo>
                    <a:pt x="8" y="60"/>
                    <a:pt x="24" y="31"/>
                    <a:pt x="62" y="18"/>
                  </a:cubicBezTo>
                  <a:cubicBezTo>
                    <a:pt x="65" y="17"/>
                    <a:pt x="69" y="13"/>
                    <a:pt x="70" y="9"/>
                  </a:cubicBezTo>
                  <a:cubicBezTo>
                    <a:pt x="72" y="3"/>
                    <a:pt x="75" y="0"/>
                    <a:pt x="81" y="0"/>
                  </a:cubicBezTo>
                  <a:cubicBezTo>
                    <a:pt x="93" y="1"/>
                    <a:pt x="105" y="1"/>
                    <a:pt x="117" y="0"/>
                  </a:cubicBezTo>
                  <a:cubicBezTo>
                    <a:pt x="123" y="0"/>
                    <a:pt x="126" y="2"/>
                    <a:pt x="128" y="8"/>
                  </a:cubicBezTo>
                  <a:cubicBezTo>
                    <a:pt x="129" y="12"/>
                    <a:pt x="132" y="16"/>
                    <a:pt x="136" y="17"/>
                  </a:cubicBezTo>
                  <a:cubicBezTo>
                    <a:pt x="174" y="30"/>
                    <a:pt x="189" y="60"/>
                    <a:pt x="198" y="97"/>
                  </a:cubicBezTo>
                  <a:close/>
                  <a:moveTo>
                    <a:pt x="85" y="32"/>
                  </a:moveTo>
                  <a:cubicBezTo>
                    <a:pt x="81" y="30"/>
                    <a:pt x="77" y="31"/>
                    <a:pt x="76" y="38"/>
                  </a:cubicBezTo>
                  <a:cubicBezTo>
                    <a:pt x="74" y="55"/>
                    <a:pt x="84" y="70"/>
                    <a:pt x="97" y="71"/>
                  </a:cubicBezTo>
                  <a:cubicBezTo>
                    <a:pt x="110" y="73"/>
                    <a:pt x="121" y="61"/>
                    <a:pt x="122" y="43"/>
                  </a:cubicBezTo>
                  <a:cubicBezTo>
                    <a:pt x="122" y="41"/>
                    <a:pt x="122" y="40"/>
                    <a:pt x="122" y="39"/>
                  </a:cubicBezTo>
                  <a:cubicBezTo>
                    <a:pt x="122" y="33"/>
                    <a:pt x="120" y="31"/>
                    <a:pt x="113" y="31"/>
                  </a:cubicBezTo>
                  <a:cubicBezTo>
                    <a:pt x="104" y="32"/>
                    <a:pt x="95" y="32"/>
                    <a:pt x="85" y="3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500438" y="2022475"/>
              <a:ext cx="144463" cy="46038"/>
            </a:xfrm>
            <a:custGeom>
              <a:avLst/>
              <a:gdLst>
                <a:gd name="T0" fmla="*/ 18 w 38"/>
                <a:gd name="T1" fmla="*/ 11 h 12"/>
                <a:gd name="T2" fmla="*/ 6 w 38"/>
                <a:gd name="T3" fmla="*/ 11 h 12"/>
                <a:gd name="T4" fmla="*/ 0 w 38"/>
                <a:gd name="T5" fmla="*/ 6 h 12"/>
                <a:gd name="T6" fmla="*/ 5 w 38"/>
                <a:gd name="T7" fmla="*/ 1 h 12"/>
                <a:gd name="T8" fmla="*/ 32 w 38"/>
                <a:gd name="T9" fmla="*/ 1 h 12"/>
                <a:gd name="T10" fmla="*/ 38 w 38"/>
                <a:gd name="T11" fmla="*/ 6 h 12"/>
                <a:gd name="T12" fmla="*/ 32 w 38"/>
                <a:gd name="T13" fmla="*/ 11 h 12"/>
                <a:gd name="T14" fmla="*/ 18 w 38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2">
                  <a:moveTo>
                    <a:pt x="18" y="11"/>
                  </a:moveTo>
                  <a:cubicBezTo>
                    <a:pt x="14" y="11"/>
                    <a:pt x="10" y="12"/>
                    <a:pt x="6" y="11"/>
                  </a:cubicBezTo>
                  <a:cubicBezTo>
                    <a:pt x="3" y="11"/>
                    <a:pt x="2" y="7"/>
                    <a:pt x="0" y="6"/>
                  </a:cubicBezTo>
                  <a:cubicBezTo>
                    <a:pt x="2" y="4"/>
                    <a:pt x="3" y="1"/>
                    <a:pt x="5" y="1"/>
                  </a:cubicBezTo>
                  <a:cubicBezTo>
                    <a:pt x="14" y="0"/>
                    <a:pt x="23" y="0"/>
                    <a:pt x="32" y="1"/>
                  </a:cubicBezTo>
                  <a:cubicBezTo>
                    <a:pt x="34" y="1"/>
                    <a:pt x="36" y="4"/>
                    <a:pt x="38" y="6"/>
                  </a:cubicBezTo>
                  <a:cubicBezTo>
                    <a:pt x="36" y="8"/>
                    <a:pt x="34" y="11"/>
                    <a:pt x="32" y="11"/>
                  </a:cubicBezTo>
                  <a:cubicBezTo>
                    <a:pt x="28" y="12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3644900" y="1847850"/>
              <a:ext cx="73025" cy="49213"/>
            </a:xfrm>
            <a:custGeom>
              <a:avLst/>
              <a:gdLst>
                <a:gd name="T0" fmla="*/ 9 w 19"/>
                <a:gd name="T1" fmla="*/ 13 h 13"/>
                <a:gd name="T2" fmla="*/ 0 w 19"/>
                <a:gd name="T3" fmla="*/ 5 h 13"/>
                <a:gd name="T4" fmla="*/ 9 w 19"/>
                <a:gd name="T5" fmla="*/ 0 h 13"/>
                <a:gd name="T6" fmla="*/ 19 w 19"/>
                <a:gd name="T7" fmla="*/ 5 h 13"/>
                <a:gd name="T8" fmla="*/ 9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9" y="13"/>
                  </a:moveTo>
                  <a:cubicBezTo>
                    <a:pt x="5" y="10"/>
                    <a:pt x="3" y="7"/>
                    <a:pt x="0" y="5"/>
                  </a:cubicBezTo>
                  <a:cubicBezTo>
                    <a:pt x="3" y="3"/>
                    <a:pt x="6" y="0"/>
                    <a:pt x="9" y="0"/>
                  </a:cubicBezTo>
                  <a:cubicBezTo>
                    <a:pt x="13" y="0"/>
                    <a:pt x="16" y="3"/>
                    <a:pt x="19" y="5"/>
                  </a:cubicBezTo>
                  <a:cubicBezTo>
                    <a:pt x="16" y="7"/>
                    <a:pt x="13" y="10"/>
                    <a:pt x="9" y="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3429000" y="1836738"/>
              <a:ext cx="71438" cy="49213"/>
            </a:xfrm>
            <a:custGeom>
              <a:avLst/>
              <a:gdLst>
                <a:gd name="T0" fmla="*/ 10 w 19"/>
                <a:gd name="T1" fmla="*/ 0 h 13"/>
                <a:gd name="T2" fmla="*/ 19 w 19"/>
                <a:gd name="T3" fmla="*/ 8 h 13"/>
                <a:gd name="T4" fmla="*/ 9 w 19"/>
                <a:gd name="T5" fmla="*/ 13 h 13"/>
                <a:gd name="T6" fmla="*/ 0 w 19"/>
                <a:gd name="T7" fmla="*/ 8 h 13"/>
                <a:gd name="T8" fmla="*/ 10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0" y="0"/>
                  </a:moveTo>
                  <a:cubicBezTo>
                    <a:pt x="14" y="3"/>
                    <a:pt x="16" y="6"/>
                    <a:pt x="19" y="8"/>
                  </a:cubicBezTo>
                  <a:cubicBezTo>
                    <a:pt x="16" y="10"/>
                    <a:pt x="12" y="13"/>
                    <a:pt x="9" y="13"/>
                  </a:cubicBezTo>
                  <a:cubicBezTo>
                    <a:pt x="6" y="13"/>
                    <a:pt x="3" y="10"/>
                    <a:pt x="0" y="8"/>
                  </a:cubicBezTo>
                  <a:cubicBezTo>
                    <a:pt x="3" y="6"/>
                    <a:pt x="6" y="3"/>
                    <a:pt x="1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3110846" y="4019663"/>
            <a:ext cx="1022350" cy="990600"/>
            <a:chOff x="3063875" y="1225550"/>
            <a:chExt cx="1022350" cy="990600"/>
          </a:xfrm>
        </p:grpSpPr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3063875" y="1597025"/>
              <a:ext cx="1022350" cy="619125"/>
            </a:xfrm>
            <a:custGeom>
              <a:avLst/>
              <a:gdLst>
                <a:gd name="T0" fmla="*/ 130 w 269"/>
                <a:gd name="T1" fmla="*/ 0 h 163"/>
                <a:gd name="T2" fmla="*/ 224 w 269"/>
                <a:gd name="T3" fmla="*/ 11 h 163"/>
                <a:gd name="T4" fmla="*/ 249 w 269"/>
                <a:gd name="T5" fmla="*/ 21 h 163"/>
                <a:gd name="T6" fmla="*/ 255 w 269"/>
                <a:gd name="T7" fmla="*/ 62 h 163"/>
                <a:gd name="T8" fmla="*/ 226 w 269"/>
                <a:gd name="T9" fmla="*/ 83 h 163"/>
                <a:gd name="T10" fmla="*/ 216 w 269"/>
                <a:gd name="T11" fmla="*/ 94 h 163"/>
                <a:gd name="T12" fmla="*/ 211 w 269"/>
                <a:gd name="T13" fmla="*/ 108 h 163"/>
                <a:gd name="T14" fmla="*/ 131 w 269"/>
                <a:gd name="T15" fmla="*/ 162 h 163"/>
                <a:gd name="T16" fmla="*/ 56 w 269"/>
                <a:gd name="T17" fmla="*/ 105 h 163"/>
                <a:gd name="T18" fmla="*/ 34 w 269"/>
                <a:gd name="T19" fmla="*/ 78 h 163"/>
                <a:gd name="T20" fmla="*/ 9 w 269"/>
                <a:gd name="T21" fmla="*/ 57 h 163"/>
                <a:gd name="T22" fmla="*/ 15 w 269"/>
                <a:gd name="T23" fmla="*/ 23 h 163"/>
                <a:gd name="T24" fmla="*/ 53 w 269"/>
                <a:gd name="T25" fmla="*/ 9 h 163"/>
                <a:gd name="T26" fmla="*/ 130 w 269"/>
                <a:gd name="T27" fmla="*/ 0 h 163"/>
                <a:gd name="T28" fmla="*/ 211 w 269"/>
                <a:gd name="T29" fmla="*/ 49 h 163"/>
                <a:gd name="T30" fmla="*/ 58 w 269"/>
                <a:gd name="T31" fmla="*/ 49 h 163"/>
                <a:gd name="T32" fmla="*/ 73 w 269"/>
                <a:gd name="T33" fmla="*/ 116 h 163"/>
                <a:gd name="T34" fmla="*/ 193 w 269"/>
                <a:gd name="T35" fmla="*/ 120 h 163"/>
                <a:gd name="T36" fmla="*/ 211 w 269"/>
                <a:gd name="T37" fmla="*/ 4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163">
                  <a:moveTo>
                    <a:pt x="130" y="0"/>
                  </a:moveTo>
                  <a:cubicBezTo>
                    <a:pt x="157" y="3"/>
                    <a:pt x="190" y="6"/>
                    <a:pt x="224" y="11"/>
                  </a:cubicBezTo>
                  <a:cubicBezTo>
                    <a:pt x="233" y="12"/>
                    <a:pt x="242" y="16"/>
                    <a:pt x="249" y="21"/>
                  </a:cubicBezTo>
                  <a:cubicBezTo>
                    <a:pt x="266" y="31"/>
                    <a:pt x="269" y="48"/>
                    <a:pt x="255" y="62"/>
                  </a:cubicBezTo>
                  <a:cubicBezTo>
                    <a:pt x="247" y="70"/>
                    <a:pt x="235" y="76"/>
                    <a:pt x="226" y="83"/>
                  </a:cubicBezTo>
                  <a:cubicBezTo>
                    <a:pt x="222" y="86"/>
                    <a:pt x="218" y="90"/>
                    <a:pt x="216" y="94"/>
                  </a:cubicBezTo>
                  <a:cubicBezTo>
                    <a:pt x="213" y="98"/>
                    <a:pt x="213" y="103"/>
                    <a:pt x="211" y="108"/>
                  </a:cubicBezTo>
                  <a:cubicBezTo>
                    <a:pt x="196" y="145"/>
                    <a:pt x="171" y="163"/>
                    <a:pt x="131" y="162"/>
                  </a:cubicBezTo>
                  <a:cubicBezTo>
                    <a:pt x="94" y="161"/>
                    <a:pt x="68" y="142"/>
                    <a:pt x="56" y="105"/>
                  </a:cubicBezTo>
                  <a:cubicBezTo>
                    <a:pt x="52" y="92"/>
                    <a:pt x="47" y="84"/>
                    <a:pt x="34" y="78"/>
                  </a:cubicBezTo>
                  <a:cubicBezTo>
                    <a:pt x="24" y="74"/>
                    <a:pt x="15" y="65"/>
                    <a:pt x="9" y="57"/>
                  </a:cubicBezTo>
                  <a:cubicBezTo>
                    <a:pt x="0" y="45"/>
                    <a:pt x="3" y="31"/>
                    <a:pt x="15" y="23"/>
                  </a:cubicBezTo>
                  <a:cubicBezTo>
                    <a:pt x="27" y="17"/>
                    <a:pt x="40" y="11"/>
                    <a:pt x="53" y="9"/>
                  </a:cubicBezTo>
                  <a:cubicBezTo>
                    <a:pt x="76" y="5"/>
                    <a:pt x="100" y="3"/>
                    <a:pt x="130" y="0"/>
                  </a:cubicBezTo>
                  <a:close/>
                  <a:moveTo>
                    <a:pt x="211" y="49"/>
                  </a:moveTo>
                  <a:cubicBezTo>
                    <a:pt x="159" y="40"/>
                    <a:pt x="109" y="40"/>
                    <a:pt x="58" y="49"/>
                  </a:cubicBezTo>
                  <a:cubicBezTo>
                    <a:pt x="56" y="66"/>
                    <a:pt x="65" y="98"/>
                    <a:pt x="73" y="116"/>
                  </a:cubicBezTo>
                  <a:cubicBezTo>
                    <a:pt x="95" y="161"/>
                    <a:pt x="169" y="163"/>
                    <a:pt x="193" y="120"/>
                  </a:cubicBezTo>
                  <a:cubicBezTo>
                    <a:pt x="205" y="98"/>
                    <a:pt x="209" y="75"/>
                    <a:pt x="211" y="4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3197225" y="1225550"/>
              <a:ext cx="752475" cy="368300"/>
            </a:xfrm>
            <a:custGeom>
              <a:avLst/>
              <a:gdLst>
                <a:gd name="T0" fmla="*/ 198 w 198"/>
                <a:gd name="T1" fmla="*/ 97 h 97"/>
                <a:gd name="T2" fmla="*/ 0 w 198"/>
                <a:gd name="T3" fmla="*/ 97 h 97"/>
                <a:gd name="T4" fmla="*/ 62 w 198"/>
                <a:gd name="T5" fmla="*/ 18 h 97"/>
                <a:gd name="T6" fmla="*/ 70 w 198"/>
                <a:gd name="T7" fmla="*/ 9 h 97"/>
                <a:gd name="T8" fmla="*/ 81 w 198"/>
                <a:gd name="T9" fmla="*/ 0 h 97"/>
                <a:gd name="T10" fmla="*/ 117 w 198"/>
                <a:gd name="T11" fmla="*/ 0 h 97"/>
                <a:gd name="T12" fmla="*/ 128 w 198"/>
                <a:gd name="T13" fmla="*/ 8 h 97"/>
                <a:gd name="T14" fmla="*/ 136 w 198"/>
                <a:gd name="T15" fmla="*/ 17 h 97"/>
                <a:gd name="T16" fmla="*/ 198 w 198"/>
                <a:gd name="T17" fmla="*/ 97 h 97"/>
                <a:gd name="T18" fmla="*/ 85 w 198"/>
                <a:gd name="T19" fmla="*/ 32 h 97"/>
                <a:gd name="T20" fmla="*/ 76 w 198"/>
                <a:gd name="T21" fmla="*/ 38 h 97"/>
                <a:gd name="T22" fmla="*/ 97 w 198"/>
                <a:gd name="T23" fmla="*/ 71 h 97"/>
                <a:gd name="T24" fmla="*/ 122 w 198"/>
                <a:gd name="T25" fmla="*/ 43 h 97"/>
                <a:gd name="T26" fmla="*/ 122 w 198"/>
                <a:gd name="T27" fmla="*/ 39 h 97"/>
                <a:gd name="T28" fmla="*/ 113 w 198"/>
                <a:gd name="T29" fmla="*/ 31 h 97"/>
                <a:gd name="T30" fmla="*/ 85 w 198"/>
                <a:gd name="T31" fmla="*/ 3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97">
                  <a:moveTo>
                    <a:pt x="198" y="97"/>
                  </a:moveTo>
                  <a:cubicBezTo>
                    <a:pt x="118" y="84"/>
                    <a:pt x="83" y="84"/>
                    <a:pt x="0" y="97"/>
                  </a:cubicBezTo>
                  <a:cubicBezTo>
                    <a:pt x="8" y="60"/>
                    <a:pt x="24" y="31"/>
                    <a:pt x="62" y="18"/>
                  </a:cubicBezTo>
                  <a:cubicBezTo>
                    <a:pt x="65" y="17"/>
                    <a:pt x="69" y="13"/>
                    <a:pt x="70" y="9"/>
                  </a:cubicBezTo>
                  <a:cubicBezTo>
                    <a:pt x="72" y="3"/>
                    <a:pt x="75" y="0"/>
                    <a:pt x="81" y="0"/>
                  </a:cubicBezTo>
                  <a:cubicBezTo>
                    <a:pt x="93" y="1"/>
                    <a:pt x="105" y="1"/>
                    <a:pt x="117" y="0"/>
                  </a:cubicBezTo>
                  <a:cubicBezTo>
                    <a:pt x="123" y="0"/>
                    <a:pt x="126" y="2"/>
                    <a:pt x="128" y="8"/>
                  </a:cubicBezTo>
                  <a:cubicBezTo>
                    <a:pt x="129" y="12"/>
                    <a:pt x="132" y="16"/>
                    <a:pt x="136" y="17"/>
                  </a:cubicBezTo>
                  <a:cubicBezTo>
                    <a:pt x="174" y="30"/>
                    <a:pt x="189" y="60"/>
                    <a:pt x="198" y="97"/>
                  </a:cubicBezTo>
                  <a:close/>
                  <a:moveTo>
                    <a:pt x="85" y="32"/>
                  </a:moveTo>
                  <a:cubicBezTo>
                    <a:pt x="81" y="30"/>
                    <a:pt x="77" y="31"/>
                    <a:pt x="76" y="38"/>
                  </a:cubicBezTo>
                  <a:cubicBezTo>
                    <a:pt x="74" y="55"/>
                    <a:pt x="84" y="70"/>
                    <a:pt x="97" y="71"/>
                  </a:cubicBezTo>
                  <a:cubicBezTo>
                    <a:pt x="110" y="73"/>
                    <a:pt x="121" y="61"/>
                    <a:pt x="122" y="43"/>
                  </a:cubicBezTo>
                  <a:cubicBezTo>
                    <a:pt x="122" y="41"/>
                    <a:pt x="122" y="40"/>
                    <a:pt x="122" y="39"/>
                  </a:cubicBezTo>
                  <a:cubicBezTo>
                    <a:pt x="122" y="33"/>
                    <a:pt x="120" y="31"/>
                    <a:pt x="113" y="31"/>
                  </a:cubicBezTo>
                  <a:cubicBezTo>
                    <a:pt x="104" y="32"/>
                    <a:pt x="95" y="32"/>
                    <a:pt x="85" y="3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3500438" y="2022475"/>
              <a:ext cx="144463" cy="46038"/>
            </a:xfrm>
            <a:custGeom>
              <a:avLst/>
              <a:gdLst>
                <a:gd name="T0" fmla="*/ 18 w 38"/>
                <a:gd name="T1" fmla="*/ 11 h 12"/>
                <a:gd name="T2" fmla="*/ 6 w 38"/>
                <a:gd name="T3" fmla="*/ 11 h 12"/>
                <a:gd name="T4" fmla="*/ 0 w 38"/>
                <a:gd name="T5" fmla="*/ 6 h 12"/>
                <a:gd name="T6" fmla="*/ 5 w 38"/>
                <a:gd name="T7" fmla="*/ 1 h 12"/>
                <a:gd name="T8" fmla="*/ 32 w 38"/>
                <a:gd name="T9" fmla="*/ 1 h 12"/>
                <a:gd name="T10" fmla="*/ 38 w 38"/>
                <a:gd name="T11" fmla="*/ 6 h 12"/>
                <a:gd name="T12" fmla="*/ 32 w 38"/>
                <a:gd name="T13" fmla="*/ 11 h 12"/>
                <a:gd name="T14" fmla="*/ 18 w 38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2">
                  <a:moveTo>
                    <a:pt x="18" y="11"/>
                  </a:moveTo>
                  <a:cubicBezTo>
                    <a:pt x="14" y="11"/>
                    <a:pt x="10" y="12"/>
                    <a:pt x="6" y="11"/>
                  </a:cubicBezTo>
                  <a:cubicBezTo>
                    <a:pt x="3" y="11"/>
                    <a:pt x="2" y="7"/>
                    <a:pt x="0" y="6"/>
                  </a:cubicBezTo>
                  <a:cubicBezTo>
                    <a:pt x="2" y="4"/>
                    <a:pt x="3" y="1"/>
                    <a:pt x="5" y="1"/>
                  </a:cubicBezTo>
                  <a:cubicBezTo>
                    <a:pt x="14" y="0"/>
                    <a:pt x="23" y="0"/>
                    <a:pt x="32" y="1"/>
                  </a:cubicBezTo>
                  <a:cubicBezTo>
                    <a:pt x="34" y="1"/>
                    <a:pt x="36" y="4"/>
                    <a:pt x="38" y="6"/>
                  </a:cubicBezTo>
                  <a:cubicBezTo>
                    <a:pt x="36" y="8"/>
                    <a:pt x="34" y="11"/>
                    <a:pt x="32" y="11"/>
                  </a:cubicBezTo>
                  <a:cubicBezTo>
                    <a:pt x="28" y="12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3644900" y="1847850"/>
              <a:ext cx="73025" cy="49213"/>
            </a:xfrm>
            <a:custGeom>
              <a:avLst/>
              <a:gdLst>
                <a:gd name="T0" fmla="*/ 9 w 19"/>
                <a:gd name="T1" fmla="*/ 13 h 13"/>
                <a:gd name="T2" fmla="*/ 0 w 19"/>
                <a:gd name="T3" fmla="*/ 5 h 13"/>
                <a:gd name="T4" fmla="*/ 9 w 19"/>
                <a:gd name="T5" fmla="*/ 0 h 13"/>
                <a:gd name="T6" fmla="*/ 19 w 19"/>
                <a:gd name="T7" fmla="*/ 5 h 13"/>
                <a:gd name="T8" fmla="*/ 9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9" y="13"/>
                  </a:moveTo>
                  <a:cubicBezTo>
                    <a:pt x="5" y="10"/>
                    <a:pt x="3" y="7"/>
                    <a:pt x="0" y="5"/>
                  </a:cubicBezTo>
                  <a:cubicBezTo>
                    <a:pt x="3" y="3"/>
                    <a:pt x="6" y="0"/>
                    <a:pt x="9" y="0"/>
                  </a:cubicBezTo>
                  <a:cubicBezTo>
                    <a:pt x="13" y="0"/>
                    <a:pt x="16" y="3"/>
                    <a:pt x="19" y="5"/>
                  </a:cubicBezTo>
                  <a:cubicBezTo>
                    <a:pt x="16" y="7"/>
                    <a:pt x="13" y="10"/>
                    <a:pt x="9" y="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3429000" y="1836738"/>
              <a:ext cx="71438" cy="49213"/>
            </a:xfrm>
            <a:custGeom>
              <a:avLst/>
              <a:gdLst>
                <a:gd name="T0" fmla="*/ 10 w 19"/>
                <a:gd name="T1" fmla="*/ 0 h 13"/>
                <a:gd name="T2" fmla="*/ 19 w 19"/>
                <a:gd name="T3" fmla="*/ 8 h 13"/>
                <a:gd name="T4" fmla="*/ 9 w 19"/>
                <a:gd name="T5" fmla="*/ 13 h 13"/>
                <a:gd name="T6" fmla="*/ 0 w 19"/>
                <a:gd name="T7" fmla="*/ 8 h 13"/>
                <a:gd name="T8" fmla="*/ 10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0" y="0"/>
                  </a:moveTo>
                  <a:cubicBezTo>
                    <a:pt x="14" y="3"/>
                    <a:pt x="16" y="6"/>
                    <a:pt x="19" y="8"/>
                  </a:cubicBezTo>
                  <a:cubicBezTo>
                    <a:pt x="16" y="10"/>
                    <a:pt x="12" y="13"/>
                    <a:pt x="9" y="13"/>
                  </a:cubicBezTo>
                  <a:cubicBezTo>
                    <a:pt x="6" y="13"/>
                    <a:pt x="3" y="10"/>
                    <a:pt x="0" y="8"/>
                  </a:cubicBezTo>
                  <a:cubicBezTo>
                    <a:pt x="3" y="6"/>
                    <a:pt x="6" y="3"/>
                    <a:pt x="1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8441104" y="4374387"/>
            <a:ext cx="1022350" cy="990600"/>
            <a:chOff x="3063875" y="1225550"/>
            <a:chExt cx="1022350" cy="990600"/>
          </a:xfrm>
        </p:grpSpPr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3063875" y="1597025"/>
              <a:ext cx="1022350" cy="619125"/>
            </a:xfrm>
            <a:custGeom>
              <a:avLst/>
              <a:gdLst>
                <a:gd name="T0" fmla="*/ 130 w 269"/>
                <a:gd name="T1" fmla="*/ 0 h 163"/>
                <a:gd name="T2" fmla="*/ 224 w 269"/>
                <a:gd name="T3" fmla="*/ 11 h 163"/>
                <a:gd name="T4" fmla="*/ 249 w 269"/>
                <a:gd name="T5" fmla="*/ 21 h 163"/>
                <a:gd name="T6" fmla="*/ 255 w 269"/>
                <a:gd name="T7" fmla="*/ 62 h 163"/>
                <a:gd name="T8" fmla="*/ 226 w 269"/>
                <a:gd name="T9" fmla="*/ 83 h 163"/>
                <a:gd name="T10" fmla="*/ 216 w 269"/>
                <a:gd name="T11" fmla="*/ 94 h 163"/>
                <a:gd name="T12" fmla="*/ 211 w 269"/>
                <a:gd name="T13" fmla="*/ 108 h 163"/>
                <a:gd name="T14" fmla="*/ 131 w 269"/>
                <a:gd name="T15" fmla="*/ 162 h 163"/>
                <a:gd name="T16" fmla="*/ 56 w 269"/>
                <a:gd name="T17" fmla="*/ 105 h 163"/>
                <a:gd name="T18" fmla="*/ 34 w 269"/>
                <a:gd name="T19" fmla="*/ 78 h 163"/>
                <a:gd name="T20" fmla="*/ 9 w 269"/>
                <a:gd name="T21" fmla="*/ 57 h 163"/>
                <a:gd name="T22" fmla="*/ 15 w 269"/>
                <a:gd name="T23" fmla="*/ 23 h 163"/>
                <a:gd name="T24" fmla="*/ 53 w 269"/>
                <a:gd name="T25" fmla="*/ 9 h 163"/>
                <a:gd name="T26" fmla="*/ 130 w 269"/>
                <a:gd name="T27" fmla="*/ 0 h 163"/>
                <a:gd name="T28" fmla="*/ 211 w 269"/>
                <a:gd name="T29" fmla="*/ 49 h 163"/>
                <a:gd name="T30" fmla="*/ 58 w 269"/>
                <a:gd name="T31" fmla="*/ 49 h 163"/>
                <a:gd name="T32" fmla="*/ 73 w 269"/>
                <a:gd name="T33" fmla="*/ 116 h 163"/>
                <a:gd name="T34" fmla="*/ 193 w 269"/>
                <a:gd name="T35" fmla="*/ 120 h 163"/>
                <a:gd name="T36" fmla="*/ 211 w 269"/>
                <a:gd name="T37" fmla="*/ 4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163">
                  <a:moveTo>
                    <a:pt x="130" y="0"/>
                  </a:moveTo>
                  <a:cubicBezTo>
                    <a:pt x="157" y="3"/>
                    <a:pt x="190" y="6"/>
                    <a:pt x="224" y="11"/>
                  </a:cubicBezTo>
                  <a:cubicBezTo>
                    <a:pt x="233" y="12"/>
                    <a:pt x="242" y="16"/>
                    <a:pt x="249" y="21"/>
                  </a:cubicBezTo>
                  <a:cubicBezTo>
                    <a:pt x="266" y="31"/>
                    <a:pt x="269" y="48"/>
                    <a:pt x="255" y="62"/>
                  </a:cubicBezTo>
                  <a:cubicBezTo>
                    <a:pt x="247" y="70"/>
                    <a:pt x="235" y="76"/>
                    <a:pt x="226" y="83"/>
                  </a:cubicBezTo>
                  <a:cubicBezTo>
                    <a:pt x="222" y="86"/>
                    <a:pt x="218" y="90"/>
                    <a:pt x="216" y="94"/>
                  </a:cubicBezTo>
                  <a:cubicBezTo>
                    <a:pt x="213" y="98"/>
                    <a:pt x="213" y="103"/>
                    <a:pt x="211" y="108"/>
                  </a:cubicBezTo>
                  <a:cubicBezTo>
                    <a:pt x="196" y="145"/>
                    <a:pt x="171" y="163"/>
                    <a:pt x="131" y="162"/>
                  </a:cubicBezTo>
                  <a:cubicBezTo>
                    <a:pt x="94" y="161"/>
                    <a:pt x="68" y="142"/>
                    <a:pt x="56" y="105"/>
                  </a:cubicBezTo>
                  <a:cubicBezTo>
                    <a:pt x="52" y="92"/>
                    <a:pt x="47" y="84"/>
                    <a:pt x="34" y="78"/>
                  </a:cubicBezTo>
                  <a:cubicBezTo>
                    <a:pt x="24" y="74"/>
                    <a:pt x="15" y="65"/>
                    <a:pt x="9" y="57"/>
                  </a:cubicBezTo>
                  <a:cubicBezTo>
                    <a:pt x="0" y="45"/>
                    <a:pt x="3" y="31"/>
                    <a:pt x="15" y="23"/>
                  </a:cubicBezTo>
                  <a:cubicBezTo>
                    <a:pt x="27" y="17"/>
                    <a:pt x="40" y="11"/>
                    <a:pt x="53" y="9"/>
                  </a:cubicBezTo>
                  <a:cubicBezTo>
                    <a:pt x="76" y="5"/>
                    <a:pt x="100" y="3"/>
                    <a:pt x="130" y="0"/>
                  </a:cubicBezTo>
                  <a:close/>
                  <a:moveTo>
                    <a:pt x="211" y="49"/>
                  </a:moveTo>
                  <a:cubicBezTo>
                    <a:pt x="159" y="40"/>
                    <a:pt x="109" y="40"/>
                    <a:pt x="58" y="49"/>
                  </a:cubicBezTo>
                  <a:cubicBezTo>
                    <a:pt x="56" y="66"/>
                    <a:pt x="65" y="98"/>
                    <a:pt x="73" y="116"/>
                  </a:cubicBezTo>
                  <a:cubicBezTo>
                    <a:pt x="95" y="161"/>
                    <a:pt x="169" y="163"/>
                    <a:pt x="193" y="120"/>
                  </a:cubicBezTo>
                  <a:cubicBezTo>
                    <a:pt x="205" y="98"/>
                    <a:pt x="209" y="75"/>
                    <a:pt x="211" y="4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3197225" y="1225550"/>
              <a:ext cx="752475" cy="368300"/>
            </a:xfrm>
            <a:custGeom>
              <a:avLst/>
              <a:gdLst>
                <a:gd name="T0" fmla="*/ 198 w 198"/>
                <a:gd name="T1" fmla="*/ 97 h 97"/>
                <a:gd name="T2" fmla="*/ 0 w 198"/>
                <a:gd name="T3" fmla="*/ 97 h 97"/>
                <a:gd name="T4" fmla="*/ 62 w 198"/>
                <a:gd name="T5" fmla="*/ 18 h 97"/>
                <a:gd name="T6" fmla="*/ 70 w 198"/>
                <a:gd name="T7" fmla="*/ 9 h 97"/>
                <a:gd name="T8" fmla="*/ 81 w 198"/>
                <a:gd name="T9" fmla="*/ 0 h 97"/>
                <a:gd name="T10" fmla="*/ 117 w 198"/>
                <a:gd name="T11" fmla="*/ 0 h 97"/>
                <a:gd name="T12" fmla="*/ 128 w 198"/>
                <a:gd name="T13" fmla="*/ 8 h 97"/>
                <a:gd name="T14" fmla="*/ 136 w 198"/>
                <a:gd name="T15" fmla="*/ 17 h 97"/>
                <a:gd name="T16" fmla="*/ 198 w 198"/>
                <a:gd name="T17" fmla="*/ 97 h 97"/>
                <a:gd name="T18" fmla="*/ 85 w 198"/>
                <a:gd name="T19" fmla="*/ 32 h 97"/>
                <a:gd name="T20" fmla="*/ 76 w 198"/>
                <a:gd name="T21" fmla="*/ 38 h 97"/>
                <a:gd name="T22" fmla="*/ 97 w 198"/>
                <a:gd name="T23" fmla="*/ 71 h 97"/>
                <a:gd name="T24" fmla="*/ 122 w 198"/>
                <a:gd name="T25" fmla="*/ 43 h 97"/>
                <a:gd name="T26" fmla="*/ 122 w 198"/>
                <a:gd name="T27" fmla="*/ 39 h 97"/>
                <a:gd name="T28" fmla="*/ 113 w 198"/>
                <a:gd name="T29" fmla="*/ 31 h 97"/>
                <a:gd name="T30" fmla="*/ 85 w 198"/>
                <a:gd name="T31" fmla="*/ 3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97">
                  <a:moveTo>
                    <a:pt x="198" y="97"/>
                  </a:moveTo>
                  <a:cubicBezTo>
                    <a:pt x="118" y="84"/>
                    <a:pt x="83" y="84"/>
                    <a:pt x="0" y="97"/>
                  </a:cubicBezTo>
                  <a:cubicBezTo>
                    <a:pt x="8" y="60"/>
                    <a:pt x="24" y="31"/>
                    <a:pt x="62" y="18"/>
                  </a:cubicBezTo>
                  <a:cubicBezTo>
                    <a:pt x="65" y="17"/>
                    <a:pt x="69" y="13"/>
                    <a:pt x="70" y="9"/>
                  </a:cubicBezTo>
                  <a:cubicBezTo>
                    <a:pt x="72" y="3"/>
                    <a:pt x="75" y="0"/>
                    <a:pt x="81" y="0"/>
                  </a:cubicBezTo>
                  <a:cubicBezTo>
                    <a:pt x="93" y="1"/>
                    <a:pt x="105" y="1"/>
                    <a:pt x="117" y="0"/>
                  </a:cubicBezTo>
                  <a:cubicBezTo>
                    <a:pt x="123" y="0"/>
                    <a:pt x="126" y="2"/>
                    <a:pt x="128" y="8"/>
                  </a:cubicBezTo>
                  <a:cubicBezTo>
                    <a:pt x="129" y="12"/>
                    <a:pt x="132" y="16"/>
                    <a:pt x="136" y="17"/>
                  </a:cubicBezTo>
                  <a:cubicBezTo>
                    <a:pt x="174" y="30"/>
                    <a:pt x="189" y="60"/>
                    <a:pt x="198" y="97"/>
                  </a:cubicBezTo>
                  <a:close/>
                  <a:moveTo>
                    <a:pt x="85" y="32"/>
                  </a:moveTo>
                  <a:cubicBezTo>
                    <a:pt x="81" y="30"/>
                    <a:pt x="77" y="31"/>
                    <a:pt x="76" y="38"/>
                  </a:cubicBezTo>
                  <a:cubicBezTo>
                    <a:pt x="74" y="55"/>
                    <a:pt x="84" y="70"/>
                    <a:pt x="97" y="71"/>
                  </a:cubicBezTo>
                  <a:cubicBezTo>
                    <a:pt x="110" y="73"/>
                    <a:pt x="121" y="61"/>
                    <a:pt x="122" y="43"/>
                  </a:cubicBezTo>
                  <a:cubicBezTo>
                    <a:pt x="122" y="41"/>
                    <a:pt x="122" y="40"/>
                    <a:pt x="122" y="39"/>
                  </a:cubicBezTo>
                  <a:cubicBezTo>
                    <a:pt x="122" y="33"/>
                    <a:pt x="120" y="31"/>
                    <a:pt x="113" y="31"/>
                  </a:cubicBezTo>
                  <a:cubicBezTo>
                    <a:pt x="104" y="32"/>
                    <a:pt x="95" y="32"/>
                    <a:pt x="85" y="3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500438" y="2022475"/>
              <a:ext cx="144463" cy="46038"/>
            </a:xfrm>
            <a:custGeom>
              <a:avLst/>
              <a:gdLst>
                <a:gd name="T0" fmla="*/ 18 w 38"/>
                <a:gd name="T1" fmla="*/ 11 h 12"/>
                <a:gd name="T2" fmla="*/ 6 w 38"/>
                <a:gd name="T3" fmla="*/ 11 h 12"/>
                <a:gd name="T4" fmla="*/ 0 w 38"/>
                <a:gd name="T5" fmla="*/ 6 h 12"/>
                <a:gd name="T6" fmla="*/ 5 w 38"/>
                <a:gd name="T7" fmla="*/ 1 h 12"/>
                <a:gd name="T8" fmla="*/ 32 w 38"/>
                <a:gd name="T9" fmla="*/ 1 h 12"/>
                <a:gd name="T10" fmla="*/ 38 w 38"/>
                <a:gd name="T11" fmla="*/ 6 h 12"/>
                <a:gd name="T12" fmla="*/ 32 w 38"/>
                <a:gd name="T13" fmla="*/ 11 h 12"/>
                <a:gd name="T14" fmla="*/ 18 w 38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2">
                  <a:moveTo>
                    <a:pt x="18" y="11"/>
                  </a:moveTo>
                  <a:cubicBezTo>
                    <a:pt x="14" y="11"/>
                    <a:pt x="10" y="12"/>
                    <a:pt x="6" y="11"/>
                  </a:cubicBezTo>
                  <a:cubicBezTo>
                    <a:pt x="3" y="11"/>
                    <a:pt x="2" y="7"/>
                    <a:pt x="0" y="6"/>
                  </a:cubicBezTo>
                  <a:cubicBezTo>
                    <a:pt x="2" y="4"/>
                    <a:pt x="3" y="1"/>
                    <a:pt x="5" y="1"/>
                  </a:cubicBezTo>
                  <a:cubicBezTo>
                    <a:pt x="14" y="0"/>
                    <a:pt x="23" y="0"/>
                    <a:pt x="32" y="1"/>
                  </a:cubicBezTo>
                  <a:cubicBezTo>
                    <a:pt x="34" y="1"/>
                    <a:pt x="36" y="4"/>
                    <a:pt x="38" y="6"/>
                  </a:cubicBezTo>
                  <a:cubicBezTo>
                    <a:pt x="36" y="8"/>
                    <a:pt x="34" y="11"/>
                    <a:pt x="32" y="11"/>
                  </a:cubicBezTo>
                  <a:cubicBezTo>
                    <a:pt x="28" y="12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644900" y="1847850"/>
              <a:ext cx="73025" cy="49213"/>
            </a:xfrm>
            <a:custGeom>
              <a:avLst/>
              <a:gdLst>
                <a:gd name="T0" fmla="*/ 9 w 19"/>
                <a:gd name="T1" fmla="*/ 13 h 13"/>
                <a:gd name="T2" fmla="*/ 0 w 19"/>
                <a:gd name="T3" fmla="*/ 5 h 13"/>
                <a:gd name="T4" fmla="*/ 9 w 19"/>
                <a:gd name="T5" fmla="*/ 0 h 13"/>
                <a:gd name="T6" fmla="*/ 19 w 19"/>
                <a:gd name="T7" fmla="*/ 5 h 13"/>
                <a:gd name="T8" fmla="*/ 9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9" y="13"/>
                  </a:moveTo>
                  <a:cubicBezTo>
                    <a:pt x="5" y="10"/>
                    <a:pt x="3" y="7"/>
                    <a:pt x="0" y="5"/>
                  </a:cubicBezTo>
                  <a:cubicBezTo>
                    <a:pt x="3" y="3"/>
                    <a:pt x="6" y="0"/>
                    <a:pt x="9" y="0"/>
                  </a:cubicBezTo>
                  <a:cubicBezTo>
                    <a:pt x="13" y="0"/>
                    <a:pt x="16" y="3"/>
                    <a:pt x="19" y="5"/>
                  </a:cubicBezTo>
                  <a:cubicBezTo>
                    <a:pt x="16" y="7"/>
                    <a:pt x="13" y="10"/>
                    <a:pt x="9" y="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429000" y="1836738"/>
              <a:ext cx="71438" cy="49213"/>
            </a:xfrm>
            <a:custGeom>
              <a:avLst/>
              <a:gdLst>
                <a:gd name="T0" fmla="*/ 10 w 19"/>
                <a:gd name="T1" fmla="*/ 0 h 13"/>
                <a:gd name="T2" fmla="*/ 19 w 19"/>
                <a:gd name="T3" fmla="*/ 8 h 13"/>
                <a:gd name="T4" fmla="*/ 9 w 19"/>
                <a:gd name="T5" fmla="*/ 13 h 13"/>
                <a:gd name="T6" fmla="*/ 0 w 19"/>
                <a:gd name="T7" fmla="*/ 8 h 13"/>
                <a:gd name="T8" fmla="*/ 10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0" y="0"/>
                  </a:moveTo>
                  <a:cubicBezTo>
                    <a:pt x="14" y="3"/>
                    <a:pt x="16" y="6"/>
                    <a:pt x="19" y="8"/>
                  </a:cubicBezTo>
                  <a:cubicBezTo>
                    <a:pt x="16" y="10"/>
                    <a:pt x="12" y="13"/>
                    <a:pt x="9" y="13"/>
                  </a:cubicBezTo>
                  <a:cubicBezTo>
                    <a:pt x="6" y="13"/>
                    <a:pt x="3" y="10"/>
                    <a:pt x="0" y="8"/>
                  </a:cubicBezTo>
                  <a:cubicBezTo>
                    <a:pt x="3" y="6"/>
                    <a:pt x="6" y="3"/>
                    <a:pt x="1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734" y="63467"/>
            <a:ext cx="11573197" cy="701731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602F9B-DA7A-4A23-B974-C285B34A2753}"/>
              </a:ext>
            </a:extLst>
          </p:cNvPr>
          <p:cNvSpPr txBox="1"/>
          <p:nvPr/>
        </p:nvSpPr>
        <p:spPr>
          <a:xfrm>
            <a:off x="616632" y="1422062"/>
            <a:ext cx="24994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FF0000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rgbClr val="FF0000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B2F12CF-B2A6-4060-B895-7F1BC716641C}"/>
              </a:ext>
            </a:extLst>
          </p:cNvPr>
          <p:cNvGrpSpPr/>
          <p:nvPr/>
        </p:nvGrpSpPr>
        <p:grpSpPr>
          <a:xfrm>
            <a:off x="8326099" y="1691398"/>
            <a:ext cx="3364154" cy="912984"/>
            <a:chOff x="827584" y="4922584"/>
            <a:chExt cx="1830680" cy="912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E7C8C1F-D675-47E5-AEF5-AE61D46C88DD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F32D1D2-25D0-4AB1-BE13-98A1951EB78D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329A2E6-F4E9-4AA3-AFDE-4E1A83DE0183}"/>
              </a:ext>
            </a:extLst>
          </p:cNvPr>
          <p:cNvGrpSpPr/>
          <p:nvPr/>
        </p:nvGrpSpPr>
        <p:grpSpPr>
          <a:xfrm>
            <a:off x="8326099" y="2915892"/>
            <a:ext cx="3364154" cy="912984"/>
            <a:chOff x="827584" y="4922584"/>
            <a:chExt cx="1830680" cy="9129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9ED4961-26A1-4C21-84A4-BD7200CF145B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2DB6BBB-AF1A-46F9-9921-F82B30E76F67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19E2802-7756-4D11-A89D-7A449B6E2E22}"/>
              </a:ext>
            </a:extLst>
          </p:cNvPr>
          <p:cNvGrpSpPr/>
          <p:nvPr/>
        </p:nvGrpSpPr>
        <p:grpSpPr>
          <a:xfrm>
            <a:off x="8326099" y="4140386"/>
            <a:ext cx="3364154" cy="912984"/>
            <a:chOff x="827584" y="4922584"/>
            <a:chExt cx="1830680" cy="9129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B62274C-D3CC-45FA-9A40-1D300AD165EE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9AEE86E-18D3-4C2E-A651-0857FD3D40F4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0D33D8B-1A2B-4D11-96D7-3C2E67A6895E}"/>
              </a:ext>
            </a:extLst>
          </p:cNvPr>
          <p:cNvGrpSpPr/>
          <p:nvPr/>
        </p:nvGrpSpPr>
        <p:grpSpPr>
          <a:xfrm>
            <a:off x="8326099" y="5364880"/>
            <a:ext cx="3364154" cy="912984"/>
            <a:chOff x="827584" y="4922584"/>
            <a:chExt cx="1830680" cy="9129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0B34DF1-2922-46EE-AB0B-6BF176ECB977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F5B2DDD-47EC-46F4-90E0-F54D1109C9F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xmlns="" id="{36304D11-B01E-46FF-A457-52DD328BCEBB}"/>
              </a:ext>
            </a:extLst>
          </p:cNvPr>
          <p:cNvSpPr/>
          <p:nvPr/>
        </p:nvSpPr>
        <p:spPr>
          <a:xfrm rot="9900000">
            <a:off x="7794513" y="5632397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xmlns="" id="{3EA59815-FF97-4E9A-BBBD-9593A2A5902B}"/>
              </a:ext>
            </a:extLst>
          </p:cNvPr>
          <p:cNvSpPr>
            <a:spLocks noChangeAspect="1"/>
          </p:cNvSpPr>
          <p:nvPr/>
        </p:nvSpPr>
        <p:spPr>
          <a:xfrm>
            <a:off x="7679738" y="4347625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xmlns="" id="{11768F5D-9450-4F83-9172-9D527C53329B}"/>
              </a:ext>
            </a:extLst>
          </p:cNvPr>
          <p:cNvSpPr>
            <a:spLocks noChangeAspect="1"/>
          </p:cNvSpPr>
          <p:nvPr/>
        </p:nvSpPr>
        <p:spPr>
          <a:xfrm>
            <a:off x="7657878" y="1854614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xmlns="" id="{3ACC87C0-02CE-4D69-A4CC-06FE54B99767}"/>
              </a:ext>
            </a:extLst>
          </p:cNvPr>
          <p:cNvSpPr>
            <a:spLocks noChangeAspect="1"/>
          </p:cNvSpPr>
          <p:nvPr/>
        </p:nvSpPr>
        <p:spPr>
          <a:xfrm rot="2648398">
            <a:off x="7817393" y="3059534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6F6EA8EE-959E-4596-81E4-8F275834DF9F}"/>
              </a:ext>
            </a:extLst>
          </p:cNvPr>
          <p:cNvSpPr txBox="1"/>
          <p:nvPr/>
        </p:nvSpPr>
        <p:spPr>
          <a:xfrm>
            <a:off x="719983" y="3119328"/>
            <a:ext cx="166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798" y="789192"/>
            <a:ext cx="2979899" cy="57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7087654" y="4256883"/>
            <a:ext cx="49223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dirty="0">
                <a:effectLst/>
              </a:rPr>
              <a:t>Section Break</a:t>
            </a:r>
            <a:endParaRPr lang="ko-KR" alt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7107805" y="5071295"/>
            <a:ext cx="49222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800" dirty="0">
                <a:effectLst/>
                <a:latin typeface="+mn-lt"/>
              </a:rPr>
              <a:t>Insert the </a:t>
            </a:r>
            <a:r>
              <a:rPr lang="en-US" altLang="ko-KR" sz="1800" dirty="0" smtClean="0">
                <a:effectLst/>
                <a:latin typeface="+mn-lt"/>
              </a:rPr>
              <a:t>Sub Title </a:t>
            </a:r>
            <a:r>
              <a:rPr lang="en-US" altLang="ko-KR" sz="1800" dirty="0">
                <a:effectLst/>
                <a:latin typeface="+mn-lt"/>
              </a:rPr>
              <a:t>of Your Presentation</a:t>
            </a:r>
            <a:endParaRPr lang="ko-KR" altLang="en-US" sz="1800" dirty="0">
              <a:effectLst/>
              <a:latin typeface="+mn-lt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835025" y="2797176"/>
            <a:ext cx="3694113" cy="4095750"/>
          </a:xfrm>
          <a:custGeom>
            <a:avLst/>
            <a:gdLst>
              <a:gd name="T0" fmla="*/ 40 w 449"/>
              <a:gd name="T1" fmla="*/ 92 h 497"/>
              <a:gd name="T2" fmla="*/ 139 w 449"/>
              <a:gd name="T3" fmla="*/ 32 h 497"/>
              <a:gd name="T4" fmla="*/ 165 w 449"/>
              <a:gd name="T5" fmla="*/ 45 h 497"/>
              <a:gd name="T6" fmla="*/ 234 w 449"/>
              <a:gd name="T7" fmla="*/ 129 h 497"/>
              <a:gd name="T8" fmla="*/ 272 w 449"/>
              <a:gd name="T9" fmla="*/ 118 h 497"/>
              <a:gd name="T10" fmla="*/ 267 w 449"/>
              <a:gd name="T11" fmla="*/ 114 h 497"/>
              <a:gd name="T12" fmla="*/ 278 w 449"/>
              <a:gd name="T13" fmla="*/ 6 h 497"/>
              <a:gd name="T14" fmla="*/ 348 w 449"/>
              <a:gd name="T15" fmla="*/ 33 h 497"/>
              <a:gd name="T16" fmla="*/ 438 w 449"/>
              <a:gd name="T17" fmla="*/ 129 h 497"/>
              <a:gd name="T18" fmla="*/ 347 w 449"/>
              <a:gd name="T19" fmla="*/ 176 h 497"/>
              <a:gd name="T20" fmla="*/ 343 w 449"/>
              <a:gd name="T21" fmla="*/ 206 h 497"/>
              <a:gd name="T22" fmla="*/ 341 w 449"/>
              <a:gd name="T23" fmla="*/ 341 h 497"/>
              <a:gd name="T24" fmla="*/ 329 w 449"/>
              <a:gd name="T25" fmla="*/ 489 h 497"/>
              <a:gd name="T26" fmla="*/ 271 w 449"/>
              <a:gd name="T27" fmla="*/ 494 h 497"/>
              <a:gd name="T28" fmla="*/ 259 w 449"/>
              <a:gd name="T29" fmla="*/ 348 h 497"/>
              <a:gd name="T30" fmla="*/ 244 w 449"/>
              <a:gd name="T31" fmla="*/ 332 h 497"/>
              <a:gd name="T32" fmla="*/ 205 w 449"/>
              <a:gd name="T33" fmla="*/ 222 h 497"/>
              <a:gd name="T34" fmla="*/ 233 w 449"/>
              <a:gd name="T35" fmla="*/ 165 h 497"/>
              <a:gd name="T36" fmla="*/ 142 w 449"/>
              <a:gd name="T37" fmla="*/ 216 h 497"/>
              <a:gd name="T38" fmla="*/ 139 w 449"/>
              <a:gd name="T39" fmla="*/ 354 h 497"/>
              <a:gd name="T40" fmla="*/ 128 w 449"/>
              <a:gd name="T41" fmla="*/ 496 h 497"/>
              <a:gd name="T42" fmla="*/ 75 w 449"/>
              <a:gd name="T43" fmla="*/ 497 h 497"/>
              <a:gd name="T44" fmla="*/ 58 w 449"/>
              <a:gd name="T45" fmla="*/ 351 h 497"/>
              <a:gd name="T46" fmla="*/ 43 w 449"/>
              <a:gd name="T47" fmla="*/ 335 h 497"/>
              <a:gd name="T48" fmla="*/ 3 w 449"/>
              <a:gd name="T49" fmla="*/ 226 h 497"/>
              <a:gd name="T50" fmla="*/ 61 w 449"/>
              <a:gd name="T51" fmla="*/ 125 h 497"/>
              <a:gd name="T52" fmla="*/ 146 w 449"/>
              <a:gd name="T53" fmla="*/ 86 h 497"/>
              <a:gd name="T54" fmla="*/ 131 w 449"/>
              <a:gd name="T55" fmla="*/ 130 h 497"/>
              <a:gd name="T56" fmla="*/ 184 w 449"/>
              <a:gd name="T57" fmla="*/ 132 h 497"/>
              <a:gd name="T58" fmla="*/ 384 w 449"/>
              <a:gd name="T59" fmla="*/ 129 h 497"/>
              <a:gd name="T60" fmla="*/ 317 w 449"/>
              <a:gd name="T61" fmla="*/ 115 h 497"/>
              <a:gd name="T62" fmla="*/ 341 w 449"/>
              <a:gd name="T63" fmla="*/ 135 h 497"/>
              <a:gd name="T64" fmla="*/ 252 w 449"/>
              <a:gd name="T65" fmla="*/ 221 h 497"/>
              <a:gd name="T66" fmla="*/ 246 w 449"/>
              <a:gd name="T67" fmla="*/ 234 h 497"/>
              <a:gd name="T68" fmla="*/ 252 w 449"/>
              <a:gd name="T69" fmla="*/ 221 h 497"/>
              <a:gd name="T70" fmla="*/ 52 w 449"/>
              <a:gd name="T71" fmla="*/ 2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9" h="497">
                <a:moveTo>
                  <a:pt x="72" y="120"/>
                </a:moveTo>
                <a:cubicBezTo>
                  <a:pt x="57" y="113"/>
                  <a:pt x="47" y="105"/>
                  <a:pt x="40" y="92"/>
                </a:cubicBezTo>
                <a:cubicBezTo>
                  <a:pt x="26" y="64"/>
                  <a:pt x="36" y="31"/>
                  <a:pt x="62" y="15"/>
                </a:cubicBezTo>
                <a:cubicBezTo>
                  <a:pt x="88" y="0"/>
                  <a:pt x="121" y="7"/>
                  <a:pt x="139" y="32"/>
                </a:cubicBezTo>
                <a:cubicBezTo>
                  <a:pt x="141" y="35"/>
                  <a:pt x="143" y="37"/>
                  <a:pt x="147" y="36"/>
                </a:cubicBezTo>
                <a:cubicBezTo>
                  <a:pt x="155" y="35"/>
                  <a:pt x="160" y="39"/>
                  <a:pt x="165" y="45"/>
                </a:cubicBezTo>
                <a:cubicBezTo>
                  <a:pt x="182" y="66"/>
                  <a:pt x="199" y="86"/>
                  <a:pt x="216" y="107"/>
                </a:cubicBezTo>
                <a:cubicBezTo>
                  <a:pt x="222" y="114"/>
                  <a:pt x="229" y="121"/>
                  <a:pt x="234" y="129"/>
                </a:cubicBezTo>
                <a:cubicBezTo>
                  <a:pt x="238" y="133"/>
                  <a:pt x="241" y="139"/>
                  <a:pt x="244" y="144"/>
                </a:cubicBezTo>
                <a:cubicBezTo>
                  <a:pt x="248" y="130"/>
                  <a:pt x="258" y="122"/>
                  <a:pt x="272" y="118"/>
                </a:cubicBezTo>
                <a:cubicBezTo>
                  <a:pt x="272" y="117"/>
                  <a:pt x="272" y="117"/>
                  <a:pt x="271" y="116"/>
                </a:cubicBezTo>
                <a:cubicBezTo>
                  <a:pt x="270" y="116"/>
                  <a:pt x="268" y="115"/>
                  <a:pt x="267" y="114"/>
                </a:cubicBezTo>
                <a:cubicBezTo>
                  <a:pt x="245" y="103"/>
                  <a:pt x="232" y="80"/>
                  <a:pt x="235" y="56"/>
                </a:cubicBezTo>
                <a:cubicBezTo>
                  <a:pt x="237" y="32"/>
                  <a:pt x="255" y="12"/>
                  <a:pt x="278" y="6"/>
                </a:cubicBezTo>
                <a:cubicBezTo>
                  <a:pt x="301" y="0"/>
                  <a:pt x="326" y="9"/>
                  <a:pt x="340" y="29"/>
                </a:cubicBezTo>
                <a:cubicBezTo>
                  <a:pt x="342" y="32"/>
                  <a:pt x="344" y="34"/>
                  <a:pt x="348" y="33"/>
                </a:cubicBezTo>
                <a:cubicBezTo>
                  <a:pt x="354" y="33"/>
                  <a:pt x="360" y="35"/>
                  <a:pt x="364" y="40"/>
                </a:cubicBezTo>
                <a:cubicBezTo>
                  <a:pt x="389" y="70"/>
                  <a:pt x="414" y="100"/>
                  <a:pt x="438" y="129"/>
                </a:cubicBezTo>
                <a:cubicBezTo>
                  <a:pt x="449" y="143"/>
                  <a:pt x="443" y="161"/>
                  <a:pt x="425" y="164"/>
                </a:cubicBezTo>
                <a:cubicBezTo>
                  <a:pt x="399" y="168"/>
                  <a:pt x="373" y="172"/>
                  <a:pt x="347" y="176"/>
                </a:cubicBezTo>
                <a:cubicBezTo>
                  <a:pt x="346" y="176"/>
                  <a:pt x="344" y="176"/>
                  <a:pt x="343" y="177"/>
                </a:cubicBezTo>
                <a:cubicBezTo>
                  <a:pt x="343" y="186"/>
                  <a:pt x="343" y="196"/>
                  <a:pt x="343" y="206"/>
                </a:cubicBezTo>
                <a:cubicBezTo>
                  <a:pt x="344" y="237"/>
                  <a:pt x="345" y="267"/>
                  <a:pt x="345" y="298"/>
                </a:cubicBezTo>
                <a:cubicBezTo>
                  <a:pt x="345" y="312"/>
                  <a:pt x="343" y="327"/>
                  <a:pt x="341" y="341"/>
                </a:cubicBezTo>
                <a:cubicBezTo>
                  <a:pt x="339" y="372"/>
                  <a:pt x="336" y="403"/>
                  <a:pt x="334" y="435"/>
                </a:cubicBezTo>
                <a:cubicBezTo>
                  <a:pt x="332" y="453"/>
                  <a:pt x="331" y="471"/>
                  <a:pt x="329" y="489"/>
                </a:cubicBezTo>
                <a:cubicBezTo>
                  <a:pt x="329" y="491"/>
                  <a:pt x="327" y="494"/>
                  <a:pt x="326" y="494"/>
                </a:cubicBezTo>
                <a:cubicBezTo>
                  <a:pt x="308" y="494"/>
                  <a:pt x="290" y="494"/>
                  <a:pt x="271" y="494"/>
                </a:cubicBezTo>
                <a:cubicBezTo>
                  <a:pt x="271" y="487"/>
                  <a:pt x="270" y="480"/>
                  <a:pt x="269" y="474"/>
                </a:cubicBezTo>
                <a:cubicBezTo>
                  <a:pt x="266" y="432"/>
                  <a:pt x="263" y="390"/>
                  <a:pt x="259" y="348"/>
                </a:cubicBezTo>
                <a:cubicBezTo>
                  <a:pt x="259" y="346"/>
                  <a:pt x="257" y="344"/>
                  <a:pt x="256" y="343"/>
                </a:cubicBezTo>
                <a:cubicBezTo>
                  <a:pt x="250" y="341"/>
                  <a:pt x="246" y="337"/>
                  <a:pt x="244" y="332"/>
                </a:cubicBezTo>
                <a:cubicBezTo>
                  <a:pt x="230" y="302"/>
                  <a:pt x="217" y="272"/>
                  <a:pt x="204" y="242"/>
                </a:cubicBezTo>
                <a:cubicBezTo>
                  <a:pt x="201" y="235"/>
                  <a:pt x="201" y="229"/>
                  <a:pt x="205" y="222"/>
                </a:cubicBezTo>
                <a:cubicBezTo>
                  <a:pt x="213" y="205"/>
                  <a:pt x="222" y="188"/>
                  <a:pt x="231" y="170"/>
                </a:cubicBezTo>
                <a:cubicBezTo>
                  <a:pt x="232" y="168"/>
                  <a:pt x="233" y="166"/>
                  <a:pt x="233" y="165"/>
                </a:cubicBezTo>
                <a:cubicBezTo>
                  <a:pt x="203" y="170"/>
                  <a:pt x="172" y="175"/>
                  <a:pt x="142" y="179"/>
                </a:cubicBezTo>
                <a:cubicBezTo>
                  <a:pt x="142" y="192"/>
                  <a:pt x="142" y="204"/>
                  <a:pt x="142" y="216"/>
                </a:cubicBezTo>
                <a:cubicBezTo>
                  <a:pt x="143" y="238"/>
                  <a:pt x="143" y="260"/>
                  <a:pt x="144" y="282"/>
                </a:cubicBezTo>
                <a:cubicBezTo>
                  <a:pt x="145" y="306"/>
                  <a:pt x="141" y="330"/>
                  <a:pt x="139" y="354"/>
                </a:cubicBezTo>
                <a:cubicBezTo>
                  <a:pt x="137" y="389"/>
                  <a:pt x="134" y="424"/>
                  <a:pt x="131" y="459"/>
                </a:cubicBezTo>
                <a:cubicBezTo>
                  <a:pt x="130" y="471"/>
                  <a:pt x="129" y="484"/>
                  <a:pt x="128" y="496"/>
                </a:cubicBezTo>
                <a:cubicBezTo>
                  <a:pt x="126" y="497"/>
                  <a:pt x="124" y="497"/>
                  <a:pt x="123" y="497"/>
                </a:cubicBezTo>
                <a:cubicBezTo>
                  <a:pt x="107" y="497"/>
                  <a:pt x="91" y="497"/>
                  <a:pt x="75" y="497"/>
                </a:cubicBezTo>
                <a:cubicBezTo>
                  <a:pt x="71" y="497"/>
                  <a:pt x="70" y="496"/>
                  <a:pt x="70" y="492"/>
                </a:cubicBezTo>
                <a:cubicBezTo>
                  <a:pt x="66" y="445"/>
                  <a:pt x="62" y="398"/>
                  <a:pt x="58" y="351"/>
                </a:cubicBezTo>
                <a:cubicBezTo>
                  <a:pt x="58" y="348"/>
                  <a:pt x="57" y="347"/>
                  <a:pt x="55" y="346"/>
                </a:cubicBezTo>
                <a:cubicBezTo>
                  <a:pt x="49" y="344"/>
                  <a:pt x="45" y="340"/>
                  <a:pt x="43" y="335"/>
                </a:cubicBezTo>
                <a:cubicBezTo>
                  <a:pt x="30" y="305"/>
                  <a:pt x="16" y="275"/>
                  <a:pt x="3" y="245"/>
                </a:cubicBezTo>
                <a:cubicBezTo>
                  <a:pt x="0" y="238"/>
                  <a:pt x="0" y="232"/>
                  <a:pt x="3" y="226"/>
                </a:cubicBezTo>
                <a:cubicBezTo>
                  <a:pt x="18" y="196"/>
                  <a:pt x="34" y="166"/>
                  <a:pt x="49" y="135"/>
                </a:cubicBezTo>
                <a:cubicBezTo>
                  <a:pt x="51" y="130"/>
                  <a:pt x="56" y="127"/>
                  <a:pt x="61" y="125"/>
                </a:cubicBezTo>
                <a:cubicBezTo>
                  <a:pt x="64" y="124"/>
                  <a:pt x="67" y="122"/>
                  <a:pt x="72" y="120"/>
                </a:cubicBezTo>
                <a:close/>
                <a:moveTo>
                  <a:pt x="146" y="86"/>
                </a:moveTo>
                <a:cubicBezTo>
                  <a:pt x="140" y="100"/>
                  <a:pt x="130" y="110"/>
                  <a:pt x="117" y="117"/>
                </a:cubicBezTo>
                <a:cubicBezTo>
                  <a:pt x="122" y="121"/>
                  <a:pt x="129" y="125"/>
                  <a:pt x="131" y="130"/>
                </a:cubicBezTo>
                <a:cubicBezTo>
                  <a:pt x="136" y="138"/>
                  <a:pt x="142" y="139"/>
                  <a:pt x="150" y="137"/>
                </a:cubicBezTo>
                <a:cubicBezTo>
                  <a:pt x="161" y="135"/>
                  <a:pt x="172" y="133"/>
                  <a:pt x="184" y="132"/>
                </a:cubicBezTo>
                <a:cubicBezTo>
                  <a:pt x="171" y="116"/>
                  <a:pt x="158" y="101"/>
                  <a:pt x="146" y="86"/>
                </a:cubicBezTo>
                <a:close/>
                <a:moveTo>
                  <a:pt x="384" y="129"/>
                </a:moveTo>
                <a:cubicBezTo>
                  <a:pt x="372" y="113"/>
                  <a:pt x="359" y="98"/>
                  <a:pt x="347" y="83"/>
                </a:cubicBezTo>
                <a:cubicBezTo>
                  <a:pt x="340" y="97"/>
                  <a:pt x="331" y="108"/>
                  <a:pt x="317" y="115"/>
                </a:cubicBezTo>
                <a:cubicBezTo>
                  <a:pt x="326" y="119"/>
                  <a:pt x="333" y="126"/>
                  <a:pt x="337" y="134"/>
                </a:cubicBezTo>
                <a:cubicBezTo>
                  <a:pt x="338" y="135"/>
                  <a:pt x="340" y="136"/>
                  <a:pt x="341" y="135"/>
                </a:cubicBezTo>
                <a:cubicBezTo>
                  <a:pt x="355" y="133"/>
                  <a:pt x="369" y="131"/>
                  <a:pt x="384" y="129"/>
                </a:cubicBezTo>
                <a:close/>
                <a:moveTo>
                  <a:pt x="252" y="221"/>
                </a:moveTo>
                <a:cubicBezTo>
                  <a:pt x="252" y="221"/>
                  <a:pt x="251" y="221"/>
                  <a:pt x="251" y="221"/>
                </a:cubicBezTo>
                <a:cubicBezTo>
                  <a:pt x="249" y="225"/>
                  <a:pt x="245" y="230"/>
                  <a:pt x="246" y="234"/>
                </a:cubicBezTo>
                <a:cubicBezTo>
                  <a:pt x="246" y="240"/>
                  <a:pt x="250" y="245"/>
                  <a:pt x="252" y="250"/>
                </a:cubicBezTo>
                <a:cubicBezTo>
                  <a:pt x="252" y="240"/>
                  <a:pt x="252" y="231"/>
                  <a:pt x="252" y="221"/>
                </a:cubicBezTo>
                <a:close/>
                <a:moveTo>
                  <a:pt x="52" y="222"/>
                </a:moveTo>
                <a:cubicBezTo>
                  <a:pt x="43" y="235"/>
                  <a:pt x="43" y="240"/>
                  <a:pt x="52" y="252"/>
                </a:cubicBezTo>
                <a:cubicBezTo>
                  <a:pt x="52" y="243"/>
                  <a:pt x="52" y="233"/>
                  <a:pt x="52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4167188" y="2797176"/>
            <a:ext cx="2049463" cy="4071938"/>
          </a:xfrm>
          <a:custGeom>
            <a:avLst/>
            <a:gdLst>
              <a:gd name="T0" fmla="*/ 128 w 249"/>
              <a:gd name="T1" fmla="*/ 494 h 494"/>
              <a:gd name="T2" fmla="*/ 124 w 249"/>
              <a:gd name="T3" fmla="*/ 494 h 494"/>
              <a:gd name="T4" fmla="*/ 75 w 249"/>
              <a:gd name="T5" fmla="*/ 494 h 494"/>
              <a:gd name="T6" fmla="*/ 70 w 249"/>
              <a:gd name="T7" fmla="*/ 490 h 494"/>
              <a:gd name="T8" fmla="*/ 60 w 249"/>
              <a:gd name="T9" fmla="*/ 361 h 494"/>
              <a:gd name="T10" fmla="*/ 59 w 249"/>
              <a:gd name="T11" fmla="*/ 356 h 494"/>
              <a:gd name="T12" fmla="*/ 51 w 249"/>
              <a:gd name="T13" fmla="*/ 340 h 494"/>
              <a:gd name="T14" fmla="*/ 43 w 249"/>
              <a:gd name="T15" fmla="*/ 331 h 494"/>
              <a:gd name="T16" fmla="*/ 4 w 249"/>
              <a:gd name="T17" fmla="*/ 243 h 494"/>
              <a:gd name="T18" fmla="*/ 4 w 249"/>
              <a:gd name="T19" fmla="*/ 223 h 494"/>
              <a:gd name="T20" fmla="*/ 49 w 249"/>
              <a:gd name="T21" fmla="*/ 133 h 494"/>
              <a:gd name="T22" fmla="*/ 61 w 249"/>
              <a:gd name="T23" fmla="*/ 122 h 494"/>
              <a:gd name="T24" fmla="*/ 72 w 249"/>
              <a:gd name="T25" fmla="*/ 117 h 494"/>
              <a:gd name="T26" fmla="*/ 67 w 249"/>
              <a:gd name="T27" fmla="*/ 114 h 494"/>
              <a:gd name="T28" fmla="*/ 34 w 249"/>
              <a:gd name="T29" fmla="*/ 55 h 494"/>
              <a:gd name="T30" fmla="*/ 77 w 249"/>
              <a:gd name="T31" fmla="*/ 6 h 494"/>
              <a:gd name="T32" fmla="*/ 139 w 249"/>
              <a:gd name="T33" fmla="*/ 29 h 494"/>
              <a:gd name="T34" fmla="*/ 147 w 249"/>
              <a:gd name="T35" fmla="*/ 33 h 494"/>
              <a:gd name="T36" fmla="*/ 164 w 249"/>
              <a:gd name="T37" fmla="*/ 40 h 494"/>
              <a:gd name="T38" fmla="*/ 239 w 249"/>
              <a:gd name="T39" fmla="*/ 131 h 494"/>
              <a:gd name="T40" fmla="*/ 225 w 249"/>
              <a:gd name="T41" fmla="*/ 163 h 494"/>
              <a:gd name="T42" fmla="*/ 148 w 249"/>
              <a:gd name="T43" fmla="*/ 176 h 494"/>
              <a:gd name="T44" fmla="*/ 143 w 249"/>
              <a:gd name="T45" fmla="*/ 177 h 494"/>
              <a:gd name="T46" fmla="*/ 143 w 249"/>
              <a:gd name="T47" fmla="*/ 222 h 494"/>
              <a:gd name="T48" fmla="*/ 144 w 249"/>
              <a:gd name="T49" fmla="*/ 298 h 494"/>
              <a:gd name="T50" fmla="*/ 140 w 249"/>
              <a:gd name="T51" fmla="*/ 350 h 494"/>
              <a:gd name="T52" fmla="*/ 132 w 249"/>
              <a:gd name="T53" fmla="*/ 444 h 494"/>
              <a:gd name="T54" fmla="*/ 128 w 249"/>
              <a:gd name="T55" fmla="*/ 494 h 494"/>
              <a:gd name="T56" fmla="*/ 184 w 249"/>
              <a:gd name="T57" fmla="*/ 129 h 494"/>
              <a:gd name="T58" fmla="*/ 146 w 249"/>
              <a:gd name="T59" fmla="*/ 83 h 494"/>
              <a:gd name="T60" fmla="*/ 116 w 249"/>
              <a:gd name="T61" fmla="*/ 115 h 494"/>
              <a:gd name="T62" fmla="*/ 137 w 249"/>
              <a:gd name="T63" fmla="*/ 134 h 494"/>
              <a:gd name="T64" fmla="*/ 140 w 249"/>
              <a:gd name="T65" fmla="*/ 135 h 494"/>
              <a:gd name="T66" fmla="*/ 184 w 249"/>
              <a:gd name="T67" fmla="*/ 129 h 494"/>
              <a:gd name="T68" fmla="*/ 52 w 249"/>
              <a:gd name="T69" fmla="*/ 221 h 494"/>
              <a:gd name="T70" fmla="*/ 51 w 249"/>
              <a:gd name="T71" fmla="*/ 221 h 494"/>
              <a:gd name="T72" fmla="*/ 47 w 249"/>
              <a:gd name="T73" fmla="*/ 227 h 494"/>
              <a:gd name="T74" fmla="*/ 45 w 249"/>
              <a:gd name="T75" fmla="*/ 235 h 494"/>
              <a:gd name="T76" fmla="*/ 52 w 249"/>
              <a:gd name="T77" fmla="*/ 250 h 494"/>
              <a:gd name="T78" fmla="*/ 52 w 249"/>
              <a:gd name="T79" fmla="*/ 221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9" h="494">
                <a:moveTo>
                  <a:pt x="128" y="494"/>
                </a:moveTo>
                <a:cubicBezTo>
                  <a:pt x="126" y="494"/>
                  <a:pt x="125" y="494"/>
                  <a:pt x="124" y="494"/>
                </a:cubicBezTo>
                <a:cubicBezTo>
                  <a:pt x="107" y="494"/>
                  <a:pt x="91" y="494"/>
                  <a:pt x="75" y="494"/>
                </a:cubicBezTo>
                <a:cubicBezTo>
                  <a:pt x="72" y="494"/>
                  <a:pt x="70" y="493"/>
                  <a:pt x="70" y="490"/>
                </a:cubicBezTo>
                <a:cubicBezTo>
                  <a:pt x="67" y="447"/>
                  <a:pt x="63" y="404"/>
                  <a:pt x="60" y="361"/>
                </a:cubicBezTo>
                <a:cubicBezTo>
                  <a:pt x="60" y="359"/>
                  <a:pt x="59" y="358"/>
                  <a:pt x="59" y="356"/>
                </a:cubicBezTo>
                <a:cubicBezTo>
                  <a:pt x="60" y="349"/>
                  <a:pt x="58" y="343"/>
                  <a:pt x="51" y="340"/>
                </a:cubicBezTo>
                <a:cubicBezTo>
                  <a:pt x="47" y="339"/>
                  <a:pt x="44" y="335"/>
                  <a:pt x="43" y="331"/>
                </a:cubicBezTo>
                <a:cubicBezTo>
                  <a:pt x="30" y="301"/>
                  <a:pt x="17" y="272"/>
                  <a:pt x="4" y="243"/>
                </a:cubicBezTo>
                <a:cubicBezTo>
                  <a:pt x="1" y="236"/>
                  <a:pt x="0" y="230"/>
                  <a:pt x="4" y="223"/>
                </a:cubicBezTo>
                <a:cubicBezTo>
                  <a:pt x="19" y="193"/>
                  <a:pt x="34" y="163"/>
                  <a:pt x="49" y="133"/>
                </a:cubicBezTo>
                <a:cubicBezTo>
                  <a:pt x="52" y="127"/>
                  <a:pt x="56" y="124"/>
                  <a:pt x="61" y="122"/>
                </a:cubicBezTo>
                <a:cubicBezTo>
                  <a:pt x="64" y="121"/>
                  <a:pt x="68" y="119"/>
                  <a:pt x="72" y="117"/>
                </a:cubicBezTo>
                <a:cubicBezTo>
                  <a:pt x="70" y="116"/>
                  <a:pt x="68" y="115"/>
                  <a:pt x="67" y="114"/>
                </a:cubicBezTo>
                <a:cubicBezTo>
                  <a:pt x="44" y="103"/>
                  <a:pt x="32" y="81"/>
                  <a:pt x="34" y="55"/>
                </a:cubicBezTo>
                <a:cubicBezTo>
                  <a:pt x="37" y="32"/>
                  <a:pt x="54" y="12"/>
                  <a:pt x="77" y="6"/>
                </a:cubicBezTo>
                <a:cubicBezTo>
                  <a:pt x="100" y="0"/>
                  <a:pt x="125" y="9"/>
                  <a:pt x="139" y="29"/>
                </a:cubicBezTo>
                <a:cubicBezTo>
                  <a:pt x="141" y="32"/>
                  <a:pt x="143" y="34"/>
                  <a:pt x="147" y="33"/>
                </a:cubicBezTo>
                <a:cubicBezTo>
                  <a:pt x="154" y="32"/>
                  <a:pt x="159" y="35"/>
                  <a:pt x="164" y="40"/>
                </a:cubicBezTo>
                <a:cubicBezTo>
                  <a:pt x="189" y="70"/>
                  <a:pt x="214" y="100"/>
                  <a:pt x="239" y="131"/>
                </a:cubicBezTo>
                <a:cubicBezTo>
                  <a:pt x="249" y="143"/>
                  <a:pt x="241" y="161"/>
                  <a:pt x="225" y="163"/>
                </a:cubicBezTo>
                <a:cubicBezTo>
                  <a:pt x="200" y="168"/>
                  <a:pt x="174" y="172"/>
                  <a:pt x="148" y="176"/>
                </a:cubicBezTo>
                <a:cubicBezTo>
                  <a:pt x="146" y="176"/>
                  <a:pt x="144" y="176"/>
                  <a:pt x="143" y="177"/>
                </a:cubicBezTo>
                <a:cubicBezTo>
                  <a:pt x="143" y="192"/>
                  <a:pt x="143" y="207"/>
                  <a:pt x="143" y="222"/>
                </a:cubicBezTo>
                <a:cubicBezTo>
                  <a:pt x="143" y="248"/>
                  <a:pt x="145" y="273"/>
                  <a:pt x="144" y="298"/>
                </a:cubicBezTo>
                <a:cubicBezTo>
                  <a:pt x="144" y="316"/>
                  <a:pt x="141" y="333"/>
                  <a:pt x="140" y="350"/>
                </a:cubicBezTo>
                <a:cubicBezTo>
                  <a:pt x="137" y="381"/>
                  <a:pt x="135" y="413"/>
                  <a:pt x="132" y="444"/>
                </a:cubicBezTo>
                <a:cubicBezTo>
                  <a:pt x="131" y="461"/>
                  <a:pt x="129" y="477"/>
                  <a:pt x="128" y="494"/>
                </a:cubicBezTo>
                <a:close/>
                <a:moveTo>
                  <a:pt x="184" y="129"/>
                </a:moveTo>
                <a:cubicBezTo>
                  <a:pt x="171" y="113"/>
                  <a:pt x="159" y="98"/>
                  <a:pt x="146" y="83"/>
                </a:cubicBezTo>
                <a:cubicBezTo>
                  <a:pt x="140" y="97"/>
                  <a:pt x="130" y="107"/>
                  <a:pt x="116" y="115"/>
                </a:cubicBezTo>
                <a:cubicBezTo>
                  <a:pt x="125" y="119"/>
                  <a:pt x="132" y="125"/>
                  <a:pt x="137" y="134"/>
                </a:cubicBezTo>
                <a:cubicBezTo>
                  <a:pt x="137" y="135"/>
                  <a:pt x="139" y="136"/>
                  <a:pt x="140" y="135"/>
                </a:cubicBezTo>
                <a:cubicBezTo>
                  <a:pt x="154" y="133"/>
                  <a:pt x="168" y="131"/>
                  <a:pt x="184" y="129"/>
                </a:cubicBezTo>
                <a:close/>
                <a:moveTo>
                  <a:pt x="52" y="221"/>
                </a:moveTo>
                <a:cubicBezTo>
                  <a:pt x="51" y="221"/>
                  <a:pt x="51" y="221"/>
                  <a:pt x="51" y="221"/>
                </a:cubicBezTo>
                <a:cubicBezTo>
                  <a:pt x="50" y="223"/>
                  <a:pt x="48" y="225"/>
                  <a:pt x="47" y="227"/>
                </a:cubicBezTo>
                <a:cubicBezTo>
                  <a:pt x="46" y="230"/>
                  <a:pt x="44" y="232"/>
                  <a:pt x="45" y="235"/>
                </a:cubicBezTo>
                <a:cubicBezTo>
                  <a:pt x="46" y="240"/>
                  <a:pt x="49" y="245"/>
                  <a:pt x="52" y="250"/>
                </a:cubicBezTo>
                <a:cubicBezTo>
                  <a:pt x="52" y="240"/>
                  <a:pt x="52" y="230"/>
                  <a:pt x="52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8359776" y="1685925"/>
            <a:ext cx="1447800" cy="842962"/>
          </a:xfrm>
          <a:custGeom>
            <a:avLst/>
            <a:gdLst>
              <a:gd name="T0" fmla="*/ 136 w 383"/>
              <a:gd name="T1" fmla="*/ 5 h 224"/>
              <a:gd name="T2" fmla="*/ 248 w 383"/>
              <a:gd name="T3" fmla="*/ 0 h 224"/>
              <a:gd name="T4" fmla="*/ 333 w 383"/>
              <a:gd name="T5" fmla="*/ 68 h 224"/>
              <a:gd name="T6" fmla="*/ 383 w 383"/>
              <a:gd name="T7" fmla="*/ 171 h 224"/>
              <a:gd name="T8" fmla="*/ 298 w 383"/>
              <a:gd name="T9" fmla="*/ 183 h 224"/>
              <a:gd name="T10" fmla="*/ 298 w 383"/>
              <a:gd name="T11" fmla="*/ 224 h 224"/>
              <a:gd name="T12" fmla="*/ 76 w 383"/>
              <a:gd name="T13" fmla="*/ 224 h 224"/>
              <a:gd name="T14" fmla="*/ 78 w 383"/>
              <a:gd name="T15" fmla="*/ 183 h 224"/>
              <a:gd name="T16" fmla="*/ 0 w 383"/>
              <a:gd name="T17" fmla="*/ 171 h 224"/>
              <a:gd name="T18" fmla="*/ 136 w 383"/>
              <a:gd name="T19" fmla="*/ 5 h 224"/>
              <a:gd name="T20" fmla="*/ 221 w 383"/>
              <a:gd name="T21" fmla="*/ 109 h 224"/>
              <a:gd name="T22" fmla="*/ 224 w 383"/>
              <a:gd name="T23" fmla="*/ 103 h 224"/>
              <a:gd name="T24" fmla="*/ 210 w 383"/>
              <a:gd name="T25" fmla="*/ 92 h 224"/>
              <a:gd name="T26" fmla="*/ 169 w 383"/>
              <a:gd name="T27" fmla="*/ 92 h 224"/>
              <a:gd name="T28" fmla="*/ 157 w 383"/>
              <a:gd name="T29" fmla="*/ 101 h 224"/>
              <a:gd name="T30" fmla="*/ 170 w 383"/>
              <a:gd name="T31" fmla="*/ 108 h 224"/>
              <a:gd name="T32" fmla="*/ 221 w 383"/>
              <a:gd name="T33" fmla="*/ 109 h 224"/>
              <a:gd name="T34" fmla="*/ 156 w 383"/>
              <a:gd name="T35" fmla="*/ 152 h 224"/>
              <a:gd name="T36" fmla="*/ 160 w 383"/>
              <a:gd name="T37" fmla="*/ 158 h 224"/>
              <a:gd name="T38" fmla="*/ 211 w 383"/>
              <a:gd name="T39" fmla="*/ 158 h 224"/>
              <a:gd name="T40" fmla="*/ 222 w 383"/>
              <a:gd name="T41" fmla="*/ 150 h 224"/>
              <a:gd name="T42" fmla="*/ 212 w 383"/>
              <a:gd name="T43" fmla="*/ 143 h 224"/>
              <a:gd name="T44" fmla="*/ 168 w 383"/>
              <a:gd name="T45" fmla="*/ 143 h 224"/>
              <a:gd name="T46" fmla="*/ 156 w 383"/>
              <a:gd name="T47" fmla="*/ 15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3" h="224">
                <a:moveTo>
                  <a:pt x="136" y="5"/>
                </a:moveTo>
                <a:cubicBezTo>
                  <a:pt x="172" y="34"/>
                  <a:pt x="205" y="34"/>
                  <a:pt x="248" y="0"/>
                </a:cubicBezTo>
                <a:cubicBezTo>
                  <a:pt x="277" y="22"/>
                  <a:pt x="311" y="40"/>
                  <a:pt x="333" y="68"/>
                </a:cubicBezTo>
                <a:cubicBezTo>
                  <a:pt x="355" y="96"/>
                  <a:pt x="366" y="134"/>
                  <a:pt x="383" y="171"/>
                </a:cubicBezTo>
                <a:cubicBezTo>
                  <a:pt x="350" y="175"/>
                  <a:pt x="325" y="179"/>
                  <a:pt x="298" y="183"/>
                </a:cubicBezTo>
                <a:cubicBezTo>
                  <a:pt x="298" y="196"/>
                  <a:pt x="298" y="208"/>
                  <a:pt x="298" y="224"/>
                </a:cubicBezTo>
                <a:cubicBezTo>
                  <a:pt x="224" y="224"/>
                  <a:pt x="151" y="224"/>
                  <a:pt x="76" y="224"/>
                </a:cubicBezTo>
                <a:cubicBezTo>
                  <a:pt x="77" y="209"/>
                  <a:pt x="77" y="197"/>
                  <a:pt x="78" y="183"/>
                </a:cubicBezTo>
                <a:cubicBezTo>
                  <a:pt x="53" y="179"/>
                  <a:pt x="28" y="175"/>
                  <a:pt x="0" y="171"/>
                </a:cubicBezTo>
                <a:cubicBezTo>
                  <a:pt x="15" y="92"/>
                  <a:pt x="49" y="30"/>
                  <a:pt x="136" y="5"/>
                </a:cubicBezTo>
                <a:close/>
                <a:moveTo>
                  <a:pt x="221" y="109"/>
                </a:moveTo>
                <a:cubicBezTo>
                  <a:pt x="222" y="107"/>
                  <a:pt x="223" y="105"/>
                  <a:pt x="224" y="103"/>
                </a:cubicBezTo>
                <a:cubicBezTo>
                  <a:pt x="220" y="99"/>
                  <a:pt x="215" y="93"/>
                  <a:pt x="210" y="92"/>
                </a:cubicBezTo>
                <a:cubicBezTo>
                  <a:pt x="196" y="91"/>
                  <a:pt x="182" y="91"/>
                  <a:pt x="169" y="92"/>
                </a:cubicBezTo>
                <a:cubicBezTo>
                  <a:pt x="165" y="93"/>
                  <a:pt x="161" y="98"/>
                  <a:pt x="157" y="101"/>
                </a:cubicBezTo>
                <a:cubicBezTo>
                  <a:pt x="162" y="103"/>
                  <a:pt x="166" y="108"/>
                  <a:pt x="170" y="108"/>
                </a:cubicBezTo>
                <a:cubicBezTo>
                  <a:pt x="187" y="109"/>
                  <a:pt x="204" y="109"/>
                  <a:pt x="221" y="109"/>
                </a:cubicBezTo>
                <a:close/>
                <a:moveTo>
                  <a:pt x="156" y="152"/>
                </a:moveTo>
                <a:cubicBezTo>
                  <a:pt x="157" y="154"/>
                  <a:pt x="159" y="156"/>
                  <a:pt x="160" y="158"/>
                </a:cubicBezTo>
                <a:cubicBezTo>
                  <a:pt x="177" y="158"/>
                  <a:pt x="194" y="159"/>
                  <a:pt x="211" y="158"/>
                </a:cubicBezTo>
                <a:cubicBezTo>
                  <a:pt x="215" y="158"/>
                  <a:pt x="218" y="153"/>
                  <a:pt x="222" y="150"/>
                </a:cubicBezTo>
                <a:cubicBezTo>
                  <a:pt x="219" y="147"/>
                  <a:pt x="215" y="143"/>
                  <a:pt x="212" y="143"/>
                </a:cubicBezTo>
                <a:cubicBezTo>
                  <a:pt x="197" y="142"/>
                  <a:pt x="182" y="142"/>
                  <a:pt x="168" y="143"/>
                </a:cubicBezTo>
                <a:cubicBezTo>
                  <a:pt x="164" y="144"/>
                  <a:pt x="160" y="149"/>
                  <a:pt x="15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8624888" y="2633663"/>
            <a:ext cx="895350" cy="392112"/>
          </a:xfrm>
          <a:custGeom>
            <a:avLst/>
            <a:gdLst>
              <a:gd name="T0" fmla="*/ 231 w 237"/>
              <a:gd name="T1" fmla="*/ 0 h 104"/>
              <a:gd name="T2" fmla="*/ 237 w 237"/>
              <a:gd name="T3" fmla="*/ 104 h 104"/>
              <a:gd name="T4" fmla="*/ 0 w 237"/>
              <a:gd name="T5" fmla="*/ 104 h 104"/>
              <a:gd name="T6" fmla="*/ 6 w 237"/>
              <a:gd name="T7" fmla="*/ 0 h 104"/>
              <a:gd name="T8" fmla="*/ 231 w 237"/>
              <a:gd name="T9" fmla="*/ 0 h 104"/>
              <a:gd name="T10" fmla="*/ 148 w 237"/>
              <a:gd name="T11" fmla="*/ 64 h 104"/>
              <a:gd name="T12" fmla="*/ 155 w 237"/>
              <a:gd name="T13" fmla="*/ 57 h 104"/>
              <a:gd name="T14" fmla="*/ 139 w 237"/>
              <a:gd name="T15" fmla="*/ 45 h 104"/>
              <a:gd name="T16" fmla="*/ 103 w 237"/>
              <a:gd name="T17" fmla="*/ 45 h 104"/>
              <a:gd name="T18" fmla="*/ 88 w 237"/>
              <a:gd name="T19" fmla="*/ 55 h 104"/>
              <a:gd name="T20" fmla="*/ 102 w 237"/>
              <a:gd name="T21" fmla="*/ 64 h 104"/>
              <a:gd name="T22" fmla="*/ 148 w 237"/>
              <a:gd name="T23" fmla="*/ 6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" h="104">
                <a:moveTo>
                  <a:pt x="231" y="0"/>
                </a:moveTo>
                <a:cubicBezTo>
                  <a:pt x="233" y="34"/>
                  <a:pt x="235" y="67"/>
                  <a:pt x="237" y="104"/>
                </a:cubicBezTo>
                <a:cubicBezTo>
                  <a:pt x="159" y="104"/>
                  <a:pt x="82" y="104"/>
                  <a:pt x="0" y="104"/>
                </a:cubicBezTo>
                <a:cubicBezTo>
                  <a:pt x="2" y="69"/>
                  <a:pt x="4" y="35"/>
                  <a:pt x="6" y="0"/>
                </a:cubicBezTo>
                <a:cubicBezTo>
                  <a:pt x="81" y="0"/>
                  <a:pt x="155" y="0"/>
                  <a:pt x="231" y="0"/>
                </a:cubicBezTo>
                <a:close/>
                <a:moveTo>
                  <a:pt x="148" y="64"/>
                </a:moveTo>
                <a:cubicBezTo>
                  <a:pt x="150" y="62"/>
                  <a:pt x="153" y="59"/>
                  <a:pt x="155" y="57"/>
                </a:cubicBezTo>
                <a:cubicBezTo>
                  <a:pt x="150" y="53"/>
                  <a:pt x="145" y="46"/>
                  <a:pt x="139" y="45"/>
                </a:cubicBezTo>
                <a:cubicBezTo>
                  <a:pt x="127" y="43"/>
                  <a:pt x="115" y="44"/>
                  <a:pt x="103" y="45"/>
                </a:cubicBezTo>
                <a:cubicBezTo>
                  <a:pt x="97" y="46"/>
                  <a:pt x="93" y="52"/>
                  <a:pt x="88" y="55"/>
                </a:cubicBezTo>
                <a:cubicBezTo>
                  <a:pt x="92" y="58"/>
                  <a:pt x="97" y="63"/>
                  <a:pt x="102" y="64"/>
                </a:cubicBezTo>
                <a:cubicBezTo>
                  <a:pt x="117" y="65"/>
                  <a:pt x="133" y="64"/>
                  <a:pt x="148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8666163" y="3341688"/>
            <a:ext cx="314325" cy="774700"/>
          </a:xfrm>
          <a:custGeom>
            <a:avLst/>
            <a:gdLst>
              <a:gd name="T0" fmla="*/ 7 w 83"/>
              <a:gd name="T1" fmla="*/ 0 h 206"/>
              <a:gd name="T2" fmla="*/ 81 w 83"/>
              <a:gd name="T3" fmla="*/ 11 h 206"/>
              <a:gd name="T4" fmla="*/ 80 w 83"/>
              <a:gd name="T5" fmla="*/ 170 h 206"/>
              <a:gd name="T6" fmla="*/ 35 w 83"/>
              <a:gd name="T7" fmla="*/ 203 h 206"/>
              <a:gd name="T8" fmla="*/ 1 w 83"/>
              <a:gd name="T9" fmla="*/ 162 h 206"/>
              <a:gd name="T10" fmla="*/ 7 w 83"/>
              <a:gd name="T1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206">
                <a:moveTo>
                  <a:pt x="7" y="0"/>
                </a:moveTo>
                <a:cubicBezTo>
                  <a:pt x="35" y="4"/>
                  <a:pt x="60" y="8"/>
                  <a:pt x="81" y="11"/>
                </a:cubicBezTo>
                <a:cubicBezTo>
                  <a:pt x="81" y="64"/>
                  <a:pt x="83" y="117"/>
                  <a:pt x="80" y="170"/>
                </a:cubicBezTo>
                <a:cubicBezTo>
                  <a:pt x="79" y="195"/>
                  <a:pt x="59" y="206"/>
                  <a:pt x="35" y="203"/>
                </a:cubicBezTo>
                <a:cubicBezTo>
                  <a:pt x="14" y="200"/>
                  <a:pt x="0" y="185"/>
                  <a:pt x="1" y="162"/>
                </a:cubicBezTo>
                <a:cubicBezTo>
                  <a:pt x="2" y="108"/>
                  <a:pt x="5" y="55"/>
                  <a:pt x="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9164638" y="3341688"/>
            <a:ext cx="303213" cy="766762"/>
          </a:xfrm>
          <a:custGeom>
            <a:avLst/>
            <a:gdLst>
              <a:gd name="T0" fmla="*/ 1 w 80"/>
              <a:gd name="T1" fmla="*/ 11 h 204"/>
              <a:gd name="T2" fmla="*/ 76 w 80"/>
              <a:gd name="T3" fmla="*/ 0 h 204"/>
              <a:gd name="T4" fmla="*/ 79 w 80"/>
              <a:gd name="T5" fmla="*/ 171 h 204"/>
              <a:gd name="T6" fmla="*/ 42 w 80"/>
              <a:gd name="T7" fmla="*/ 203 h 204"/>
              <a:gd name="T8" fmla="*/ 1 w 80"/>
              <a:gd name="T9" fmla="*/ 169 h 204"/>
              <a:gd name="T10" fmla="*/ 1 w 80"/>
              <a:gd name="T11" fmla="*/ 1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204">
                <a:moveTo>
                  <a:pt x="1" y="11"/>
                </a:moveTo>
                <a:cubicBezTo>
                  <a:pt x="23" y="8"/>
                  <a:pt x="47" y="4"/>
                  <a:pt x="76" y="0"/>
                </a:cubicBezTo>
                <a:cubicBezTo>
                  <a:pt x="77" y="57"/>
                  <a:pt x="80" y="114"/>
                  <a:pt x="79" y="171"/>
                </a:cubicBezTo>
                <a:cubicBezTo>
                  <a:pt x="79" y="192"/>
                  <a:pt x="63" y="203"/>
                  <a:pt x="42" y="203"/>
                </a:cubicBezTo>
                <a:cubicBezTo>
                  <a:pt x="21" y="204"/>
                  <a:pt x="2" y="190"/>
                  <a:pt x="1" y="169"/>
                </a:cubicBezTo>
                <a:cubicBezTo>
                  <a:pt x="0" y="117"/>
                  <a:pt x="1" y="65"/>
                  <a:pt x="1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8605838" y="3130550"/>
            <a:ext cx="925513" cy="252412"/>
          </a:xfrm>
          <a:custGeom>
            <a:avLst/>
            <a:gdLst>
              <a:gd name="T0" fmla="*/ 0 w 245"/>
              <a:gd name="T1" fmla="*/ 39 h 67"/>
              <a:gd name="T2" fmla="*/ 3 w 245"/>
              <a:gd name="T3" fmla="*/ 0 h 67"/>
              <a:gd name="T4" fmla="*/ 242 w 245"/>
              <a:gd name="T5" fmla="*/ 0 h 67"/>
              <a:gd name="T6" fmla="*/ 245 w 245"/>
              <a:gd name="T7" fmla="*/ 39 h 67"/>
              <a:gd name="T8" fmla="*/ 0 w 245"/>
              <a:gd name="T9" fmla="*/ 3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67">
                <a:moveTo>
                  <a:pt x="0" y="39"/>
                </a:moveTo>
                <a:cubicBezTo>
                  <a:pt x="1" y="24"/>
                  <a:pt x="2" y="11"/>
                  <a:pt x="3" y="0"/>
                </a:cubicBezTo>
                <a:cubicBezTo>
                  <a:pt x="83" y="0"/>
                  <a:pt x="162" y="0"/>
                  <a:pt x="242" y="0"/>
                </a:cubicBezTo>
                <a:cubicBezTo>
                  <a:pt x="243" y="11"/>
                  <a:pt x="244" y="24"/>
                  <a:pt x="245" y="39"/>
                </a:cubicBezTo>
                <a:cubicBezTo>
                  <a:pt x="164" y="67"/>
                  <a:pt x="83" y="66"/>
                  <a:pt x="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8802688" y="1354138"/>
            <a:ext cx="547688" cy="403225"/>
          </a:xfrm>
          <a:custGeom>
            <a:avLst/>
            <a:gdLst>
              <a:gd name="T0" fmla="*/ 72 w 145"/>
              <a:gd name="T1" fmla="*/ 0 h 107"/>
              <a:gd name="T2" fmla="*/ 128 w 145"/>
              <a:gd name="T3" fmla="*/ 14 h 107"/>
              <a:gd name="T4" fmla="*/ 144 w 145"/>
              <a:gd name="T5" fmla="*/ 45 h 107"/>
              <a:gd name="T6" fmla="*/ 72 w 145"/>
              <a:gd name="T7" fmla="*/ 106 h 107"/>
              <a:gd name="T8" fmla="*/ 0 w 145"/>
              <a:gd name="T9" fmla="*/ 41 h 107"/>
              <a:gd name="T10" fmla="*/ 15 w 145"/>
              <a:gd name="T11" fmla="*/ 15 h 107"/>
              <a:gd name="T12" fmla="*/ 72 w 145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107">
                <a:moveTo>
                  <a:pt x="72" y="0"/>
                </a:moveTo>
                <a:cubicBezTo>
                  <a:pt x="91" y="5"/>
                  <a:pt x="111" y="6"/>
                  <a:pt x="128" y="14"/>
                </a:cubicBezTo>
                <a:cubicBezTo>
                  <a:pt x="137" y="19"/>
                  <a:pt x="145" y="35"/>
                  <a:pt x="144" y="45"/>
                </a:cubicBezTo>
                <a:cubicBezTo>
                  <a:pt x="140" y="79"/>
                  <a:pt x="105" y="107"/>
                  <a:pt x="72" y="106"/>
                </a:cubicBezTo>
                <a:cubicBezTo>
                  <a:pt x="37" y="106"/>
                  <a:pt x="3" y="77"/>
                  <a:pt x="0" y="41"/>
                </a:cubicBezTo>
                <a:cubicBezTo>
                  <a:pt x="0" y="33"/>
                  <a:pt x="7" y="18"/>
                  <a:pt x="15" y="15"/>
                </a:cubicBezTo>
                <a:cubicBezTo>
                  <a:pt x="32" y="7"/>
                  <a:pt x="52" y="5"/>
                  <a:pt x="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8583613" y="1062038"/>
            <a:ext cx="993775" cy="428625"/>
          </a:xfrm>
          <a:custGeom>
            <a:avLst/>
            <a:gdLst>
              <a:gd name="T0" fmla="*/ 115 w 263"/>
              <a:gd name="T1" fmla="*/ 53 h 114"/>
              <a:gd name="T2" fmla="*/ 173 w 263"/>
              <a:gd name="T3" fmla="*/ 0 h 114"/>
              <a:gd name="T4" fmla="*/ 197 w 263"/>
              <a:gd name="T5" fmla="*/ 37 h 114"/>
              <a:gd name="T6" fmla="*/ 231 w 263"/>
              <a:gd name="T7" fmla="*/ 69 h 114"/>
              <a:gd name="T8" fmla="*/ 249 w 263"/>
              <a:gd name="T9" fmla="*/ 77 h 114"/>
              <a:gd name="T10" fmla="*/ 249 w 263"/>
              <a:gd name="T11" fmla="*/ 101 h 114"/>
              <a:gd name="T12" fmla="*/ 214 w 263"/>
              <a:gd name="T13" fmla="*/ 114 h 114"/>
              <a:gd name="T14" fmla="*/ 113 w 263"/>
              <a:gd name="T15" fmla="*/ 73 h 114"/>
              <a:gd name="T16" fmla="*/ 48 w 263"/>
              <a:gd name="T17" fmla="*/ 108 h 114"/>
              <a:gd name="T18" fmla="*/ 17 w 263"/>
              <a:gd name="T19" fmla="*/ 104 h 114"/>
              <a:gd name="T20" fmla="*/ 0 w 263"/>
              <a:gd name="T21" fmla="*/ 88 h 114"/>
              <a:gd name="T22" fmla="*/ 20 w 263"/>
              <a:gd name="T23" fmla="*/ 72 h 114"/>
              <a:gd name="T24" fmla="*/ 65 w 263"/>
              <a:gd name="T25" fmla="*/ 28 h 114"/>
              <a:gd name="T26" fmla="*/ 85 w 263"/>
              <a:gd name="T27" fmla="*/ 4 h 114"/>
              <a:gd name="T28" fmla="*/ 116 w 263"/>
              <a:gd name="T29" fmla="*/ 53 h 114"/>
              <a:gd name="T30" fmla="*/ 115 w 263"/>
              <a:gd name="T31" fmla="*/ 5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3" h="114">
                <a:moveTo>
                  <a:pt x="115" y="53"/>
                </a:moveTo>
                <a:cubicBezTo>
                  <a:pt x="145" y="66"/>
                  <a:pt x="159" y="53"/>
                  <a:pt x="173" y="0"/>
                </a:cubicBezTo>
                <a:cubicBezTo>
                  <a:pt x="181" y="13"/>
                  <a:pt x="192" y="24"/>
                  <a:pt x="197" y="37"/>
                </a:cubicBezTo>
                <a:cubicBezTo>
                  <a:pt x="204" y="55"/>
                  <a:pt x="210" y="69"/>
                  <a:pt x="231" y="69"/>
                </a:cubicBezTo>
                <a:cubicBezTo>
                  <a:pt x="237" y="70"/>
                  <a:pt x="244" y="73"/>
                  <a:pt x="249" y="77"/>
                </a:cubicBezTo>
                <a:cubicBezTo>
                  <a:pt x="261" y="84"/>
                  <a:pt x="263" y="94"/>
                  <a:pt x="249" y="101"/>
                </a:cubicBezTo>
                <a:cubicBezTo>
                  <a:pt x="238" y="107"/>
                  <a:pt x="225" y="110"/>
                  <a:pt x="214" y="114"/>
                </a:cubicBezTo>
                <a:cubicBezTo>
                  <a:pt x="199" y="82"/>
                  <a:pt x="158" y="65"/>
                  <a:pt x="113" y="73"/>
                </a:cubicBezTo>
                <a:cubicBezTo>
                  <a:pt x="88" y="78"/>
                  <a:pt x="59" y="76"/>
                  <a:pt x="48" y="108"/>
                </a:cubicBezTo>
                <a:cubicBezTo>
                  <a:pt x="47" y="111"/>
                  <a:pt x="27" y="108"/>
                  <a:pt x="17" y="104"/>
                </a:cubicBezTo>
                <a:cubicBezTo>
                  <a:pt x="10" y="102"/>
                  <a:pt x="6" y="94"/>
                  <a:pt x="0" y="88"/>
                </a:cubicBezTo>
                <a:cubicBezTo>
                  <a:pt x="7" y="83"/>
                  <a:pt x="13" y="73"/>
                  <a:pt x="20" y="72"/>
                </a:cubicBezTo>
                <a:cubicBezTo>
                  <a:pt x="48" y="70"/>
                  <a:pt x="57" y="51"/>
                  <a:pt x="65" y="28"/>
                </a:cubicBezTo>
                <a:cubicBezTo>
                  <a:pt x="69" y="18"/>
                  <a:pt x="80" y="10"/>
                  <a:pt x="85" y="4"/>
                </a:cubicBezTo>
                <a:cubicBezTo>
                  <a:pt x="96" y="23"/>
                  <a:pt x="106" y="38"/>
                  <a:pt x="116" y="53"/>
                </a:cubicBezTo>
                <a:lnTo>
                  <a:pt x="115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8250238" y="2427288"/>
            <a:ext cx="377825" cy="409575"/>
          </a:xfrm>
          <a:custGeom>
            <a:avLst/>
            <a:gdLst>
              <a:gd name="T0" fmla="*/ 22 w 100"/>
              <a:gd name="T1" fmla="*/ 0 h 109"/>
              <a:gd name="T2" fmla="*/ 100 w 100"/>
              <a:gd name="T3" fmla="*/ 11 h 109"/>
              <a:gd name="T4" fmla="*/ 93 w 100"/>
              <a:gd name="T5" fmla="*/ 106 h 109"/>
              <a:gd name="T6" fmla="*/ 88 w 100"/>
              <a:gd name="T7" fmla="*/ 109 h 109"/>
              <a:gd name="T8" fmla="*/ 19 w 100"/>
              <a:gd name="T9" fmla="*/ 30 h 109"/>
              <a:gd name="T10" fmla="*/ 22 w 100"/>
              <a:gd name="T1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109">
                <a:moveTo>
                  <a:pt x="22" y="0"/>
                </a:moveTo>
                <a:cubicBezTo>
                  <a:pt x="49" y="4"/>
                  <a:pt x="73" y="7"/>
                  <a:pt x="100" y="11"/>
                </a:cubicBezTo>
                <a:cubicBezTo>
                  <a:pt x="98" y="44"/>
                  <a:pt x="96" y="75"/>
                  <a:pt x="93" y="106"/>
                </a:cubicBezTo>
                <a:cubicBezTo>
                  <a:pt x="91" y="107"/>
                  <a:pt x="89" y="109"/>
                  <a:pt x="88" y="109"/>
                </a:cubicBezTo>
                <a:cubicBezTo>
                  <a:pt x="0" y="108"/>
                  <a:pt x="12" y="107"/>
                  <a:pt x="19" y="30"/>
                </a:cubicBezTo>
                <a:cubicBezTo>
                  <a:pt x="20" y="21"/>
                  <a:pt x="21" y="12"/>
                  <a:pt x="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9512301" y="2427288"/>
            <a:ext cx="325438" cy="417512"/>
          </a:xfrm>
          <a:custGeom>
            <a:avLst/>
            <a:gdLst>
              <a:gd name="T0" fmla="*/ 0 w 86"/>
              <a:gd name="T1" fmla="*/ 12 h 111"/>
              <a:gd name="T2" fmla="*/ 79 w 86"/>
              <a:gd name="T3" fmla="*/ 0 h 111"/>
              <a:gd name="T4" fmla="*/ 85 w 86"/>
              <a:gd name="T5" fmla="*/ 94 h 111"/>
              <a:gd name="T6" fmla="*/ 71 w 86"/>
              <a:gd name="T7" fmla="*/ 104 h 111"/>
              <a:gd name="T8" fmla="*/ 8 w 86"/>
              <a:gd name="T9" fmla="*/ 111 h 111"/>
              <a:gd name="T10" fmla="*/ 0 w 86"/>
              <a:gd name="T11" fmla="*/ 1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" h="111">
                <a:moveTo>
                  <a:pt x="0" y="12"/>
                </a:moveTo>
                <a:cubicBezTo>
                  <a:pt x="26" y="8"/>
                  <a:pt x="49" y="4"/>
                  <a:pt x="79" y="0"/>
                </a:cubicBezTo>
                <a:cubicBezTo>
                  <a:pt x="81" y="31"/>
                  <a:pt x="84" y="63"/>
                  <a:pt x="85" y="94"/>
                </a:cubicBezTo>
                <a:cubicBezTo>
                  <a:pt x="86" y="97"/>
                  <a:pt x="76" y="103"/>
                  <a:pt x="71" y="104"/>
                </a:cubicBezTo>
                <a:cubicBezTo>
                  <a:pt x="51" y="107"/>
                  <a:pt x="31" y="109"/>
                  <a:pt x="8" y="111"/>
                </a:cubicBezTo>
                <a:cubicBezTo>
                  <a:pt x="5" y="76"/>
                  <a:pt x="2" y="45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8931276" y="944563"/>
            <a:ext cx="301625" cy="315912"/>
          </a:xfrm>
          <a:custGeom>
            <a:avLst/>
            <a:gdLst>
              <a:gd name="T0" fmla="*/ 24 w 80"/>
              <a:gd name="T1" fmla="*/ 84 h 84"/>
              <a:gd name="T2" fmla="*/ 14 w 80"/>
              <a:gd name="T3" fmla="*/ 16 h 84"/>
              <a:gd name="T4" fmla="*/ 38 w 80"/>
              <a:gd name="T5" fmla="*/ 1 h 84"/>
              <a:gd name="T6" fmla="*/ 60 w 80"/>
              <a:gd name="T7" fmla="*/ 16 h 84"/>
              <a:gd name="T8" fmla="*/ 23 w 80"/>
              <a:gd name="T9" fmla="*/ 84 h 84"/>
              <a:gd name="T10" fmla="*/ 24 w 80"/>
              <a:gd name="T1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4">
                <a:moveTo>
                  <a:pt x="24" y="84"/>
                </a:moveTo>
                <a:cubicBezTo>
                  <a:pt x="9" y="63"/>
                  <a:pt x="0" y="41"/>
                  <a:pt x="14" y="16"/>
                </a:cubicBezTo>
                <a:cubicBezTo>
                  <a:pt x="19" y="9"/>
                  <a:pt x="30" y="1"/>
                  <a:pt x="38" y="1"/>
                </a:cubicBezTo>
                <a:cubicBezTo>
                  <a:pt x="46" y="0"/>
                  <a:pt x="56" y="9"/>
                  <a:pt x="60" y="16"/>
                </a:cubicBezTo>
                <a:cubicBezTo>
                  <a:pt x="80" y="48"/>
                  <a:pt x="60" y="83"/>
                  <a:pt x="23" y="84"/>
                </a:cubicBezTo>
                <a:cubicBezTo>
                  <a:pt x="23" y="84"/>
                  <a:pt x="24" y="84"/>
                  <a:pt x="2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9580563" y="2852738"/>
            <a:ext cx="207963" cy="146050"/>
          </a:xfrm>
          <a:custGeom>
            <a:avLst/>
            <a:gdLst>
              <a:gd name="T0" fmla="*/ 0 w 55"/>
              <a:gd name="T1" fmla="*/ 6 h 39"/>
              <a:gd name="T2" fmla="*/ 53 w 55"/>
              <a:gd name="T3" fmla="*/ 0 h 39"/>
              <a:gd name="T4" fmla="*/ 31 w 55"/>
              <a:gd name="T5" fmla="*/ 35 h 39"/>
              <a:gd name="T6" fmla="*/ 0 w 55"/>
              <a:gd name="T7" fmla="*/ 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39">
                <a:moveTo>
                  <a:pt x="0" y="6"/>
                </a:moveTo>
                <a:cubicBezTo>
                  <a:pt x="17" y="4"/>
                  <a:pt x="34" y="2"/>
                  <a:pt x="53" y="0"/>
                </a:cubicBezTo>
                <a:cubicBezTo>
                  <a:pt x="55" y="20"/>
                  <a:pt x="50" y="32"/>
                  <a:pt x="31" y="35"/>
                </a:cubicBezTo>
                <a:cubicBezTo>
                  <a:pt x="10" y="39"/>
                  <a:pt x="3" y="25"/>
                  <a:pt x="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8359776" y="2852738"/>
            <a:ext cx="196850" cy="134937"/>
          </a:xfrm>
          <a:custGeom>
            <a:avLst/>
            <a:gdLst>
              <a:gd name="T0" fmla="*/ 2 w 52"/>
              <a:gd name="T1" fmla="*/ 0 h 36"/>
              <a:gd name="T2" fmla="*/ 51 w 52"/>
              <a:gd name="T3" fmla="*/ 5 h 36"/>
              <a:gd name="T4" fmla="*/ 28 w 52"/>
              <a:gd name="T5" fmla="*/ 36 h 36"/>
              <a:gd name="T6" fmla="*/ 2 w 52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36">
                <a:moveTo>
                  <a:pt x="2" y="0"/>
                </a:moveTo>
                <a:cubicBezTo>
                  <a:pt x="19" y="2"/>
                  <a:pt x="35" y="4"/>
                  <a:pt x="51" y="5"/>
                </a:cubicBezTo>
                <a:cubicBezTo>
                  <a:pt x="52" y="24"/>
                  <a:pt x="47" y="35"/>
                  <a:pt x="28" y="36"/>
                </a:cubicBezTo>
                <a:cubicBezTo>
                  <a:pt x="6" y="36"/>
                  <a:pt x="0" y="23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480742A3-8545-49F3-8DF0-204B6A3D378E}"/>
              </a:ext>
            </a:extLst>
          </p:cNvPr>
          <p:cNvSpPr/>
          <p:nvPr/>
        </p:nvSpPr>
        <p:spPr>
          <a:xfrm>
            <a:off x="3643027" y="2342687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xmlns="" id="{D1AA54E6-1E2E-4756-9E63-3A4A073FDAD3}"/>
              </a:ext>
            </a:extLst>
          </p:cNvPr>
          <p:cNvSpPr/>
          <p:nvPr/>
        </p:nvSpPr>
        <p:spPr>
          <a:xfrm>
            <a:off x="7288636" y="2324211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199808D-CEA3-46DB-B1AD-7642408CA262}"/>
              </a:ext>
            </a:extLst>
          </p:cNvPr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56ABEEC-1030-48A8-B545-9FE1B9216DDD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0083F96-CBF1-4F72-8CFF-1B4863F760D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5788090-A0D8-46A1-B460-59AEA9F2D651}"/>
              </a:ext>
            </a:extLst>
          </p:cNvPr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DF35A43-C76D-4D8F-86C1-5592F4EEE634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B01176C-5759-4C55-8755-00711EFCAD9C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3DDFAE-8D4A-43CA-9324-9FE24B54E2F1}"/>
              </a:ext>
            </a:extLst>
          </p:cNvPr>
          <p:cNvSpPr txBox="1"/>
          <p:nvPr/>
        </p:nvSpPr>
        <p:spPr>
          <a:xfrm>
            <a:off x="5291645" y="5195965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D5AF5C-3E3F-44AD-989B-BFEA6115B44A}"/>
              </a:ext>
            </a:extLst>
          </p:cNvPr>
          <p:cNvGrpSpPr/>
          <p:nvPr/>
        </p:nvGrpSpPr>
        <p:grpSpPr>
          <a:xfrm>
            <a:off x="763967" y="5096225"/>
            <a:ext cx="5003787" cy="1325077"/>
            <a:chOff x="4980628" y="1360115"/>
            <a:chExt cx="2236570" cy="13250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6573193-3556-4FC1-BCA0-EC1B06227568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6F017A8-B722-455C-A810-1B890E31BD51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43F8B62-C661-4AAA-84E3-C33F2770A3A0}"/>
              </a:ext>
            </a:extLst>
          </p:cNvPr>
          <p:cNvGrpSpPr/>
          <p:nvPr/>
        </p:nvGrpSpPr>
        <p:grpSpPr>
          <a:xfrm>
            <a:off x="847345" y="2019123"/>
            <a:ext cx="1632017" cy="1205103"/>
            <a:chOff x="8722119" y="2714883"/>
            <a:chExt cx="1253819" cy="925836"/>
          </a:xfrm>
          <a:solidFill>
            <a:schemeClr val="accent3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5EE061D7-21B1-4414-A007-6CB3BD98DA35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65F8B84-7CCA-4ECA-BCE9-C24A45AE9C63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36">
            <a:extLst>
              <a:ext uri="{FF2B5EF4-FFF2-40B4-BE49-F238E27FC236}">
                <a16:creationId xmlns:a16="http://schemas.microsoft.com/office/drawing/2014/main" xmlns="" id="{FE71C91E-EA43-4CEF-AD62-9A6774A4BCBC}"/>
              </a:ext>
            </a:extLst>
          </p:cNvPr>
          <p:cNvGrpSpPr/>
          <p:nvPr/>
        </p:nvGrpSpPr>
        <p:grpSpPr>
          <a:xfrm>
            <a:off x="9153506" y="1505091"/>
            <a:ext cx="2522467" cy="2560151"/>
            <a:chOff x="2718850" y="0"/>
            <a:chExt cx="6756373" cy="685730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4404845-87F7-441C-8C65-AF14724953C5}"/>
                </a:ext>
              </a:extLst>
            </p:cNvPr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3 w 963023"/>
                <a:gd name="connsiteY1" fmla="*/ 0 h 1028700"/>
                <a:gd name="connsiteX2" fmla="*/ 963023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E2CC562-5C86-449E-8DDB-01070CC5A769}"/>
                </a:ext>
              </a:extLst>
            </p:cNvPr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4 w 963023"/>
                <a:gd name="connsiteY1" fmla="*/ 0 h 1028700"/>
                <a:gd name="connsiteX2" fmla="*/ 963024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F3AE99B2-5065-4B44-B7B2-EC32679661B2}"/>
                </a:ext>
              </a:extLst>
            </p:cNvPr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>
                <a:gd name="connsiteX0" fmla="*/ 622198 w 623580"/>
                <a:gd name="connsiteY0" fmla="*/ 691 h 2153610"/>
                <a:gd name="connsiteX1" fmla="*/ 623580 w 623580"/>
                <a:gd name="connsiteY1" fmla="*/ 84342 h 2153610"/>
                <a:gd name="connsiteX2" fmla="*/ 583483 w 623580"/>
                <a:gd name="connsiteY2" fmla="*/ 100934 h 2153610"/>
                <a:gd name="connsiteX3" fmla="*/ 517807 w 623580"/>
                <a:gd name="connsiteY3" fmla="*/ 101626 h 2153610"/>
                <a:gd name="connsiteX4" fmla="*/ 453513 w 623580"/>
                <a:gd name="connsiteY4" fmla="*/ 167302 h 2153610"/>
                <a:gd name="connsiteX5" fmla="*/ 453513 w 623580"/>
                <a:gd name="connsiteY5" fmla="*/ 208782 h 2153610"/>
                <a:gd name="connsiteX6" fmla="*/ 453513 w 623580"/>
                <a:gd name="connsiteY6" fmla="*/ 1552729 h 2153610"/>
                <a:gd name="connsiteX7" fmla="*/ 364331 w 623580"/>
                <a:gd name="connsiteY7" fmla="*/ 1643293 h 2153610"/>
                <a:gd name="connsiteX8" fmla="*/ 277915 w 623580"/>
                <a:gd name="connsiteY8" fmla="*/ 1643984 h 2153610"/>
                <a:gd name="connsiteX9" fmla="*/ 251644 w 623580"/>
                <a:gd name="connsiteY9" fmla="*/ 1655046 h 2153610"/>
                <a:gd name="connsiteX10" fmla="*/ 265471 w 623580"/>
                <a:gd name="connsiteY10" fmla="*/ 1677168 h 2153610"/>
                <a:gd name="connsiteX11" fmla="*/ 462500 w 623580"/>
                <a:gd name="connsiteY11" fmla="*/ 1850001 h 2153610"/>
                <a:gd name="connsiteX12" fmla="*/ 553756 w 623580"/>
                <a:gd name="connsiteY12" fmla="*/ 1929504 h 2153610"/>
                <a:gd name="connsiteX13" fmla="*/ 593853 w 623580"/>
                <a:gd name="connsiteY13" fmla="*/ 1950935 h 2153610"/>
                <a:gd name="connsiteX14" fmla="*/ 589705 w 623580"/>
                <a:gd name="connsiteY14" fmla="*/ 2152112 h 2153610"/>
                <a:gd name="connsiteX15" fmla="*/ 21431 w 623580"/>
                <a:gd name="connsiteY15" fmla="*/ 1647441 h 2153610"/>
                <a:gd name="connsiteX16" fmla="*/ 0 w 623580"/>
                <a:gd name="connsiteY16" fmla="*/ 1599739 h 2153610"/>
                <a:gd name="connsiteX17" fmla="*/ 0 w 623580"/>
                <a:gd name="connsiteY17" fmla="*/ 37332 h 2153610"/>
                <a:gd name="connsiteX18" fmla="*/ 38023 w 623580"/>
                <a:gd name="connsiteY18" fmla="*/ 0 h 2153610"/>
                <a:gd name="connsiteX19" fmla="*/ 622198 w 623580"/>
                <a:gd name="connsiteY19" fmla="*/ 691 h 21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3580" h="215361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9A02281D-49BB-4AAC-9A5E-64F802AE444B}"/>
                </a:ext>
              </a:extLst>
            </p:cNvPr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>
                <a:gd name="connsiteX0" fmla="*/ 595236 w 595927"/>
                <a:gd name="connsiteY0" fmla="*/ 50640 h 2154359"/>
                <a:gd name="connsiteX1" fmla="*/ 546843 w 595927"/>
                <a:gd name="connsiteY1" fmla="*/ 173 h 2154359"/>
                <a:gd name="connsiteX2" fmla="*/ 239201 w 595927"/>
                <a:gd name="connsiteY2" fmla="*/ 173 h 2154359"/>
                <a:gd name="connsiteX3" fmla="*/ 692 w 595927"/>
                <a:gd name="connsiteY3" fmla="*/ 864 h 2154359"/>
                <a:gd name="connsiteX4" fmla="*/ 0 w 595927"/>
                <a:gd name="connsiteY4" fmla="*/ 864 h 2154359"/>
                <a:gd name="connsiteX5" fmla="*/ 0 w 595927"/>
                <a:gd name="connsiteY5" fmla="*/ 82441 h 2154359"/>
                <a:gd name="connsiteX6" fmla="*/ 13827 w 595927"/>
                <a:gd name="connsiteY6" fmla="*/ 82441 h 2154359"/>
                <a:gd name="connsiteX7" fmla="*/ 134809 w 595927"/>
                <a:gd name="connsiteY7" fmla="*/ 82441 h 2154359"/>
                <a:gd name="connsiteX8" fmla="*/ 163845 w 595927"/>
                <a:gd name="connsiteY8" fmla="*/ 110786 h 2154359"/>
                <a:gd name="connsiteX9" fmla="*/ 163845 w 595927"/>
                <a:gd name="connsiteY9" fmla="*/ 148809 h 2154359"/>
                <a:gd name="connsiteX10" fmla="*/ 163845 w 595927"/>
                <a:gd name="connsiteY10" fmla="*/ 1572259 h 2154359"/>
                <a:gd name="connsiteX11" fmla="*/ 217078 w 595927"/>
                <a:gd name="connsiteY11" fmla="*/ 1626183 h 2154359"/>
                <a:gd name="connsiteX12" fmla="*/ 372627 w 595927"/>
                <a:gd name="connsiteY12" fmla="*/ 1626183 h 2154359"/>
                <a:gd name="connsiteX13" fmla="*/ 416873 w 595927"/>
                <a:gd name="connsiteY13" fmla="*/ 1628948 h 2154359"/>
                <a:gd name="connsiteX14" fmla="*/ 0 w 595927"/>
                <a:gd name="connsiteY14" fmla="*/ 1984983 h 2154359"/>
                <a:gd name="connsiteX15" fmla="*/ 0 w 595927"/>
                <a:gd name="connsiteY15" fmla="*/ 2154359 h 2154359"/>
                <a:gd name="connsiteX16" fmla="*/ 559978 w 595927"/>
                <a:gd name="connsiteY16" fmla="*/ 1660749 h 2154359"/>
                <a:gd name="connsiteX17" fmla="*/ 595927 w 595927"/>
                <a:gd name="connsiteY17" fmla="*/ 1584703 h 2154359"/>
                <a:gd name="connsiteX18" fmla="*/ 595236 w 595927"/>
                <a:gd name="connsiteY18" fmla="*/ 50640 h 215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927" h="2154359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B2037AB-7DBA-4F75-9286-BE136E75D846}"/>
                </a:ext>
              </a:extLst>
            </p:cNvPr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7 w 471487"/>
                <a:gd name="connsiteY1" fmla="*/ 0 h 864854"/>
                <a:gd name="connsiteX2" fmla="*/ 471487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62568CC2-1B86-48EC-80FC-3C488FC89090}"/>
                </a:ext>
              </a:extLst>
            </p:cNvPr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8 w 471487"/>
                <a:gd name="connsiteY1" fmla="*/ 0 h 864854"/>
                <a:gd name="connsiteX2" fmla="*/ 471488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A9272665-B98B-41C7-98DE-97CA16E1AE99}"/>
                </a:ext>
              </a:extLst>
            </p:cNvPr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>
                <a:gd name="connsiteX0" fmla="*/ 5534793 w 5534792"/>
                <a:gd name="connsiteY0" fmla="*/ 5280384 h 5280383"/>
                <a:gd name="connsiteX1" fmla="*/ 0 w 5534792"/>
                <a:gd name="connsiteY1" fmla="*/ 5280384 h 5280383"/>
                <a:gd name="connsiteX2" fmla="*/ 0 w 5534792"/>
                <a:gd name="connsiteY2" fmla="*/ 423786 h 5280383"/>
                <a:gd name="connsiteX3" fmla="*/ 423786 w 5534792"/>
                <a:gd name="connsiteY3" fmla="*/ 0 h 5280383"/>
                <a:gd name="connsiteX4" fmla="*/ 5110316 w 5534792"/>
                <a:gd name="connsiteY4" fmla="*/ 0 h 5280383"/>
                <a:gd name="connsiteX5" fmla="*/ 5534102 w 5534792"/>
                <a:gd name="connsiteY5" fmla="*/ 423786 h 5280383"/>
                <a:gd name="connsiteX6" fmla="*/ 5534102 w 5534792"/>
                <a:gd name="connsiteY6" fmla="*/ 5280384 h 52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792" h="5280383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DE74A67-4343-478B-A523-BC0DDB907005}"/>
                </a:ext>
              </a:extLst>
            </p:cNvPr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>
                <a:gd name="connsiteX0" fmla="*/ 0 w 1930886"/>
                <a:gd name="connsiteY0" fmla="*/ 0 h 291050"/>
                <a:gd name="connsiteX1" fmla="*/ 1930886 w 1930886"/>
                <a:gd name="connsiteY1" fmla="*/ 0 h 291050"/>
                <a:gd name="connsiteX2" fmla="*/ 1930886 w 1930886"/>
                <a:gd name="connsiteY2" fmla="*/ 291050 h 291050"/>
                <a:gd name="connsiteX3" fmla="*/ 0 w 1930886"/>
                <a:gd name="connsiteY3" fmla="*/ 291050 h 2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886" h="29105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B91A8CEC-A192-429F-97AF-C1F03FC94242}"/>
                </a:ext>
              </a:extLst>
            </p:cNvPr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>
                <a:gd name="connsiteX0" fmla="*/ 0 w 5822386"/>
                <a:gd name="connsiteY0" fmla="*/ 0 h 309716"/>
                <a:gd name="connsiteX1" fmla="*/ 5822387 w 5822386"/>
                <a:gd name="connsiteY1" fmla="*/ 0 h 309716"/>
                <a:gd name="connsiteX2" fmla="*/ 5822387 w 5822386"/>
                <a:gd name="connsiteY2" fmla="*/ 309716 h 309716"/>
                <a:gd name="connsiteX3" fmla="*/ 0 w 5822386"/>
                <a:gd name="connsiteY3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386" h="309716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5D741380-1231-4E2B-84DA-9E198DE4582F}"/>
                </a:ext>
              </a:extLst>
            </p:cNvPr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>
                <a:gd name="connsiteX0" fmla="*/ 0 w 2350524"/>
                <a:gd name="connsiteY0" fmla="*/ 0 h 306950"/>
                <a:gd name="connsiteX1" fmla="*/ 2350524 w 2350524"/>
                <a:gd name="connsiteY1" fmla="*/ 0 h 306950"/>
                <a:gd name="connsiteX2" fmla="*/ 2350524 w 2350524"/>
                <a:gd name="connsiteY2" fmla="*/ 306951 h 306950"/>
                <a:gd name="connsiteX3" fmla="*/ 0 w 2350524"/>
                <a:gd name="connsiteY3" fmla="*/ 306951 h 30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524" h="30695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5BC7499E-21C8-4D78-AECB-66DFC12E666A}"/>
                </a:ext>
              </a:extLst>
            </p:cNvPr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>
                <a:gd name="connsiteX0" fmla="*/ 0 w 5699329"/>
                <a:gd name="connsiteY0" fmla="*/ 0 h 210164"/>
                <a:gd name="connsiteX1" fmla="*/ 5699330 w 5699329"/>
                <a:gd name="connsiteY1" fmla="*/ 0 h 210164"/>
                <a:gd name="connsiteX2" fmla="*/ 5699330 w 5699329"/>
                <a:gd name="connsiteY2" fmla="*/ 210165 h 210164"/>
                <a:gd name="connsiteX3" fmla="*/ 0 w 5699329"/>
                <a:gd name="connsiteY3" fmla="*/ 210165 h 2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329" h="210164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63E260E6-D9B2-454E-BB95-F25CF2AAFB4B}"/>
                </a:ext>
              </a:extLst>
            </p:cNvPr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>
                <a:gd name="connsiteX0" fmla="*/ 566200 w 566199"/>
                <a:gd name="connsiteY0" fmla="*/ 493641 h 493640"/>
                <a:gd name="connsiteX1" fmla="*/ 0 w 566199"/>
                <a:gd name="connsiteY1" fmla="*/ 492949 h 493640"/>
                <a:gd name="connsiteX2" fmla="*/ 111996 w 566199"/>
                <a:gd name="connsiteY2" fmla="*/ 37362 h 493640"/>
                <a:gd name="connsiteX3" fmla="*/ 159006 w 566199"/>
                <a:gd name="connsiteY3" fmla="*/ 30 h 493640"/>
                <a:gd name="connsiteX4" fmla="*/ 452130 w 566199"/>
                <a:gd name="connsiteY4" fmla="*/ 30 h 493640"/>
                <a:gd name="connsiteX5" fmla="*/ 498449 w 566199"/>
                <a:gd name="connsiteY5" fmla="*/ 40128 h 493640"/>
                <a:gd name="connsiteX6" fmla="*/ 566200 w 566199"/>
                <a:gd name="connsiteY6" fmla="*/ 493641 h 49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364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C1F0E29C-39B6-47B8-83F7-798C5FE26152}"/>
                </a:ext>
              </a:extLst>
            </p:cNvPr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>
                <a:gd name="connsiteX0" fmla="*/ 566200 w 566199"/>
                <a:gd name="connsiteY0" fmla="*/ 490256 h 490256"/>
                <a:gd name="connsiteX1" fmla="*/ 0 w 566199"/>
                <a:gd name="connsiteY1" fmla="*/ 490256 h 490256"/>
                <a:gd name="connsiteX2" fmla="*/ 67750 w 566199"/>
                <a:gd name="connsiteY2" fmla="*/ 43657 h 490256"/>
                <a:gd name="connsiteX3" fmla="*/ 117526 w 566199"/>
                <a:gd name="connsiteY3" fmla="*/ 103 h 490256"/>
                <a:gd name="connsiteX4" fmla="*/ 396824 w 566199"/>
                <a:gd name="connsiteY4" fmla="*/ 103 h 490256"/>
                <a:gd name="connsiteX5" fmla="*/ 454895 w 566199"/>
                <a:gd name="connsiteY5" fmla="*/ 45039 h 490256"/>
                <a:gd name="connsiteX6" fmla="*/ 566200 w 566199"/>
                <a:gd name="connsiteY6" fmla="*/ 490256 h 49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0256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4BB19D08-8A4E-4884-9521-9CA17538408B}"/>
                </a:ext>
              </a:extLst>
            </p:cNvPr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>
                <a:gd name="connsiteX0" fmla="*/ 2585786 w 5171458"/>
                <a:gd name="connsiteY0" fmla="*/ 256 h 146722"/>
                <a:gd name="connsiteX1" fmla="*/ 5101538 w 5171458"/>
                <a:gd name="connsiteY1" fmla="*/ 256 h 146722"/>
                <a:gd name="connsiteX2" fmla="*/ 5136105 w 5171458"/>
                <a:gd name="connsiteY2" fmla="*/ 256 h 146722"/>
                <a:gd name="connsiteX3" fmla="*/ 5171363 w 5171458"/>
                <a:gd name="connsiteY3" fmla="*/ 34823 h 146722"/>
                <a:gd name="connsiteX4" fmla="*/ 5066972 w 5171458"/>
                <a:gd name="connsiteY4" fmla="*/ 145436 h 146722"/>
                <a:gd name="connsiteX5" fmla="*/ 66577 w 5171458"/>
                <a:gd name="connsiteY5" fmla="*/ 145436 h 146722"/>
                <a:gd name="connsiteX6" fmla="*/ 210 w 5171458"/>
                <a:gd name="connsiteY6" fmla="*/ 79759 h 146722"/>
                <a:gd name="connsiteX7" fmla="*/ 79713 w 5171458"/>
                <a:gd name="connsiteY7" fmla="*/ 256 h 146722"/>
                <a:gd name="connsiteX8" fmla="*/ 2585786 w 5171458"/>
                <a:gd name="connsiteY8" fmla="*/ 25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458" h="146722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A8ED71C-B57B-48C4-A862-BDEF9851F76E}"/>
                </a:ext>
              </a:extLst>
            </p:cNvPr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>
                <a:gd name="connsiteX0" fmla="*/ 3034941 w 3039059"/>
                <a:gd name="connsiteY0" fmla="*/ 204380 h 204380"/>
                <a:gd name="connsiteX1" fmla="*/ 55998 w 3039059"/>
                <a:gd name="connsiteY1" fmla="*/ 204380 h 204380"/>
                <a:gd name="connsiteX2" fmla="*/ 0 w 3039059"/>
                <a:gd name="connsiteY2" fmla="*/ 149765 h 204380"/>
                <a:gd name="connsiteX3" fmla="*/ 0 w 3039059"/>
                <a:gd name="connsiteY3" fmla="*/ 4586 h 204380"/>
                <a:gd name="connsiteX4" fmla="*/ 37332 w 3039059"/>
                <a:gd name="connsiteY4" fmla="*/ 1129 h 204380"/>
                <a:gd name="connsiteX5" fmla="*/ 2998992 w 3039059"/>
                <a:gd name="connsiteY5" fmla="*/ 1129 h 204380"/>
                <a:gd name="connsiteX6" fmla="*/ 3038398 w 3039059"/>
                <a:gd name="connsiteY6" fmla="*/ 39844 h 204380"/>
                <a:gd name="connsiteX7" fmla="*/ 3034941 w 3039059"/>
                <a:gd name="connsiteY7" fmla="*/ 204380 h 20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059" h="20438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7FC4BEBA-06F8-44A7-BBB5-BB9EA2BCC77D}"/>
                </a:ext>
              </a:extLst>
            </p:cNvPr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>
                <a:gd name="connsiteX0" fmla="*/ 444526 w 882857"/>
                <a:gd name="connsiteY0" fmla="*/ 1382 h 629110"/>
                <a:gd name="connsiteX1" fmla="*/ 844806 w 882857"/>
                <a:gd name="connsiteY1" fmla="*/ 691 h 629110"/>
                <a:gd name="connsiteX2" fmla="*/ 882829 w 882857"/>
                <a:gd name="connsiteY2" fmla="*/ 35949 h 629110"/>
                <a:gd name="connsiteX3" fmla="*/ 882829 w 882857"/>
                <a:gd name="connsiteY3" fmla="*/ 591779 h 629110"/>
                <a:gd name="connsiteX4" fmla="*/ 846189 w 882857"/>
                <a:gd name="connsiteY4" fmla="*/ 629111 h 629110"/>
                <a:gd name="connsiteX5" fmla="*/ 34567 w 882857"/>
                <a:gd name="connsiteY5" fmla="*/ 629111 h 629110"/>
                <a:gd name="connsiteX6" fmla="*/ 0 w 882857"/>
                <a:gd name="connsiteY6" fmla="*/ 593162 h 629110"/>
                <a:gd name="connsiteX7" fmla="*/ 0 w 882857"/>
                <a:gd name="connsiteY7" fmla="*/ 37332 h 629110"/>
                <a:gd name="connsiteX8" fmla="*/ 36640 w 882857"/>
                <a:gd name="connsiteY8" fmla="*/ 0 h 629110"/>
                <a:gd name="connsiteX9" fmla="*/ 444526 w 882857"/>
                <a:gd name="connsiteY9" fmla="*/ 1382 h 6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857" h="62911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EEDC1F5-A313-40FD-9AE8-D056274B5C92}"/>
                </a:ext>
              </a:extLst>
            </p:cNvPr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>
                <a:gd name="connsiteX0" fmla="*/ 878681 w 878681"/>
                <a:gd name="connsiteY0" fmla="*/ 622198 h 629719"/>
                <a:gd name="connsiteX1" fmla="*/ 843423 w 878681"/>
                <a:gd name="connsiteY1" fmla="*/ 628420 h 629719"/>
                <a:gd name="connsiteX2" fmla="*/ 38715 w 878681"/>
                <a:gd name="connsiteY2" fmla="*/ 629111 h 629719"/>
                <a:gd name="connsiteX3" fmla="*/ 0 w 878681"/>
                <a:gd name="connsiteY3" fmla="*/ 590397 h 629719"/>
                <a:gd name="connsiteX4" fmla="*/ 0 w 878681"/>
                <a:gd name="connsiteY4" fmla="*/ 37332 h 629719"/>
                <a:gd name="connsiteX5" fmla="*/ 36641 w 878681"/>
                <a:gd name="connsiteY5" fmla="*/ 0 h 629719"/>
                <a:gd name="connsiteX6" fmla="*/ 848263 w 878681"/>
                <a:gd name="connsiteY6" fmla="*/ 692 h 629719"/>
                <a:gd name="connsiteX7" fmla="*/ 877990 w 878681"/>
                <a:gd name="connsiteY7" fmla="*/ 6222 h 629719"/>
                <a:gd name="connsiteX8" fmla="*/ 840658 w 878681"/>
                <a:gd name="connsiteY8" fmla="*/ 9679 h 629719"/>
                <a:gd name="connsiteX9" fmla="*/ 73972 w 878681"/>
                <a:gd name="connsiteY9" fmla="*/ 9679 h 629719"/>
                <a:gd name="connsiteX10" fmla="*/ 829597 w 878681"/>
                <a:gd name="connsiteY10" fmla="*/ 9679 h 629719"/>
                <a:gd name="connsiteX11" fmla="*/ 874533 w 878681"/>
                <a:gd name="connsiteY11" fmla="*/ 55998 h 629719"/>
                <a:gd name="connsiteX12" fmla="*/ 874533 w 878681"/>
                <a:gd name="connsiteY12" fmla="*/ 584174 h 629719"/>
                <a:gd name="connsiteX13" fmla="*/ 878681 w 878681"/>
                <a:gd name="connsiteY13" fmla="*/ 622198 h 62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681" h="629719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31541B8-88A3-471E-82EE-C93BE845956F}"/>
                </a:ext>
              </a:extLst>
            </p:cNvPr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>
                <a:gd name="connsiteX0" fmla="*/ 1208446 w 2416200"/>
                <a:gd name="connsiteY0" fmla="*/ 1626701 h 1627392"/>
                <a:gd name="connsiteX1" fmla="*/ 44245 w 2416200"/>
                <a:gd name="connsiteY1" fmla="*/ 1627392 h 1627392"/>
                <a:gd name="connsiteX2" fmla="*/ 0 w 2416200"/>
                <a:gd name="connsiteY2" fmla="*/ 1583839 h 1627392"/>
                <a:gd name="connsiteX3" fmla="*/ 0 w 2416200"/>
                <a:gd name="connsiteY3" fmla="*/ 42862 h 1627392"/>
                <a:gd name="connsiteX4" fmla="*/ 41480 w 2416200"/>
                <a:gd name="connsiteY4" fmla="*/ 0 h 1627392"/>
                <a:gd name="connsiteX5" fmla="*/ 2374029 w 2416200"/>
                <a:gd name="connsiteY5" fmla="*/ 0 h 1627392"/>
                <a:gd name="connsiteX6" fmla="*/ 2416201 w 2416200"/>
                <a:gd name="connsiteY6" fmla="*/ 42171 h 1627392"/>
                <a:gd name="connsiteX7" fmla="*/ 2415509 w 2416200"/>
                <a:gd name="connsiteY7" fmla="*/ 1579691 h 1627392"/>
                <a:gd name="connsiteX8" fmla="*/ 2366425 w 2416200"/>
                <a:gd name="connsiteY8" fmla="*/ 1626701 h 1627392"/>
                <a:gd name="connsiteX9" fmla="*/ 1208446 w 2416200"/>
                <a:gd name="connsiteY9" fmla="*/ 162670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200" h="1627392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49A9C51-F7E4-48BF-AEB7-CA7B48849710}"/>
                </a:ext>
              </a:extLst>
            </p:cNvPr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>
                <a:gd name="connsiteX0" fmla="*/ 1202915 w 2406521"/>
                <a:gd name="connsiteY0" fmla="*/ 691 h 1627392"/>
                <a:gd name="connsiteX1" fmla="*/ 2363660 w 2406521"/>
                <a:gd name="connsiteY1" fmla="*/ 0 h 1627392"/>
                <a:gd name="connsiteX2" fmla="*/ 2406522 w 2406521"/>
                <a:gd name="connsiteY2" fmla="*/ 41480 h 1627392"/>
                <a:gd name="connsiteX3" fmla="*/ 2406522 w 2406521"/>
                <a:gd name="connsiteY3" fmla="*/ 1585913 h 1627392"/>
                <a:gd name="connsiteX4" fmla="*/ 2362968 w 2406521"/>
                <a:gd name="connsiteY4" fmla="*/ 1627392 h 1627392"/>
                <a:gd name="connsiteX5" fmla="*/ 44245 w 2406521"/>
                <a:gd name="connsiteY5" fmla="*/ 1627392 h 1627392"/>
                <a:gd name="connsiteX6" fmla="*/ 0 w 2406521"/>
                <a:gd name="connsiteY6" fmla="*/ 1583839 h 1627392"/>
                <a:gd name="connsiteX7" fmla="*/ 0 w 2406521"/>
                <a:gd name="connsiteY7" fmla="*/ 42862 h 1627392"/>
                <a:gd name="connsiteX8" fmla="*/ 44936 w 2406521"/>
                <a:gd name="connsiteY8" fmla="*/ 0 h 1627392"/>
                <a:gd name="connsiteX9" fmla="*/ 1202915 w 2406521"/>
                <a:gd name="connsiteY9" fmla="*/ 69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6521" h="1627392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F90E8C1-F55D-47F8-9749-FC1391470853}"/>
                </a:ext>
              </a:extLst>
            </p:cNvPr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>
                <a:gd name="connsiteX0" fmla="*/ 8281 w 3057048"/>
                <a:gd name="connsiteY0" fmla="*/ 215557 h 215556"/>
                <a:gd name="connsiteX1" fmla="*/ 2750 w 3057048"/>
                <a:gd name="connsiteY1" fmla="*/ 23367 h 215556"/>
                <a:gd name="connsiteX2" fmla="*/ 26255 w 3057048"/>
                <a:gd name="connsiteY2" fmla="*/ 1936 h 215556"/>
                <a:gd name="connsiteX3" fmla="*/ 67735 w 3057048"/>
                <a:gd name="connsiteY3" fmla="*/ 553 h 215556"/>
                <a:gd name="connsiteX4" fmla="*/ 2999669 w 3057048"/>
                <a:gd name="connsiteY4" fmla="*/ 553 h 215556"/>
                <a:gd name="connsiteX5" fmla="*/ 3057049 w 3057048"/>
                <a:gd name="connsiteY5" fmla="*/ 7466 h 215556"/>
                <a:gd name="connsiteX6" fmla="*/ 3043914 w 3057048"/>
                <a:gd name="connsiteY6" fmla="*/ 22676 h 215556"/>
                <a:gd name="connsiteX7" fmla="*/ 2965793 w 3057048"/>
                <a:gd name="connsiteY7" fmla="*/ 30971 h 215556"/>
                <a:gd name="connsiteX8" fmla="*/ 1031450 w 3057048"/>
                <a:gd name="connsiteY8" fmla="*/ 30971 h 215556"/>
                <a:gd name="connsiteX9" fmla="*/ 112672 w 3057048"/>
                <a:gd name="connsiteY9" fmla="*/ 30971 h 215556"/>
                <a:gd name="connsiteX10" fmla="*/ 45613 w 3057048"/>
                <a:gd name="connsiteY10" fmla="*/ 42033 h 215556"/>
                <a:gd name="connsiteX11" fmla="*/ 26255 w 3057048"/>
                <a:gd name="connsiteY11" fmla="*/ 134671 h 215556"/>
                <a:gd name="connsiteX12" fmla="*/ 27638 w 3057048"/>
                <a:gd name="connsiteY12" fmla="*/ 195508 h 215556"/>
                <a:gd name="connsiteX13" fmla="*/ 22108 w 3057048"/>
                <a:gd name="connsiteY13" fmla="*/ 205187 h 215556"/>
                <a:gd name="connsiteX14" fmla="*/ 8281 w 3057048"/>
                <a:gd name="connsiteY14" fmla="*/ 215557 h 21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7048" h="215556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7A2E8C8-3AEF-470D-96CA-E289B3F05E9D}"/>
                </a:ext>
              </a:extLst>
            </p:cNvPr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>
                <a:gd name="connsiteX0" fmla="*/ 3034941 w 3043055"/>
                <a:gd name="connsiteY0" fmla="*/ 207933 h 207932"/>
                <a:gd name="connsiteX1" fmla="*/ 3034941 w 3043055"/>
                <a:gd name="connsiteY1" fmla="*/ 42013 h 207932"/>
                <a:gd name="connsiteX2" fmla="*/ 2999683 w 3043055"/>
                <a:gd name="connsiteY2" fmla="*/ 7447 h 207932"/>
                <a:gd name="connsiteX3" fmla="*/ 2985857 w 3043055"/>
                <a:gd name="connsiteY3" fmla="*/ 7447 h 207932"/>
                <a:gd name="connsiteX4" fmla="*/ 20740 w 3043055"/>
                <a:gd name="connsiteY4" fmla="*/ 7447 h 207932"/>
                <a:gd name="connsiteX5" fmla="*/ 0 w 3043055"/>
                <a:gd name="connsiteY5" fmla="*/ 8138 h 207932"/>
                <a:gd name="connsiteX6" fmla="*/ 35258 w 3043055"/>
                <a:gd name="connsiteY6" fmla="*/ 1225 h 207932"/>
                <a:gd name="connsiteX7" fmla="*/ 2990696 w 3043055"/>
                <a:gd name="connsiteY7" fmla="*/ 1225 h 207932"/>
                <a:gd name="connsiteX8" fmla="*/ 3041163 w 3043055"/>
                <a:gd name="connsiteY8" fmla="*/ 54457 h 207932"/>
                <a:gd name="connsiteX9" fmla="*/ 3034941 w 3043055"/>
                <a:gd name="connsiteY9" fmla="*/ 207933 h 2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3055" h="207932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0BB5212-7917-4E23-8102-250F94184E0F}"/>
                </a:ext>
              </a:extLst>
            </p:cNvPr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>
                <a:gd name="connsiteX0" fmla="*/ 0 w 3048796"/>
                <a:gd name="connsiteY0" fmla="*/ 206708 h 207775"/>
                <a:gd name="connsiteX1" fmla="*/ 6913 w 3048796"/>
                <a:gd name="connsiteY1" fmla="*/ 199794 h 207775"/>
                <a:gd name="connsiteX2" fmla="*/ 47010 w 3048796"/>
                <a:gd name="connsiteY2" fmla="*/ 183894 h 207775"/>
                <a:gd name="connsiteX3" fmla="*/ 116143 w 3048796"/>
                <a:gd name="connsiteY3" fmla="*/ 183203 h 207775"/>
                <a:gd name="connsiteX4" fmla="*/ 2909810 w 3048796"/>
                <a:gd name="connsiteY4" fmla="*/ 183203 h 207775"/>
                <a:gd name="connsiteX5" fmla="*/ 3024572 w 3048796"/>
                <a:gd name="connsiteY5" fmla="*/ 71207 h 207775"/>
                <a:gd name="connsiteX6" fmla="*/ 3041163 w 3048796"/>
                <a:gd name="connsiteY6" fmla="*/ 6913 h 207775"/>
                <a:gd name="connsiteX7" fmla="*/ 3048077 w 3048796"/>
                <a:gd name="connsiteY7" fmla="*/ 0 h 207775"/>
                <a:gd name="connsiteX8" fmla="*/ 3048768 w 3048796"/>
                <a:gd name="connsiteY8" fmla="*/ 169376 h 207775"/>
                <a:gd name="connsiteX9" fmla="*/ 3010053 w 3048796"/>
                <a:gd name="connsiteY9" fmla="*/ 207399 h 207775"/>
                <a:gd name="connsiteX10" fmla="*/ 2999683 w 3048796"/>
                <a:gd name="connsiteY10" fmla="*/ 207399 h 207775"/>
                <a:gd name="connsiteX11" fmla="*/ 0 w 3048796"/>
                <a:gd name="connsiteY11" fmla="*/ 206708 h 2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96" h="207775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8ED17A1E-18A5-439F-966D-CC5199403B7C}"/>
                </a:ext>
              </a:extLst>
            </p:cNvPr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>
                <a:gd name="connsiteX0" fmla="*/ 854485 w 856558"/>
                <a:gd name="connsiteY0" fmla="*/ 615284 h 615284"/>
                <a:gd name="connsiteX1" fmla="*/ 847571 w 856558"/>
                <a:gd name="connsiteY1" fmla="*/ 564817 h 615284"/>
                <a:gd name="connsiteX2" fmla="*/ 847571 w 856558"/>
                <a:gd name="connsiteY2" fmla="*/ 53233 h 615284"/>
                <a:gd name="connsiteX3" fmla="*/ 800561 w 856558"/>
                <a:gd name="connsiteY3" fmla="*/ 6913 h 615284"/>
                <a:gd name="connsiteX4" fmla="*/ 37332 w 856558"/>
                <a:gd name="connsiteY4" fmla="*/ 6913 h 615284"/>
                <a:gd name="connsiteX5" fmla="*/ 0 w 856558"/>
                <a:gd name="connsiteY5" fmla="*/ 6913 h 615284"/>
                <a:gd name="connsiteX6" fmla="*/ 0 w 856558"/>
                <a:gd name="connsiteY6" fmla="*/ 0 h 615284"/>
                <a:gd name="connsiteX7" fmla="*/ 854485 w 856558"/>
                <a:gd name="connsiteY7" fmla="*/ 0 h 615284"/>
                <a:gd name="connsiteX8" fmla="*/ 856559 w 856558"/>
                <a:gd name="connsiteY8" fmla="*/ 240583 h 615284"/>
                <a:gd name="connsiteX9" fmla="*/ 854485 w 856558"/>
                <a:gd name="connsiteY9" fmla="*/ 615284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6558" h="615284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C74FD70C-00D1-44B3-9DC9-C3919B7CC9F8}"/>
                </a:ext>
              </a:extLst>
            </p:cNvPr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>
                <a:gd name="connsiteX0" fmla="*/ 434601 w 434600"/>
                <a:gd name="connsiteY0" fmla="*/ 8987 h 350438"/>
                <a:gd name="connsiteX1" fmla="*/ 294952 w 434600"/>
                <a:gd name="connsiteY1" fmla="*/ 124440 h 350438"/>
                <a:gd name="connsiteX2" fmla="*/ 36394 w 434600"/>
                <a:gd name="connsiteY2" fmla="*/ 335987 h 350438"/>
                <a:gd name="connsiteX3" fmla="*/ 14271 w 434600"/>
                <a:gd name="connsiteY3" fmla="*/ 349813 h 350438"/>
                <a:gd name="connsiteX4" fmla="*/ 8050 w 434600"/>
                <a:gd name="connsiteY4" fmla="*/ 324925 h 350438"/>
                <a:gd name="connsiteX5" fmla="*/ 445 w 434600"/>
                <a:gd name="connsiteY5" fmla="*/ 42171 h 350438"/>
                <a:gd name="connsiteX6" fmla="*/ 42616 w 434600"/>
                <a:gd name="connsiteY6" fmla="*/ 0 h 350438"/>
                <a:gd name="connsiteX7" fmla="*/ 408330 w 434600"/>
                <a:gd name="connsiteY7" fmla="*/ 691 h 350438"/>
                <a:gd name="connsiteX8" fmla="*/ 434601 w 434600"/>
                <a:gd name="connsiteY8" fmla="*/ 8987 h 3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00" h="350438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6A987F2-6997-497E-9DF8-CCCD232AB2B6}"/>
                </a:ext>
              </a:extLst>
            </p:cNvPr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>
                <a:gd name="connsiteX0" fmla="*/ 863381 w 870293"/>
                <a:gd name="connsiteY0" fmla="*/ 600075 h 602148"/>
                <a:gd name="connsiteX1" fmla="*/ 863381 w 870293"/>
                <a:gd name="connsiteY1" fmla="*/ 562743 h 602148"/>
                <a:gd name="connsiteX2" fmla="*/ 864072 w 870293"/>
                <a:gd name="connsiteY2" fmla="*/ 51158 h 602148"/>
                <a:gd name="connsiteX3" fmla="*/ 820518 w 870293"/>
                <a:gd name="connsiteY3" fmla="*/ 6913 h 602148"/>
                <a:gd name="connsiteX4" fmla="*/ 50376 w 870293"/>
                <a:gd name="connsiteY4" fmla="*/ 6913 h 602148"/>
                <a:gd name="connsiteX5" fmla="*/ 6131 w 870293"/>
                <a:gd name="connsiteY5" fmla="*/ 50467 h 602148"/>
                <a:gd name="connsiteX6" fmla="*/ 6822 w 870293"/>
                <a:gd name="connsiteY6" fmla="*/ 562052 h 602148"/>
                <a:gd name="connsiteX7" fmla="*/ 6822 w 870293"/>
                <a:gd name="connsiteY7" fmla="*/ 602149 h 602148"/>
                <a:gd name="connsiteX8" fmla="*/ 600 w 870293"/>
                <a:gd name="connsiteY8" fmla="*/ 577952 h 602148"/>
                <a:gd name="connsiteX9" fmla="*/ 600 w 870293"/>
                <a:gd name="connsiteY9" fmla="*/ 45628 h 602148"/>
                <a:gd name="connsiteX10" fmla="*/ 44845 w 870293"/>
                <a:gd name="connsiteY10" fmla="*/ 0 h 602148"/>
                <a:gd name="connsiteX11" fmla="*/ 825357 w 870293"/>
                <a:gd name="connsiteY11" fmla="*/ 0 h 602148"/>
                <a:gd name="connsiteX12" fmla="*/ 870294 w 870293"/>
                <a:gd name="connsiteY12" fmla="*/ 44936 h 602148"/>
                <a:gd name="connsiteX13" fmla="*/ 870294 w 870293"/>
                <a:gd name="connsiteY13" fmla="*/ 597309 h 602148"/>
                <a:gd name="connsiteX14" fmla="*/ 863381 w 870293"/>
                <a:gd name="connsiteY14" fmla="*/ 600075 h 60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293" h="602148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524FB95-E937-434D-A69E-44F35AAB904F}"/>
                </a:ext>
              </a:extLst>
            </p:cNvPr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>
                <a:gd name="connsiteX0" fmla="*/ 442921 w 442920"/>
                <a:gd name="connsiteY0" fmla="*/ 4148 h 349318"/>
                <a:gd name="connsiteX1" fmla="*/ 198189 w 442920"/>
                <a:gd name="connsiteY1" fmla="*/ 205325 h 349318"/>
                <a:gd name="connsiteX2" fmla="*/ 32270 w 442920"/>
                <a:gd name="connsiteY2" fmla="*/ 340135 h 349318"/>
                <a:gd name="connsiteX3" fmla="*/ 14987 w 442920"/>
                <a:gd name="connsiteY3" fmla="*/ 349122 h 349318"/>
                <a:gd name="connsiteX4" fmla="*/ 8073 w 442920"/>
                <a:gd name="connsiteY4" fmla="*/ 328382 h 349318"/>
                <a:gd name="connsiteX5" fmla="*/ 469 w 442920"/>
                <a:gd name="connsiteY5" fmla="*/ 42171 h 349318"/>
                <a:gd name="connsiteX6" fmla="*/ 42640 w 442920"/>
                <a:gd name="connsiteY6" fmla="*/ 0 h 349318"/>
                <a:gd name="connsiteX7" fmla="*/ 405589 w 442920"/>
                <a:gd name="connsiteY7" fmla="*/ 691 h 349318"/>
                <a:gd name="connsiteX8" fmla="*/ 442921 w 442920"/>
                <a:gd name="connsiteY8" fmla="*/ 4148 h 3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20" h="349318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397E77F5-3E0E-4E2D-A1EA-A3147472AB3F}"/>
                </a:ext>
              </a:extLst>
            </p:cNvPr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>
                <a:gd name="connsiteX0" fmla="*/ 1196002 w 2392003"/>
                <a:gd name="connsiteY0" fmla="*/ 1610800 h 1610800"/>
                <a:gd name="connsiteX1" fmla="*/ 52541 w 2392003"/>
                <a:gd name="connsiteY1" fmla="*/ 1610800 h 1610800"/>
                <a:gd name="connsiteX2" fmla="*/ 0 w 2392003"/>
                <a:gd name="connsiteY2" fmla="*/ 1558951 h 1610800"/>
                <a:gd name="connsiteX3" fmla="*/ 0 w 2392003"/>
                <a:gd name="connsiteY3" fmla="*/ 52541 h 1610800"/>
                <a:gd name="connsiteX4" fmla="*/ 51850 w 2392003"/>
                <a:gd name="connsiteY4" fmla="*/ 0 h 1610800"/>
                <a:gd name="connsiteX5" fmla="*/ 2339463 w 2392003"/>
                <a:gd name="connsiteY5" fmla="*/ 0 h 1610800"/>
                <a:gd name="connsiteX6" fmla="*/ 2392004 w 2392003"/>
                <a:gd name="connsiteY6" fmla="*/ 51850 h 1610800"/>
                <a:gd name="connsiteX7" fmla="*/ 2392004 w 2392003"/>
                <a:gd name="connsiteY7" fmla="*/ 1558259 h 1610800"/>
                <a:gd name="connsiteX8" fmla="*/ 2340154 w 2392003"/>
                <a:gd name="connsiteY8" fmla="*/ 1610800 h 1610800"/>
                <a:gd name="connsiteX9" fmla="*/ 1196002 w 2392003"/>
                <a:gd name="connsiteY9" fmla="*/ 1610800 h 16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2003" h="161080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DCF68455-20CB-4DAE-B230-FFCD037AE535}"/>
                </a:ext>
              </a:extLst>
            </p:cNvPr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>
                <a:gd name="connsiteX0" fmla="*/ 1189089 w 2378177"/>
                <a:gd name="connsiteY0" fmla="*/ 1610109 h 1610109"/>
                <a:gd name="connsiteX1" fmla="*/ 52541 w 2378177"/>
                <a:gd name="connsiteY1" fmla="*/ 1610109 h 1610109"/>
                <a:gd name="connsiteX2" fmla="*/ 0 w 2378177"/>
                <a:gd name="connsiteY2" fmla="*/ 1558259 h 1610109"/>
                <a:gd name="connsiteX3" fmla="*/ 0 w 2378177"/>
                <a:gd name="connsiteY3" fmla="*/ 51850 h 1610109"/>
                <a:gd name="connsiteX4" fmla="*/ 51850 w 2378177"/>
                <a:gd name="connsiteY4" fmla="*/ 0 h 1610109"/>
                <a:gd name="connsiteX5" fmla="*/ 2325636 w 2378177"/>
                <a:gd name="connsiteY5" fmla="*/ 0 h 1610109"/>
                <a:gd name="connsiteX6" fmla="*/ 2378178 w 2378177"/>
                <a:gd name="connsiteY6" fmla="*/ 51850 h 1610109"/>
                <a:gd name="connsiteX7" fmla="*/ 2378178 w 2378177"/>
                <a:gd name="connsiteY7" fmla="*/ 1558259 h 1610109"/>
                <a:gd name="connsiteX8" fmla="*/ 2326328 w 2378177"/>
                <a:gd name="connsiteY8" fmla="*/ 1610109 h 1610109"/>
                <a:gd name="connsiteX9" fmla="*/ 1189089 w 2378177"/>
                <a:gd name="connsiteY9" fmla="*/ 1610109 h 16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177" h="1610109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C19DF80-B28B-40FB-B8BC-4D522AD3879F}"/>
                </a:ext>
              </a:extLst>
            </p:cNvPr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>
                <a:gd name="connsiteX0" fmla="*/ 3039089 w 3039811"/>
                <a:gd name="connsiteY0" fmla="*/ 519 h 194212"/>
                <a:gd name="connsiteX1" fmla="*/ 3039781 w 3039811"/>
                <a:gd name="connsiteY1" fmla="*/ 159525 h 194212"/>
                <a:gd name="connsiteX2" fmla="*/ 3004523 w 3039811"/>
                <a:gd name="connsiteY2" fmla="*/ 194091 h 194212"/>
                <a:gd name="connsiteX3" fmla="*/ 2994153 w 3039811"/>
                <a:gd name="connsiteY3" fmla="*/ 194091 h 194212"/>
                <a:gd name="connsiteX4" fmla="*/ 4839 w 3039811"/>
                <a:gd name="connsiteY4" fmla="*/ 194091 h 194212"/>
                <a:gd name="connsiteX5" fmla="*/ 4148 w 3039811"/>
                <a:gd name="connsiteY5" fmla="*/ 187178 h 194212"/>
                <a:gd name="connsiteX6" fmla="*/ 4148 w 3039811"/>
                <a:gd name="connsiteY6" fmla="*/ 519 h 194212"/>
                <a:gd name="connsiteX7" fmla="*/ 3039089 w 3039811"/>
                <a:gd name="connsiteY7" fmla="*/ 519 h 1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811" h="194212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600D16FC-0867-458E-907E-B8CCF3B068C3}"/>
                </a:ext>
              </a:extLst>
            </p:cNvPr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>
                <a:gd name="connsiteX0" fmla="*/ 8557 w 8557"/>
                <a:gd name="connsiteY0" fmla="*/ 0 h 186659"/>
                <a:gd name="connsiteX1" fmla="*/ 8557 w 8557"/>
                <a:gd name="connsiteY1" fmla="*/ 186659 h 186659"/>
                <a:gd name="connsiteX2" fmla="*/ 8557 w 8557"/>
                <a:gd name="connsiteY2" fmla="*/ 0 h 18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7" h="186659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F0DB9EE7-C4BD-48D7-881D-3CBF0D81E7BE}"/>
                </a:ext>
              </a:extLst>
            </p:cNvPr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>
                <a:gd name="connsiteX0" fmla="*/ 1831630 w 1831630"/>
                <a:gd name="connsiteY0" fmla="*/ 10370 h 1200467"/>
                <a:gd name="connsiteX1" fmla="*/ 1712030 w 1831630"/>
                <a:gd name="connsiteY1" fmla="*/ 89873 h 1200467"/>
                <a:gd name="connsiteX2" fmla="*/ 1154126 w 1831630"/>
                <a:gd name="connsiteY2" fmla="*/ 454896 h 1200467"/>
                <a:gd name="connsiteX3" fmla="*/ 32097 w 1831630"/>
                <a:gd name="connsiteY3" fmla="*/ 1189089 h 1200467"/>
                <a:gd name="connsiteX4" fmla="*/ 7900 w 1831630"/>
                <a:gd name="connsiteY4" fmla="*/ 1199459 h 1200467"/>
                <a:gd name="connsiteX5" fmla="*/ 987 w 1831630"/>
                <a:gd name="connsiteY5" fmla="*/ 1171805 h 1200467"/>
                <a:gd name="connsiteX6" fmla="*/ 1678 w 1831630"/>
                <a:gd name="connsiteY6" fmla="*/ 110613 h 1200467"/>
                <a:gd name="connsiteX7" fmla="*/ 8591 w 1831630"/>
                <a:gd name="connsiteY7" fmla="*/ 24888 h 1200467"/>
                <a:gd name="connsiteX8" fmla="*/ 32097 w 1831630"/>
                <a:gd name="connsiteY8" fmla="*/ 691 h 1200467"/>
                <a:gd name="connsiteX9" fmla="*/ 63207 w 1831630"/>
                <a:gd name="connsiteY9" fmla="*/ 0 h 1200467"/>
                <a:gd name="connsiteX10" fmla="*/ 1790842 w 1831630"/>
                <a:gd name="connsiteY10" fmla="*/ 0 h 1200467"/>
                <a:gd name="connsiteX11" fmla="*/ 1828174 w 1831630"/>
                <a:gd name="connsiteY11" fmla="*/ 0 h 1200467"/>
                <a:gd name="connsiteX12" fmla="*/ 1831630 w 1831630"/>
                <a:gd name="connsiteY12" fmla="*/ 10370 h 120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630" h="1200467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25D64DF-BC5A-43A3-9717-74386A0BED89}"/>
                </a:ext>
              </a:extLst>
            </p:cNvPr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>
                <a:gd name="connsiteX0" fmla="*/ 1830006 w 1830006"/>
                <a:gd name="connsiteY0" fmla="*/ 16518 h 1203994"/>
                <a:gd name="connsiteX1" fmla="*/ 1655100 w 1830006"/>
                <a:gd name="connsiteY1" fmla="*/ 132661 h 1203994"/>
                <a:gd name="connsiteX2" fmla="*/ 1117244 w 1830006"/>
                <a:gd name="connsiteY2" fmla="*/ 484549 h 1203994"/>
                <a:gd name="connsiteX3" fmla="*/ 35312 w 1830006"/>
                <a:gd name="connsiteY3" fmla="*/ 1191780 h 1203994"/>
                <a:gd name="connsiteX4" fmla="*/ 8350 w 1830006"/>
                <a:gd name="connsiteY4" fmla="*/ 1202150 h 1203994"/>
                <a:gd name="connsiteX5" fmla="*/ 2128 w 1830006"/>
                <a:gd name="connsiteY5" fmla="*/ 1170349 h 1203994"/>
                <a:gd name="connsiteX6" fmla="*/ 7659 w 1830006"/>
                <a:gd name="connsiteY6" fmla="*/ 1046600 h 1203994"/>
                <a:gd name="connsiteX7" fmla="*/ 8350 w 1830006"/>
                <a:gd name="connsiteY7" fmla="*/ 51084 h 1203994"/>
                <a:gd name="connsiteX8" fmla="*/ 58126 w 1830006"/>
                <a:gd name="connsiteY8" fmla="*/ 617 h 1203994"/>
                <a:gd name="connsiteX9" fmla="*/ 1509920 w 1830006"/>
                <a:gd name="connsiteY9" fmla="*/ 2000 h 1203994"/>
                <a:gd name="connsiteX10" fmla="*/ 1827241 w 1830006"/>
                <a:gd name="connsiteY10" fmla="*/ 7530 h 1203994"/>
                <a:gd name="connsiteX11" fmla="*/ 1830006 w 1830006"/>
                <a:gd name="connsiteY11" fmla="*/ 16518 h 120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0006" h="1203994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CA07EAD-03DA-4AF7-9F39-868D412C6B85}"/>
              </a:ext>
            </a:extLst>
          </p:cNvPr>
          <p:cNvGrpSpPr/>
          <p:nvPr/>
        </p:nvGrpSpPr>
        <p:grpSpPr>
          <a:xfrm>
            <a:off x="9115944" y="4492626"/>
            <a:ext cx="2652566" cy="1235170"/>
            <a:chOff x="2079596" y="4282215"/>
            <a:chExt cx="3303213" cy="123517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284BC14D-C707-4287-9263-7E596A70FF19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56E88357-7912-493B-A948-86211E8CE22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2" name="Graphic 27">
            <a:extLst>
              <a:ext uri="{FF2B5EF4-FFF2-40B4-BE49-F238E27FC236}">
                <a16:creationId xmlns:a16="http://schemas.microsoft.com/office/drawing/2014/main" xmlns="" id="{66B7748F-7209-49BB-A200-7F3F2EA3CFC5}"/>
              </a:ext>
            </a:extLst>
          </p:cNvPr>
          <p:cNvGrpSpPr/>
          <p:nvPr/>
        </p:nvGrpSpPr>
        <p:grpSpPr>
          <a:xfrm>
            <a:off x="5411299" y="1718050"/>
            <a:ext cx="905459" cy="1790293"/>
            <a:chOff x="4361747" y="0"/>
            <a:chExt cx="3468505" cy="6858000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FBBED3C-C33D-4A74-A7EB-8A9671A849A8}"/>
                </a:ext>
              </a:extLst>
            </p:cNvPr>
            <p:cNvSpPr/>
            <p:nvPr/>
          </p:nvSpPr>
          <p:spPr>
            <a:xfrm>
              <a:off x="4361747" y="6084499"/>
              <a:ext cx="590198" cy="146167"/>
            </a:xfrm>
            <a:custGeom>
              <a:avLst/>
              <a:gdLst>
                <a:gd name="connsiteX0" fmla="*/ 561756 w 590198"/>
                <a:gd name="connsiteY0" fmla="*/ 146167 h 146167"/>
                <a:gd name="connsiteX1" fmla="*/ 27653 w 590198"/>
                <a:gd name="connsiteY1" fmla="*/ 146167 h 146167"/>
                <a:gd name="connsiteX2" fmla="*/ 0 w 590198"/>
                <a:gd name="connsiteY2" fmla="*/ 118514 h 146167"/>
                <a:gd name="connsiteX3" fmla="*/ 0 w 590198"/>
                <a:gd name="connsiteY3" fmla="*/ 27653 h 146167"/>
                <a:gd name="connsiteX4" fmla="*/ 27653 w 590198"/>
                <a:gd name="connsiteY4" fmla="*/ 0 h 146167"/>
                <a:gd name="connsiteX5" fmla="*/ 562546 w 590198"/>
                <a:gd name="connsiteY5" fmla="*/ 0 h 146167"/>
                <a:gd name="connsiteX6" fmla="*/ 590199 w 590198"/>
                <a:gd name="connsiteY6" fmla="*/ 27653 h 146167"/>
                <a:gd name="connsiteX7" fmla="*/ 590199 w 590198"/>
                <a:gd name="connsiteY7" fmla="*/ 118514 h 146167"/>
                <a:gd name="connsiteX8" fmla="*/ 561756 w 590198"/>
                <a:gd name="connsiteY8" fmla="*/ 146167 h 14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98" h="146167">
                  <a:moveTo>
                    <a:pt x="561756" y="146167"/>
                  </a:moveTo>
                  <a:lnTo>
                    <a:pt x="27653" y="146167"/>
                  </a:lnTo>
                  <a:cubicBezTo>
                    <a:pt x="12641" y="146167"/>
                    <a:pt x="0" y="134316"/>
                    <a:pt x="0" y="118514"/>
                  </a:cubicBezTo>
                  <a:lnTo>
                    <a:pt x="0" y="27653"/>
                  </a:lnTo>
                  <a:cubicBezTo>
                    <a:pt x="0" y="12642"/>
                    <a:pt x="11851" y="0"/>
                    <a:pt x="27653" y="0"/>
                  </a:cubicBezTo>
                  <a:lnTo>
                    <a:pt x="562546" y="0"/>
                  </a:lnTo>
                  <a:cubicBezTo>
                    <a:pt x="577557" y="0"/>
                    <a:pt x="590199" y="11851"/>
                    <a:pt x="590199" y="27653"/>
                  </a:cubicBezTo>
                  <a:lnTo>
                    <a:pt x="590199" y="118514"/>
                  </a:lnTo>
                  <a:cubicBezTo>
                    <a:pt x="589409" y="133526"/>
                    <a:pt x="576767" y="146167"/>
                    <a:pt x="561756" y="146167"/>
                  </a:cubicBezTo>
                  <a:close/>
                </a:path>
              </a:pathLst>
            </a:custGeom>
            <a:solidFill>
              <a:srgbClr val="80808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991ECC0-98A6-43C3-889E-EEAA61A31BD6}"/>
                </a:ext>
              </a:extLst>
            </p:cNvPr>
            <p:cNvSpPr/>
            <p:nvPr/>
          </p:nvSpPr>
          <p:spPr>
            <a:xfrm>
              <a:off x="4414683" y="4567522"/>
              <a:ext cx="483536" cy="1528038"/>
            </a:xfrm>
            <a:custGeom>
              <a:avLst/>
              <a:gdLst>
                <a:gd name="connsiteX0" fmla="*/ 470105 w 483536"/>
                <a:gd name="connsiteY0" fmla="*/ 1528039 h 1528038"/>
                <a:gd name="connsiteX1" fmla="*/ 13432 w 483536"/>
                <a:gd name="connsiteY1" fmla="*/ 1528039 h 1528038"/>
                <a:gd name="connsiteX2" fmla="*/ 0 w 483536"/>
                <a:gd name="connsiteY2" fmla="*/ 1514607 h 1528038"/>
                <a:gd name="connsiteX3" fmla="*/ 0 w 483536"/>
                <a:gd name="connsiteY3" fmla="*/ 241768 h 1528038"/>
                <a:gd name="connsiteX4" fmla="*/ 241768 w 483536"/>
                <a:gd name="connsiteY4" fmla="*/ 0 h 1528038"/>
                <a:gd name="connsiteX5" fmla="*/ 241768 w 483536"/>
                <a:gd name="connsiteY5" fmla="*/ 0 h 1528038"/>
                <a:gd name="connsiteX6" fmla="*/ 483536 w 483536"/>
                <a:gd name="connsiteY6" fmla="*/ 241768 h 1528038"/>
                <a:gd name="connsiteX7" fmla="*/ 483536 w 483536"/>
                <a:gd name="connsiteY7" fmla="*/ 1514607 h 1528038"/>
                <a:gd name="connsiteX8" fmla="*/ 470105 w 483536"/>
                <a:gd name="connsiteY8" fmla="*/ 1528039 h 15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536" h="1528038">
                  <a:moveTo>
                    <a:pt x="470105" y="1528039"/>
                  </a:moveTo>
                  <a:lnTo>
                    <a:pt x="13432" y="1528039"/>
                  </a:lnTo>
                  <a:cubicBezTo>
                    <a:pt x="6321" y="1528039"/>
                    <a:pt x="0" y="1522508"/>
                    <a:pt x="0" y="1514607"/>
                  </a:cubicBezTo>
                  <a:lnTo>
                    <a:pt x="0" y="241768"/>
                  </a:lnTo>
                  <a:cubicBezTo>
                    <a:pt x="0" y="108243"/>
                    <a:pt x="108243" y="0"/>
                    <a:pt x="241768" y="0"/>
                  </a:cubicBezTo>
                  <a:lnTo>
                    <a:pt x="241768" y="0"/>
                  </a:lnTo>
                  <a:cubicBezTo>
                    <a:pt x="375294" y="0"/>
                    <a:pt x="483536" y="108243"/>
                    <a:pt x="483536" y="241768"/>
                  </a:cubicBezTo>
                  <a:lnTo>
                    <a:pt x="483536" y="1514607"/>
                  </a:lnTo>
                  <a:cubicBezTo>
                    <a:pt x="483536" y="1521718"/>
                    <a:pt x="477216" y="1528039"/>
                    <a:pt x="470105" y="1528039"/>
                  </a:cubicBezTo>
                  <a:close/>
                </a:path>
              </a:pathLst>
            </a:custGeom>
            <a:solidFill>
              <a:srgbClr val="292929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9728F864-41A9-4EC0-B016-1B91F60449AE}"/>
                </a:ext>
              </a:extLst>
            </p:cNvPr>
            <p:cNvSpPr/>
            <p:nvPr/>
          </p:nvSpPr>
          <p:spPr>
            <a:xfrm>
              <a:off x="5124976" y="1098"/>
              <a:ext cx="2706703" cy="6854531"/>
            </a:xfrm>
            <a:custGeom>
              <a:avLst/>
              <a:gdLst>
                <a:gd name="connsiteX0" fmla="*/ 1587295 w 2706703"/>
                <a:gd name="connsiteY0" fmla="*/ 578829 h 6854531"/>
                <a:gd name="connsiteX1" fmla="*/ 1408735 w 2706703"/>
                <a:gd name="connsiteY1" fmla="*/ 644407 h 6854531"/>
                <a:gd name="connsiteX2" fmla="*/ 1364489 w 2706703"/>
                <a:gd name="connsiteY2" fmla="*/ 706034 h 6854531"/>
                <a:gd name="connsiteX3" fmla="*/ 1313133 w 2706703"/>
                <a:gd name="connsiteY3" fmla="*/ 825338 h 6854531"/>
                <a:gd name="connsiteX4" fmla="*/ 1302862 w 2706703"/>
                <a:gd name="connsiteY4" fmla="*/ 853782 h 6854531"/>
                <a:gd name="connsiteX5" fmla="*/ 1302862 w 2706703"/>
                <a:gd name="connsiteY5" fmla="*/ 1022071 h 6854531"/>
                <a:gd name="connsiteX6" fmla="*/ 1321824 w 2706703"/>
                <a:gd name="connsiteY6" fmla="*/ 1041033 h 6854531"/>
                <a:gd name="connsiteX7" fmla="*/ 1431647 w 2706703"/>
                <a:gd name="connsiteY7" fmla="*/ 1040243 h 6854531"/>
                <a:gd name="connsiteX8" fmla="*/ 1458510 w 2706703"/>
                <a:gd name="connsiteY8" fmla="*/ 1065526 h 6854531"/>
                <a:gd name="connsiteX9" fmla="*/ 1460091 w 2706703"/>
                <a:gd name="connsiteY9" fmla="*/ 1275691 h 6854531"/>
                <a:gd name="connsiteX10" fmla="*/ 1492484 w 2706703"/>
                <a:gd name="connsiteY10" fmla="*/ 1307295 h 6854531"/>
                <a:gd name="connsiteX11" fmla="*/ 1764276 w 2706703"/>
                <a:gd name="connsiteY11" fmla="*/ 1385514 h 6854531"/>
                <a:gd name="connsiteX12" fmla="*/ 1957849 w 2706703"/>
                <a:gd name="connsiteY12" fmla="*/ 1576716 h 6854531"/>
                <a:gd name="connsiteX13" fmla="*/ 2041598 w 2706703"/>
                <a:gd name="connsiteY13" fmla="*/ 1867470 h 6854531"/>
                <a:gd name="connsiteX14" fmla="*/ 2041598 w 2706703"/>
                <a:gd name="connsiteY14" fmla="*/ 2990191 h 6854531"/>
                <a:gd name="connsiteX15" fmla="*/ 2040808 w 2706703"/>
                <a:gd name="connsiteY15" fmla="*/ 6824508 h 6854531"/>
                <a:gd name="connsiteX16" fmla="*/ 2012365 w 2706703"/>
                <a:gd name="connsiteY16" fmla="*/ 6854532 h 6854531"/>
                <a:gd name="connsiteX17" fmla="*/ 15012 w 2706703"/>
                <a:gd name="connsiteY17" fmla="*/ 6854532 h 6854531"/>
                <a:gd name="connsiteX18" fmla="*/ 790 w 2706703"/>
                <a:gd name="connsiteY18" fmla="*/ 6833989 h 6854531"/>
                <a:gd name="connsiteX19" fmla="*/ 0 w 2706703"/>
                <a:gd name="connsiteY19" fmla="*/ 6800806 h 6854531"/>
                <a:gd name="connsiteX20" fmla="*/ 7901 w 2706703"/>
                <a:gd name="connsiteY20" fmla="*/ 1797942 h 6854531"/>
                <a:gd name="connsiteX21" fmla="*/ 141427 w 2706703"/>
                <a:gd name="connsiteY21" fmla="*/ 1498497 h 6854531"/>
                <a:gd name="connsiteX22" fmla="*/ 408478 w 2706703"/>
                <a:gd name="connsiteY22" fmla="*/ 1322306 h 6854531"/>
                <a:gd name="connsiteX23" fmla="*/ 545164 w 2706703"/>
                <a:gd name="connsiteY23" fmla="*/ 1297813 h 6854531"/>
                <a:gd name="connsiteX24" fmla="*/ 582298 w 2706703"/>
                <a:gd name="connsiteY24" fmla="*/ 1259889 h 6854531"/>
                <a:gd name="connsiteX25" fmla="*/ 582298 w 2706703"/>
                <a:gd name="connsiteY25" fmla="*/ 1081328 h 6854531"/>
                <a:gd name="connsiteX26" fmla="*/ 629704 w 2706703"/>
                <a:gd name="connsiteY26" fmla="*/ 1033132 h 6854531"/>
                <a:gd name="connsiteX27" fmla="*/ 706343 w 2706703"/>
                <a:gd name="connsiteY27" fmla="*/ 1032342 h 6854531"/>
                <a:gd name="connsiteX28" fmla="*/ 744267 w 2706703"/>
                <a:gd name="connsiteY28" fmla="*/ 994418 h 6854531"/>
                <a:gd name="connsiteX29" fmla="*/ 744267 w 2706703"/>
                <a:gd name="connsiteY29" fmla="*/ 869583 h 6854531"/>
                <a:gd name="connsiteX30" fmla="*/ 697651 w 2706703"/>
                <a:gd name="connsiteY30" fmla="*/ 772402 h 6854531"/>
                <a:gd name="connsiteX31" fmla="*/ 688170 w 2706703"/>
                <a:gd name="connsiteY31" fmla="*/ 762131 h 6854531"/>
                <a:gd name="connsiteX32" fmla="*/ 673159 w 2706703"/>
                <a:gd name="connsiteY32" fmla="*/ 554337 h 6854531"/>
                <a:gd name="connsiteX33" fmla="*/ 688961 w 2706703"/>
                <a:gd name="connsiteY33" fmla="*/ 514832 h 6854531"/>
                <a:gd name="connsiteX34" fmla="*/ 726095 w 2706703"/>
                <a:gd name="connsiteY34" fmla="*/ 447674 h 6854531"/>
                <a:gd name="connsiteX35" fmla="*/ 823276 w 2706703"/>
                <a:gd name="connsiteY35" fmla="*/ 344172 h 6854531"/>
                <a:gd name="connsiteX36" fmla="*/ 850139 w 2706703"/>
                <a:gd name="connsiteY36" fmla="*/ 306248 h 6854531"/>
                <a:gd name="connsiteX37" fmla="*/ 1004997 w 2706703"/>
                <a:gd name="connsiteY37" fmla="*/ 118996 h 6854531"/>
                <a:gd name="connsiteX38" fmla="*/ 1545421 w 2706703"/>
                <a:gd name="connsiteY38" fmla="*/ 3642 h 6854531"/>
                <a:gd name="connsiteX39" fmla="*/ 2266775 w 2706703"/>
                <a:gd name="connsiteY39" fmla="*/ 91343 h 6854531"/>
                <a:gd name="connsiteX40" fmla="*/ 2500642 w 2706703"/>
                <a:gd name="connsiteY40" fmla="*/ 201955 h 6854531"/>
                <a:gd name="connsiteX41" fmla="*/ 2656290 w 2706703"/>
                <a:gd name="connsiteY41" fmla="*/ 325210 h 6854531"/>
                <a:gd name="connsiteX42" fmla="*/ 2702116 w 2706703"/>
                <a:gd name="connsiteY42" fmla="*/ 393948 h 6854531"/>
                <a:gd name="connsiteX43" fmla="*/ 2655500 w 2706703"/>
                <a:gd name="connsiteY43" fmla="*/ 462686 h 6854531"/>
                <a:gd name="connsiteX44" fmla="*/ 2317341 w 2706703"/>
                <a:gd name="connsiteY44" fmla="*/ 390788 h 6854531"/>
                <a:gd name="connsiteX45" fmla="*/ 1846446 w 2706703"/>
                <a:gd name="connsiteY45" fmla="*/ 293606 h 6854531"/>
                <a:gd name="connsiteX46" fmla="*/ 1561222 w 2706703"/>
                <a:gd name="connsiteY46" fmla="*/ 317309 h 6854531"/>
                <a:gd name="connsiteX47" fmla="*/ 1476682 w 2706703"/>
                <a:gd name="connsiteY47" fmla="*/ 378146 h 6854531"/>
                <a:gd name="connsiteX48" fmla="*/ 1508286 w 2706703"/>
                <a:gd name="connsiteY48" fmla="*/ 378936 h 6854531"/>
                <a:gd name="connsiteX49" fmla="*/ 1782448 w 2706703"/>
                <a:gd name="connsiteY49" fmla="*/ 389207 h 6854531"/>
                <a:gd name="connsiteX50" fmla="*/ 2048709 w 2706703"/>
                <a:gd name="connsiteY50" fmla="*/ 509301 h 6854531"/>
                <a:gd name="connsiteX51" fmla="*/ 2228060 w 2706703"/>
                <a:gd name="connsiteY51" fmla="*/ 687862 h 6854531"/>
                <a:gd name="connsiteX52" fmla="*/ 2234381 w 2706703"/>
                <a:gd name="connsiteY52" fmla="*/ 724206 h 6854531"/>
                <a:gd name="connsiteX53" fmla="*/ 2207518 w 2706703"/>
                <a:gd name="connsiteY53" fmla="*/ 736058 h 6854531"/>
                <a:gd name="connsiteX54" fmla="*/ 1895431 w 2706703"/>
                <a:gd name="connsiteY54" fmla="*/ 609643 h 6854531"/>
                <a:gd name="connsiteX55" fmla="*/ 1587295 w 2706703"/>
                <a:gd name="connsiteY55" fmla="*/ 578829 h 68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6703" h="6854531">
                  <a:moveTo>
                    <a:pt x="1587295" y="578829"/>
                  </a:moveTo>
                  <a:cubicBezTo>
                    <a:pt x="1535939" y="587520"/>
                    <a:pt x="1418216" y="639667"/>
                    <a:pt x="1408735" y="644407"/>
                  </a:cubicBezTo>
                  <a:cubicBezTo>
                    <a:pt x="1383452" y="657839"/>
                    <a:pt x="1369230" y="676011"/>
                    <a:pt x="1364489" y="706034"/>
                  </a:cubicBezTo>
                  <a:cubicBezTo>
                    <a:pt x="1357379" y="748699"/>
                    <a:pt x="1338416" y="788994"/>
                    <a:pt x="1313133" y="825338"/>
                  </a:cubicBezTo>
                  <a:cubicBezTo>
                    <a:pt x="1306813" y="834029"/>
                    <a:pt x="1302862" y="842720"/>
                    <a:pt x="1302862" y="853782"/>
                  </a:cubicBezTo>
                  <a:cubicBezTo>
                    <a:pt x="1302862" y="909878"/>
                    <a:pt x="1303652" y="965975"/>
                    <a:pt x="1302862" y="1022071"/>
                  </a:cubicBezTo>
                  <a:cubicBezTo>
                    <a:pt x="1302862" y="1036293"/>
                    <a:pt x="1307603" y="1041033"/>
                    <a:pt x="1321824" y="1041033"/>
                  </a:cubicBezTo>
                  <a:cubicBezTo>
                    <a:pt x="1358169" y="1040243"/>
                    <a:pt x="1395303" y="1040243"/>
                    <a:pt x="1431647" y="1040243"/>
                  </a:cubicBezTo>
                  <a:cubicBezTo>
                    <a:pt x="1448239" y="1040243"/>
                    <a:pt x="1457720" y="1045774"/>
                    <a:pt x="1458510" y="1065526"/>
                  </a:cubicBezTo>
                  <a:cubicBezTo>
                    <a:pt x="1463251" y="1135844"/>
                    <a:pt x="1459300" y="1205373"/>
                    <a:pt x="1460091" y="1275691"/>
                  </a:cubicBezTo>
                  <a:cubicBezTo>
                    <a:pt x="1460881" y="1305714"/>
                    <a:pt x="1461671" y="1306504"/>
                    <a:pt x="1492484" y="1307295"/>
                  </a:cubicBezTo>
                  <a:cubicBezTo>
                    <a:pt x="1589666" y="1309665"/>
                    <a:pt x="1680526" y="1335738"/>
                    <a:pt x="1764276" y="1385514"/>
                  </a:cubicBezTo>
                  <a:cubicBezTo>
                    <a:pt x="1844075" y="1433709"/>
                    <a:pt x="1908073" y="1496917"/>
                    <a:pt x="1957849" y="1576716"/>
                  </a:cubicBezTo>
                  <a:cubicBezTo>
                    <a:pt x="2013945" y="1666786"/>
                    <a:pt x="2041598" y="1763178"/>
                    <a:pt x="2041598" y="1867470"/>
                  </a:cubicBezTo>
                  <a:cubicBezTo>
                    <a:pt x="2042389" y="2241974"/>
                    <a:pt x="2041598" y="2615687"/>
                    <a:pt x="2041598" y="2990191"/>
                  </a:cubicBezTo>
                  <a:cubicBezTo>
                    <a:pt x="2041598" y="3386817"/>
                    <a:pt x="2040018" y="6648318"/>
                    <a:pt x="2040808" y="6824508"/>
                  </a:cubicBezTo>
                  <a:cubicBezTo>
                    <a:pt x="2040808" y="6854532"/>
                    <a:pt x="2040808" y="6854532"/>
                    <a:pt x="2012365" y="6854532"/>
                  </a:cubicBezTo>
                  <a:cubicBezTo>
                    <a:pt x="1346317" y="6854532"/>
                    <a:pt x="681060" y="6854532"/>
                    <a:pt x="15012" y="6854532"/>
                  </a:cubicBezTo>
                  <a:cubicBezTo>
                    <a:pt x="4741" y="6851371"/>
                    <a:pt x="790" y="6844261"/>
                    <a:pt x="790" y="6833989"/>
                  </a:cubicBezTo>
                  <a:cubicBezTo>
                    <a:pt x="0" y="6822928"/>
                    <a:pt x="0" y="6811867"/>
                    <a:pt x="0" y="6800806"/>
                  </a:cubicBezTo>
                  <a:cubicBezTo>
                    <a:pt x="0" y="5807660"/>
                    <a:pt x="790" y="1856409"/>
                    <a:pt x="7901" y="1797942"/>
                  </a:cubicBezTo>
                  <a:cubicBezTo>
                    <a:pt x="21333" y="1684958"/>
                    <a:pt x="67948" y="1585407"/>
                    <a:pt x="141427" y="1498497"/>
                  </a:cubicBezTo>
                  <a:cubicBezTo>
                    <a:pt x="213325" y="1413957"/>
                    <a:pt x="302605" y="1355490"/>
                    <a:pt x="408478" y="1322306"/>
                  </a:cubicBezTo>
                  <a:cubicBezTo>
                    <a:pt x="452723" y="1308085"/>
                    <a:pt x="497758" y="1298603"/>
                    <a:pt x="545164" y="1297813"/>
                  </a:cubicBezTo>
                  <a:cubicBezTo>
                    <a:pt x="573607" y="1297813"/>
                    <a:pt x="582298" y="1288332"/>
                    <a:pt x="582298" y="1259889"/>
                  </a:cubicBezTo>
                  <a:cubicBezTo>
                    <a:pt x="583088" y="1200632"/>
                    <a:pt x="583088" y="1140585"/>
                    <a:pt x="582298" y="1081328"/>
                  </a:cubicBezTo>
                  <a:cubicBezTo>
                    <a:pt x="581508" y="1047354"/>
                    <a:pt x="596520" y="1034713"/>
                    <a:pt x="629704" y="1033132"/>
                  </a:cubicBezTo>
                  <a:cubicBezTo>
                    <a:pt x="654987" y="1031552"/>
                    <a:pt x="681060" y="1033132"/>
                    <a:pt x="706343" y="1032342"/>
                  </a:cubicBezTo>
                  <a:cubicBezTo>
                    <a:pt x="734786" y="1031552"/>
                    <a:pt x="743477" y="1022861"/>
                    <a:pt x="744267" y="994418"/>
                  </a:cubicBezTo>
                  <a:cubicBezTo>
                    <a:pt x="745057" y="952543"/>
                    <a:pt x="745057" y="911458"/>
                    <a:pt x="744267" y="869583"/>
                  </a:cubicBezTo>
                  <a:cubicBezTo>
                    <a:pt x="743477" y="830079"/>
                    <a:pt x="718194" y="802426"/>
                    <a:pt x="697651" y="772402"/>
                  </a:cubicBezTo>
                  <a:cubicBezTo>
                    <a:pt x="695281" y="768452"/>
                    <a:pt x="689751" y="766871"/>
                    <a:pt x="688170" y="762131"/>
                  </a:cubicBezTo>
                  <a:cubicBezTo>
                    <a:pt x="687380" y="701294"/>
                    <a:pt x="673159" y="563028"/>
                    <a:pt x="673159" y="554337"/>
                  </a:cubicBezTo>
                  <a:cubicBezTo>
                    <a:pt x="673949" y="539325"/>
                    <a:pt x="678689" y="525893"/>
                    <a:pt x="688961" y="514832"/>
                  </a:cubicBezTo>
                  <a:cubicBezTo>
                    <a:pt x="706343" y="495080"/>
                    <a:pt x="711083" y="469007"/>
                    <a:pt x="726095" y="447674"/>
                  </a:cubicBezTo>
                  <a:cubicBezTo>
                    <a:pt x="753748" y="408170"/>
                    <a:pt x="782981" y="371035"/>
                    <a:pt x="823276" y="344172"/>
                  </a:cubicBezTo>
                  <a:cubicBezTo>
                    <a:pt x="837498" y="334691"/>
                    <a:pt x="845399" y="322840"/>
                    <a:pt x="850139" y="306248"/>
                  </a:cubicBezTo>
                  <a:cubicBezTo>
                    <a:pt x="876212" y="222498"/>
                    <a:pt x="929939" y="162451"/>
                    <a:pt x="1004997" y="118996"/>
                  </a:cubicBezTo>
                  <a:cubicBezTo>
                    <a:pt x="1159855" y="30505"/>
                    <a:pt x="1370020" y="13123"/>
                    <a:pt x="1545421" y="3642"/>
                  </a:cubicBezTo>
                  <a:cubicBezTo>
                    <a:pt x="1784028" y="-8999"/>
                    <a:pt x="2040808" y="9173"/>
                    <a:pt x="2266775" y="91343"/>
                  </a:cubicBezTo>
                  <a:cubicBezTo>
                    <a:pt x="2348154" y="120576"/>
                    <a:pt x="2427163" y="154550"/>
                    <a:pt x="2500642" y="201955"/>
                  </a:cubicBezTo>
                  <a:cubicBezTo>
                    <a:pt x="2556739" y="237510"/>
                    <a:pt x="2611255" y="275434"/>
                    <a:pt x="2656290" y="325210"/>
                  </a:cubicBezTo>
                  <a:cubicBezTo>
                    <a:pt x="2674462" y="345752"/>
                    <a:pt x="2691844" y="367085"/>
                    <a:pt x="2702116" y="393948"/>
                  </a:cubicBezTo>
                  <a:cubicBezTo>
                    <a:pt x="2716337" y="432662"/>
                    <a:pt x="2696585" y="460316"/>
                    <a:pt x="2655500" y="462686"/>
                  </a:cubicBezTo>
                  <a:cubicBezTo>
                    <a:pt x="2540147" y="469797"/>
                    <a:pt x="2427163" y="423971"/>
                    <a:pt x="2317341" y="390788"/>
                  </a:cubicBezTo>
                  <a:cubicBezTo>
                    <a:pt x="2131669" y="333111"/>
                    <a:pt x="2045549" y="310198"/>
                    <a:pt x="1846446" y="293606"/>
                  </a:cubicBezTo>
                  <a:cubicBezTo>
                    <a:pt x="1659194" y="277804"/>
                    <a:pt x="1600727" y="303877"/>
                    <a:pt x="1561222" y="317309"/>
                  </a:cubicBezTo>
                  <a:cubicBezTo>
                    <a:pt x="1535149" y="326000"/>
                    <a:pt x="1490114" y="360764"/>
                    <a:pt x="1476682" y="378146"/>
                  </a:cubicBezTo>
                  <a:cubicBezTo>
                    <a:pt x="1485374" y="384467"/>
                    <a:pt x="1501966" y="379726"/>
                    <a:pt x="1508286" y="378936"/>
                  </a:cubicBezTo>
                  <a:cubicBezTo>
                    <a:pt x="1603097" y="366295"/>
                    <a:pt x="1687637" y="367085"/>
                    <a:pt x="1782448" y="389207"/>
                  </a:cubicBezTo>
                  <a:cubicBezTo>
                    <a:pt x="1879630" y="411330"/>
                    <a:pt x="1968910" y="452415"/>
                    <a:pt x="2048709" y="509301"/>
                  </a:cubicBezTo>
                  <a:cubicBezTo>
                    <a:pt x="2118238" y="558287"/>
                    <a:pt x="2183025" y="614384"/>
                    <a:pt x="2228060" y="687862"/>
                  </a:cubicBezTo>
                  <a:cubicBezTo>
                    <a:pt x="2235171" y="698923"/>
                    <a:pt x="2243072" y="711565"/>
                    <a:pt x="2234381" y="724206"/>
                  </a:cubicBezTo>
                  <a:cubicBezTo>
                    <a:pt x="2228060" y="733688"/>
                    <a:pt x="2217789" y="737638"/>
                    <a:pt x="2207518" y="736058"/>
                  </a:cubicBezTo>
                  <a:cubicBezTo>
                    <a:pt x="2194086" y="733688"/>
                    <a:pt x="1990242" y="639667"/>
                    <a:pt x="1895431" y="609643"/>
                  </a:cubicBezTo>
                  <a:cubicBezTo>
                    <a:pt x="1791139" y="575669"/>
                    <a:pt x="1687637" y="562238"/>
                    <a:pt x="1587295" y="578829"/>
                  </a:cubicBezTo>
                  <a:close/>
                </a:path>
              </a:pathLst>
            </a:custGeom>
            <a:solidFill>
              <a:schemeClr val="accent1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ADAD58B3-9538-49AA-8392-FFEC23635438}"/>
                </a:ext>
              </a:extLst>
            </p:cNvPr>
            <p:cNvSpPr/>
            <p:nvPr/>
          </p:nvSpPr>
          <p:spPr>
            <a:xfrm>
              <a:off x="5335338" y="2498271"/>
              <a:ext cx="1636873" cy="2514073"/>
            </a:xfrm>
            <a:custGeom>
              <a:avLst/>
              <a:gdLst>
                <a:gd name="connsiteX0" fmla="*/ 593 w 1636873"/>
                <a:gd name="connsiteY0" fmla="*/ 1257037 h 2514073"/>
                <a:gd name="connsiteX1" fmla="*/ 593 w 1636873"/>
                <a:gd name="connsiteY1" fmla="*/ 34764 h 2514073"/>
                <a:gd name="connsiteX2" fmla="*/ 36147 w 1636873"/>
                <a:gd name="connsiteY2" fmla="*/ 0 h 2514073"/>
                <a:gd name="connsiteX3" fmla="*/ 1044304 w 1636873"/>
                <a:gd name="connsiteY3" fmla="*/ 0 h 2514073"/>
                <a:gd name="connsiteX4" fmla="*/ 1605270 w 1636873"/>
                <a:gd name="connsiteY4" fmla="*/ 790 h 2514073"/>
                <a:gd name="connsiteX5" fmla="*/ 1636874 w 1636873"/>
                <a:gd name="connsiteY5" fmla="*/ 33184 h 2514073"/>
                <a:gd name="connsiteX6" fmla="*/ 1636084 w 1636873"/>
                <a:gd name="connsiteY6" fmla="*/ 648666 h 2514073"/>
                <a:gd name="connsiteX7" fmla="*/ 1635294 w 1636873"/>
                <a:gd name="connsiteY7" fmla="*/ 1776917 h 2514073"/>
                <a:gd name="connsiteX8" fmla="*/ 1634503 w 1636873"/>
                <a:gd name="connsiteY8" fmla="*/ 2479309 h 2514073"/>
                <a:gd name="connsiteX9" fmla="*/ 1600529 w 1636873"/>
                <a:gd name="connsiteY9" fmla="*/ 2514073 h 2514073"/>
                <a:gd name="connsiteX10" fmla="*/ 1080649 w 1636873"/>
                <a:gd name="connsiteY10" fmla="*/ 2513283 h 2514073"/>
                <a:gd name="connsiteX11" fmla="*/ 436724 w 1636873"/>
                <a:gd name="connsiteY11" fmla="*/ 2512493 h 2514073"/>
                <a:gd name="connsiteX12" fmla="*/ 33776 w 1636873"/>
                <a:gd name="connsiteY12" fmla="*/ 2512493 h 2514073"/>
                <a:gd name="connsiteX13" fmla="*/ 593 w 1636873"/>
                <a:gd name="connsiteY13" fmla="*/ 2478519 h 2514073"/>
                <a:gd name="connsiteX14" fmla="*/ 593 w 1636873"/>
                <a:gd name="connsiteY14" fmla="*/ 1257037 h 2514073"/>
                <a:gd name="connsiteX15" fmla="*/ 593 w 1636873"/>
                <a:gd name="connsiteY15" fmla="*/ 1257037 h 251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873" h="2514073">
                  <a:moveTo>
                    <a:pt x="593" y="1257037"/>
                  </a:moveTo>
                  <a:cubicBezTo>
                    <a:pt x="593" y="849349"/>
                    <a:pt x="593" y="442452"/>
                    <a:pt x="593" y="34764"/>
                  </a:cubicBezTo>
                  <a:cubicBezTo>
                    <a:pt x="593" y="1580"/>
                    <a:pt x="2173" y="0"/>
                    <a:pt x="36147" y="0"/>
                  </a:cubicBezTo>
                  <a:cubicBezTo>
                    <a:pt x="371936" y="0"/>
                    <a:pt x="708515" y="0"/>
                    <a:pt x="1044304" y="0"/>
                  </a:cubicBezTo>
                  <a:cubicBezTo>
                    <a:pt x="1231556" y="0"/>
                    <a:pt x="1418018" y="790"/>
                    <a:pt x="1605270" y="790"/>
                  </a:cubicBezTo>
                  <a:cubicBezTo>
                    <a:pt x="1635294" y="790"/>
                    <a:pt x="1636874" y="2370"/>
                    <a:pt x="1636874" y="33184"/>
                  </a:cubicBezTo>
                  <a:cubicBezTo>
                    <a:pt x="1636874" y="238608"/>
                    <a:pt x="1636084" y="443242"/>
                    <a:pt x="1636084" y="648666"/>
                  </a:cubicBezTo>
                  <a:cubicBezTo>
                    <a:pt x="1636084" y="1024749"/>
                    <a:pt x="1637664" y="1400833"/>
                    <a:pt x="1635294" y="1776917"/>
                  </a:cubicBezTo>
                  <a:cubicBezTo>
                    <a:pt x="1633713" y="2010785"/>
                    <a:pt x="1636874" y="2245442"/>
                    <a:pt x="1634503" y="2479309"/>
                  </a:cubicBezTo>
                  <a:cubicBezTo>
                    <a:pt x="1634503" y="2514073"/>
                    <a:pt x="1634503" y="2514073"/>
                    <a:pt x="1600529" y="2514073"/>
                  </a:cubicBezTo>
                  <a:cubicBezTo>
                    <a:pt x="1427499" y="2514073"/>
                    <a:pt x="1254469" y="2514073"/>
                    <a:pt x="1080649" y="2513283"/>
                  </a:cubicBezTo>
                  <a:cubicBezTo>
                    <a:pt x="865744" y="2513283"/>
                    <a:pt x="650839" y="2512493"/>
                    <a:pt x="436724" y="2512493"/>
                  </a:cubicBezTo>
                  <a:cubicBezTo>
                    <a:pt x="302408" y="2512493"/>
                    <a:pt x="168092" y="2512493"/>
                    <a:pt x="33776" y="2512493"/>
                  </a:cubicBezTo>
                  <a:cubicBezTo>
                    <a:pt x="593" y="2512493"/>
                    <a:pt x="593" y="2512493"/>
                    <a:pt x="593" y="2478519"/>
                  </a:cubicBezTo>
                  <a:cubicBezTo>
                    <a:pt x="-198" y="2071622"/>
                    <a:pt x="-198" y="1663934"/>
                    <a:pt x="593" y="1257037"/>
                  </a:cubicBezTo>
                  <a:cubicBezTo>
                    <a:pt x="-198" y="1257037"/>
                    <a:pt x="-198" y="1257037"/>
                    <a:pt x="593" y="1257037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2021DB4-3027-4AF5-A939-D88E0759F8EC}"/>
                </a:ext>
              </a:extLst>
            </p:cNvPr>
            <p:cNvSpPr/>
            <p:nvPr/>
          </p:nvSpPr>
          <p:spPr>
            <a:xfrm>
              <a:off x="5334350" y="5197226"/>
              <a:ext cx="1636281" cy="470895"/>
            </a:xfrm>
            <a:custGeom>
              <a:avLst/>
              <a:gdLst>
                <a:gd name="connsiteX0" fmla="*/ 818536 w 1636281"/>
                <a:gd name="connsiteY0" fmla="*/ 0 h 470895"/>
                <a:gd name="connsiteX1" fmla="*/ 1602307 w 1636281"/>
                <a:gd name="connsiteY1" fmla="*/ 0 h 470895"/>
                <a:gd name="connsiteX2" fmla="*/ 1636281 w 1636281"/>
                <a:gd name="connsiteY2" fmla="*/ 33974 h 470895"/>
                <a:gd name="connsiteX3" fmla="*/ 1636281 w 1636281"/>
                <a:gd name="connsiteY3" fmla="*/ 443242 h 470895"/>
                <a:gd name="connsiteX4" fmla="*/ 1609418 w 1636281"/>
                <a:gd name="connsiteY4" fmla="*/ 470895 h 470895"/>
                <a:gd name="connsiteX5" fmla="*/ 830387 w 1636281"/>
                <a:gd name="connsiteY5" fmla="*/ 470105 h 470895"/>
                <a:gd name="connsiteX6" fmla="*/ 543583 w 1636281"/>
                <a:gd name="connsiteY6" fmla="*/ 470105 h 470895"/>
                <a:gd name="connsiteX7" fmla="*/ 410848 w 1636281"/>
                <a:gd name="connsiteY7" fmla="*/ 469315 h 470895"/>
                <a:gd name="connsiteX8" fmla="*/ 120094 w 1636281"/>
                <a:gd name="connsiteY8" fmla="*/ 470105 h 470895"/>
                <a:gd name="connsiteX9" fmla="*/ 20542 w 1636281"/>
                <a:gd name="connsiteY9" fmla="*/ 470105 h 470895"/>
                <a:gd name="connsiteX10" fmla="*/ 0 w 1636281"/>
                <a:gd name="connsiteY10" fmla="*/ 448772 h 470895"/>
                <a:gd name="connsiteX11" fmla="*/ 0 w 1636281"/>
                <a:gd name="connsiteY11" fmla="*/ 22913 h 470895"/>
                <a:gd name="connsiteX12" fmla="*/ 29233 w 1636281"/>
                <a:gd name="connsiteY12" fmla="*/ 790 h 470895"/>
                <a:gd name="connsiteX13" fmla="*/ 785352 w 1636281"/>
                <a:gd name="connsiteY13" fmla="*/ 790 h 470895"/>
                <a:gd name="connsiteX14" fmla="*/ 818536 w 1636281"/>
                <a:gd name="connsiteY14" fmla="*/ 0 h 470895"/>
                <a:gd name="connsiteX15" fmla="*/ 818536 w 1636281"/>
                <a:gd name="connsiteY15" fmla="*/ 0 h 4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281" h="470895">
                  <a:moveTo>
                    <a:pt x="818536" y="0"/>
                  </a:moveTo>
                  <a:cubicBezTo>
                    <a:pt x="1080056" y="0"/>
                    <a:pt x="1340787" y="0"/>
                    <a:pt x="1602307" y="0"/>
                  </a:cubicBezTo>
                  <a:cubicBezTo>
                    <a:pt x="1634701" y="0"/>
                    <a:pt x="1636281" y="790"/>
                    <a:pt x="1636281" y="33974"/>
                  </a:cubicBezTo>
                  <a:cubicBezTo>
                    <a:pt x="1636281" y="170660"/>
                    <a:pt x="1636281" y="306556"/>
                    <a:pt x="1636281" y="443242"/>
                  </a:cubicBezTo>
                  <a:cubicBezTo>
                    <a:pt x="1636281" y="468525"/>
                    <a:pt x="1633911" y="470895"/>
                    <a:pt x="1609418" y="470895"/>
                  </a:cubicBezTo>
                  <a:cubicBezTo>
                    <a:pt x="1349478" y="470895"/>
                    <a:pt x="1089537" y="470105"/>
                    <a:pt x="830387" y="470105"/>
                  </a:cubicBezTo>
                  <a:cubicBezTo>
                    <a:pt x="734786" y="470105"/>
                    <a:pt x="639185" y="471685"/>
                    <a:pt x="543583" y="470105"/>
                  </a:cubicBezTo>
                  <a:cubicBezTo>
                    <a:pt x="499338" y="469315"/>
                    <a:pt x="455093" y="469315"/>
                    <a:pt x="410848" y="469315"/>
                  </a:cubicBezTo>
                  <a:cubicBezTo>
                    <a:pt x="313667" y="470105"/>
                    <a:pt x="217275" y="467735"/>
                    <a:pt x="120094" y="470105"/>
                  </a:cubicBezTo>
                  <a:cubicBezTo>
                    <a:pt x="86910" y="470895"/>
                    <a:pt x="53726" y="470105"/>
                    <a:pt x="20542" y="470105"/>
                  </a:cubicBezTo>
                  <a:cubicBezTo>
                    <a:pt x="5531" y="470105"/>
                    <a:pt x="0" y="463784"/>
                    <a:pt x="0" y="448772"/>
                  </a:cubicBezTo>
                  <a:cubicBezTo>
                    <a:pt x="0" y="306556"/>
                    <a:pt x="790" y="165129"/>
                    <a:pt x="0" y="22913"/>
                  </a:cubicBezTo>
                  <a:cubicBezTo>
                    <a:pt x="0" y="-1580"/>
                    <a:pt x="14222" y="790"/>
                    <a:pt x="29233" y="790"/>
                  </a:cubicBezTo>
                  <a:cubicBezTo>
                    <a:pt x="281273" y="790"/>
                    <a:pt x="533312" y="790"/>
                    <a:pt x="785352" y="790"/>
                  </a:cubicBezTo>
                  <a:cubicBezTo>
                    <a:pt x="796413" y="0"/>
                    <a:pt x="807474" y="0"/>
                    <a:pt x="818536" y="0"/>
                  </a:cubicBezTo>
                  <a:cubicBezTo>
                    <a:pt x="818536" y="0"/>
                    <a:pt x="818536" y="0"/>
                    <a:pt x="818536" y="0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1E5A048-9FF2-4D2C-87C5-F7D85801FF46}"/>
                </a:ext>
              </a:extLst>
            </p:cNvPr>
            <p:cNvSpPr/>
            <p:nvPr/>
          </p:nvSpPr>
          <p:spPr>
            <a:xfrm>
              <a:off x="5911113" y="390305"/>
              <a:ext cx="483867" cy="486021"/>
            </a:xfrm>
            <a:custGeom>
              <a:avLst/>
              <a:gdLst>
                <a:gd name="connsiteX0" fmla="*/ 243353 w 483867"/>
                <a:gd name="connsiteY0" fmla="*/ 0 h 486021"/>
                <a:gd name="connsiteX1" fmla="*/ 483541 w 483867"/>
                <a:gd name="connsiteY1" fmla="*/ 255200 h 486021"/>
                <a:gd name="connsiteX2" fmla="*/ 240192 w 483867"/>
                <a:gd name="connsiteY2" fmla="*/ 485907 h 486021"/>
                <a:gd name="connsiteX3" fmla="*/ 4 w 483867"/>
                <a:gd name="connsiteY3" fmla="*/ 239398 h 486021"/>
                <a:gd name="connsiteX4" fmla="*/ 243353 w 483867"/>
                <a:gd name="connsiteY4" fmla="*/ 0 h 4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867" h="486021">
                  <a:moveTo>
                    <a:pt x="243353" y="0"/>
                  </a:moveTo>
                  <a:cubicBezTo>
                    <a:pt x="380829" y="790"/>
                    <a:pt x="490652" y="113773"/>
                    <a:pt x="483541" y="255200"/>
                  </a:cubicBezTo>
                  <a:cubicBezTo>
                    <a:pt x="477220" y="391096"/>
                    <a:pt x="364237" y="489857"/>
                    <a:pt x="240192" y="485907"/>
                  </a:cubicBezTo>
                  <a:cubicBezTo>
                    <a:pt x="105087" y="481956"/>
                    <a:pt x="-786" y="376084"/>
                    <a:pt x="4" y="239398"/>
                  </a:cubicBezTo>
                  <a:cubicBezTo>
                    <a:pt x="1585" y="103502"/>
                    <a:pt x="110617" y="0"/>
                    <a:pt x="243353" y="0"/>
                  </a:cubicBezTo>
                  <a:close/>
                </a:path>
              </a:pathLst>
            </a:custGeom>
            <a:solidFill>
              <a:srgbClr val="FEFEFE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14F726E6-B256-4AE0-8E5A-30C99B036FDB}"/>
                </a:ext>
              </a:extLst>
            </p:cNvPr>
            <p:cNvSpPr/>
            <p:nvPr/>
          </p:nvSpPr>
          <p:spPr>
            <a:xfrm>
              <a:off x="4550252" y="553064"/>
              <a:ext cx="1269582" cy="4059794"/>
            </a:xfrm>
            <a:custGeom>
              <a:avLst/>
              <a:gdLst>
                <a:gd name="connsiteX0" fmla="*/ 1254993 w 1269582"/>
                <a:gd name="connsiteY0" fmla="*/ 0 h 4059794"/>
                <a:gd name="connsiteX1" fmla="*/ 1005324 w 1269582"/>
                <a:gd name="connsiteY1" fmla="*/ 11061 h 4059794"/>
                <a:gd name="connsiteX2" fmla="*/ 592896 w 1269582"/>
                <a:gd name="connsiteY2" fmla="*/ 165129 h 4059794"/>
                <a:gd name="connsiteX3" fmla="*/ 123581 w 1269582"/>
                <a:gd name="connsiteY3" fmla="*/ 929148 h 4059794"/>
                <a:gd name="connsiteX4" fmla="*/ 1117 w 1269582"/>
                <a:gd name="connsiteY4" fmla="*/ 4033421 h 4059794"/>
                <a:gd name="connsiteX5" fmla="*/ 30350 w 1269582"/>
                <a:gd name="connsiteY5" fmla="*/ 4058704 h 4059794"/>
                <a:gd name="connsiteX6" fmla="*/ 201800 w 1269582"/>
                <a:gd name="connsiteY6" fmla="*/ 4048433 h 4059794"/>
                <a:gd name="connsiteX7" fmla="*/ 208911 w 1269582"/>
                <a:gd name="connsiteY7" fmla="*/ 4025520 h 4059794"/>
                <a:gd name="connsiteX8" fmla="*/ 246836 w 1269582"/>
                <a:gd name="connsiteY8" fmla="*/ 1490114 h 4059794"/>
                <a:gd name="connsiteX9" fmla="*/ 373250 w 1269582"/>
                <a:gd name="connsiteY9" fmla="*/ 826436 h 4059794"/>
                <a:gd name="connsiteX10" fmla="*/ 531269 w 1269582"/>
                <a:gd name="connsiteY10" fmla="*/ 519091 h 4059794"/>
                <a:gd name="connsiteX11" fmla="*/ 1266845 w 1269582"/>
                <a:gd name="connsiteY11" fmla="*/ 204634 h 4059794"/>
                <a:gd name="connsiteX12" fmla="*/ 1254993 w 1269582"/>
                <a:gd name="connsiteY12" fmla="*/ 0 h 40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9582" h="4059794">
                  <a:moveTo>
                    <a:pt x="1254993" y="0"/>
                  </a:moveTo>
                  <a:cubicBezTo>
                    <a:pt x="1175194" y="790"/>
                    <a:pt x="1084333" y="790"/>
                    <a:pt x="1005324" y="11061"/>
                  </a:cubicBezTo>
                  <a:cubicBezTo>
                    <a:pt x="851256" y="30024"/>
                    <a:pt x="720891" y="78219"/>
                    <a:pt x="592896" y="165129"/>
                  </a:cubicBezTo>
                  <a:cubicBezTo>
                    <a:pt x="328215" y="345270"/>
                    <a:pt x="209701" y="632864"/>
                    <a:pt x="123581" y="929148"/>
                  </a:cubicBezTo>
                  <a:cubicBezTo>
                    <a:pt x="-20216" y="1423746"/>
                    <a:pt x="1117" y="3974954"/>
                    <a:pt x="1117" y="4033421"/>
                  </a:cubicBezTo>
                  <a:cubicBezTo>
                    <a:pt x="1117" y="4059494"/>
                    <a:pt x="4277" y="4061864"/>
                    <a:pt x="30350" y="4058704"/>
                  </a:cubicBezTo>
                  <a:cubicBezTo>
                    <a:pt x="64324" y="4053963"/>
                    <a:pt x="179678" y="4063444"/>
                    <a:pt x="201800" y="4048433"/>
                  </a:cubicBezTo>
                  <a:cubicBezTo>
                    <a:pt x="210491" y="4042902"/>
                    <a:pt x="208911" y="4034211"/>
                    <a:pt x="208911" y="4025520"/>
                  </a:cubicBezTo>
                  <a:cubicBezTo>
                    <a:pt x="199430" y="3131925"/>
                    <a:pt x="221553" y="1918344"/>
                    <a:pt x="246836" y="1490114"/>
                  </a:cubicBezTo>
                  <a:cubicBezTo>
                    <a:pt x="260267" y="1253876"/>
                    <a:pt x="311623" y="990776"/>
                    <a:pt x="373250" y="826436"/>
                  </a:cubicBezTo>
                  <a:cubicBezTo>
                    <a:pt x="413545" y="717404"/>
                    <a:pt x="463321" y="613902"/>
                    <a:pt x="531269" y="519091"/>
                  </a:cubicBezTo>
                  <a:cubicBezTo>
                    <a:pt x="695608" y="289964"/>
                    <a:pt x="975301" y="195153"/>
                    <a:pt x="1266845" y="204634"/>
                  </a:cubicBezTo>
                  <a:cubicBezTo>
                    <a:pt x="1275536" y="203054"/>
                    <a:pt x="1261314" y="5531"/>
                    <a:pt x="1254993" y="0"/>
                  </a:cubicBezTo>
                  <a:close/>
                </a:path>
              </a:pathLst>
            </a:custGeom>
            <a:solidFill>
              <a:srgbClr val="20202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A104ED0D-9096-4770-93E9-E936448A9225}"/>
              </a:ext>
            </a:extLst>
          </p:cNvPr>
          <p:cNvSpPr/>
          <p:nvPr/>
        </p:nvSpPr>
        <p:spPr>
          <a:xfrm>
            <a:off x="820658" y="520534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B3719326-D537-4EB2-B11B-93E43ABBEFCA}"/>
              </a:ext>
            </a:extLst>
          </p:cNvPr>
          <p:cNvSpPr/>
          <p:nvPr/>
        </p:nvSpPr>
        <p:spPr>
          <a:xfrm>
            <a:off x="2334212" y="5773938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rgbClr val="FF0000"/>
                </a:solidFill>
                <a:latin typeface="+mj-lt"/>
              </a:rPr>
              <a:t>PRESENTATION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xmlns="" id="{84A7CEA3-F6B7-4970-B910-4D4DA04E3508}"/>
              </a:ext>
            </a:extLst>
          </p:cNvPr>
          <p:cNvSpPr/>
          <p:nvPr/>
        </p:nvSpPr>
        <p:spPr>
          <a:xfrm>
            <a:off x="820658" y="2723891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74A8AC-A41E-4767-A604-C44A9002EF0F}"/>
              </a:ext>
            </a:extLst>
          </p:cNvPr>
          <p:cNvSpPr txBox="1"/>
          <p:nvPr/>
        </p:nvSpPr>
        <p:spPr>
          <a:xfrm>
            <a:off x="820658" y="152149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rgbClr val="FF0000"/>
                </a:solidFill>
              </a:rPr>
              <a:t>Professional PPT Presentation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252668-12DE-4313-9AF8-C759ADA8E618}"/>
              </a:ext>
            </a:extLst>
          </p:cNvPr>
          <p:cNvSpPr txBox="1"/>
          <p:nvPr/>
        </p:nvSpPr>
        <p:spPr>
          <a:xfrm>
            <a:off x="3974935" y="1974513"/>
            <a:ext cx="2838632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9D20C6-641B-4263-B46C-B32F03118047}"/>
              </a:ext>
            </a:extLst>
          </p:cNvPr>
          <p:cNvSpPr txBox="1"/>
          <p:nvPr/>
        </p:nvSpPr>
        <p:spPr>
          <a:xfrm>
            <a:off x="3857240" y="1103925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rgbClr val="FF0000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74958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2" name="Grupo 21"/>
          <p:cNvGrpSpPr/>
          <p:nvPr/>
        </p:nvGrpSpPr>
        <p:grpSpPr>
          <a:xfrm>
            <a:off x="7942521" y="1750256"/>
            <a:ext cx="3070558" cy="4777071"/>
            <a:chOff x="1358900" y="185737"/>
            <a:chExt cx="839788" cy="1306514"/>
          </a:xfrm>
          <a:solidFill>
            <a:srgbClr val="C00000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587500" y="808038"/>
              <a:ext cx="461963" cy="684213"/>
            </a:xfrm>
            <a:custGeom>
              <a:avLst/>
              <a:gdLst>
                <a:gd name="T0" fmla="*/ 81 w 182"/>
                <a:gd name="T1" fmla="*/ 63 h 271"/>
                <a:gd name="T2" fmla="*/ 69 w 182"/>
                <a:gd name="T3" fmla="*/ 142 h 271"/>
                <a:gd name="T4" fmla="*/ 54 w 182"/>
                <a:gd name="T5" fmla="*/ 239 h 271"/>
                <a:gd name="T6" fmla="*/ 14 w 182"/>
                <a:gd name="T7" fmla="*/ 260 h 271"/>
                <a:gd name="T8" fmla="*/ 1 w 182"/>
                <a:gd name="T9" fmla="*/ 232 h 271"/>
                <a:gd name="T10" fmla="*/ 16 w 182"/>
                <a:gd name="T11" fmla="*/ 136 h 271"/>
                <a:gd name="T12" fmla="*/ 33 w 182"/>
                <a:gd name="T13" fmla="*/ 28 h 271"/>
                <a:gd name="T14" fmla="*/ 33 w 182"/>
                <a:gd name="T15" fmla="*/ 0 h 271"/>
                <a:gd name="T16" fmla="*/ 147 w 182"/>
                <a:gd name="T17" fmla="*/ 9 h 271"/>
                <a:gd name="T18" fmla="*/ 159 w 182"/>
                <a:gd name="T19" fmla="*/ 94 h 271"/>
                <a:gd name="T20" fmla="*/ 176 w 182"/>
                <a:gd name="T21" fmla="*/ 203 h 271"/>
                <a:gd name="T22" fmla="*/ 180 w 182"/>
                <a:gd name="T23" fmla="*/ 232 h 271"/>
                <a:gd name="T24" fmla="*/ 158 w 182"/>
                <a:gd name="T25" fmla="*/ 264 h 271"/>
                <a:gd name="T26" fmla="*/ 128 w 182"/>
                <a:gd name="T27" fmla="*/ 239 h 271"/>
                <a:gd name="T28" fmla="*/ 105 w 182"/>
                <a:gd name="T29" fmla="*/ 88 h 271"/>
                <a:gd name="T30" fmla="*/ 103 w 182"/>
                <a:gd name="T31" fmla="*/ 71 h 271"/>
                <a:gd name="T32" fmla="*/ 95 w 182"/>
                <a:gd name="T33" fmla="*/ 63 h 271"/>
                <a:gd name="T34" fmla="*/ 81 w 182"/>
                <a:gd name="T35" fmla="*/ 6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271">
                  <a:moveTo>
                    <a:pt x="81" y="63"/>
                  </a:moveTo>
                  <a:cubicBezTo>
                    <a:pt x="77" y="90"/>
                    <a:pt x="73" y="116"/>
                    <a:pt x="69" y="142"/>
                  </a:cubicBezTo>
                  <a:cubicBezTo>
                    <a:pt x="64" y="174"/>
                    <a:pt x="59" y="206"/>
                    <a:pt x="54" y="239"/>
                  </a:cubicBezTo>
                  <a:cubicBezTo>
                    <a:pt x="50" y="260"/>
                    <a:pt x="31" y="271"/>
                    <a:pt x="14" y="260"/>
                  </a:cubicBezTo>
                  <a:cubicBezTo>
                    <a:pt x="3" y="254"/>
                    <a:pt x="0" y="244"/>
                    <a:pt x="1" y="232"/>
                  </a:cubicBezTo>
                  <a:cubicBezTo>
                    <a:pt x="6" y="200"/>
                    <a:pt x="11" y="168"/>
                    <a:pt x="16" y="136"/>
                  </a:cubicBezTo>
                  <a:cubicBezTo>
                    <a:pt x="22" y="100"/>
                    <a:pt x="28" y="64"/>
                    <a:pt x="33" y="28"/>
                  </a:cubicBezTo>
                  <a:cubicBezTo>
                    <a:pt x="34" y="19"/>
                    <a:pt x="33" y="10"/>
                    <a:pt x="33" y="0"/>
                  </a:cubicBezTo>
                  <a:cubicBezTo>
                    <a:pt x="71" y="10"/>
                    <a:pt x="109" y="18"/>
                    <a:pt x="147" y="9"/>
                  </a:cubicBezTo>
                  <a:cubicBezTo>
                    <a:pt x="151" y="38"/>
                    <a:pt x="155" y="66"/>
                    <a:pt x="159" y="94"/>
                  </a:cubicBezTo>
                  <a:cubicBezTo>
                    <a:pt x="165" y="130"/>
                    <a:pt x="171" y="166"/>
                    <a:pt x="176" y="203"/>
                  </a:cubicBezTo>
                  <a:cubicBezTo>
                    <a:pt x="178" y="212"/>
                    <a:pt x="179" y="222"/>
                    <a:pt x="180" y="232"/>
                  </a:cubicBezTo>
                  <a:cubicBezTo>
                    <a:pt x="182" y="248"/>
                    <a:pt x="173" y="262"/>
                    <a:pt x="158" y="264"/>
                  </a:cubicBezTo>
                  <a:cubicBezTo>
                    <a:pt x="142" y="266"/>
                    <a:pt x="130" y="253"/>
                    <a:pt x="128" y="239"/>
                  </a:cubicBezTo>
                  <a:cubicBezTo>
                    <a:pt x="121" y="188"/>
                    <a:pt x="113" y="138"/>
                    <a:pt x="105" y="88"/>
                  </a:cubicBezTo>
                  <a:cubicBezTo>
                    <a:pt x="104" y="82"/>
                    <a:pt x="103" y="76"/>
                    <a:pt x="103" y="71"/>
                  </a:cubicBezTo>
                  <a:cubicBezTo>
                    <a:pt x="102" y="65"/>
                    <a:pt x="100" y="63"/>
                    <a:pt x="95" y="63"/>
                  </a:cubicBezTo>
                  <a:cubicBezTo>
                    <a:pt x="91" y="64"/>
                    <a:pt x="86" y="63"/>
                    <a:pt x="8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524000" y="520700"/>
              <a:ext cx="466725" cy="323850"/>
            </a:xfrm>
            <a:custGeom>
              <a:avLst/>
              <a:gdLst>
                <a:gd name="T0" fmla="*/ 82 w 184"/>
                <a:gd name="T1" fmla="*/ 62 h 128"/>
                <a:gd name="T2" fmla="*/ 143 w 184"/>
                <a:gd name="T3" fmla="*/ 37 h 128"/>
                <a:gd name="T4" fmla="*/ 145 w 184"/>
                <a:gd name="T5" fmla="*/ 39 h 128"/>
                <a:gd name="T6" fmla="*/ 145 w 184"/>
                <a:gd name="T7" fmla="*/ 24 h 128"/>
                <a:gd name="T8" fmla="*/ 119 w 184"/>
                <a:gd name="T9" fmla="*/ 22 h 128"/>
                <a:gd name="T10" fmla="*/ 107 w 184"/>
                <a:gd name="T11" fmla="*/ 11 h 128"/>
                <a:gd name="T12" fmla="*/ 119 w 184"/>
                <a:gd name="T13" fmla="*/ 0 h 128"/>
                <a:gd name="T14" fmla="*/ 155 w 184"/>
                <a:gd name="T15" fmla="*/ 1 h 128"/>
                <a:gd name="T16" fmla="*/ 172 w 184"/>
                <a:gd name="T17" fmla="*/ 17 h 128"/>
                <a:gd name="T18" fmla="*/ 175 w 184"/>
                <a:gd name="T19" fmla="*/ 45 h 128"/>
                <a:gd name="T20" fmla="*/ 181 w 184"/>
                <a:gd name="T21" fmla="*/ 56 h 128"/>
                <a:gd name="T22" fmla="*/ 179 w 184"/>
                <a:gd name="T23" fmla="*/ 66 h 128"/>
                <a:gd name="T24" fmla="*/ 174 w 184"/>
                <a:gd name="T25" fmla="*/ 94 h 128"/>
                <a:gd name="T26" fmla="*/ 182 w 184"/>
                <a:gd name="T27" fmla="*/ 111 h 128"/>
                <a:gd name="T28" fmla="*/ 183 w 184"/>
                <a:gd name="T29" fmla="*/ 114 h 128"/>
                <a:gd name="T30" fmla="*/ 46 w 184"/>
                <a:gd name="T31" fmla="*/ 104 h 128"/>
                <a:gd name="T32" fmla="*/ 46 w 184"/>
                <a:gd name="T33" fmla="*/ 67 h 128"/>
                <a:gd name="T34" fmla="*/ 18 w 184"/>
                <a:gd name="T35" fmla="*/ 67 h 128"/>
                <a:gd name="T36" fmla="*/ 0 w 184"/>
                <a:gd name="T37" fmla="*/ 20 h 128"/>
                <a:gd name="T38" fmla="*/ 22 w 184"/>
                <a:gd name="T39" fmla="*/ 1 h 128"/>
                <a:gd name="T40" fmla="*/ 26 w 184"/>
                <a:gd name="T41" fmla="*/ 8 h 128"/>
                <a:gd name="T42" fmla="*/ 24 w 184"/>
                <a:gd name="T43" fmla="*/ 12 h 128"/>
                <a:gd name="T44" fmla="*/ 40 w 184"/>
                <a:gd name="T45" fmla="*/ 45 h 128"/>
                <a:gd name="T46" fmla="*/ 46 w 184"/>
                <a:gd name="T47" fmla="*/ 46 h 128"/>
                <a:gd name="T48" fmla="*/ 82 w 184"/>
                <a:gd name="T49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4" h="128">
                  <a:moveTo>
                    <a:pt x="82" y="62"/>
                  </a:moveTo>
                  <a:cubicBezTo>
                    <a:pt x="103" y="54"/>
                    <a:pt x="123" y="46"/>
                    <a:pt x="143" y="37"/>
                  </a:cubicBezTo>
                  <a:cubicBezTo>
                    <a:pt x="144" y="38"/>
                    <a:pt x="144" y="39"/>
                    <a:pt x="145" y="39"/>
                  </a:cubicBezTo>
                  <a:cubicBezTo>
                    <a:pt x="145" y="35"/>
                    <a:pt x="145" y="30"/>
                    <a:pt x="145" y="24"/>
                  </a:cubicBezTo>
                  <a:cubicBezTo>
                    <a:pt x="136" y="23"/>
                    <a:pt x="128" y="23"/>
                    <a:pt x="119" y="22"/>
                  </a:cubicBezTo>
                  <a:cubicBezTo>
                    <a:pt x="112" y="21"/>
                    <a:pt x="107" y="17"/>
                    <a:pt x="107" y="11"/>
                  </a:cubicBezTo>
                  <a:cubicBezTo>
                    <a:pt x="107" y="5"/>
                    <a:pt x="112" y="0"/>
                    <a:pt x="119" y="0"/>
                  </a:cubicBezTo>
                  <a:cubicBezTo>
                    <a:pt x="131" y="1"/>
                    <a:pt x="143" y="1"/>
                    <a:pt x="155" y="1"/>
                  </a:cubicBezTo>
                  <a:cubicBezTo>
                    <a:pt x="165" y="2"/>
                    <a:pt x="171" y="7"/>
                    <a:pt x="172" y="17"/>
                  </a:cubicBezTo>
                  <a:cubicBezTo>
                    <a:pt x="173" y="26"/>
                    <a:pt x="173" y="36"/>
                    <a:pt x="175" y="45"/>
                  </a:cubicBezTo>
                  <a:cubicBezTo>
                    <a:pt x="176" y="49"/>
                    <a:pt x="178" y="53"/>
                    <a:pt x="181" y="56"/>
                  </a:cubicBezTo>
                  <a:cubicBezTo>
                    <a:pt x="183" y="60"/>
                    <a:pt x="184" y="63"/>
                    <a:pt x="179" y="66"/>
                  </a:cubicBezTo>
                  <a:cubicBezTo>
                    <a:pt x="170" y="74"/>
                    <a:pt x="168" y="83"/>
                    <a:pt x="174" y="94"/>
                  </a:cubicBezTo>
                  <a:cubicBezTo>
                    <a:pt x="177" y="100"/>
                    <a:pt x="179" y="105"/>
                    <a:pt x="182" y="111"/>
                  </a:cubicBezTo>
                  <a:cubicBezTo>
                    <a:pt x="182" y="112"/>
                    <a:pt x="182" y="112"/>
                    <a:pt x="183" y="114"/>
                  </a:cubicBezTo>
                  <a:cubicBezTo>
                    <a:pt x="136" y="128"/>
                    <a:pt x="91" y="118"/>
                    <a:pt x="46" y="104"/>
                  </a:cubicBezTo>
                  <a:cubicBezTo>
                    <a:pt x="52" y="91"/>
                    <a:pt x="60" y="78"/>
                    <a:pt x="46" y="67"/>
                  </a:cubicBezTo>
                  <a:cubicBezTo>
                    <a:pt x="38" y="59"/>
                    <a:pt x="31" y="60"/>
                    <a:pt x="18" y="67"/>
                  </a:cubicBezTo>
                  <a:cubicBezTo>
                    <a:pt x="8" y="53"/>
                    <a:pt x="0" y="38"/>
                    <a:pt x="0" y="20"/>
                  </a:cubicBezTo>
                  <a:cubicBezTo>
                    <a:pt x="0" y="7"/>
                    <a:pt x="9" y="0"/>
                    <a:pt x="22" y="1"/>
                  </a:cubicBezTo>
                  <a:cubicBezTo>
                    <a:pt x="27" y="2"/>
                    <a:pt x="28" y="4"/>
                    <a:pt x="26" y="8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17" y="28"/>
                    <a:pt x="23" y="41"/>
                    <a:pt x="40" y="45"/>
                  </a:cubicBezTo>
                  <a:cubicBezTo>
                    <a:pt x="42" y="45"/>
                    <a:pt x="44" y="46"/>
                    <a:pt x="46" y="46"/>
                  </a:cubicBezTo>
                  <a:cubicBezTo>
                    <a:pt x="67" y="50"/>
                    <a:pt x="67" y="50"/>
                    <a:pt x="8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697038" y="185737"/>
              <a:ext cx="242888" cy="241300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9 h 96"/>
                <a:gd name="T8" fmla="*/ 48 w 96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0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9"/>
                  </a:cubicBezTo>
                  <a:cubicBezTo>
                    <a:pt x="95" y="76"/>
                    <a:pt x="75" y="96"/>
                    <a:pt x="48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592263" y="457200"/>
              <a:ext cx="428625" cy="201613"/>
            </a:xfrm>
            <a:custGeom>
              <a:avLst/>
              <a:gdLst>
                <a:gd name="T0" fmla="*/ 31 w 169"/>
                <a:gd name="T1" fmla="*/ 63 h 80"/>
                <a:gd name="T2" fmla="*/ 31 w 169"/>
                <a:gd name="T3" fmla="*/ 49 h 80"/>
                <a:gd name="T4" fmla="*/ 30 w 169"/>
                <a:gd name="T5" fmla="*/ 48 h 80"/>
                <a:gd name="T6" fmla="*/ 25 w 169"/>
                <a:gd name="T7" fmla="*/ 58 h 80"/>
                <a:gd name="T8" fmla="*/ 15 w 169"/>
                <a:gd name="T9" fmla="*/ 63 h 80"/>
                <a:gd name="T10" fmla="*/ 1 w 169"/>
                <a:gd name="T11" fmla="*/ 54 h 80"/>
                <a:gd name="T12" fmla="*/ 1 w 169"/>
                <a:gd name="T13" fmla="*/ 44 h 80"/>
                <a:gd name="T14" fmla="*/ 6 w 169"/>
                <a:gd name="T15" fmla="*/ 24 h 80"/>
                <a:gd name="T16" fmla="*/ 18 w 169"/>
                <a:gd name="T17" fmla="*/ 9 h 80"/>
                <a:gd name="T18" fmla="*/ 46 w 169"/>
                <a:gd name="T19" fmla="*/ 0 h 80"/>
                <a:gd name="T20" fmla="*/ 125 w 169"/>
                <a:gd name="T21" fmla="*/ 0 h 80"/>
                <a:gd name="T22" fmla="*/ 169 w 169"/>
                <a:gd name="T23" fmla="*/ 30 h 80"/>
                <a:gd name="T24" fmla="*/ 152 w 169"/>
                <a:gd name="T25" fmla="*/ 39 h 80"/>
                <a:gd name="T26" fmla="*/ 121 w 169"/>
                <a:gd name="T27" fmla="*/ 20 h 80"/>
                <a:gd name="T28" fmla="*/ 91 w 169"/>
                <a:gd name="T29" fmla="*/ 20 h 80"/>
                <a:gd name="T30" fmla="*/ 74 w 169"/>
                <a:gd name="T31" fmla="*/ 35 h 80"/>
                <a:gd name="T32" fmla="*/ 88 w 169"/>
                <a:gd name="T33" fmla="*/ 52 h 80"/>
                <a:gd name="T34" fmla="*/ 107 w 169"/>
                <a:gd name="T35" fmla="*/ 54 h 80"/>
                <a:gd name="T36" fmla="*/ 111 w 169"/>
                <a:gd name="T37" fmla="*/ 57 h 80"/>
                <a:gd name="T38" fmla="*/ 108 w 169"/>
                <a:gd name="T39" fmla="*/ 60 h 80"/>
                <a:gd name="T40" fmla="*/ 62 w 169"/>
                <a:gd name="T41" fmla="*/ 79 h 80"/>
                <a:gd name="T42" fmla="*/ 53 w 169"/>
                <a:gd name="T43" fmla="*/ 77 h 80"/>
                <a:gd name="T44" fmla="*/ 31 w 169"/>
                <a:gd name="T4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80">
                  <a:moveTo>
                    <a:pt x="31" y="63"/>
                  </a:moveTo>
                  <a:cubicBezTo>
                    <a:pt x="31" y="60"/>
                    <a:pt x="31" y="54"/>
                    <a:pt x="31" y="49"/>
                  </a:cubicBezTo>
                  <a:cubicBezTo>
                    <a:pt x="31" y="49"/>
                    <a:pt x="30" y="48"/>
                    <a:pt x="30" y="48"/>
                  </a:cubicBezTo>
                  <a:cubicBezTo>
                    <a:pt x="28" y="51"/>
                    <a:pt x="26" y="54"/>
                    <a:pt x="25" y="58"/>
                  </a:cubicBezTo>
                  <a:cubicBezTo>
                    <a:pt x="24" y="63"/>
                    <a:pt x="21" y="67"/>
                    <a:pt x="15" y="63"/>
                  </a:cubicBezTo>
                  <a:cubicBezTo>
                    <a:pt x="10" y="60"/>
                    <a:pt x="5" y="58"/>
                    <a:pt x="1" y="54"/>
                  </a:cubicBezTo>
                  <a:cubicBezTo>
                    <a:pt x="0" y="52"/>
                    <a:pt x="0" y="47"/>
                    <a:pt x="1" y="44"/>
                  </a:cubicBezTo>
                  <a:cubicBezTo>
                    <a:pt x="3" y="38"/>
                    <a:pt x="6" y="32"/>
                    <a:pt x="6" y="24"/>
                  </a:cubicBezTo>
                  <a:cubicBezTo>
                    <a:pt x="6" y="19"/>
                    <a:pt x="13" y="13"/>
                    <a:pt x="18" y="9"/>
                  </a:cubicBezTo>
                  <a:cubicBezTo>
                    <a:pt x="26" y="3"/>
                    <a:pt x="36" y="0"/>
                    <a:pt x="46" y="0"/>
                  </a:cubicBezTo>
                  <a:cubicBezTo>
                    <a:pt x="72" y="1"/>
                    <a:pt x="99" y="0"/>
                    <a:pt x="125" y="0"/>
                  </a:cubicBezTo>
                  <a:cubicBezTo>
                    <a:pt x="148" y="0"/>
                    <a:pt x="160" y="8"/>
                    <a:pt x="169" y="30"/>
                  </a:cubicBezTo>
                  <a:cubicBezTo>
                    <a:pt x="163" y="33"/>
                    <a:pt x="157" y="36"/>
                    <a:pt x="152" y="39"/>
                  </a:cubicBezTo>
                  <a:cubicBezTo>
                    <a:pt x="148" y="24"/>
                    <a:pt x="136" y="19"/>
                    <a:pt x="121" y="20"/>
                  </a:cubicBezTo>
                  <a:cubicBezTo>
                    <a:pt x="111" y="20"/>
                    <a:pt x="101" y="19"/>
                    <a:pt x="91" y="20"/>
                  </a:cubicBezTo>
                  <a:cubicBezTo>
                    <a:pt x="82" y="20"/>
                    <a:pt x="75" y="26"/>
                    <a:pt x="74" y="35"/>
                  </a:cubicBezTo>
                  <a:cubicBezTo>
                    <a:pt x="73" y="43"/>
                    <a:pt x="79" y="51"/>
                    <a:pt x="88" y="52"/>
                  </a:cubicBezTo>
                  <a:cubicBezTo>
                    <a:pt x="94" y="53"/>
                    <a:pt x="100" y="53"/>
                    <a:pt x="107" y="54"/>
                  </a:cubicBezTo>
                  <a:cubicBezTo>
                    <a:pt x="109" y="54"/>
                    <a:pt x="110" y="56"/>
                    <a:pt x="111" y="57"/>
                  </a:cubicBezTo>
                  <a:cubicBezTo>
                    <a:pt x="110" y="58"/>
                    <a:pt x="109" y="60"/>
                    <a:pt x="108" y="60"/>
                  </a:cubicBezTo>
                  <a:cubicBezTo>
                    <a:pt x="93" y="66"/>
                    <a:pt x="77" y="72"/>
                    <a:pt x="62" y="79"/>
                  </a:cubicBezTo>
                  <a:cubicBezTo>
                    <a:pt x="58" y="80"/>
                    <a:pt x="56" y="80"/>
                    <a:pt x="53" y="77"/>
                  </a:cubicBezTo>
                  <a:cubicBezTo>
                    <a:pt x="47" y="72"/>
                    <a:pt x="40" y="69"/>
                    <a:pt x="3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1974850" y="554038"/>
              <a:ext cx="223838" cy="215900"/>
            </a:xfrm>
            <a:custGeom>
              <a:avLst/>
              <a:gdLst>
                <a:gd name="T0" fmla="*/ 46 w 88"/>
                <a:gd name="T1" fmla="*/ 86 h 86"/>
                <a:gd name="T2" fmla="*/ 16 w 88"/>
                <a:gd name="T3" fmla="*/ 48 h 86"/>
                <a:gd name="T4" fmla="*/ 6 w 88"/>
                <a:gd name="T5" fmla="*/ 27 h 86"/>
                <a:gd name="T6" fmla="*/ 12 w 88"/>
                <a:gd name="T7" fmla="*/ 2 h 86"/>
                <a:gd name="T8" fmla="*/ 23 w 88"/>
                <a:gd name="T9" fmla="*/ 2 h 86"/>
                <a:gd name="T10" fmla="*/ 37 w 88"/>
                <a:gd name="T11" fmla="*/ 13 h 86"/>
                <a:gd name="T12" fmla="*/ 57 w 88"/>
                <a:gd name="T13" fmla="*/ 23 h 86"/>
                <a:gd name="T14" fmla="*/ 74 w 88"/>
                <a:gd name="T15" fmla="*/ 14 h 86"/>
                <a:gd name="T16" fmla="*/ 78 w 88"/>
                <a:gd name="T17" fmla="*/ 8 h 86"/>
                <a:gd name="T18" fmla="*/ 79 w 88"/>
                <a:gd name="T19" fmla="*/ 35 h 86"/>
                <a:gd name="T20" fmla="*/ 71 w 88"/>
                <a:gd name="T21" fmla="*/ 49 h 86"/>
                <a:gd name="T22" fmla="*/ 46 w 88"/>
                <a:gd name="T23" fmla="*/ 86 h 86"/>
                <a:gd name="T24" fmla="*/ 54 w 88"/>
                <a:gd name="T25" fmla="*/ 40 h 86"/>
                <a:gd name="T26" fmla="*/ 45 w 88"/>
                <a:gd name="T27" fmla="*/ 34 h 86"/>
                <a:gd name="T28" fmla="*/ 38 w 88"/>
                <a:gd name="T29" fmla="*/ 40 h 86"/>
                <a:gd name="T30" fmla="*/ 45 w 88"/>
                <a:gd name="T31" fmla="*/ 46 h 86"/>
                <a:gd name="T32" fmla="*/ 54 w 88"/>
                <a:gd name="T33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46" y="86"/>
                  </a:moveTo>
                  <a:cubicBezTo>
                    <a:pt x="35" y="72"/>
                    <a:pt x="36" y="50"/>
                    <a:pt x="16" y="48"/>
                  </a:cubicBezTo>
                  <a:cubicBezTo>
                    <a:pt x="12" y="40"/>
                    <a:pt x="10" y="33"/>
                    <a:pt x="6" y="27"/>
                  </a:cubicBezTo>
                  <a:cubicBezTo>
                    <a:pt x="0" y="15"/>
                    <a:pt x="1" y="7"/>
                    <a:pt x="12" y="2"/>
                  </a:cubicBezTo>
                  <a:cubicBezTo>
                    <a:pt x="15" y="0"/>
                    <a:pt x="20" y="1"/>
                    <a:pt x="23" y="2"/>
                  </a:cubicBezTo>
                  <a:cubicBezTo>
                    <a:pt x="28" y="5"/>
                    <a:pt x="32" y="10"/>
                    <a:pt x="37" y="13"/>
                  </a:cubicBezTo>
                  <a:cubicBezTo>
                    <a:pt x="43" y="17"/>
                    <a:pt x="50" y="21"/>
                    <a:pt x="57" y="23"/>
                  </a:cubicBezTo>
                  <a:cubicBezTo>
                    <a:pt x="64" y="26"/>
                    <a:pt x="71" y="22"/>
                    <a:pt x="74" y="14"/>
                  </a:cubicBezTo>
                  <a:cubicBezTo>
                    <a:pt x="75" y="12"/>
                    <a:pt x="76" y="10"/>
                    <a:pt x="78" y="8"/>
                  </a:cubicBezTo>
                  <a:cubicBezTo>
                    <a:pt x="87" y="15"/>
                    <a:pt x="88" y="28"/>
                    <a:pt x="79" y="35"/>
                  </a:cubicBezTo>
                  <a:cubicBezTo>
                    <a:pt x="74" y="39"/>
                    <a:pt x="72" y="43"/>
                    <a:pt x="71" y="49"/>
                  </a:cubicBezTo>
                  <a:cubicBezTo>
                    <a:pt x="70" y="66"/>
                    <a:pt x="61" y="78"/>
                    <a:pt x="46" y="86"/>
                  </a:cubicBezTo>
                  <a:close/>
                  <a:moveTo>
                    <a:pt x="54" y="40"/>
                  </a:moveTo>
                  <a:cubicBezTo>
                    <a:pt x="50" y="37"/>
                    <a:pt x="47" y="34"/>
                    <a:pt x="45" y="34"/>
                  </a:cubicBezTo>
                  <a:cubicBezTo>
                    <a:pt x="42" y="34"/>
                    <a:pt x="40" y="38"/>
                    <a:pt x="38" y="40"/>
                  </a:cubicBezTo>
                  <a:cubicBezTo>
                    <a:pt x="40" y="42"/>
                    <a:pt x="42" y="46"/>
                    <a:pt x="45" y="46"/>
                  </a:cubicBezTo>
                  <a:cubicBezTo>
                    <a:pt x="47" y="46"/>
                    <a:pt x="50" y="43"/>
                    <a:pt x="5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522413" y="682625"/>
              <a:ext cx="133350" cy="155575"/>
            </a:xfrm>
            <a:custGeom>
              <a:avLst/>
              <a:gdLst>
                <a:gd name="T0" fmla="*/ 22 w 53"/>
                <a:gd name="T1" fmla="*/ 62 h 62"/>
                <a:gd name="T2" fmla="*/ 5 w 53"/>
                <a:gd name="T3" fmla="*/ 38 h 62"/>
                <a:gd name="T4" fmla="*/ 19 w 53"/>
                <a:gd name="T5" fmla="*/ 10 h 62"/>
                <a:gd name="T6" fmla="*/ 41 w 53"/>
                <a:gd name="T7" fmla="*/ 3 h 62"/>
                <a:gd name="T8" fmla="*/ 50 w 53"/>
                <a:gd name="T9" fmla="*/ 25 h 62"/>
                <a:gd name="T10" fmla="*/ 36 w 53"/>
                <a:gd name="T11" fmla="*/ 53 h 62"/>
                <a:gd name="T12" fmla="*/ 22 w 53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2">
                  <a:moveTo>
                    <a:pt x="22" y="62"/>
                  </a:moveTo>
                  <a:cubicBezTo>
                    <a:pt x="8" y="62"/>
                    <a:pt x="0" y="50"/>
                    <a:pt x="5" y="38"/>
                  </a:cubicBezTo>
                  <a:cubicBezTo>
                    <a:pt x="10" y="28"/>
                    <a:pt x="14" y="19"/>
                    <a:pt x="19" y="10"/>
                  </a:cubicBezTo>
                  <a:cubicBezTo>
                    <a:pt x="23" y="2"/>
                    <a:pt x="33" y="0"/>
                    <a:pt x="41" y="3"/>
                  </a:cubicBezTo>
                  <a:cubicBezTo>
                    <a:pt x="49" y="7"/>
                    <a:pt x="53" y="16"/>
                    <a:pt x="50" y="25"/>
                  </a:cubicBezTo>
                  <a:cubicBezTo>
                    <a:pt x="45" y="34"/>
                    <a:pt x="40" y="44"/>
                    <a:pt x="36" y="53"/>
                  </a:cubicBezTo>
                  <a:cubicBezTo>
                    <a:pt x="33" y="60"/>
                    <a:pt x="27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962150" y="682625"/>
              <a:ext cx="125413" cy="158750"/>
            </a:xfrm>
            <a:custGeom>
              <a:avLst/>
              <a:gdLst>
                <a:gd name="T0" fmla="*/ 49 w 49"/>
                <a:gd name="T1" fmla="*/ 46 h 63"/>
                <a:gd name="T2" fmla="*/ 36 w 49"/>
                <a:gd name="T3" fmla="*/ 61 h 63"/>
                <a:gd name="T4" fmla="*/ 17 w 49"/>
                <a:gd name="T5" fmla="*/ 54 h 63"/>
                <a:gd name="T6" fmla="*/ 3 w 49"/>
                <a:gd name="T7" fmla="*/ 26 h 63"/>
                <a:gd name="T8" fmla="*/ 8 w 49"/>
                <a:gd name="T9" fmla="*/ 6 h 63"/>
                <a:gd name="T10" fmla="*/ 29 w 49"/>
                <a:gd name="T11" fmla="*/ 5 h 63"/>
                <a:gd name="T12" fmla="*/ 49 w 49"/>
                <a:gd name="T13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3">
                  <a:moveTo>
                    <a:pt x="49" y="46"/>
                  </a:moveTo>
                  <a:cubicBezTo>
                    <a:pt x="48" y="53"/>
                    <a:pt x="43" y="60"/>
                    <a:pt x="36" y="61"/>
                  </a:cubicBezTo>
                  <a:cubicBezTo>
                    <a:pt x="28" y="63"/>
                    <a:pt x="21" y="60"/>
                    <a:pt x="17" y="54"/>
                  </a:cubicBezTo>
                  <a:cubicBezTo>
                    <a:pt x="12" y="44"/>
                    <a:pt x="8" y="35"/>
                    <a:pt x="3" y="26"/>
                  </a:cubicBezTo>
                  <a:cubicBezTo>
                    <a:pt x="0" y="18"/>
                    <a:pt x="2" y="11"/>
                    <a:pt x="8" y="6"/>
                  </a:cubicBezTo>
                  <a:cubicBezTo>
                    <a:pt x="14" y="1"/>
                    <a:pt x="23" y="0"/>
                    <a:pt x="29" y="5"/>
                  </a:cubicBezTo>
                  <a:cubicBezTo>
                    <a:pt x="34" y="9"/>
                    <a:pt x="49" y="39"/>
                    <a:pt x="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358900" y="677863"/>
              <a:ext cx="190500" cy="87313"/>
            </a:xfrm>
            <a:custGeom>
              <a:avLst/>
              <a:gdLst>
                <a:gd name="T0" fmla="*/ 75 w 75"/>
                <a:gd name="T1" fmla="*/ 19 h 35"/>
                <a:gd name="T2" fmla="*/ 68 w 75"/>
                <a:gd name="T3" fmla="*/ 32 h 35"/>
                <a:gd name="T4" fmla="*/ 62 w 75"/>
                <a:gd name="T5" fmla="*/ 35 h 35"/>
                <a:gd name="T6" fmla="*/ 4 w 75"/>
                <a:gd name="T7" fmla="*/ 16 h 35"/>
                <a:gd name="T8" fmla="*/ 1 w 75"/>
                <a:gd name="T9" fmla="*/ 5 h 35"/>
                <a:gd name="T10" fmla="*/ 12 w 75"/>
                <a:gd name="T11" fmla="*/ 2 h 35"/>
                <a:gd name="T12" fmla="*/ 75 w 75"/>
                <a:gd name="T1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5">
                  <a:moveTo>
                    <a:pt x="75" y="19"/>
                  </a:moveTo>
                  <a:cubicBezTo>
                    <a:pt x="73" y="24"/>
                    <a:pt x="71" y="28"/>
                    <a:pt x="68" y="32"/>
                  </a:cubicBezTo>
                  <a:cubicBezTo>
                    <a:pt x="67" y="34"/>
                    <a:pt x="64" y="35"/>
                    <a:pt x="62" y="35"/>
                  </a:cubicBezTo>
                  <a:cubicBezTo>
                    <a:pt x="41" y="32"/>
                    <a:pt x="22" y="28"/>
                    <a:pt x="4" y="16"/>
                  </a:cubicBezTo>
                  <a:cubicBezTo>
                    <a:pt x="2" y="14"/>
                    <a:pt x="0" y="8"/>
                    <a:pt x="1" y="5"/>
                  </a:cubicBezTo>
                  <a:cubicBezTo>
                    <a:pt x="2" y="3"/>
                    <a:pt x="10" y="0"/>
                    <a:pt x="12" y="2"/>
                  </a:cubicBezTo>
                  <a:cubicBezTo>
                    <a:pt x="31" y="13"/>
                    <a:pt x="52" y="17"/>
                    <a:pt x="7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60E4F19-0B20-472D-986D-BFBD7EAB1171}"/>
              </a:ext>
            </a:extLst>
          </p:cNvPr>
          <p:cNvGrpSpPr/>
          <p:nvPr/>
        </p:nvGrpSpPr>
        <p:grpSpPr>
          <a:xfrm>
            <a:off x="300155" y="1781458"/>
            <a:ext cx="4511942" cy="4224689"/>
            <a:chOff x="29243" y="1819282"/>
            <a:chExt cx="4511942" cy="422468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BF9A1A0-ACED-4048-B955-E897E8BE33C2}"/>
                </a:ext>
              </a:extLst>
            </p:cNvPr>
            <p:cNvGrpSpPr/>
            <p:nvPr/>
          </p:nvGrpSpPr>
          <p:grpSpPr>
            <a:xfrm>
              <a:off x="29243" y="3499616"/>
              <a:ext cx="2336964" cy="923330"/>
              <a:chOff x="2254894" y="4283314"/>
              <a:chExt cx="2357001" cy="92333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55EFA2F4-6D13-4033-B969-489F4842C8DE}"/>
                  </a:ext>
                </a:extLst>
              </p:cNvPr>
              <p:cNvSpPr txBox="1"/>
              <p:nvPr/>
            </p:nvSpPr>
            <p:spPr>
              <a:xfrm>
                <a:off x="2254894" y="4560313"/>
                <a:ext cx="2357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FAEDDA6E-8395-4CB3-9E0D-13FAE9324816}"/>
                  </a:ext>
                </a:extLst>
              </p:cNvPr>
              <p:cNvSpPr txBox="1"/>
              <p:nvPr/>
            </p:nvSpPr>
            <p:spPr>
              <a:xfrm>
                <a:off x="2254897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CCF7700-7CEF-4125-9B1E-61990A07D387}"/>
                </a:ext>
              </a:extLst>
            </p:cNvPr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B742A5A-FEF0-4305-9EED-2C46AEF05010}"/>
                </a:ext>
              </a:extLst>
            </p:cNvPr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F219CDA-EBB6-4E10-80E8-721811CF8D91}"/>
                </a:ext>
              </a:extLst>
            </p:cNvPr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B72F386-8192-4C9D-85E8-80A9B4AEEAAC}"/>
                </a:ext>
              </a:extLst>
            </p:cNvPr>
            <p:cNvSpPr txBox="1"/>
            <p:nvPr/>
          </p:nvSpPr>
          <p:spPr>
            <a:xfrm>
              <a:off x="3307018" y="5338708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F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7DBE37D-5D31-41E1-850E-600883B8652B}"/>
                </a:ext>
              </a:extLst>
            </p:cNvPr>
            <p:cNvSpPr txBox="1"/>
            <p:nvPr/>
          </p:nvSpPr>
          <p:spPr>
            <a:xfrm>
              <a:off x="2583085" y="3727110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BFA138E-6CBE-41BC-9A7F-F983BF67BDC1}"/>
                </a:ext>
              </a:extLst>
            </p:cNvPr>
            <p:cNvSpPr txBox="1"/>
            <p:nvPr/>
          </p:nvSpPr>
          <p:spPr>
            <a:xfrm>
              <a:off x="3307018" y="2037349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901DED47-1ECE-425E-A984-DD5C70158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5952" y="2675752"/>
              <a:ext cx="405233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FEFDB6FA-228A-406D-A1AA-00B8D9B6B168}"/>
                </a:ext>
              </a:extLst>
            </p:cNvPr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2434DD6B-5F23-4CC7-9E47-024A4962D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F76F4B0-6406-47A1-B4D3-BF1A63B59316}"/>
                </a:ext>
              </a:extLst>
            </p:cNvPr>
            <p:cNvGrpSpPr/>
            <p:nvPr/>
          </p:nvGrpSpPr>
          <p:grpSpPr>
            <a:xfrm>
              <a:off x="776883" y="1819282"/>
              <a:ext cx="2357003" cy="923330"/>
              <a:chOff x="2551705" y="4283314"/>
              <a:chExt cx="2357003" cy="92333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796F0AA-4C66-4C30-8749-5997E9E97E70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64EDBAA-AF9B-4E43-961A-C364E0736B3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EE45C7A8-61A6-4FFD-8304-6846FC691599}"/>
                </a:ext>
              </a:extLst>
            </p:cNvPr>
            <p:cNvGrpSpPr/>
            <p:nvPr/>
          </p:nvGrpSpPr>
          <p:grpSpPr>
            <a:xfrm>
              <a:off x="776883" y="5120641"/>
              <a:ext cx="2357003" cy="923330"/>
              <a:chOff x="2551705" y="4283314"/>
              <a:chExt cx="2357003" cy="92333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1F43100-99D3-4318-B232-D60E8CCA8208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2736BA0-DE6B-4653-9D9A-BDD2810BBA1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9366259-0F23-4B10-825D-444C9C7BDE6B}"/>
              </a:ext>
            </a:extLst>
          </p:cNvPr>
          <p:cNvGrpSpPr/>
          <p:nvPr/>
        </p:nvGrpSpPr>
        <p:grpSpPr>
          <a:xfrm>
            <a:off x="7270961" y="1781458"/>
            <a:ext cx="4543549" cy="4224689"/>
            <a:chOff x="6871568" y="1802665"/>
            <a:chExt cx="4543549" cy="422468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625A62DB-FA15-45E4-81C7-A16BBA07FFBB}"/>
                </a:ext>
              </a:extLst>
            </p:cNvPr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650A25F7-805C-4681-B95A-AE75E0E754F5}"/>
                </a:ext>
              </a:extLst>
            </p:cNvPr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5C29C7-B1AE-41E1-8DDC-9B7A76CA9039}"/>
                </a:ext>
              </a:extLst>
            </p:cNvPr>
            <p:cNvSpPr txBox="1"/>
            <p:nvPr/>
          </p:nvSpPr>
          <p:spPr>
            <a:xfrm>
              <a:off x="7151289" y="2020732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CDEF202-D8B0-42B1-9CD1-F5458650D48D}"/>
                </a:ext>
              </a:extLst>
            </p:cNvPr>
            <p:cNvSpPr txBox="1"/>
            <p:nvPr/>
          </p:nvSpPr>
          <p:spPr>
            <a:xfrm>
              <a:off x="8008774" y="3713553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79A4714-64D8-413B-B4E0-BED7B1E8CC93}"/>
                </a:ext>
              </a:extLst>
            </p:cNvPr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4C59A531-53F1-4D1D-97BD-120DC2122757}"/>
                </a:ext>
              </a:extLst>
            </p:cNvPr>
            <p:cNvSpPr txBox="1"/>
            <p:nvPr/>
          </p:nvSpPr>
          <p:spPr>
            <a:xfrm>
              <a:off x="7151289" y="5322091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048BA501-0C4E-4F87-BCB3-F0462B9D5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505" y="2657720"/>
              <a:ext cx="338080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FA20B7FB-3CBD-41E5-B854-FA495457D448}"/>
                </a:ext>
              </a:extLst>
            </p:cNvPr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57D37E19-E43A-48ED-93A4-6CAD7263D6B7}"/>
                </a:ext>
              </a:extLst>
            </p:cNvPr>
            <p:cNvCxnSpPr>
              <a:cxnSpLocks/>
            </p:cNvCxnSpPr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49FDE0F-BA24-4931-BF13-A2F894617E82}"/>
                </a:ext>
              </a:extLst>
            </p:cNvPr>
            <p:cNvGrpSpPr/>
            <p:nvPr/>
          </p:nvGrpSpPr>
          <p:grpSpPr>
            <a:xfrm>
              <a:off x="8189080" y="1802665"/>
              <a:ext cx="2357003" cy="923330"/>
              <a:chOff x="2551705" y="4283314"/>
              <a:chExt cx="2357003" cy="92333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514F56D-C080-4588-8514-72C9E0591C6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EC49FB0-4B23-4236-90DC-0A1D1934DA6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7DFADCFE-697E-44DF-A214-FE4A16C7B554}"/>
                </a:ext>
              </a:extLst>
            </p:cNvPr>
            <p:cNvGrpSpPr/>
            <p:nvPr/>
          </p:nvGrpSpPr>
          <p:grpSpPr>
            <a:xfrm>
              <a:off x="9078151" y="3474372"/>
              <a:ext cx="2336966" cy="923330"/>
              <a:chOff x="2551705" y="4283314"/>
              <a:chExt cx="2357003" cy="92333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90036224-AD22-4564-AD3B-FAC992BD67C2}"/>
                  </a:ext>
                </a:extLst>
              </p:cNvPr>
              <p:cNvSpPr txBox="1"/>
              <p:nvPr/>
            </p:nvSpPr>
            <p:spPr>
              <a:xfrm>
                <a:off x="2551707" y="4560313"/>
                <a:ext cx="2357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B5434942-66FD-41DE-A369-E1E7FFCE371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1A1B4DDD-097C-4BD7-B8C3-285BE6F03D0F}"/>
                </a:ext>
              </a:extLst>
            </p:cNvPr>
            <p:cNvGrpSpPr/>
            <p:nvPr/>
          </p:nvGrpSpPr>
          <p:grpSpPr>
            <a:xfrm>
              <a:off x="8189080" y="5104024"/>
              <a:ext cx="2357003" cy="923330"/>
              <a:chOff x="2551705" y="4283314"/>
              <a:chExt cx="2357003" cy="923330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948605A1-5C91-44BB-9682-1904472CA61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DB4440B3-BF30-4E06-8D8D-CB6BF01AD4CF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49" y="2700323"/>
            <a:ext cx="2062856" cy="25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5">
            <a:extLst>
              <a:ext uri="{FF2B5EF4-FFF2-40B4-BE49-F238E27FC236}">
                <a16:creationId xmlns:a16="http://schemas.microsoft.com/office/drawing/2014/main" xmlns="" id="{B601E5BB-6967-4349-B207-058E1BEB060A}"/>
              </a:ext>
            </a:extLst>
          </p:cNvPr>
          <p:cNvSpPr/>
          <p:nvPr/>
        </p:nvSpPr>
        <p:spPr>
          <a:xfrm>
            <a:off x="907626" y="1754285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BD64DBD-E5CA-4F4D-81BA-12DB3187D80D}"/>
              </a:ext>
            </a:extLst>
          </p:cNvPr>
          <p:cNvGrpSpPr/>
          <p:nvPr/>
        </p:nvGrpSpPr>
        <p:grpSpPr>
          <a:xfrm>
            <a:off x="907628" y="1754284"/>
            <a:ext cx="10368158" cy="4357363"/>
            <a:chOff x="657967" y="1543075"/>
            <a:chExt cx="7819475" cy="4357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EC52C03-803E-4942-A3D2-1FB9F64CAFB8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1237D19-42A4-473E-8C8E-314B3A389FC9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Up Arrow Callout 10">
            <a:extLst>
              <a:ext uri="{FF2B5EF4-FFF2-40B4-BE49-F238E27FC236}">
                <a16:creationId xmlns:a16="http://schemas.microsoft.com/office/drawing/2014/main" xmlns="" id="{91597499-0FCD-48F4-AEF3-7EAFA889A13C}"/>
              </a:ext>
            </a:extLst>
          </p:cNvPr>
          <p:cNvSpPr/>
          <p:nvPr/>
        </p:nvSpPr>
        <p:spPr>
          <a:xfrm rot="10800000">
            <a:off x="6415742" y="4205520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Up Arrow Callout 11">
            <a:extLst>
              <a:ext uri="{FF2B5EF4-FFF2-40B4-BE49-F238E27FC236}">
                <a16:creationId xmlns:a16="http://schemas.microsoft.com/office/drawing/2014/main" xmlns="" id="{4AA7F12D-3D2C-4293-9F13-B39056283EAF}"/>
              </a:ext>
            </a:extLst>
          </p:cNvPr>
          <p:cNvSpPr/>
          <p:nvPr/>
        </p:nvSpPr>
        <p:spPr>
          <a:xfrm rot="5400000">
            <a:off x="7902967" y="267060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Up Arrow Callout 12">
            <a:extLst>
              <a:ext uri="{FF2B5EF4-FFF2-40B4-BE49-F238E27FC236}">
                <a16:creationId xmlns:a16="http://schemas.microsoft.com/office/drawing/2014/main" xmlns="" id="{E0E794C4-AEE3-4F45-AEC5-0A760755155F}"/>
              </a:ext>
            </a:extLst>
          </p:cNvPr>
          <p:cNvSpPr/>
          <p:nvPr/>
        </p:nvSpPr>
        <p:spPr>
          <a:xfrm rot="16200000">
            <a:off x="2366564" y="2746582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CC07D2-BCDF-48E6-AE33-9EDFE7B7932E}"/>
              </a:ext>
            </a:extLst>
          </p:cNvPr>
          <p:cNvSpPr txBox="1"/>
          <p:nvPr/>
        </p:nvSpPr>
        <p:spPr>
          <a:xfrm>
            <a:off x="985451" y="3709488"/>
            <a:ext cx="18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BCE96-776C-4B39-9ED2-1F692F8DEF51}"/>
              </a:ext>
            </a:extLst>
          </p:cNvPr>
          <p:cNvSpPr txBox="1"/>
          <p:nvPr/>
        </p:nvSpPr>
        <p:spPr>
          <a:xfrm rot="5400000">
            <a:off x="5216400" y="2548309"/>
            <a:ext cx="174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71C733-68DD-4B80-874A-5DFEED0B4D08}"/>
              </a:ext>
            </a:extLst>
          </p:cNvPr>
          <p:cNvSpPr txBox="1"/>
          <p:nvPr/>
        </p:nvSpPr>
        <p:spPr>
          <a:xfrm>
            <a:off x="8825188" y="3709488"/>
            <a:ext cx="23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BB3EC7-09C3-4B2E-A2C6-8F7825AD051D}"/>
              </a:ext>
            </a:extLst>
          </p:cNvPr>
          <p:cNvSpPr txBox="1"/>
          <p:nvPr/>
        </p:nvSpPr>
        <p:spPr>
          <a:xfrm rot="5400000">
            <a:off x="5312200" y="5075418"/>
            <a:ext cx="155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1013C7-32AD-4941-8863-70E2150D2C94}"/>
              </a:ext>
            </a:extLst>
          </p:cNvPr>
          <p:cNvSpPr txBox="1"/>
          <p:nvPr/>
        </p:nvSpPr>
        <p:spPr>
          <a:xfrm>
            <a:off x="1981860" y="2396754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6C265A-4D84-4B33-80A5-EE65D5D637F3}"/>
              </a:ext>
            </a:extLst>
          </p:cNvPr>
          <p:cNvSpPr txBox="1"/>
          <p:nvPr/>
        </p:nvSpPr>
        <p:spPr>
          <a:xfrm>
            <a:off x="6618036" y="2622739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6D957D-3367-4D5E-BBB7-12A89BC19A98}"/>
              </a:ext>
            </a:extLst>
          </p:cNvPr>
          <p:cNvSpPr txBox="1"/>
          <p:nvPr/>
        </p:nvSpPr>
        <p:spPr>
          <a:xfrm>
            <a:off x="6715315" y="4422214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76ECA-7D59-402A-9D3C-D97836CB1FF2}"/>
              </a:ext>
            </a:extLst>
          </p:cNvPr>
          <p:cNvSpPr txBox="1"/>
          <p:nvPr/>
        </p:nvSpPr>
        <p:spPr>
          <a:xfrm>
            <a:off x="1896894" y="4406202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5C939E-BCCE-4FEC-B355-C3389D08C49E}"/>
              </a:ext>
            </a:extLst>
          </p:cNvPr>
          <p:cNvSpPr txBox="1"/>
          <p:nvPr/>
        </p:nvSpPr>
        <p:spPr>
          <a:xfrm>
            <a:off x="1125326" y="251986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3448B3-F38C-4C2D-A154-70E2B377C381}"/>
              </a:ext>
            </a:extLst>
          </p:cNvPr>
          <p:cNvSpPr txBox="1"/>
          <p:nvPr/>
        </p:nvSpPr>
        <p:spPr>
          <a:xfrm>
            <a:off x="8137638" y="184364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E64712B-AB0B-4DD2-959D-7FD8A66DF918}"/>
              </a:ext>
            </a:extLst>
          </p:cNvPr>
          <p:cNvSpPr txBox="1"/>
          <p:nvPr/>
        </p:nvSpPr>
        <p:spPr>
          <a:xfrm>
            <a:off x="10365296" y="454532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8B8EFCA-9833-4E02-85BB-1023A6733ED3}"/>
              </a:ext>
            </a:extLst>
          </p:cNvPr>
          <p:cNvSpPr txBox="1"/>
          <p:nvPr/>
        </p:nvSpPr>
        <p:spPr>
          <a:xfrm>
            <a:off x="3416496" y="5277820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2FF4CE8-ED08-4B4A-BD4B-5ECB12574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xmlns="" id="{3CBBAFC3-C575-4C60-BD48-9CDE46F05150}"/>
              </a:ext>
            </a:extLst>
          </p:cNvPr>
          <p:cNvGrpSpPr/>
          <p:nvPr/>
        </p:nvGrpSpPr>
        <p:grpSpPr>
          <a:xfrm>
            <a:off x="740692" y="1819454"/>
            <a:ext cx="3698080" cy="780265"/>
            <a:chOff x="4223789" y="1916833"/>
            <a:chExt cx="3698080" cy="7802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475C3A3-0A1D-4FFE-A09C-E3BED719619E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5BDE18E-2482-4A64-A73C-839BE4D714D6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그룹 4">
            <a:extLst>
              <a:ext uri="{FF2B5EF4-FFF2-40B4-BE49-F238E27FC236}">
                <a16:creationId xmlns:a16="http://schemas.microsoft.com/office/drawing/2014/main" xmlns="" id="{732EF59F-2569-46F4-A6B5-FE1A0FAC5B8A}"/>
              </a:ext>
            </a:extLst>
          </p:cNvPr>
          <p:cNvGrpSpPr/>
          <p:nvPr/>
        </p:nvGrpSpPr>
        <p:grpSpPr>
          <a:xfrm>
            <a:off x="4223789" y="2941744"/>
            <a:ext cx="3698080" cy="780265"/>
            <a:chOff x="4223789" y="3029664"/>
            <a:chExt cx="3698080" cy="7802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0DC862F-F21F-452F-BEA4-6C9650951F4C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968C7BC-F681-4C4B-8C39-982592951550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그룹 7">
            <a:extLst>
              <a:ext uri="{FF2B5EF4-FFF2-40B4-BE49-F238E27FC236}">
                <a16:creationId xmlns:a16="http://schemas.microsoft.com/office/drawing/2014/main" xmlns="" id="{CD110EB1-3152-42A8-B334-D4E7BA3E03B0}"/>
              </a:ext>
            </a:extLst>
          </p:cNvPr>
          <p:cNvGrpSpPr/>
          <p:nvPr/>
        </p:nvGrpSpPr>
        <p:grpSpPr>
          <a:xfrm>
            <a:off x="4223789" y="4054575"/>
            <a:ext cx="3698080" cy="780265"/>
            <a:chOff x="4223789" y="4142495"/>
            <a:chExt cx="3698080" cy="7802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7E053AD-5C5E-42C9-B00C-3D1743A30B97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397EB9E-6E92-4940-9827-C451ECB397BA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그룹 8">
            <a:extLst>
              <a:ext uri="{FF2B5EF4-FFF2-40B4-BE49-F238E27FC236}">
                <a16:creationId xmlns:a16="http://schemas.microsoft.com/office/drawing/2014/main" xmlns="" id="{877E6938-64A7-4137-8574-FFE99DBEC276}"/>
              </a:ext>
            </a:extLst>
          </p:cNvPr>
          <p:cNvGrpSpPr/>
          <p:nvPr/>
        </p:nvGrpSpPr>
        <p:grpSpPr>
          <a:xfrm>
            <a:off x="8198646" y="5154518"/>
            <a:ext cx="3698080" cy="780265"/>
            <a:chOff x="4223789" y="5255325"/>
            <a:chExt cx="3698080" cy="7802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705A24D-C4A8-403F-9E8E-7B7DF9376C64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9F19D8-47B2-4265-8E20-B2485BA6967B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591843" y="4225686"/>
            <a:ext cx="4135574" cy="1883440"/>
            <a:chOff x="1112838" y="4495800"/>
            <a:chExt cx="1477963" cy="673100"/>
          </a:xfrm>
          <a:solidFill>
            <a:srgbClr val="C0000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2213" y="4583113"/>
              <a:ext cx="557213" cy="450850"/>
            </a:xfrm>
            <a:custGeom>
              <a:avLst/>
              <a:gdLst>
                <a:gd name="T0" fmla="*/ 204 w 291"/>
                <a:gd name="T1" fmla="*/ 42 h 234"/>
                <a:gd name="T2" fmla="*/ 186 w 291"/>
                <a:gd name="T3" fmla="*/ 40 h 234"/>
                <a:gd name="T4" fmla="*/ 164 w 291"/>
                <a:gd name="T5" fmla="*/ 69 h 234"/>
                <a:gd name="T6" fmla="*/ 180 w 291"/>
                <a:gd name="T7" fmla="*/ 82 h 234"/>
                <a:gd name="T8" fmla="*/ 255 w 291"/>
                <a:gd name="T9" fmla="*/ 83 h 234"/>
                <a:gd name="T10" fmla="*/ 268 w 291"/>
                <a:gd name="T11" fmla="*/ 82 h 234"/>
                <a:gd name="T12" fmla="*/ 291 w 291"/>
                <a:gd name="T13" fmla="*/ 95 h 234"/>
                <a:gd name="T14" fmla="*/ 291 w 291"/>
                <a:gd name="T15" fmla="*/ 101 h 234"/>
                <a:gd name="T16" fmla="*/ 272 w 291"/>
                <a:gd name="T17" fmla="*/ 167 h 234"/>
                <a:gd name="T18" fmla="*/ 266 w 291"/>
                <a:gd name="T19" fmla="*/ 174 h 234"/>
                <a:gd name="T20" fmla="*/ 184 w 291"/>
                <a:gd name="T21" fmla="*/ 223 h 234"/>
                <a:gd name="T22" fmla="*/ 163 w 291"/>
                <a:gd name="T23" fmla="*/ 227 h 234"/>
                <a:gd name="T24" fmla="*/ 86 w 291"/>
                <a:gd name="T25" fmla="*/ 234 h 234"/>
                <a:gd name="T26" fmla="*/ 74 w 291"/>
                <a:gd name="T27" fmla="*/ 233 h 234"/>
                <a:gd name="T28" fmla="*/ 21 w 291"/>
                <a:gd name="T29" fmla="*/ 213 h 234"/>
                <a:gd name="T30" fmla="*/ 15 w 291"/>
                <a:gd name="T31" fmla="*/ 208 h 234"/>
                <a:gd name="T32" fmla="*/ 1 w 291"/>
                <a:gd name="T33" fmla="*/ 158 h 234"/>
                <a:gd name="T34" fmla="*/ 1 w 291"/>
                <a:gd name="T35" fmla="*/ 141 h 234"/>
                <a:gd name="T36" fmla="*/ 16 w 291"/>
                <a:gd name="T37" fmla="*/ 78 h 234"/>
                <a:gd name="T38" fmla="*/ 20 w 291"/>
                <a:gd name="T39" fmla="*/ 70 h 234"/>
                <a:gd name="T40" fmla="*/ 78 w 291"/>
                <a:gd name="T41" fmla="*/ 25 h 234"/>
                <a:gd name="T42" fmla="*/ 105 w 291"/>
                <a:gd name="T43" fmla="*/ 12 h 234"/>
                <a:gd name="T44" fmla="*/ 144 w 291"/>
                <a:gd name="T45" fmla="*/ 1 h 234"/>
                <a:gd name="T46" fmla="*/ 153 w 291"/>
                <a:gd name="T47" fmla="*/ 2 h 234"/>
                <a:gd name="T48" fmla="*/ 204 w 291"/>
                <a:gd name="T49" fmla="*/ 40 h 234"/>
                <a:gd name="T50" fmla="*/ 204 w 291"/>
                <a:gd name="T51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1" h="234">
                  <a:moveTo>
                    <a:pt x="204" y="42"/>
                  </a:moveTo>
                  <a:cubicBezTo>
                    <a:pt x="198" y="42"/>
                    <a:pt x="192" y="41"/>
                    <a:pt x="186" y="40"/>
                  </a:cubicBezTo>
                  <a:cubicBezTo>
                    <a:pt x="169" y="39"/>
                    <a:pt x="159" y="52"/>
                    <a:pt x="164" y="69"/>
                  </a:cubicBezTo>
                  <a:cubicBezTo>
                    <a:pt x="166" y="77"/>
                    <a:pt x="173" y="80"/>
                    <a:pt x="180" y="82"/>
                  </a:cubicBezTo>
                  <a:cubicBezTo>
                    <a:pt x="205" y="86"/>
                    <a:pt x="230" y="86"/>
                    <a:pt x="255" y="83"/>
                  </a:cubicBezTo>
                  <a:cubicBezTo>
                    <a:pt x="260" y="83"/>
                    <a:pt x="264" y="82"/>
                    <a:pt x="268" y="82"/>
                  </a:cubicBezTo>
                  <a:cubicBezTo>
                    <a:pt x="283" y="80"/>
                    <a:pt x="285" y="81"/>
                    <a:pt x="291" y="95"/>
                  </a:cubicBezTo>
                  <a:cubicBezTo>
                    <a:pt x="291" y="96"/>
                    <a:pt x="291" y="99"/>
                    <a:pt x="291" y="101"/>
                  </a:cubicBezTo>
                  <a:cubicBezTo>
                    <a:pt x="285" y="123"/>
                    <a:pt x="278" y="145"/>
                    <a:pt x="272" y="167"/>
                  </a:cubicBezTo>
                  <a:cubicBezTo>
                    <a:pt x="271" y="170"/>
                    <a:pt x="269" y="172"/>
                    <a:pt x="266" y="174"/>
                  </a:cubicBezTo>
                  <a:cubicBezTo>
                    <a:pt x="239" y="190"/>
                    <a:pt x="212" y="207"/>
                    <a:pt x="184" y="223"/>
                  </a:cubicBezTo>
                  <a:cubicBezTo>
                    <a:pt x="178" y="226"/>
                    <a:pt x="170" y="226"/>
                    <a:pt x="163" y="227"/>
                  </a:cubicBezTo>
                  <a:cubicBezTo>
                    <a:pt x="138" y="229"/>
                    <a:pt x="112" y="232"/>
                    <a:pt x="86" y="234"/>
                  </a:cubicBezTo>
                  <a:cubicBezTo>
                    <a:pt x="82" y="234"/>
                    <a:pt x="78" y="234"/>
                    <a:pt x="74" y="233"/>
                  </a:cubicBezTo>
                  <a:cubicBezTo>
                    <a:pt x="56" y="226"/>
                    <a:pt x="38" y="220"/>
                    <a:pt x="21" y="213"/>
                  </a:cubicBezTo>
                  <a:cubicBezTo>
                    <a:pt x="18" y="213"/>
                    <a:pt x="16" y="210"/>
                    <a:pt x="15" y="208"/>
                  </a:cubicBezTo>
                  <a:cubicBezTo>
                    <a:pt x="10" y="191"/>
                    <a:pt x="5" y="175"/>
                    <a:pt x="1" y="158"/>
                  </a:cubicBezTo>
                  <a:cubicBezTo>
                    <a:pt x="0" y="153"/>
                    <a:pt x="0" y="147"/>
                    <a:pt x="1" y="141"/>
                  </a:cubicBezTo>
                  <a:cubicBezTo>
                    <a:pt x="5" y="120"/>
                    <a:pt x="10" y="99"/>
                    <a:pt x="16" y="78"/>
                  </a:cubicBezTo>
                  <a:cubicBezTo>
                    <a:pt x="16" y="75"/>
                    <a:pt x="18" y="72"/>
                    <a:pt x="20" y="70"/>
                  </a:cubicBezTo>
                  <a:cubicBezTo>
                    <a:pt x="39" y="55"/>
                    <a:pt x="59" y="40"/>
                    <a:pt x="78" y="25"/>
                  </a:cubicBezTo>
                  <a:cubicBezTo>
                    <a:pt x="86" y="18"/>
                    <a:pt x="95" y="14"/>
                    <a:pt x="105" y="12"/>
                  </a:cubicBezTo>
                  <a:cubicBezTo>
                    <a:pt x="118" y="9"/>
                    <a:pt x="131" y="4"/>
                    <a:pt x="144" y="1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70" y="15"/>
                    <a:pt x="187" y="28"/>
                    <a:pt x="204" y="40"/>
                  </a:cubicBezTo>
                  <a:cubicBezTo>
                    <a:pt x="204" y="41"/>
                    <a:pt x="204" y="42"/>
                    <a:pt x="20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773238" y="4589463"/>
              <a:ext cx="596900" cy="569913"/>
            </a:xfrm>
            <a:custGeom>
              <a:avLst/>
              <a:gdLst>
                <a:gd name="T0" fmla="*/ 104 w 312"/>
                <a:gd name="T1" fmla="*/ 112 h 296"/>
                <a:gd name="T2" fmla="*/ 33 w 312"/>
                <a:gd name="T3" fmla="*/ 66 h 296"/>
                <a:gd name="T4" fmla="*/ 56 w 312"/>
                <a:gd name="T5" fmla="*/ 59 h 296"/>
                <a:gd name="T6" fmla="*/ 75 w 312"/>
                <a:gd name="T7" fmla="*/ 33 h 296"/>
                <a:gd name="T8" fmla="*/ 44 w 312"/>
                <a:gd name="T9" fmla="*/ 19 h 296"/>
                <a:gd name="T10" fmla="*/ 21 w 312"/>
                <a:gd name="T11" fmla="*/ 25 h 296"/>
                <a:gd name="T12" fmla="*/ 20 w 312"/>
                <a:gd name="T13" fmla="*/ 23 h 296"/>
                <a:gd name="T14" fmla="*/ 33 w 312"/>
                <a:gd name="T15" fmla="*/ 10 h 296"/>
                <a:gd name="T16" fmla="*/ 80 w 312"/>
                <a:gd name="T17" fmla="*/ 6 h 296"/>
                <a:gd name="T18" fmla="*/ 180 w 312"/>
                <a:gd name="T19" fmla="*/ 81 h 296"/>
                <a:gd name="T20" fmla="*/ 182 w 312"/>
                <a:gd name="T21" fmla="*/ 129 h 296"/>
                <a:gd name="T22" fmla="*/ 181 w 312"/>
                <a:gd name="T23" fmla="*/ 150 h 296"/>
                <a:gd name="T24" fmla="*/ 213 w 312"/>
                <a:gd name="T25" fmla="*/ 191 h 296"/>
                <a:gd name="T26" fmla="*/ 295 w 312"/>
                <a:gd name="T27" fmla="*/ 243 h 296"/>
                <a:gd name="T28" fmla="*/ 310 w 312"/>
                <a:gd name="T29" fmla="*/ 272 h 296"/>
                <a:gd name="T30" fmla="*/ 287 w 312"/>
                <a:gd name="T31" fmla="*/ 293 h 296"/>
                <a:gd name="T32" fmla="*/ 262 w 312"/>
                <a:gd name="T33" fmla="*/ 286 h 296"/>
                <a:gd name="T34" fmla="*/ 167 w 312"/>
                <a:gd name="T35" fmla="*/ 221 h 296"/>
                <a:gd name="T36" fmla="*/ 131 w 312"/>
                <a:gd name="T37" fmla="*/ 167 h 296"/>
                <a:gd name="T38" fmla="*/ 125 w 312"/>
                <a:gd name="T39" fmla="*/ 164 h 296"/>
                <a:gd name="T40" fmla="*/ 67 w 312"/>
                <a:gd name="T41" fmla="*/ 181 h 296"/>
                <a:gd name="T42" fmla="*/ 79 w 312"/>
                <a:gd name="T43" fmla="*/ 214 h 296"/>
                <a:gd name="T44" fmla="*/ 95 w 312"/>
                <a:gd name="T45" fmla="*/ 255 h 296"/>
                <a:gd name="T46" fmla="*/ 79 w 312"/>
                <a:gd name="T47" fmla="*/ 291 h 296"/>
                <a:gd name="T48" fmla="*/ 45 w 312"/>
                <a:gd name="T49" fmla="*/ 274 h 296"/>
                <a:gd name="T50" fmla="*/ 24 w 312"/>
                <a:gd name="T51" fmla="*/ 219 h 296"/>
                <a:gd name="T52" fmla="*/ 7 w 312"/>
                <a:gd name="T53" fmla="*/ 174 h 296"/>
                <a:gd name="T54" fmla="*/ 28 w 312"/>
                <a:gd name="T55" fmla="*/ 136 h 296"/>
                <a:gd name="T56" fmla="*/ 103 w 312"/>
                <a:gd name="T57" fmla="*/ 115 h 296"/>
                <a:gd name="T58" fmla="*/ 104 w 312"/>
                <a:gd name="T59" fmla="*/ 11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2" h="296">
                  <a:moveTo>
                    <a:pt x="104" y="112"/>
                  </a:moveTo>
                  <a:cubicBezTo>
                    <a:pt x="81" y="97"/>
                    <a:pt x="57" y="82"/>
                    <a:pt x="33" y="66"/>
                  </a:cubicBezTo>
                  <a:cubicBezTo>
                    <a:pt x="41" y="63"/>
                    <a:pt x="49" y="61"/>
                    <a:pt x="56" y="59"/>
                  </a:cubicBezTo>
                  <a:cubicBezTo>
                    <a:pt x="71" y="55"/>
                    <a:pt x="78" y="44"/>
                    <a:pt x="75" y="33"/>
                  </a:cubicBezTo>
                  <a:cubicBezTo>
                    <a:pt x="71" y="19"/>
                    <a:pt x="57" y="13"/>
                    <a:pt x="44" y="19"/>
                  </a:cubicBezTo>
                  <a:cubicBezTo>
                    <a:pt x="37" y="22"/>
                    <a:pt x="29" y="23"/>
                    <a:pt x="21" y="25"/>
                  </a:cubicBezTo>
                  <a:cubicBezTo>
                    <a:pt x="21" y="24"/>
                    <a:pt x="20" y="23"/>
                    <a:pt x="20" y="23"/>
                  </a:cubicBezTo>
                  <a:cubicBezTo>
                    <a:pt x="24" y="18"/>
                    <a:pt x="28" y="13"/>
                    <a:pt x="33" y="10"/>
                  </a:cubicBezTo>
                  <a:cubicBezTo>
                    <a:pt x="48" y="1"/>
                    <a:pt x="64" y="0"/>
                    <a:pt x="80" y="6"/>
                  </a:cubicBezTo>
                  <a:cubicBezTo>
                    <a:pt x="120" y="22"/>
                    <a:pt x="153" y="47"/>
                    <a:pt x="180" y="81"/>
                  </a:cubicBezTo>
                  <a:cubicBezTo>
                    <a:pt x="191" y="96"/>
                    <a:pt x="193" y="114"/>
                    <a:pt x="182" y="129"/>
                  </a:cubicBezTo>
                  <a:cubicBezTo>
                    <a:pt x="177" y="136"/>
                    <a:pt x="179" y="143"/>
                    <a:pt x="181" y="150"/>
                  </a:cubicBezTo>
                  <a:cubicBezTo>
                    <a:pt x="188" y="166"/>
                    <a:pt x="200" y="180"/>
                    <a:pt x="213" y="191"/>
                  </a:cubicBezTo>
                  <a:cubicBezTo>
                    <a:pt x="238" y="213"/>
                    <a:pt x="266" y="228"/>
                    <a:pt x="295" y="243"/>
                  </a:cubicBezTo>
                  <a:cubicBezTo>
                    <a:pt x="307" y="249"/>
                    <a:pt x="312" y="260"/>
                    <a:pt x="310" y="272"/>
                  </a:cubicBezTo>
                  <a:cubicBezTo>
                    <a:pt x="308" y="283"/>
                    <a:pt x="299" y="293"/>
                    <a:pt x="287" y="293"/>
                  </a:cubicBezTo>
                  <a:cubicBezTo>
                    <a:pt x="279" y="293"/>
                    <a:pt x="270" y="290"/>
                    <a:pt x="262" y="286"/>
                  </a:cubicBezTo>
                  <a:cubicBezTo>
                    <a:pt x="228" y="269"/>
                    <a:pt x="195" y="249"/>
                    <a:pt x="167" y="221"/>
                  </a:cubicBezTo>
                  <a:cubicBezTo>
                    <a:pt x="151" y="206"/>
                    <a:pt x="138" y="188"/>
                    <a:pt x="131" y="167"/>
                  </a:cubicBezTo>
                  <a:cubicBezTo>
                    <a:pt x="130" y="165"/>
                    <a:pt x="127" y="163"/>
                    <a:pt x="125" y="164"/>
                  </a:cubicBezTo>
                  <a:cubicBezTo>
                    <a:pt x="106" y="169"/>
                    <a:pt x="87" y="175"/>
                    <a:pt x="67" y="181"/>
                  </a:cubicBezTo>
                  <a:cubicBezTo>
                    <a:pt x="71" y="192"/>
                    <a:pt x="75" y="203"/>
                    <a:pt x="79" y="214"/>
                  </a:cubicBezTo>
                  <a:cubicBezTo>
                    <a:pt x="84" y="228"/>
                    <a:pt x="90" y="241"/>
                    <a:pt x="95" y="255"/>
                  </a:cubicBezTo>
                  <a:cubicBezTo>
                    <a:pt x="101" y="270"/>
                    <a:pt x="94" y="286"/>
                    <a:pt x="79" y="291"/>
                  </a:cubicBezTo>
                  <a:cubicBezTo>
                    <a:pt x="66" y="296"/>
                    <a:pt x="50" y="288"/>
                    <a:pt x="45" y="274"/>
                  </a:cubicBezTo>
                  <a:cubicBezTo>
                    <a:pt x="38" y="256"/>
                    <a:pt x="31" y="237"/>
                    <a:pt x="24" y="219"/>
                  </a:cubicBezTo>
                  <a:cubicBezTo>
                    <a:pt x="18" y="204"/>
                    <a:pt x="12" y="189"/>
                    <a:pt x="7" y="174"/>
                  </a:cubicBezTo>
                  <a:cubicBezTo>
                    <a:pt x="0" y="157"/>
                    <a:pt x="9" y="141"/>
                    <a:pt x="28" y="136"/>
                  </a:cubicBezTo>
                  <a:cubicBezTo>
                    <a:pt x="53" y="129"/>
                    <a:pt x="78" y="122"/>
                    <a:pt x="103" y="115"/>
                  </a:cubicBezTo>
                  <a:cubicBezTo>
                    <a:pt x="104" y="114"/>
                    <a:pt x="104" y="113"/>
                    <a:pt x="10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35200" y="4778375"/>
              <a:ext cx="196850" cy="184150"/>
            </a:xfrm>
            <a:custGeom>
              <a:avLst/>
              <a:gdLst>
                <a:gd name="T0" fmla="*/ 50 w 103"/>
                <a:gd name="T1" fmla="*/ 92 h 96"/>
                <a:gd name="T2" fmla="*/ 9 w 103"/>
                <a:gd name="T3" fmla="*/ 74 h 96"/>
                <a:gd name="T4" fmla="*/ 11 w 103"/>
                <a:gd name="T5" fmla="*/ 23 h 96"/>
                <a:gd name="T6" fmla="*/ 58 w 103"/>
                <a:gd name="T7" fmla="*/ 3 h 96"/>
                <a:gd name="T8" fmla="*/ 96 w 103"/>
                <a:gd name="T9" fmla="*/ 35 h 96"/>
                <a:gd name="T10" fmla="*/ 76 w 103"/>
                <a:gd name="T11" fmla="*/ 90 h 96"/>
                <a:gd name="T12" fmla="*/ 50 w 103"/>
                <a:gd name="T13" fmla="*/ 94 h 96"/>
                <a:gd name="T14" fmla="*/ 50 w 103"/>
                <a:gd name="T15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6">
                  <a:moveTo>
                    <a:pt x="50" y="92"/>
                  </a:moveTo>
                  <a:cubicBezTo>
                    <a:pt x="32" y="96"/>
                    <a:pt x="18" y="90"/>
                    <a:pt x="9" y="74"/>
                  </a:cubicBezTo>
                  <a:cubicBezTo>
                    <a:pt x="0" y="57"/>
                    <a:pt x="0" y="40"/>
                    <a:pt x="11" y="23"/>
                  </a:cubicBezTo>
                  <a:cubicBezTo>
                    <a:pt x="22" y="6"/>
                    <a:pt x="38" y="0"/>
                    <a:pt x="58" y="3"/>
                  </a:cubicBezTo>
                  <a:cubicBezTo>
                    <a:pt x="77" y="5"/>
                    <a:pt x="89" y="17"/>
                    <a:pt x="96" y="35"/>
                  </a:cubicBezTo>
                  <a:cubicBezTo>
                    <a:pt x="103" y="55"/>
                    <a:pt x="95" y="79"/>
                    <a:pt x="76" y="90"/>
                  </a:cubicBezTo>
                  <a:cubicBezTo>
                    <a:pt x="69" y="94"/>
                    <a:pt x="59" y="93"/>
                    <a:pt x="50" y="94"/>
                  </a:cubicBezTo>
                  <a:cubicBezTo>
                    <a:pt x="50" y="94"/>
                    <a:pt x="50" y="93"/>
                    <a:pt x="5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508125" y="4625975"/>
              <a:ext cx="406400" cy="115888"/>
            </a:xfrm>
            <a:custGeom>
              <a:avLst/>
              <a:gdLst>
                <a:gd name="T0" fmla="*/ 54 w 212"/>
                <a:gd name="T1" fmla="*/ 60 h 60"/>
                <a:gd name="T2" fmla="*/ 16 w 212"/>
                <a:gd name="T3" fmla="*/ 56 h 60"/>
                <a:gd name="T4" fmla="*/ 1 w 212"/>
                <a:gd name="T5" fmla="*/ 38 h 60"/>
                <a:gd name="T6" fmla="*/ 19 w 212"/>
                <a:gd name="T7" fmla="*/ 22 h 60"/>
                <a:gd name="T8" fmla="*/ 58 w 212"/>
                <a:gd name="T9" fmla="*/ 24 h 60"/>
                <a:gd name="T10" fmla="*/ 150 w 212"/>
                <a:gd name="T11" fmla="*/ 12 h 60"/>
                <a:gd name="T12" fmla="*/ 185 w 212"/>
                <a:gd name="T13" fmla="*/ 3 h 60"/>
                <a:gd name="T14" fmla="*/ 208 w 212"/>
                <a:gd name="T15" fmla="*/ 13 h 60"/>
                <a:gd name="T16" fmla="*/ 195 w 212"/>
                <a:gd name="T17" fmla="*/ 36 h 60"/>
                <a:gd name="T18" fmla="*/ 89 w 212"/>
                <a:gd name="T19" fmla="*/ 57 h 60"/>
                <a:gd name="T20" fmla="*/ 54 w 212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60">
                  <a:moveTo>
                    <a:pt x="54" y="60"/>
                  </a:moveTo>
                  <a:cubicBezTo>
                    <a:pt x="43" y="58"/>
                    <a:pt x="29" y="57"/>
                    <a:pt x="16" y="56"/>
                  </a:cubicBezTo>
                  <a:cubicBezTo>
                    <a:pt x="7" y="55"/>
                    <a:pt x="0" y="46"/>
                    <a:pt x="1" y="38"/>
                  </a:cubicBezTo>
                  <a:cubicBezTo>
                    <a:pt x="1" y="29"/>
                    <a:pt x="10" y="21"/>
                    <a:pt x="19" y="22"/>
                  </a:cubicBezTo>
                  <a:cubicBezTo>
                    <a:pt x="32" y="22"/>
                    <a:pt x="45" y="25"/>
                    <a:pt x="58" y="24"/>
                  </a:cubicBezTo>
                  <a:cubicBezTo>
                    <a:pt x="89" y="24"/>
                    <a:pt x="120" y="20"/>
                    <a:pt x="150" y="12"/>
                  </a:cubicBezTo>
                  <a:cubicBezTo>
                    <a:pt x="162" y="9"/>
                    <a:pt x="173" y="6"/>
                    <a:pt x="185" y="3"/>
                  </a:cubicBezTo>
                  <a:cubicBezTo>
                    <a:pt x="196" y="0"/>
                    <a:pt x="205" y="4"/>
                    <a:pt x="208" y="13"/>
                  </a:cubicBezTo>
                  <a:cubicBezTo>
                    <a:pt x="212" y="23"/>
                    <a:pt x="207" y="32"/>
                    <a:pt x="195" y="36"/>
                  </a:cubicBezTo>
                  <a:cubicBezTo>
                    <a:pt x="161" y="46"/>
                    <a:pt x="125" y="54"/>
                    <a:pt x="89" y="57"/>
                  </a:cubicBezTo>
                  <a:cubicBezTo>
                    <a:pt x="78" y="58"/>
                    <a:pt x="67" y="59"/>
                    <a:pt x="5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460500" y="4957763"/>
              <a:ext cx="365125" cy="107950"/>
            </a:xfrm>
            <a:custGeom>
              <a:avLst/>
              <a:gdLst>
                <a:gd name="T0" fmla="*/ 191 w 191"/>
                <a:gd name="T1" fmla="*/ 51 h 56"/>
                <a:gd name="T2" fmla="*/ 24 w 191"/>
                <a:gd name="T3" fmla="*/ 53 h 56"/>
                <a:gd name="T4" fmla="*/ 0 w 191"/>
                <a:gd name="T5" fmla="*/ 43 h 56"/>
                <a:gd name="T6" fmla="*/ 41 w 191"/>
                <a:gd name="T7" fmla="*/ 39 h 56"/>
                <a:gd name="T8" fmla="*/ 52 w 191"/>
                <a:gd name="T9" fmla="*/ 35 h 56"/>
                <a:gd name="T10" fmla="*/ 103 w 191"/>
                <a:gd name="T11" fmla="*/ 5 h 56"/>
                <a:gd name="T12" fmla="*/ 113 w 191"/>
                <a:gd name="T13" fmla="*/ 2 h 56"/>
                <a:gd name="T14" fmla="*/ 166 w 191"/>
                <a:gd name="T15" fmla="*/ 0 h 56"/>
                <a:gd name="T16" fmla="*/ 173 w 191"/>
                <a:gd name="T17" fmla="*/ 3 h 56"/>
                <a:gd name="T18" fmla="*/ 191 w 191"/>
                <a:gd name="T1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56">
                  <a:moveTo>
                    <a:pt x="191" y="51"/>
                  </a:moveTo>
                  <a:cubicBezTo>
                    <a:pt x="134" y="56"/>
                    <a:pt x="79" y="56"/>
                    <a:pt x="24" y="53"/>
                  </a:cubicBezTo>
                  <a:cubicBezTo>
                    <a:pt x="16" y="52"/>
                    <a:pt x="6" y="52"/>
                    <a:pt x="0" y="43"/>
                  </a:cubicBezTo>
                  <a:cubicBezTo>
                    <a:pt x="14" y="42"/>
                    <a:pt x="28" y="40"/>
                    <a:pt x="41" y="39"/>
                  </a:cubicBezTo>
                  <a:cubicBezTo>
                    <a:pt x="45" y="38"/>
                    <a:pt x="49" y="37"/>
                    <a:pt x="52" y="35"/>
                  </a:cubicBezTo>
                  <a:cubicBezTo>
                    <a:pt x="69" y="25"/>
                    <a:pt x="86" y="15"/>
                    <a:pt x="103" y="5"/>
                  </a:cubicBezTo>
                  <a:cubicBezTo>
                    <a:pt x="106" y="3"/>
                    <a:pt x="110" y="2"/>
                    <a:pt x="113" y="2"/>
                  </a:cubicBezTo>
                  <a:cubicBezTo>
                    <a:pt x="131" y="1"/>
                    <a:pt x="148" y="0"/>
                    <a:pt x="166" y="0"/>
                  </a:cubicBezTo>
                  <a:cubicBezTo>
                    <a:pt x="168" y="0"/>
                    <a:pt x="172" y="1"/>
                    <a:pt x="173" y="3"/>
                  </a:cubicBezTo>
                  <a:cubicBezTo>
                    <a:pt x="179" y="19"/>
                    <a:pt x="185" y="34"/>
                    <a:pt x="19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620838" y="4495800"/>
              <a:ext cx="193675" cy="169863"/>
            </a:xfrm>
            <a:custGeom>
              <a:avLst/>
              <a:gdLst>
                <a:gd name="T0" fmla="*/ 0 w 101"/>
                <a:gd name="T1" fmla="*/ 51 h 88"/>
                <a:gd name="T2" fmla="*/ 31 w 101"/>
                <a:gd name="T3" fmla="*/ 7 h 88"/>
                <a:gd name="T4" fmla="*/ 84 w 101"/>
                <a:gd name="T5" fmla="*/ 18 h 88"/>
                <a:gd name="T6" fmla="*/ 92 w 101"/>
                <a:gd name="T7" fmla="*/ 72 h 88"/>
                <a:gd name="T8" fmla="*/ 85 w 101"/>
                <a:gd name="T9" fmla="*/ 77 h 88"/>
                <a:gd name="T10" fmla="*/ 26 w 101"/>
                <a:gd name="T11" fmla="*/ 87 h 88"/>
                <a:gd name="T12" fmla="*/ 6 w 101"/>
                <a:gd name="T13" fmla="*/ 72 h 88"/>
                <a:gd name="T14" fmla="*/ 0 w 101"/>
                <a:gd name="T15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88">
                  <a:moveTo>
                    <a:pt x="0" y="51"/>
                  </a:moveTo>
                  <a:cubicBezTo>
                    <a:pt x="1" y="32"/>
                    <a:pt x="13" y="14"/>
                    <a:pt x="31" y="7"/>
                  </a:cubicBezTo>
                  <a:cubicBezTo>
                    <a:pt x="48" y="0"/>
                    <a:pt x="71" y="5"/>
                    <a:pt x="84" y="18"/>
                  </a:cubicBezTo>
                  <a:cubicBezTo>
                    <a:pt x="97" y="33"/>
                    <a:pt x="101" y="55"/>
                    <a:pt x="92" y="72"/>
                  </a:cubicBezTo>
                  <a:cubicBezTo>
                    <a:pt x="91" y="74"/>
                    <a:pt x="88" y="76"/>
                    <a:pt x="85" y="77"/>
                  </a:cubicBezTo>
                  <a:cubicBezTo>
                    <a:pt x="65" y="80"/>
                    <a:pt x="45" y="84"/>
                    <a:pt x="26" y="87"/>
                  </a:cubicBezTo>
                  <a:cubicBezTo>
                    <a:pt x="17" y="88"/>
                    <a:pt x="10" y="84"/>
                    <a:pt x="6" y="72"/>
                  </a:cubicBezTo>
                  <a:cubicBezTo>
                    <a:pt x="3" y="66"/>
                    <a:pt x="2" y="58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185988" y="4916488"/>
              <a:ext cx="404813" cy="125413"/>
            </a:xfrm>
            <a:custGeom>
              <a:avLst/>
              <a:gdLst>
                <a:gd name="T0" fmla="*/ 0 w 211"/>
                <a:gd name="T1" fmla="*/ 19 h 65"/>
                <a:gd name="T2" fmla="*/ 60 w 211"/>
                <a:gd name="T3" fmla="*/ 24 h 65"/>
                <a:gd name="T4" fmla="*/ 168 w 211"/>
                <a:gd name="T5" fmla="*/ 11 h 65"/>
                <a:gd name="T6" fmla="*/ 184 w 211"/>
                <a:gd name="T7" fmla="*/ 4 h 65"/>
                <a:gd name="T8" fmla="*/ 207 w 211"/>
                <a:gd name="T9" fmla="*/ 12 h 65"/>
                <a:gd name="T10" fmla="*/ 198 w 211"/>
                <a:gd name="T11" fmla="*/ 35 h 65"/>
                <a:gd name="T12" fmla="*/ 103 w 211"/>
                <a:gd name="T13" fmla="*/ 58 h 65"/>
                <a:gd name="T14" fmla="*/ 96 w 211"/>
                <a:gd name="T15" fmla="*/ 58 h 65"/>
                <a:gd name="T16" fmla="*/ 20 w 211"/>
                <a:gd name="T17" fmla="*/ 34 h 65"/>
                <a:gd name="T18" fmla="*/ 0 w 211"/>
                <a:gd name="T1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65">
                  <a:moveTo>
                    <a:pt x="0" y="19"/>
                  </a:moveTo>
                  <a:cubicBezTo>
                    <a:pt x="20" y="21"/>
                    <a:pt x="40" y="23"/>
                    <a:pt x="60" y="24"/>
                  </a:cubicBezTo>
                  <a:cubicBezTo>
                    <a:pt x="97" y="26"/>
                    <a:pt x="133" y="22"/>
                    <a:pt x="168" y="11"/>
                  </a:cubicBezTo>
                  <a:cubicBezTo>
                    <a:pt x="173" y="9"/>
                    <a:pt x="179" y="6"/>
                    <a:pt x="184" y="4"/>
                  </a:cubicBezTo>
                  <a:cubicBezTo>
                    <a:pt x="194" y="0"/>
                    <a:pt x="203" y="4"/>
                    <a:pt x="207" y="12"/>
                  </a:cubicBezTo>
                  <a:cubicBezTo>
                    <a:pt x="211" y="21"/>
                    <a:pt x="207" y="31"/>
                    <a:pt x="198" y="35"/>
                  </a:cubicBezTo>
                  <a:cubicBezTo>
                    <a:pt x="168" y="49"/>
                    <a:pt x="136" y="55"/>
                    <a:pt x="103" y="58"/>
                  </a:cubicBezTo>
                  <a:cubicBezTo>
                    <a:pt x="100" y="58"/>
                    <a:pt x="98" y="58"/>
                    <a:pt x="96" y="58"/>
                  </a:cubicBezTo>
                  <a:cubicBezTo>
                    <a:pt x="66" y="65"/>
                    <a:pt x="42" y="52"/>
                    <a:pt x="20" y="34"/>
                  </a:cubicBezTo>
                  <a:cubicBezTo>
                    <a:pt x="14" y="29"/>
                    <a:pt x="7" y="24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911350" y="4914900"/>
              <a:ext cx="196850" cy="128588"/>
            </a:xfrm>
            <a:custGeom>
              <a:avLst/>
              <a:gdLst>
                <a:gd name="T0" fmla="*/ 103 w 103"/>
                <a:gd name="T1" fmla="*/ 67 h 67"/>
                <a:gd name="T2" fmla="*/ 23 w 103"/>
                <a:gd name="T3" fmla="*/ 67 h 67"/>
                <a:gd name="T4" fmla="*/ 18 w 103"/>
                <a:gd name="T5" fmla="*/ 63 h 67"/>
                <a:gd name="T6" fmla="*/ 0 w 103"/>
                <a:gd name="T7" fmla="*/ 15 h 67"/>
                <a:gd name="T8" fmla="*/ 28 w 103"/>
                <a:gd name="T9" fmla="*/ 6 h 67"/>
                <a:gd name="T10" fmla="*/ 50 w 103"/>
                <a:gd name="T11" fmla="*/ 0 h 67"/>
                <a:gd name="T12" fmla="*/ 57 w 103"/>
                <a:gd name="T13" fmla="*/ 3 h 67"/>
                <a:gd name="T14" fmla="*/ 98 w 103"/>
                <a:gd name="T15" fmla="*/ 60 h 67"/>
                <a:gd name="T16" fmla="*/ 103 w 103"/>
                <a:gd name="T17" fmla="*/ 66 h 67"/>
                <a:gd name="T18" fmla="*/ 103 w 10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67">
                  <a:moveTo>
                    <a:pt x="103" y="67"/>
                  </a:moveTo>
                  <a:cubicBezTo>
                    <a:pt x="76" y="67"/>
                    <a:pt x="50" y="67"/>
                    <a:pt x="23" y="67"/>
                  </a:cubicBezTo>
                  <a:cubicBezTo>
                    <a:pt x="22" y="67"/>
                    <a:pt x="19" y="65"/>
                    <a:pt x="18" y="63"/>
                  </a:cubicBezTo>
                  <a:cubicBezTo>
                    <a:pt x="12" y="47"/>
                    <a:pt x="6" y="31"/>
                    <a:pt x="0" y="15"/>
                  </a:cubicBezTo>
                  <a:cubicBezTo>
                    <a:pt x="9" y="12"/>
                    <a:pt x="18" y="9"/>
                    <a:pt x="28" y="6"/>
                  </a:cubicBezTo>
                  <a:cubicBezTo>
                    <a:pt x="35" y="4"/>
                    <a:pt x="42" y="2"/>
                    <a:pt x="50" y="0"/>
                  </a:cubicBezTo>
                  <a:cubicBezTo>
                    <a:pt x="52" y="0"/>
                    <a:pt x="56" y="1"/>
                    <a:pt x="57" y="3"/>
                  </a:cubicBezTo>
                  <a:cubicBezTo>
                    <a:pt x="65" y="26"/>
                    <a:pt x="81" y="43"/>
                    <a:pt x="98" y="60"/>
                  </a:cubicBezTo>
                  <a:cubicBezTo>
                    <a:pt x="100" y="62"/>
                    <a:pt x="102" y="64"/>
                    <a:pt x="103" y="66"/>
                  </a:cubicBezTo>
                  <a:cubicBezTo>
                    <a:pt x="103" y="66"/>
                    <a:pt x="103" y="67"/>
                    <a:pt x="10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373188" y="5041900"/>
              <a:ext cx="88900" cy="73025"/>
            </a:xfrm>
            <a:custGeom>
              <a:avLst/>
              <a:gdLst>
                <a:gd name="T0" fmla="*/ 3 w 46"/>
                <a:gd name="T1" fmla="*/ 15 h 38"/>
                <a:gd name="T2" fmla="*/ 12 w 46"/>
                <a:gd name="T3" fmla="*/ 4 h 38"/>
                <a:gd name="T4" fmla="*/ 17 w 46"/>
                <a:gd name="T5" fmla="*/ 4 h 38"/>
                <a:gd name="T6" fmla="*/ 42 w 46"/>
                <a:gd name="T7" fmla="*/ 15 h 38"/>
                <a:gd name="T8" fmla="*/ 34 w 46"/>
                <a:gd name="T9" fmla="*/ 34 h 38"/>
                <a:gd name="T10" fmla="*/ 10 w 46"/>
                <a:gd name="T11" fmla="*/ 31 h 38"/>
                <a:gd name="T12" fmla="*/ 3 w 46"/>
                <a:gd name="T13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8">
                  <a:moveTo>
                    <a:pt x="3" y="15"/>
                  </a:moveTo>
                  <a:cubicBezTo>
                    <a:pt x="0" y="6"/>
                    <a:pt x="4" y="4"/>
                    <a:pt x="12" y="4"/>
                  </a:cubicBezTo>
                  <a:cubicBezTo>
                    <a:pt x="13" y="4"/>
                    <a:pt x="15" y="4"/>
                    <a:pt x="17" y="4"/>
                  </a:cubicBezTo>
                  <a:cubicBezTo>
                    <a:pt x="28" y="0"/>
                    <a:pt x="36" y="4"/>
                    <a:pt x="42" y="15"/>
                  </a:cubicBezTo>
                  <a:cubicBezTo>
                    <a:pt x="46" y="21"/>
                    <a:pt x="41" y="34"/>
                    <a:pt x="34" y="34"/>
                  </a:cubicBezTo>
                  <a:cubicBezTo>
                    <a:pt x="26" y="35"/>
                    <a:pt x="17" y="38"/>
                    <a:pt x="10" y="31"/>
                  </a:cubicBezTo>
                  <a:cubicBezTo>
                    <a:pt x="5" y="26"/>
                    <a:pt x="0" y="22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2136775" y="4889500"/>
              <a:ext cx="95250" cy="58738"/>
            </a:xfrm>
            <a:custGeom>
              <a:avLst/>
              <a:gdLst>
                <a:gd name="T0" fmla="*/ 50 w 50"/>
                <a:gd name="T1" fmla="*/ 30 h 30"/>
                <a:gd name="T2" fmla="*/ 0 w 50"/>
                <a:gd name="T3" fmla="*/ 1 h 30"/>
                <a:gd name="T4" fmla="*/ 50 w 5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cubicBezTo>
                    <a:pt x="27" y="30"/>
                    <a:pt x="9" y="24"/>
                    <a:pt x="0" y="1"/>
                  </a:cubicBezTo>
                  <a:cubicBezTo>
                    <a:pt x="21" y="0"/>
                    <a:pt x="42" y="13"/>
                    <a:pt x="5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1200150" y="5033963"/>
              <a:ext cx="66675" cy="52388"/>
            </a:xfrm>
            <a:custGeom>
              <a:avLst/>
              <a:gdLst>
                <a:gd name="T0" fmla="*/ 17 w 35"/>
                <a:gd name="T1" fmla="*/ 27 h 27"/>
                <a:gd name="T2" fmla="*/ 1 w 35"/>
                <a:gd name="T3" fmla="*/ 13 h 27"/>
                <a:gd name="T4" fmla="*/ 17 w 35"/>
                <a:gd name="T5" fmla="*/ 1 h 27"/>
                <a:gd name="T6" fmla="*/ 34 w 35"/>
                <a:gd name="T7" fmla="*/ 15 h 27"/>
                <a:gd name="T8" fmla="*/ 17 w 35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17" y="27"/>
                  </a:moveTo>
                  <a:cubicBezTo>
                    <a:pt x="7" y="26"/>
                    <a:pt x="0" y="20"/>
                    <a:pt x="1" y="13"/>
                  </a:cubicBezTo>
                  <a:cubicBezTo>
                    <a:pt x="1" y="5"/>
                    <a:pt x="8" y="0"/>
                    <a:pt x="17" y="1"/>
                  </a:cubicBezTo>
                  <a:cubicBezTo>
                    <a:pt x="27" y="1"/>
                    <a:pt x="35" y="8"/>
                    <a:pt x="34" y="15"/>
                  </a:cubicBezTo>
                  <a:cubicBezTo>
                    <a:pt x="34" y="20"/>
                    <a:pt x="23" y="27"/>
                    <a:pt x="1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1284288" y="5053013"/>
              <a:ext cx="63500" cy="58738"/>
            </a:xfrm>
            <a:custGeom>
              <a:avLst/>
              <a:gdLst>
                <a:gd name="T0" fmla="*/ 0 w 33"/>
                <a:gd name="T1" fmla="*/ 15 h 30"/>
                <a:gd name="T2" fmla="*/ 8 w 33"/>
                <a:gd name="T3" fmla="*/ 8 h 30"/>
                <a:gd name="T4" fmla="*/ 28 w 33"/>
                <a:gd name="T5" fmla="*/ 5 h 30"/>
                <a:gd name="T6" fmla="*/ 31 w 33"/>
                <a:gd name="T7" fmla="*/ 19 h 30"/>
                <a:gd name="T8" fmla="*/ 1 w 33"/>
                <a:gd name="T9" fmla="*/ 17 h 30"/>
                <a:gd name="T10" fmla="*/ 0 w 33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0">
                  <a:moveTo>
                    <a:pt x="0" y="15"/>
                  </a:moveTo>
                  <a:cubicBezTo>
                    <a:pt x="2" y="13"/>
                    <a:pt x="5" y="10"/>
                    <a:pt x="8" y="8"/>
                  </a:cubicBezTo>
                  <a:cubicBezTo>
                    <a:pt x="15" y="1"/>
                    <a:pt x="21" y="0"/>
                    <a:pt x="28" y="5"/>
                  </a:cubicBezTo>
                  <a:cubicBezTo>
                    <a:pt x="31" y="7"/>
                    <a:pt x="33" y="16"/>
                    <a:pt x="31" y="19"/>
                  </a:cubicBezTo>
                  <a:cubicBezTo>
                    <a:pt x="23" y="30"/>
                    <a:pt x="7" y="30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1146175" y="4989513"/>
              <a:ext cx="49213" cy="39688"/>
            </a:xfrm>
            <a:custGeom>
              <a:avLst/>
              <a:gdLst>
                <a:gd name="T0" fmla="*/ 12 w 26"/>
                <a:gd name="T1" fmla="*/ 20 h 20"/>
                <a:gd name="T2" fmla="*/ 1 w 26"/>
                <a:gd name="T3" fmla="*/ 9 h 20"/>
                <a:gd name="T4" fmla="*/ 12 w 26"/>
                <a:gd name="T5" fmla="*/ 0 h 20"/>
                <a:gd name="T6" fmla="*/ 26 w 26"/>
                <a:gd name="T7" fmla="*/ 10 h 20"/>
                <a:gd name="T8" fmla="*/ 12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12" y="20"/>
                  </a:moveTo>
                  <a:cubicBezTo>
                    <a:pt x="5" y="19"/>
                    <a:pt x="0" y="15"/>
                    <a:pt x="1" y="9"/>
                  </a:cubicBezTo>
                  <a:cubicBezTo>
                    <a:pt x="1" y="1"/>
                    <a:pt x="6" y="0"/>
                    <a:pt x="12" y="0"/>
                  </a:cubicBezTo>
                  <a:cubicBezTo>
                    <a:pt x="19" y="0"/>
                    <a:pt x="26" y="5"/>
                    <a:pt x="26" y="10"/>
                  </a:cubicBezTo>
                  <a:cubicBezTo>
                    <a:pt x="26" y="14"/>
                    <a:pt x="17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1550988" y="5075238"/>
              <a:ext cx="47625" cy="42863"/>
            </a:xfrm>
            <a:custGeom>
              <a:avLst/>
              <a:gdLst>
                <a:gd name="T0" fmla="*/ 0 w 25"/>
                <a:gd name="T1" fmla="*/ 10 h 22"/>
                <a:gd name="T2" fmla="*/ 9 w 25"/>
                <a:gd name="T3" fmla="*/ 4 h 22"/>
                <a:gd name="T4" fmla="*/ 22 w 25"/>
                <a:gd name="T5" fmla="*/ 6 h 22"/>
                <a:gd name="T6" fmla="*/ 23 w 25"/>
                <a:gd name="T7" fmla="*/ 16 h 22"/>
                <a:gd name="T8" fmla="*/ 12 w 25"/>
                <a:gd name="T9" fmla="*/ 22 h 22"/>
                <a:gd name="T10" fmla="*/ 0 w 25"/>
                <a:gd name="T1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2">
                  <a:moveTo>
                    <a:pt x="0" y="10"/>
                  </a:moveTo>
                  <a:cubicBezTo>
                    <a:pt x="3" y="8"/>
                    <a:pt x="6" y="7"/>
                    <a:pt x="9" y="4"/>
                  </a:cubicBezTo>
                  <a:cubicBezTo>
                    <a:pt x="14" y="0"/>
                    <a:pt x="18" y="4"/>
                    <a:pt x="22" y="6"/>
                  </a:cubicBezTo>
                  <a:cubicBezTo>
                    <a:pt x="24" y="8"/>
                    <a:pt x="25" y="14"/>
                    <a:pt x="23" y="16"/>
                  </a:cubicBezTo>
                  <a:cubicBezTo>
                    <a:pt x="21" y="19"/>
                    <a:pt x="16" y="22"/>
                    <a:pt x="12" y="22"/>
                  </a:cubicBezTo>
                  <a:cubicBezTo>
                    <a:pt x="6" y="22"/>
                    <a:pt x="1" y="18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112838" y="5075238"/>
              <a:ext cx="42863" cy="46038"/>
            </a:xfrm>
            <a:custGeom>
              <a:avLst/>
              <a:gdLst>
                <a:gd name="T0" fmla="*/ 0 w 22"/>
                <a:gd name="T1" fmla="*/ 17 h 24"/>
                <a:gd name="T2" fmla="*/ 15 w 22"/>
                <a:gd name="T3" fmla="*/ 2 h 24"/>
                <a:gd name="T4" fmla="*/ 22 w 22"/>
                <a:gd name="T5" fmla="*/ 8 h 24"/>
                <a:gd name="T6" fmla="*/ 16 w 22"/>
                <a:gd name="T7" fmla="*/ 20 h 24"/>
                <a:gd name="T8" fmla="*/ 0 w 22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7"/>
                  </a:moveTo>
                  <a:cubicBezTo>
                    <a:pt x="3" y="10"/>
                    <a:pt x="4" y="0"/>
                    <a:pt x="15" y="2"/>
                  </a:cubicBezTo>
                  <a:cubicBezTo>
                    <a:pt x="18" y="3"/>
                    <a:pt x="22" y="7"/>
                    <a:pt x="22" y="8"/>
                  </a:cubicBezTo>
                  <a:cubicBezTo>
                    <a:pt x="21" y="13"/>
                    <a:pt x="19" y="17"/>
                    <a:pt x="16" y="20"/>
                  </a:cubicBezTo>
                  <a:cubicBezTo>
                    <a:pt x="11" y="24"/>
                    <a:pt x="5" y="24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479550" y="5078413"/>
              <a:ext cx="46038" cy="49213"/>
            </a:xfrm>
            <a:custGeom>
              <a:avLst/>
              <a:gdLst>
                <a:gd name="T0" fmla="*/ 8 w 24"/>
                <a:gd name="T1" fmla="*/ 22 h 25"/>
                <a:gd name="T2" fmla="*/ 10 w 24"/>
                <a:gd name="T3" fmla="*/ 2 h 25"/>
                <a:gd name="T4" fmla="*/ 20 w 24"/>
                <a:gd name="T5" fmla="*/ 2 h 25"/>
                <a:gd name="T6" fmla="*/ 23 w 24"/>
                <a:gd name="T7" fmla="*/ 14 h 25"/>
                <a:gd name="T8" fmla="*/ 8 w 24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8" y="22"/>
                  </a:moveTo>
                  <a:cubicBezTo>
                    <a:pt x="7" y="15"/>
                    <a:pt x="0" y="8"/>
                    <a:pt x="10" y="2"/>
                  </a:cubicBezTo>
                  <a:cubicBezTo>
                    <a:pt x="12" y="0"/>
                    <a:pt x="19" y="0"/>
                    <a:pt x="20" y="2"/>
                  </a:cubicBezTo>
                  <a:cubicBezTo>
                    <a:pt x="22" y="5"/>
                    <a:pt x="24" y="10"/>
                    <a:pt x="23" y="14"/>
                  </a:cubicBezTo>
                  <a:cubicBezTo>
                    <a:pt x="21" y="20"/>
                    <a:pt x="16" y="25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338263" y="5121275"/>
              <a:ext cx="41275" cy="47625"/>
            </a:xfrm>
            <a:custGeom>
              <a:avLst/>
              <a:gdLst>
                <a:gd name="T0" fmla="*/ 6 w 22"/>
                <a:gd name="T1" fmla="*/ 22 h 25"/>
                <a:gd name="T2" fmla="*/ 9 w 22"/>
                <a:gd name="T3" fmla="*/ 2 h 25"/>
                <a:gd name="T4" fmla="*/ 18 w 22"/>
                <a:gd name="T5" fmla="*/ 2 h 25"/>
                <a:gd name="T6" fmla="*/ 21 w 22"/>
                <a:gd name="T7" fmla="*/ 15 h 25"/>
                <a:gd name="T8" fmla="*/ 6 w 22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6" y="22"/>
                  </a:moveTo>
                  <a:cubicBezTo>
                    <a:pt x="4" y="15"/>
                    <a:pt x="0" y="7"/>
                    <a:pt x="9" y="2"/>
                  </a:cubicBezTo>
                  <a:cubicBezTo>
                    <a:pt x="11" y="0"/>
                    <a:pt x="17" y="0"/>
                    <a:pt x="18" y="2"/>
                  </a:cubicBezTo>
                  <a:cubicBezTo>
                    <a:pt x="20" y="6"/>
                    <a:pt x="22" y="11"/>
                    <a:pt x="21" y="15"/>
                  </a:cubicBezTo>
                  <a:cubicBezTo>
                    <a:pt x="19" y="21"/>
                    <a:pt x="14" y="25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824038" y="4518025"/>
              <a:ext cx="55563" cy="44450"/>
            </a:xfrm>
            <a:custGeom>
              <a:avLst/>
              <a:gdLst>
                <a:gd name="T0" fmla="*/ 0 w 29"/>
                <a:gd name="T1" fmla="*/ 5 h 23"/>
                <a:gd name="T2" fmla="*/ 20 w 29"/>
                <a:gd name="T3" fmla="*/ 5 h 23"/>
                <a:gd name="T4" fmla="*/ 28 w 29"/>
                <a:gd name="T5" fmla="*/ 23 h 23"/>
                <a:gd name="T6" fmla="*/ 0 w 29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0" y="5"/>
                  </a:moveTo>
                  <a:cubicBezTo>
                    <a:pt x="7" y="0"/>
                    <a:pt x="14" y="1"/>
                    <a:pt x="20" y="5"/>
                  </a:cubicBezTo>
                  <a:cubicBezTo>
                    <a:pt x="26" y="9"/>
                    <a:pt x="29" y="15"/>
                    <a:pt x="28" y="23"/>
                  </a:cubicBezTo>
                  <a:cubicBezTo>
                    <a:pt x="23" y="11"/>
                    <a:pt x="14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2146300" y="4718050"/>
              <a:ext cx="42863" cy="55563"/>
            </a:xfrm>
            <a:custGeom>
              <a:avLst/>
              <a:gdLst>
                <a:gd name="T0" fmla="*/ 0 w 22"/>
                <a:gd name="T1" fmla="*/ 2 h 29"/>
                <a:gd name="T2" fmla="*/ 17 w 22"/>
                <a:gd name="T3" fmla="*/ 9 h 29"/>
                <a:gd name="T4" fmla="*/ 18 w 22"/>
                <a:gd name="T5" fmla="*/ 29 h 29"/>
                <a:gd name="T6" fmla="*/ 14 w 22"/>
                <a:gd name="T7" fmla="*/ 13 h 29"/>
                <a:gd name="T8" fmla="*/ 0 w 22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9">
                  <a:moveTo>
                    <a:pt x="0" y="2"/>
                  </a:moveTo>
                  <a:cubicBezTo>
                    <a:pt x="5" y="0"/>
                    <a:pt x="12" y="3"/>
                    <a:pt x="17" y="9"/>
                  </a:cubicBezTo>
                  <a:cubicBezTo>
                    <a:pt x="21" y="14"/>
                    <a:pt x="22" y="23"/>
                    <a:pt x="18" y="29"/>
                  </a:cubicBezTo>
                  <a:cubicBezTo>
                    <a:pt x="16" y="23"/>
                    <a:pt x="16" y="17"/>
                    <a:pt x="14" y="13"/>
                  </a:cubicBezTo>
                  <a:cubicBezTo>
                    <a:pt x="11" y="8"/>
                    <a:pt x="5" y="6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128713" y="4868863"/>
              <a:ext cx="44450" cy="57150"/>
            </a:xfrm>
            <a:custGeom>
              <a:avLst/>
              <a:gdLst>
                <a:gd name="T0" fmla="*/ 6 w 23"/>
                <a:gd name="T1" fmla="*/ 0 h 30"/>
                <a:gd name="T2" fmla="*/ 23 w 23"/>
                <a:gd name="T3" fmla="*/ 27 h 30"/>
                <a:gd name="T4" fmla="*/ 5 w 23"/>
                <a:gd name="T5" fmla="*/ 21 h 30"/>
                <a:gd name="T6" fmla="*/ 6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6" y="0"/>
                  </a:moveTo>
                  <a:cubicBezTo>
                    <a:pt x="4" y="14"/>
                    <a:pt x="9" y="23"/>
                    <a:pt x="23" y="27"/>
                  </a:cubicBezTo>
                  <a:cubicBezTo>
                    <a:pt x="16" y="30"/>
                    <a:pt x="9" y="27"/>
                    <a:pt x="5" y="21"/>
                  </a:cubicBezTo>
                  <a:cubicBezTo>
                    <a:pt x="0" y="14"/>
                    <a:pt x="0" y="6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169988" y="4667250"/>
              <a:ext cx="52388" cy="55563"/>
            </a:xfrm>
            <a:custGeom>
              <a:avLst/>
              <a:gdLst>
                <a:gd name="T0" fmla="*/ 27 w 27"/>
                <a:gd name="T1" fmla="*/ 4 h 28"/>
                <a:gd name="T2" fmla="*/ 4 w 27"/>
                <a:gd name="T3" fmla="*/ 28 h 28"/>
                <a:gd name="T4" fmla="*/ 8 w 27"/>
                <a:gd name="T5" fmla="*/ 7 h 28"/>
                <a:gd name="T6" fmla="*/ 27 w 27"/>
                <a:gd name="T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8">
                  <a:moveTo>
                    <a:pt x="27" y="4"/>
                  </a:moveTo>
                  <a:cubicBezTo>
                    <a:pt x="13" y="6"/>
                    <a:pt x="5" y="12"/>
                    <a:pt x="4" y="28"/>
                  </a:cubicBezTo>
                  <a:cubicBezTo>
                    <a:pt x="0" y="21"/>
                    <a:pt x="2" y="12"/>
                    <a:pt x="8" y="7"/>
                  </a:cubicBezTo>
                  <a:cubicBezTo>
                    <a:pt x="13" y="3"/>
                    <a:pt x="19" y="0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463675" y="4530725"/>
              <a:ext cx="60325" cy="41275"/>
            </a:xfrm>
            <a:custGeom>
              <a:avLst/>
              <a:gdLst>
                <a:gd name="T0" fmla="*/ 0 w 31"/>
                <a:gd name="T1" fmla="*/ 10 h 21"/>
                <a:gd name="T2" fmla="*/ 31 w 31"/>
                <a:gd name="T3" fmla="*/ 19 h 21"/>
                <a:gd name="T4" fmla="*/ 30 w 31"/>
                <a:gd name="T5" fmla="*/ 21 h 21"/>
                <a:gd name="T6" fmla="*/ 22 w 31"/>
                <a:gd name="T7" fmla="*/ 14 h 21"/>
                <a:gd name="T8" fmla="*/ 11 w 31"/>
                <a:gd name="T9" fmla="*/ 8 h 21"/>
                <a:gd name="T10" fmla="*/ 0 w 31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1">
                  <a:moveTo>
                    <a:pt x="0" y="10"/>
                  </a:moveTo>
                  <a:cubicBezTo>
                    <a:pt x="11" y="0"/>
                    <a:pt x="24" y="4"/>
                    <a:pt x="31" y="19"/>
                  </a:cubicBezTo>
                  <a:cubicBezTo>
                    <a:pt x="31" y="20"/>
                    <a:pt x="30" y="21"/>
                    <a:pt x="30" y="21"/>
                  </a:cubicBezTo>
                  <a:cubicBezTo>
                    <a:pt x="27" y="19"/>
                    <a:pt x="25" y="16"/>
                    <a:pt x="22" y="14"/>
                  </a:cubicBezTo>
                  <a:cubicBezTo>
                    <a:pt x="19" y="11"/>
                    <a:pt x="15" y="9"/>
                    <a:pt x="11" y="8"/>
                  </a:cubicBezTo>
                  <a:cubicBezTo>
                    <a:pt x="8" y="8"/>
                    <a:pt x="4" y="9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822450" y="4537075"/>
              <a:ext cx="42863" cy="34925"/>
            </a:xfrm>
            <a:custGeom>
              <a:avLst/>
              <a:gdLst>
                <a:gd name="T0" fmla="*/ 18 w 22"/>
                <a:gd name="T1" fmla="*/ 18 h 18"/>
                <a:gd name="T2" fmla="*/ 0 w 22"/>
                <a:gd name="T3" fmla="*/ 5 h 18"/>
                <a:gd name="T4" fmla="*/ 15 w 22"/>
                <a:gd name="T5" fmla="*/ 4 h 18"/>
                <a:gd name="T6" fmla="*/ 22 w 22"/>
                <a:gd name="T7" fmla="*/ 16 h 18"/>
                <a:gd name="T8" fmla="*/ 18 w 22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8"/>
                  </a:moveTo>
                  <a:cubicBezTo>
                    <a:pt x="17" y="8"/>
                    <a:pt x="10" y="5"/>
                    <a:pt x="0" y="5"/>
                  </a:cubicBezTo>
                  <a:cubicBezTo>
                    <a:pt x="7" y="0"/>
                    <a:pt x="12" y="1"/>
                    <a:pt x="15" y="4"/>
                  </a:cubicBezTo>
                  <a:cubicBezTo>
                    <a:pt x="18" y="7"/>
                    <a:pt x="20" y="12"/>
                    <a:pt x="22" y="16"/>
                  </a:cubicBezTo>
                  <a:cubicBezTo>
                    <a:pt x="20" y="17"/>
                    <a:pt x="19" y="18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146175" y="4867275"/>
              <a:ext cx="31750" cy="46038"/>
            </a:xfrm>
            <a:custGeom>
              <a:avLst/>
              <a:gdLst>
                <a:gd name="T0" fmla="*/ 17 w 17"/>
                <a:gd name="T1" fmla="*/ 21 h 24"/>
                <a:gd name="T2" fmla="*/ 5 w 17"/>
                <a:gd name="T3" fmla="*/ 17 h 24"/>
                <a:gd name="T4" fmla="*/ 6 w 17"/>
                <a:gd name="T5" fmla="*/ 0 h 24"/>
                <a:gd name="T6" fmla="*/ 8 w 17"/>
                <a:gd name="T7" fmla="*/ 13 h 24"/>
                <a:gd name="T8" fmla="*/ 17 w 17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7" y="21"/>
                  </a:moveTo>
                  <a:cubicBezTo>
                    <a:pt x="11" y="24"/>
                    <a:pt x="8" y="20"/>
                    <a:pt x="5" y="17"/>
                  </a:cubicBezTo>
                  <a:cubicBezTo>
                    <a:pt x="2" y="12"/>
                    <a:pt x="0" y="7"/>
                    <a:pt x="6" y="0"/>
                  </a:cubicBezTo>
                  <a:cubicBezTo>
                    <a:pt x="7" y="5"/>
                    <a:pt x="6" y="10"/>
                    <a:pt x="8" y="13"/>
                  </a:cubicBezTo>
                  <a:cubicBezTo>
                    <a:pt x="10" y="16"/>
                    <a:pt x="13" y="17"/>
                    <a:pt x="1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470025" y="4556125"/>
              <a:ext cx="38100" cy="25400"/>
            </a:xfrm>
            <a:custGeom>
              <a:avLst/>
              <a:gdLst>
                <a:gd name="T0" fmla="*/ 20 w 20"/>
                <a:gd name="T1" fmla="*/ 13 h 13"/>
                <a:gd name="T2" fmla="*/ 0 w 20"/>
                <a:gd name="T3" fmla="*/ 3 h 13"/>
                <a:gd name="T4" fmla="*/ 11 w 20"/>
                <a:gd name="T5" fmla="*/ 2 h 13"/>
                <a:gd name="T6" fmla="*/ 20 w 2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20" y="13"/>
                  </a:moveTo>
                  <a:cubicBezTo>
                    <a:pt x="13" y="10"/>
                    <a:pt x="6" y="7"/>
                    <a:pt x="0" y="3"/>
                  </a:cubicBezTo>
                  <a:cubicBezTo>
                    <a:pt x="3" y="0"/>
                    <a:pt x="7" y="1"/>
                    <a:pt x="11" y="2"/>
                  </a:cubicBezTo>
                  <a:cubicBezTo>
                    <a:pt x="16" y="4"/>
                    <a:pt x="20" y="7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190625" y="4689475"/>
              <a:ext cx="33338" cy="34925"/>
            </a:xfrm>
            <a:custGeom>
              <a:avLst/>
              <a:gdLst>
                <a:gd name="T0" fmla="*/ 2 w 18"/>
                <a:gd name="T1" fmla="*/ 18 h 18"/>
                <a:gd name="T2" fmla="*/ 7 w 18"/>
                <a:gd name="T3" fmla="*/ 2 h 18"/>
                <a:gd name="T4" fmla="*/ 18 w 18"/>
                <a:gd name="T5" fmla="*/ 2 h 18"/>
                <a:gd name="T6" fmla="*/ 2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2" y="18"/>
                  </a:moveTo>
                  <a:cubicBezTo>
                    <a:pt x="0" y="11"/>
                    <a:pt x="2" y="5"/>
                    <a:pt x="7" y="2"/>
                  </a:cubicBezTo>
                  <a:cubicBezTo>
                    <a:pt x="10" y="0"/>
                    <a:pt x="14" y="1"/>
                    <a:pt x="18" y="2"/>
                  </a:cubicBezTo>
                  <a:cubicBezTo>
                    <a:pt x="9" y="4"/>
                    <a:pt x="4" y="9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2138363" y="4735513"/>
              <a:ext cx="28575" cy="38100"/>
            </a:xfrm>
            <a:custGeom>
              <a:avLst/>
              <a:gdLst>
                <a:gd name="T0" fmla="*/ 11 w 15"/>
                <a:gd name="T1" fmla="*/ 20 h 20"/>
                <a:gd name="T2" fmla="*/ 0 w 15"/>
                <a:gd name="T3" fmla="*/ 2 h 20"/>
                <a:gd name="T4" fmla="*/ 2 w 15"/>
                <a:gd name="T5" fmla="*/ 0 h 20"/>
                <a:gd name="T6" fmla="*/ 11 w 15"/>
                <a:gd name="T7" fmla="*/ 4 h 20"/>
                <a:gd name="T8" fmla="*/ 11 w 1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1" y="20"/>
                  </a:moveTo>
                  <a:cubicBezTo>
                    <a:pt x="13" y="11"/>
                    <a:pt x="8" y="6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5" y="1"/>
                    <a:pt x="8" y="2"/>
                    <a:pt x="11" y="4"/>
                  </a:cubicBezTo>
                  <a:cubicBezTo>
                    <a:pt x="15" y="9"/>
                    <a:pt x="15" y="14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sp>
        <p:nvSpPr>
          <p:cNvPr id="52" name="Freeform 35"/>
          <p:cNvSpPr>
            <a:spLocks/>
          </p:cNvSpPr>
          <p:nvPr/>
        </p:nvSpPr>
        <p:spPr bwMode="auto">
          <a:xfrm>
            <a:off x="8596313" y="2811463"/>
            <a:ext cx="2894013" cy="350838"/>
          </a:xfrm>
          <a:custGeom>
            <a:avLst/>
            <a:gdLst>
              <a:gd name="T0" fmla="*/ 4 w 622"/>
              <a:gd name="T1" fmla="*/ 24 h 75"/>
              <a:gd name="T2" fmla="*/ 0 w 622"/>
              <a:gd name="T3" fmla="*/ 0 h 75"/>
              <a:gd name="T4" fmla="*/ 24 w 622"/>
              <a:gd name="T5" fmla="*/ 0 h 75"/>
              <a:gd name="T6" fmla="*/ 295 w 622"/>
              <a:gd name="T7" fmla="*/ 0 h 75"/>
              <a:gd name="T8" fmla="*/ 599 w 622"/>
              <a:gd name="T9" fmla="*/ 0 h 75"/>
              <a:gd name="T10" fmla="*/ 613 w 622"/>
              <a:gd name="T11" fmla="*/ 7 h 75"/>
              <a:gd name="T12" fmla="*/ 622 w 622"/>
              <a:gd name="T13" fmla="*/ 20 h 75"/>
              <a:gd name="T14" fmla="*/ 607 w 622"/>
              <a:gd name="T15" fmla="*/ 20 h 75"/>
              <a:gd name="T16" fmla="*/ 551 w 622"/>
              <a:gd name="T17" fmla="*/ 20 h 75"/>
              <a:gd name="T18" fmla="*/ 499 w 622"/>
              <a:gd name="T19" fmla="*/ 39 h 75"/>
              <a:gd name="T20" fmla="*/ 384 w 622"/>
              <a:gd name="T21" fmla="*/ 66 h 75"/>
              <a:gd name="T22" fmla="*/ 223 w 622"/>
              <a:gd name="T23" fmla="*/ 72 h 75"/>
              <a:gd name="T24" fmla="*/ 100 w 622"/>
              <a:gd name="T25" fmla="*/ 55 h 75"/>
              <a:gd name="T26" fmla="*/ 19 w 622"/>
              <a:gd name="T27" fmla="*/ 30 h 75"/>
              <a:gd name="T28" fmla="*/ 4 w 622"/>
              <a:gd name="T29" fmla="*/ 2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2" h="75">
                <a:moveTo>
                  <a:pt x="4" y="24"/>
                </a:moveTo>
                <a:cubicBezTo>
                  <a:pt x="3" y="15"/>
                  <a:pt x="2" y="8"/>
                  <a:pt x="0" y="0"/>
                </a:cubicBezTo>
                <a:cubicBezTo>
                  <a:pt x="8" y="0"/>
                  <a:pt x="16" y="0"/>
                  <a:pt x="24" y="0"/>
                </a:cubicBezTo>
                <a:cubicBezTo>
                  <a:pt x="114" y="0"/>
                  <a:pt x="204" y="0"/>
                  <a:pt x="295" y="0"/>
                </a:cubicBezTo>
                <a:cubicBezTo>
                  <a:pt x="396" y="0"/>
                  <a:pt x="498" y="0"/>
                  <a:pt x="599" y="0"/>
                </a:cubicBezTo>
                <a:cubicBezTo>
                  <a:pt x="605" y="0"/>
                  <a:pt x="610" y="2"/>
                  <a:pt x="613" y="7"/>
                </a:cubicBezTo>
                <a:cubicBezTo>
                  <a:pt x="615" y="11"/>
                  <a:pt x="618" y="15"/>
                  <a:pt x="622" y="20"/>
                </a:cubicBezTo>
                <a:cubicBezTo>
                  <a:pt x="616" y="20"/>
                  <a:pt x="612" y="20"/>
                  <a:pt x="607" y="20"/>
                </a:cubicBezTo>
                <a:cubicBezTo>
                  <a:pt x="589" y="20"/>
                  <a:pt x="570" y="19"/>
                  <a:pt x="551" y="20"/>
                </a:cubicBezTo>
                <a:cubicBezTo>
                  <a:pt x="532" y="21"/>
                  <a:pt x="516" y="33"/>
                  <a:pt x="499" y="39"/>
                </a:cubicBezTo>
                <a:cubicBezTo>
                  <a:pt x="461" y="51"/>
                  <a:pt x="423" y="60"/>
                  <a:pt x="384" y="66"/>
                </a:cubicBezTo>
                <a:cubicBezTo>
                  <a:pt x="330" y="74"/>
                  <a:pt x="277" y="75"/>
                  <a:pt x="223" y="72"/>
                </a:cubicBezTo>
                <a:cubicBezTo>
                  <a:pt x="181" y="70"/>
                  <a:pt x="140" y="65"/>
                  <a:pt x="100" y="55"/>
                </a:cubicBezTo>
                <a:cubicBezTo>
                  <a:pt x="73" y="47"/>
                  <a:pt x="46" y="39"/>
                  <a:pt x="19" y="30"/>
                </a:cubicBezTo>
                <a:cubicBezTo>
                  <a:pt x="14" y="28"/>
                  <a:pt x="8" y="25"/>
                  <a:pt x="4" y="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36"/>
          <p:cNvSpPr>
            <a:spLocks/>
          </p:cNvSpPr>
          <p:nvPr/>
        </p:nvSpPr>
        <p:spPr bwMode="auto">
          <a:xfrm>
            <a:off x="11015663" y="2924176"/>
            <a:ext cx="785813" cy="1030288"/>
          </a:xfrm>
          <a:custGeom>
            <a:avLst/>
            <a:gdLst>
              <a:gd name="T0" fmla="*/ 105 w 169"/>
              <a:gd name="T1" fmla="*/ 117 h 221"/>
              <a:gd name="T2" fmla="*/ 70 w 169"/>
              <a:gd name="T3" fmla="*/ 148 h 221"/>
              <a:gd name="T4" fmla="*/ 47 w 169"/>
              <a:gd name="T5" fmla="*/ 170 h 221"/>
              <a:gd name="T6" fmla="*/ 9 w 169"/>
              <a:gd name="T7" fmla="*/ 167 h 221"/>
              <a:gd name="T8" fmla="*/ 11 w 169"/>
              <a:gd name="T9" fmla="*/ 131 h 221"/>
              <a:gd name="T10" fmla="*/ 72 w 169"/>
              <a:gd name="T11" fmla="*/ 73 h 221"/>
              <a:gd name="T12" fmla="*/ 75 w 169"/>
              <a:gd name="T13" fmla="*/ 64 h 221"/>
              <a:gd name="T14" fmla="*/ 63 w 169"/>
              <a:gd name="T15" fmla="*/ 0 h 221"/>
              <a:gd name="T16" fmla="*/ 105 w 169"/>
              <a:gd name="T17" fmla="*/ 0 h 221"/>
              <a:gd name="T18" fmla="*/ 112 w 169"/>
              <a:gd name="T19" fmla="*/ 4 h 221"/>
              <a:gd name="T20" fmla="*/ 130 w 169"/>
              <a:gd name="T21" fmla="*/ 13 h 221"/>
              <a:gd name="T22" fmla="*/ 135 w 169"/>
              <a:gd name="T23" fmla="*/ 17 h 221"/>
              <a:gd name="T24" fmla="*/ 167 w 169"/>
              <a:gd name="T25" fmla="*/ 184 h 221"/>
              <a:gd name="T26" fmla="*/ 129 w 169"/>
              <a:gd name="T27" fmla="*/ 212 h 221"/>
              <a:gd name="T28" fmla="*/ 114 w 169"/>
              <a:gd name="T29" fmla="*/ 189 h 221"/>
              <a:gd name="T30" fmla="*/ 106 w 169"/>
              <a:gd name="T31" fmla="*/ 119 h 221"/>
              <a:gd name="T32" fmla="*/ 105 w 169"/>
              <a:gd name="T33" fmla="*/ 11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" h="221">
                <a:moveTo>
                  <a:pt x="105" y="117"/>
                </a:moveTo>
                <a:cubicBezTo>
                  <a:pt x="93" y="127"/>
                  <a:pt x="82" y="138"/>
                  <a:pt x="70" y="148"/>
                </a:cubicBezTo>
                <a:cubicBezTo>
                  <a:pt x="63" y="155"/>
                  <a:pt x="55" y="163"/>
                  <a:pt x="47" y="170"/>
                </a:cubicBezTo>
                <a:cubicBezTo>
                  <a:pt x="36" y="180"/>
                  <a:pt x="20" y="179"/>
                  <a:pt x="9" y="167"/>
                </a:cubicBezTo>
                <a:cubicBezTo>
                  <a:pt x="0" y="157"/>
                  <a:pt x="0" y="141"/>
                  <a:pt x="11" y="131"/>
                </a:cubicBezTo>
                <a:cubicBezTo>
                  <a:pt x="32" y="111"/>
                  <a:pt x="52" y="92"/>
                  <a:pt x="72" y="73"/>
                </a:cubicBezTo>
                <a:cubicBezTo>
                  <a:pt x="74" y="71"/>
                  <a:pt x="76" y="67"/>
                  <a:pt x="75" y="64"/>
                </a:cubicBezTo>
                <a:cubicBezTo>
                  <a:pt x="72" y="43"/>
                  <a:pt x="67" y="21"/>
                  <a:pt x="63" y="0"/>
                </a:cubicBezTo>
                <a:cubicBezTo>
                  <a:pt x="77" y="0"/>
                  <a:pt x="91" y="0"/>
                  <a:pt x="105" y="0"/>
                </a:cubicBezTo>
                <a:cubicBezTo>
                  <a:pt x="107" y="0"/>
                  <a:pt x="110" y="2"/>
                  <a:pt x="112" y="4"/>
                </a:cubicBezTo>
                <a:cubicBezTo>
                  <a:pt x="118" y="7"/>
                  <a:pt x="124" y="10"/>
                  <a:pt x="130" y="13"/>
                </a:cubicBezTo>
                <a:cubicBezTo>
                  <a:pt x="132" y="14"/>
                  <a:pt x="134" y="15"/>
                  <a:pt x="135" y="17"/>
                </a:cubicBezTo>
                <a:cubicBezTo>
                  <a:pt x="154" y="71"/>
                  <a:pt x="164" y="127"/>
                  <a:pt x="167" y="184"/>
                </a:cubicBezTo>
                <a:cubicBezTo>
                  <a:pt x="169" y="208"/>
                  <a:pt x="147" y="221"/>
                  <a:pt x="129" y="212"/>
                </a:cubicBezTo>
                <a:cubicBezTo>
                  <a:pt x="120" y="207"/>
                  <a:pt x="115" y="200"/>
                  <a:pt x="114" y="189"/>
                </a:cubicBezTo>
                <a:cubicBezTo>
                  <a:pt x="112" y="166"/>
                  <a:pt x="109" y="142"/>
                  <a:pt x="106" y="119"/>
                </a:cubicBezTo>
                <a:cubicBezTo>
                  <a:pt x="106" y="118"/>
                  <a:pt x="106" y="118"/>
                  <a:pt x="105" y="11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37"/>
          <p:cNvSpPr>
            <a:spLocks/>
          </p:cNvSpPr>
          <p:nvPr/>
        </p:nvSpPr>
        <p:spPr bwMode="auto">
          <a:xfrm>
            <a:off x="7902575" y="2919413"/>
            <a:ext cx="785813" cy="1016000"/>
          </a:xfrm>
          <a:custGeom>
            <a:avLst/>
            <a:gdLst>
              <a:gd name="T0" fmla="*/ 106 w 169"/>
              <a:gd name="T1" fmla="*/ 117 h 218"/>
              <a:gd name="T2" fmla="*/ 66 w 169"/>
              <a:gd name="T3" fmla="*/ 153 h 218"/>
              <a:gd name="T4" fmla="*/ 47 w 169"/>
              <a:gd name="T5" fmla="*/ 171 h 218"/>
              <a:gd name="T6" fmla="*/ 11 w 169"/>
              <a:gd name="T7" fmla="*/ 169 h 218"/>
              <a:gd name="T8" fmla="*/ 11 w 169"/>
              <a:gd name="T9" fmla="*/ 133 h 218"/>
              <a:gd name="T10" fmla="*/ 63 w 169"/>
              <a:gd name="T11" fmla="*/ 84 h 218"/>
              <a:gd name="T12" fmla="*/ 74 w 169"/>
              <a:gd name="T13" fmla="*/ 53 h 218"/>
              <a:gd name="T14" fmla="*/ 64 w 169"/>
              <a:gd name="T15" fmla="*/ 1 h 218"/>
              <a:gd name="T16" fmla="*/ 105 w 169"/>
              <a:gd name="T17" fmla="*/ 1 h 218"/>
              <a:gd name="T18" fmla="*/ 118 w 169"/>
              <a:gd name="T19" fmla="*/ 8 h 218"/>
              <a:gd name="T20" fmla="*/ 127 w 169"/>
              <a:gd name="T21" fmla="*/ 13 h 218"/>
              <a:gd name="T22" fmla="*/ 137 w 169"/>
              <a:gd name="T23" fmla="*/ 23 h 218"/>
              <a:gd name="T24" fmla="*/ 160 w 169"/>
              <a:gd name="T25" fmla="*/ 115 h 218"/>
              <a:gd name="T26" fmla="*/ 168 w 169"/>
              <a:gd name="T27" fmla="*/ 189 h 218"/>
              <a:gd name="T28" fmla="*/ 154 w 169"/>
              <a:gd name="T29" fmla="*/ 213 h 218"/>
              <a:gd name="T30" fmla="*/ 123 w 169"/>
              <a:gd name="T31" fmla="*/ 208 h 218"/>
              <a:gd name="T32" fmla="*/ 115 w 169"/>
              <a:gd name="T33" fmla="*/ 186 h 218"/>
              <a:gd name="T34" fmla="*/ 107 w 169"/>
              <a:gd name="T35" fmla="*/ 122 h 218"/>
              <a:gd name="T36" fmla="*/ 106 w 169"/>
              <a:gd name="T37" fmla="*/ 1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9" h="218">
                <a:moveTo>
                  <a:pt x="106" y="117"/>
                </a:moveTo>
                <a:cubicBezTo>
                  <a:pt x="92" y="129"/>
                  <a:pt x="79" y="141"/>
                  <a:pt x="66" y="153"/>
                </a:cubicBezTo>
                <a:cubicBezTo>
                  <a:pt x="60" y="159"/>
                  <a:pt x="54" y="165"/>
                  <a:pt x="47" y="171"/>
                </a:cubicBezTo>
                <a:cubicBezTo>
                  <a:pt x="35" y="181"/>
                  <a:pt x="21" y="180"/>
                  <a:pt x="11" y="169"/>
                </a:cubicBezTo>
                <a:cubicBezTo>
                  <a:pt x="0" y="158"/>
                  <a:pt x="0" y="144"/>
                  <a:pt x="11" y="133"/>
                </a:cubicBezTo>
                <a:cubicBezTo>
                  <a:pt x="27" y="116"/>
                  <a:pt x="45" y="100"/>
                  <a:pt x="63" y="84"/>
                </a:cubicBezTo>
                <a:cubicBezTo>
                  <a:pt x="73" y="75"/>
                  <a:pt x="79" y="67"/>
                  <a:pt x="74" y="53"/>
                </a:cubicBezTo>
                <a:cubicBezTo>
                  <a:pt x="69" y="36"/>
                  <a:pt x="67" y="18"/>
                  <a:pt x="64" y="1"/>
                </a:cubicBezTo>
                <a:cubicBezTo>
                  <a:pt x="78" y="1"/>
                  <a:pt x="91" y="0"/>
                  <a:pt x="105" y="1"/>
                </a:cubicBezTo>
                <a:cubicBezTo>
                  <a:pt x="109" y="1"/>
                  <a:pt x="114" y="6"/>
                  <a:pt x="118" y="8"/>
                </a:cubicBezTo>
                <a:cubicBezTo>
                  <a:pt x="121" y="10"/>
                  <a:pt x="124" y="13"/>
                  <a:pt x="127" y="13"/>
                </a:cubicBezTo>
                <a:cubicBezTo>
                  <a:pt x="134" y="13"/>
                  <a:pt x="136" y="17"/>
                  <a:pt x="137" y="23"/>
                </a:cubicBezTo>
                <a:cubicBezTo>
                  <a:pt x="145" y="53"/>
                  <a:pt x="154" y="84"/>
                  <a:pt x="160" y="115"/>
                </a:cubicBezTo>
                <a:cubicBezTo>
                  <a:pt x="165" y="139"/>
                  <a:pt x="166" y="164"/>
                  <a:pt x="168" y="189"/>
                </a:cubicBezTo>
                <a:cubicBezTo>
                  <a:pt x="169" y="199"/>
                  <a:pt x="164" y="208"/>
                  <a:pt x="154" y="213"/>
                </a:cubicBezTo>
                <a:cubicBezTo>
                  <a:pt x="143" y="218"/>
                  <a:pt x="132" y="216"/>
                  <a:pt x="123" y="208"/>
                </a:cubicBezTo>
                <a:cubicBezTo>
                  <a:pt x="117" y="203"/>
                  <a:pt x="115" y="195"/>
                  <a:pt x="115" y="186"/>
                </a:cubicBezTo>
                <a:cubicBezTo>
                  <a:pt x="113" y="165"/>
                  <a:pt x="110" y="143"/>
                  <a:pt x="107" y="122"/>
                </a:cubicBezTo>
                <a:cubicBezTo>
                  <a:pt x="107" y="120"/>
                  <a:pt x="107" y="119"/>
                  <a:pt x="106" y="11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38"/>
          <p:cNvSpPr>
            <a:spLocks/>
          </p:cNvSpPr>
          <p:nvPr/>
        </p:nvSpPr>
        <p:spPr bwMode="auto">
          <a:xfrm>
            <a:off x="8666163" y="2592388"/>
            <a:ext cx="1050925" cy="206375"/>
          </a:xfrm>
          <a:custGeom>
            <a:avLst/>
            <a:gdLst>
              <a:gd name="T0" fmla="*/ 187 w 226"/>
              <a:gd name="T1" fmla="*/ 6 h 44"/>
              <a:gd name="T2" fmla="*/ 226 w 226"/>
              <a:gd name="T3" fmla="*/ 43 h 44"/>
              <a:gd name="T4" fmla="*/ 219 w 226"/>
              <a:gd name="T5" fmla="*/ 43 h 44"/>
              <a:gd name="T6" fmla="*/ 10 w 226"/>
              <a:gd name="T7" fmla="*/ 44 h 44"/>
              <a:gd name="T8" fmla="*/ 0 w 226"/>
              <a:gd name="T9" fmla="*/ 34 h 44"/>
              <a:gd name="T10" fmla="*/ 23 w 226"/>
              <a:gd name="T11" fmla="*/ 9 h 44"/>
              <a:gd name="T12" fmla="*/ 138 w 226"/>
              <a:gd name="T13" fmla="*/ 2 h 44"/>
              <a:gd name="T14" fmla="*/ 187 w 226"/>
              <a:gd name="T15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6" h="44">
                <a:moveTo>
                  <a:pt x="187" y="6"/>
                </a:moveTo>
                <a:cubicBezTo>
                  <a:pt x="191" y="29"/>
                  <a:pt x="211" y="32"/>
                  <a:pt x="226" y="43"/>
                </a:cubicBezTo>
                <a:cubicBezTo>
                  <a:pt x="223" y="43"/>
                  <a:pt x="221" y="43"/>
                  <a:pt x="219" y="43"/>
                </a:cubicBezTo>
                <a:cubicBezTo>
                  <a:pt x="149" y="43"/>
                  <a:pt x="80" y="43"/>
                  <a:pt x="10" y="44"/>
                </a:cubicBezTo>
                <a:cubicBezTo>
                  <a:pt x="2" y="44"/>
                  <a:pt x="0" y="41"/>
                  <a:pt x="0" y="34"/>
                </a:cubicBezTo>
                <a:cubicBezTo>
                  <a:pt x="1" y="22"/>
                  <a:pt x="10" y="12"/>
                  <a:pt x="23" y="9"/>
                </a:cubicBezTo>
                <a:cubicBezTo>
                  <a:pt x="61" y="2"/>
                  <a:pt x="100" y="0"/>
                  <a:pt x="138" y="2"/>
                </a:cubicBezTo>
                <a:cubicBezTo>
                  <a:pt x="155" y="3"/>
                  <a:pt x="171" y="5"/>
                  <a:pt x="187" y="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39"/>
          <p:cNvSpPr>
            <a:spLocks/>
          </p:cNvSpPr>
          <p:nvPr/>
        </p:nvSpPr>
        <p:spPr bwMode="auto">
          <a:xfrm>
            <a:off x="8270875" y="1576388"/>
            <a:ext cx="441325" cy="452438"/>
          </a:xfrm>
          <a:custGeom>
            <a:avLst/>
            <a:gdLst>
              <a:gd name="T0" fmla="*/ 95 w 95"/>
              <a:gd name="T1" fmla="*/ 49 h 97"/>
              <a:gd name="T2" fmla="*/ 48 w 95"/>
              <a:gd name="T3" fmla="*/ 96 h 97"/>
              <a:gd name="T4" fmla="*/ 0 w 95"/>
              <a:gd name="T5" fmla="*/ 48 h 97"/>
              <a:gd name="T6" fmla="*/ 48 w 95"/>
              <a:gd name="T7" fmla="*/ 1 h 97"/>
              <a:gd name="T8" fmla="*/ 95 w 95"/>
              <a:gd name="T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7">
                <a:moveTo>
                  <a:pt x="95" y="49"/>
                </a:moveTo>
                <a:cubicBezTo>
                  <a:pt x="95" y="76"/>
                  <a:pt x="74" y="97"/>
                  <a:pt x="48" y="96"/>
                </a:cubicBezTo>
                <a:cubicBezTo>
                  <a:pt x="21" y="96"/>
                  <a:pt x="0" y="75"/>
                  <a:pt x="0" y="48"/>
                </a:cubicBezTo>
                <a:cubicBezTo>
                  <a:pt x="0" y="22"/>
                  <a:pt x="22" y="0"/>
                  <a:pt x="48" y="1"/>
                </a:cubicBezTo>
                <a:cubicBezTo>
                  <a:pt x="75" y="1"/>
                  <a:pt x="95" y="22"/>
                  <a:pt x="95" y="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40"/>
          <p:cNvSpPr>
            <a:spLocks/>
          </p:cNvSpPr>
          <p:nvPr/>
        </p:nvSpPr>
        <p:spPr bwMode="auto">
          <a:xfrm>
            <a:off x="11377613" y="1576388"/>
            <a:ext cx="447675" cy="452438"/>
          </a:xfrm>
          <a:custGeom>
            <a:avLst/>
            <a:gdLst>
              <a:gd name="T0" fmla="*/ 96 w 96"/>
              <a:gd name="T1" fmla="*/ 49 h 97"/>
              <a:gd name="T2" fmla="*/ 48 w 96"/>
              <a:gd name="T3" fmla="*/ 96 h 97"/>
              <a:gd name="T4" fmla="*/ 1 w 96"/>
              <a:gd name="T5" fmla="*/ 48 h 97"/>
              <a:gd name="T6" fmla="*/ 48 w 96"/>
              <a:gd name="T7" fmla="*/ 1 h 97"/>
              <a:gd name="T8" fmla="*/ 96 w 96"/>
              <a:gd name="T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7">
                <a:moveTo>
                  <a:pt x="96" y="49"/>
                </a:moveTo>
                <a:cubicBezTo>
                  <a:pt x="96" y="75"/>
                  <a:pt x="74" y="97"/>
                  <a:pt x="48" y="96"/>
                </a:cubicBezTo>
                <a:cubicBezTo>
                  <a:pt x="21" y="96"/>
                  <a:pt x="0" y="75"/>
                  <a:pt x="1" y="48"/>
                </a:cubicBezTo>
                <a:cubicBezTo>
                  <a:pt x="1" y="22"/>
                  <a:pt x="22" y="0"/>
                  <a:pt x="48" y="1"/>
                </a:cubicBezTo>
                <a:cubicBezTo>
                  <a:pt x="75" y="1"/>
                  <a:pt x="96" y="22"/>
                  <a:pt x="96" y="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41"/>
          <p:cNvSpPr>
            <a:spLocks/>
          </p:cNvSpPr>
          <p:nvPr/>
        </p:nvSpPr>
        <p:spPr bwMode="auto">
          <a:xfrm>
            <a:off x="11341100" y="2141538"/>
            <a:ext cx="376238" cy="833438"/>
          </a:xfrm>
          <a:custGeom>
            <a:avLst/>
            <a:gdLst>
              <a:gd name="T0" fmla="*/ 0 w 81"/>
              <a:gd name="T1" fmla="*/ 65 h 179"/>
              <a:gd name="T2" fmla="*/ 7 w 81"/>
              <a:gd name="T3" fmla="*/ 17 h 179"/>
              <a:gd name="T4" fmla="*/ 29 w 81"/>
              <a:gd name="T5" fmla="*/ 2 h 179"/>
              <a:gd name="T6" fmla="*/ 41 w 81"/>
              <a:gd name="T7" fmla="*/ 26 h 179"/>
              <a:gd name="T8" fmla="*/ 42 w 81"/>
              <a:gd name="T9" fmla="*/ 108 h 179"/>
              <a:gd name="T10" fmla="*/ 69 w 81"/>
              <a:gd name="T11" fmla="*/ 144 h 179"/>
              <a:gd name="T12" fmla="*/ 75 w 81"/>
              <a:gd name="T13" fmla="*/ 170 h 179"/>
              <a:gd name="T14" fmla="*/ 51 w 81"/>
              <a:gd name="T15" fmla="*/ 173 h 179"/>
              <a:gd name="T16" fmla="*/ 19 w 81"/>
              <a:gd name="T17" fmla="*/ 139 h 179"/>
              <a:gd name="T18" fmla="*/ 0 w 81"/>
              <a:gd name="T19" fmla="*/ 6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" h="179">
                <a:moveTo>
                  <a:pt x="0" y="65"/>
                </a:moveTo>
                <a:cubicBezTo>
                  <a:pt x="2" y="49"/>
                  <a:pt x="4" y="33"/>
                  <a:pt x="7" y="17"/>
                </a:cubicBezTo>
                <a:cubicBezTo>
                  <a:pt x="10" y="5"/>
                  <a:pt x="18" y="0"/>
                  <a:pt x="29" y="2"/>
                </a:cubicBezTo>
                <a:cubicBezTo>
                  <a:pt x="39" y="5"/>
                  <a:pt x="43" y="14"/>
                  <a:pt x="41" y="26"/>
                </a:cubicBezTo>
                <a:cubicBezTo>
                  <a:pt x="34" y="53"/>
                  <a:pt x="33" y="81"/>
                  <a:pt x="42" y="108"/>
                </a:cubicBezTo>
                <a:cubicBezTo>
                  <a:pt x="47" y="123"/>
                  <a:pt x="56" y="135"/>
                  <a:pt x="69" y="144"/>
                </a:cubicBezTo>
                <a:cubicBezTo>
                  <a:pt x="78" y="150"/>
                  <a:pt x="81" y="161"/>
                  <a:pt x="75" y="170"/>
                </a:cubicBezTo>
                <a:cubicBezTo>
                  <a:pt x="71" y="177"/>
                  <a:pt x="59" y="179"/>
                  <a:pt x="51" y="173"/>
                </a:cubicBezTo>
                <a:cubicBezTo>
                  <a:pt x="38" y="164"/>
                  <a:pt x="27" y="153"/>
                  <a:pt x="19" y="139"/>
                </a:cubicBezTo>
                <a:cubicBezTo>
                  <a:pt x="6" y="116"/>
                  <a:pt x="1" y="91"/>
                  <a:pt x="0" y="6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42"/>
          <p:cNvSpPr>
            <a:spLocks/>
          </p:cNvSpPr>
          <p:nvPr/>
        </p:nvSpPr>
        <p:spPr bwMode="auto">
          <a:xfrm>
            <a:off x="8232775" y="2141538"/>
            <a:ext cx="377825" cy="828675"/>
          </a:xfrm>
          <a:custGeom>
            <a:avLst/>
            <a:gdLst>
              <a:gd name="T0" fmla="*/ 0 w 81"/>
              <a:gd name="T1" fmla="*/ 65 h 178"/>
              <a:gd name="T2" fmla="*/ 7 w 81"/>
              <a:gd name="T3" fmla="*/ 16 h 178"/>
              <a:gd name="T4" fmla="*/ 27 w 81"/>
              <a:gd name="T5" fmla="*/ 2 h 178"/>
              <a:gd name="T6" fmla="*/ 40 w 81"/>
              <a:gd name="T7" fmla="*/ 23 h 178"/>
              <a:gd name="T8" fmla="*/ 37 w 81"/>
              <a:gd name="T9" fmla="*/ 86 h 178"/>
              <a:gd name="T10" fmla="*/ 69 w 81"/>
              <a:gd name="T11" fmla="*/ 145 h 178"/>
              <a:gd name="T12" fmla="*/ 74 w 81"/>
              <a:gd name="T13" fmla="*/ 170 h 178"/>
              <a:gd name="T14" fmla="*/ 48 w 81"/>
              <a:gd name="T15" fmla="*/ 172 h 178"/>
              <a:gd name="T16" fmla="*/ 2 w 81"/>
              <a:gd name="T17" fmla="*/ 76 h 178"/>
              <a:gd name="T18" fmla="*/ 1 w 81"/>
              <a:gd name="T19" fmla="*/ 65 h 178"/>
              <a:gd name="T20" fmla="*/ 0 w 81"/>
              <a:gd name="T21" fmla="*/ 6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178">
                <a:moveTo>
                  <a:pt x="0" y="65"/>
                </a:moveTo>
                <a:cubicBezTo>
                  <a:pt x="2" y="49"/>
                  <a:pt x="4" y="32"/>
                  <a:pt x="7" y="16"/>
                </a:cubicBezTo>
                <a:cubicBezTo>
                  <a:pt x="8" y="6"/>
                  <a:pt x="17" y="0"/>
                  <a:pt x="27" y="2"/>
                </a:cubicBezTo>
                <a:cubicBezTo>
                  <a:pt x="37" y="4"/>
                  <a:pt x="43" y="12"/>
                  <a:pt x="40" y="23"/>
                </a:cubicBezTo>
                <a:cubicBezTo>
                  <a:pt x="36" y="44"/>
                  <a:pt x="34" y="65"/>
                  <a:pt x="37" y="86"/>
                </a:cubicBezTo>
                <a:cubicBezTo>
                  <a:pt x="40" y="110"/>
                  <a:pt x="49" y="130"/>
                  <a:pt x="69" y="145"/>
                </a:cubicBezTo>
                <a:cubicBezTo>
                  <a:pt x="79" y="151"/>
                  <a:pt x="81" y="162"/>
                  <a:pt x="74" y="170"/>
                </a:cubicBezTo>
                <a:cubicBezTo>
                  <a:pt x="68" y="177"/>
                  <a:pt x="57" y="178"/>
                  <a:pt x="48" y="172"/>
                </a:cubicBezTo>
                <a:cubicBezTo>
                  <a:pt x="16" y="148"/>
                  <a:pt x="4" y="115"/>
                  <a:pt x="2" y="76"/>
                </a:cubicBezTo>
                <a:cubicBezTo>
                  <a:pt x="1" y="73"/>
                  <a:pt x="1" y="69"/>
                  <a:pt x="1" y="65"/>
                </a:cubicBezTo>
                <a:cubicBezTo>
                  <a:pt x="1" y="65"/>
                  <a:pt x="1" y="65"/>
                  <a:pt x="0" y="6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43"/>
          <p:cNvSpPr>
            <a:spLocks/>
          </p:cNvSpPr>
          <p:nvPr/>
        </p:nvSpPr>
        <p:spPr bwMode="auto">
          <a:xfrm>
            <a:off x="8080375" y="2024063"/>
            <a:ext cx="431800" cy="769938"/>
          </a:xfrm>
          <a:custGeom>
            <a:avLst/>
            <a:gdLst>
              <a:gd name="T0" fmla="*/ 79 w 93"/>
              <a:gd name="T1" fmla="*/ 128 h 165"/>
              <a:gd name="T2" fmla="*/ 74 w 93"/>
              <a:gd name="T3" fmla="*/ 67 h 165"/>
              <a:gd name="T4" fmla="*/ 77 w 93"/>
              <a:gd name="T5" fmla="*/ 50 h 165"/>
              <a:gd name="T6" fmla="*/ 61 w 93"/>
              <a:gd name="T7" fmla="*/ 23 h 165"/>
              <a:gd name="T8" fmla="*/ 37 w 93"/>
              <a:gd name="T9" fmla="*/ 39 h 165"/>
              <a:gd name="T10" fmla="*/ 37 w 93"/>
              <a:gd name="T11" fmla="*/ 139 h 165"/>
              <a:gd name="T12" fmla="*/ 47 w 93"/>
              <a:gd name="T13" fmla="*/ 165 h 165"/>
              <a:gd name="T14" fmla="*/ 4 w 93"/>
              <a:gd name="T15" fmla="*/ 165 h 165"/>
              <a:gd name="T16" fmla="*/ 1 w 93"/>
              <a:gd name="T17" fmla="*/ 107 h 165"/>
              <a:gd name="T18" fmla="*/ 17 w 93"/>
              <a:gd name="T19" fmla="*/ 40 h 165"/>
              <a:gd name="T20" fmla="*/ 49 w 93"/>
              <a:gd name="T21" fmla="*/ 8 h 165"/>
              <a:gd name="T22" fmla="*/ 92 w 93"/>
              <a:gd name="T23" fmla="*/ 37 h 165"/>
              <a:gd name="T24" fmla="*/ 89 w 93"/>
              <a:gd name="T25" fmla="*/ 65 h 165"/>
              <a:gd name="T26" fmla="*/ 83 w 93"/>
              <a:gd name="T27" fmla="*/ 97 h 165"/>
              <a:gd name="T28" fmla="*/ 79 w 93"/>
              <a:gd name="T29" fmla="*/ 12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3" h="165">
                <a:moveTo>
                  <a:pt x="79" y="128"/>
                </a:moveTo>
                <a:cubicBezTo>
                  <a:pt x="71" y="108"/>
                  <a:pt x="72" y="87"/>
                  <a:pt x="74" y="67"/>
                </a:cubicBezTo>
                <a:cubicBezTo>
                  <a:pt x="75" y="61"/>
                  <a:pt x="76" y="55"/>
                  <a:pt x="77" y="50"/>
                </a:cubicBezTo>
                <a:cubicBezTo>
                  <a:pt x="80" y="36"/>
                  <a:pt x="74" y="26"/>
                  <a:pt x="61" y="23"/>
                </a:cubicBezTo>
                <a:cubicBezTo>
                  <a:pt x="51" y="20"/>
                  <a:pt x="40" y="27"/>
                  <a:pt x="37" y="39"/>
                </a:cubicBezTo>
                <a:cubicBezTo>
                  <a:pt x="28" y="72"/>
                  <a:pt x="27" y="106"/>
                  <a:pt x="37" y="139"/>
                </a:cubicBezTo>
                <a:cubicBezTo>
                  <a:pt x="40" y="148"/>
                  <a:pt x="43" y="156"/>
                  <a:pt x="47" y="165"/>
                </a:cubicBezTo>
                <a:cubicBezTo>
                  <a:pt x="33" y="165"/>
                  <a:pt x="19" y="165"/>
                  <a:pt x="4" y="165"/>
                </a:cubicBezTo>
                <a:cubicBezTo>
                  <a:pt x="1" y="146"/>
                  <a:pt x="0" y="126"/>
                  <a:pt x="1" y="107"/>
                </a:cubicBezTo>
                <a:cubicBezTo>
                  <a:pt x="3" y="84"/>
                  <a:pt x="8" y="61"/>
                  <a:pt x="17" y="40"/>
                </a:cubicBezTo>
                <a:cubicBezTo>
                  <a:pt x="23" y="24"/>
                  <a:pt x="33" y="13"/>
                  <a:pt x="49" y="8"/>
                </a:cubicBezTo>
                <a:cubicBezTo>
                  <a:pt x="70" y="0"/>
                  <a:pt x="91" y="14"/>
                  <a:pt x="92" y="37"/>
                </a:cubicBezTo>
                <a:cubicBezTo>
                  <a:pt x="93" y="46"/>
                  <a:pt x="91" y="56"/>
                  <a:pt x="89" y="65"/>
                </a:cubicBezTo>
                <a:cubicBezTo>
                  <a:pt x="87" y="76"/>
                  <a:pt x="85" y="86"/>
                  <a:pt x="83" y="97"/>
                </a:cubicBezTo>
                <a:cubicBezTo>
                  <a:pt x="81" y="107"/>
                  <a:pt x="80" y="117"/>
                  <a:pt x="79" y="1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44"/>
          <p:cNvSpPr>
            <a:spLocks/>
          </p:cNvSpPr>
          <p:nvPr/>
        </p:nvSpPr>
        <p:spPr bwMode="auto">
          <a:xfrm>
            <a:off x="11182350" y="2038351"/>
            <a:ext cx="438150" cy="755650"/>
          </a:xfrm>
          <a:custGeom>
            <a:avLst/>
            <a:gdLst>
              <a:gd name="T0" fmla="*/ 48 w 94"/>
              <a:gd name="T1" fmla="*/ 162 h 162"/>
              <a:gd name="T2" fmla="*/ 5 w 94"/>
              <a:gd name="T3" fmla="*/ 162 h 162"/>
              <a:gd name="T4" fmla="*/ 3 w 94"/>
              <a:gd name="T5" fmla="*/ 143 h 162"/>
              <a:gd name="T6" fmla="*/ 16 w 94"/>
              <a:gd name="T7" fmla="*/ 41 h 162"/>
              <a:gd name="T8" fmla="*/ 56 w 94"/>
              <a:gd name="T9" fmla="*/ 3 h 162"/>
              <a:gd name="T10" fmla="*/ 89 w 94"/>
              <a:gd name="T11" fmla="*/ 21 h 162"/>
              <a:gd name="T12" fmla="*/ 93 w 94"/>
              <a:gd name="T13" fmla="*/ 49 h 162"/>
              <a:gd name="T14" fmla="*/ 81 w 94"/>
              <a:gd name="T15" fmla="*/ 120 h 162"/>
              <a:gd name="T16" fmla="*/ 79 w 94"/>
              <a:gd name="T17" fmla="*/ 127 h 162"/>
              <a:gd name="T18" fmla="*/ 76 w 94"/>
              <a:gd name="T19" fmla="*/ 63 h 162"/>
              <a:gd name="T20" fmla="*/ 78 w 94"/>
              <a:gd name="T21" fmla="*/ 46 h 162"/>
              <a:gd name="T22" fmla="*/ 64 w 94"/>
              <a:gd name="T23" fmla="*/ 20 h 162"/>
              <a:gd name="T24" fmla="*/ 38 w 94"/>
              <a:gd name="T25" fmla="*/ 35 h 162"/>
              <a:gd name="T26" fmla="*/ 32 w 94"/>
              <a:gd name="T27" fmla="*/ 102 h 162"/>
              <a:gd name="T28" fmla="*/ 47 w 94"/>
              <a:gd name="T29" fmla="*/ 158 h 162"/>
              <a:gd name="T30" fmla="*/ 48 w 94"/>
              <a:gd name="T31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4" h="162">
                <a:moveTo>
                  <a:pt x="48" y="162"/>
                </a:moveTo>
                <a:cubicBezTo>
                  <a:pt x="34" y="162"/>
                  <a:pt x="20" y="162"/>
                  <a:pt x="5" y="162"/>
                </a:cubicBezTo>
                <a:cubicBezTo>
                  <a:pt x="4" y="156"/>
                  <a:pt x="4" y="149"/>
                  <a:pt x="3" y="143"/>
                </a:cubicBezTo>
                <a:cubicBezTo>
                  <a:pt x="0" y="108"/>
                  <a:pt x="5" y="74"/>
                  <a:pt x="16" y="41"/>
                </a:cubicBezTo>
                <a:cubicBezTo>
                  <a:pt x="23" y="22"/>
                  <a:pt x="35" y="8"/>
                  <a:pt x="56" y="3"/>
                </a:cubicBezTo>
                <a:cubicBezTo>
                  <a:pt x="72" y="0"/>
                  <a:pt x="84" y="6"/>
                  <a:pt x="89" y="21"/>
                </a:cubicBezTo>
                <a:cubicBezTo>
                  <a:pt x="92" y="29"/>
                  <a:pt x="94" y="40"/>
                  <a:pt x="93" y="49"/>
                </a:cubicBezTo>
                <a:cubicBezTo>
                  <a:pt x="90" y="73"/>
                  <a:pt x="85" y="96"/>
                  <a:pt x="81" y="120"/>
                </a:cubicBezTo>
                <a:cubicBezTo>
                  <a:pt x="80" y="122"/>
                  <a:pt x="80" y="124"/>
                  <a:pt x="79" y="127"/>
                </a:cubicBezTo>
                <a:cubicBezTo>
                  <a:pt x="73" y="105"/>
                  <a:pt x="72" y="84"/>
                  <a:pt x="76" y="63"/>
                </a:cubicBezTo>
                <a:cubicBezTo>
                  <a:pt x="76" y="57"/>
                  <a:pt x="77" y="51"/>
                  <a:pt x="78" y="46"/>
                </a:cubicBezTo>
                <a:cubicBezTo>
                  <a:pt x="81" y="34"/>
                  <a:pt x="75" y="23"/>
                  <a:pt x="64" y="20"/>
                </a:cubicBezTo>
                <a:cubicBezTo>
                  <a:pt x="53" y="17"/>
                  <a:pt x="41" y="23"/>
                  <a:pt x="38" y="35"/>
                </a:cubicBezTo>
                <a:cubicBezTo>
                  <a:pt x="33" y="57"/>
                  <a:pt x="30" y="79"/>
                  <a:pt x="32" y="102"/>
                </a:cubicBezTo>
                <a:cubicBezTo>
                  <a:pt x="34" y="121"/>
                  <a:pt x="38" y="140"/>
                  <a:pt x="47" y="158"/>
                </a:cubicBezTo>
                <a:cubicBezTo>
                  <a:pt x="48" y="159"/>
                  <a:pt x="48" y="161"/>
                  <a:pt x="48" y="16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45"/>
          <p:cNvSpPr>
            <a:spLocks/>
          </p:cNvSpPr>
          <p:nvPr/>
        </p:nvSpPr>
        <p:spPr bwMode="auto">
          <a:xfrm>
            <a:off x="10555288" y="2425701"/>
            <a:ext cx="482600" cy="373063"/>
          </a:xfrm>
          <a:custGeom>
            <a:avLst/>
            <a:gdLst>
              <a:gd name="T0" fmla="*/ 54 w 104"/>
              <a:gd name="T1" fmla="*/ 79 h 80"/>
              <a:gd name="T2" fmla="*/ 19 w 104"/>
              <a:gd name="T3" fmla="*/ 80 h 80"/>
              <a:gd name="T4" fmla="*/ 11 w 104"/>
              <a:gd name="T5" fmla="*/ 74 h 80"/>
              <a:gd name="T6" fmla="*/ 35 w 104"/>
              <a:gd name="T7" fmla="*/ 11 h 80"/>
              <a:gd name="T8" fmla="*/ 98 w 104"/>
              <a:gd name="T9" fmla="*/ 34 h 80"/>
              <a:gd name="T10" fmla="*/ 98 w 104"/>
              <a:gd name="T11" fmla="*/ 74 h 80"/>
              <a:gd name="T12" fmla="*/ 89 w 104"/>
              <a:gd name="T13" fmla="*/ 80 h 80"/>
              <a:gd name="T14" fmla="*/ 54 w 104"/>
              <a:gd name="T15" fmla="*/ 7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" h="80">
                <a:moveTo>
                  <a:pt x="54" y="79"/>
                </a:moveTo>
                <a:cubicBezTo>
                  <a:pt x="43" y="79"/>
                  <a:pt x="31" y="79"/>
                  <a:pt x="19" y="80"/>
                </a:cubicBezTo>
                <a:cubicBezTo>
                  <a:pt x="15" y="80"/>
                  <a:pt x="12" y="78"/>
                  <a:pt x="11" y="74"/>
                </a:cubicBezTo>
                <a:cubicBezTo>
                  <a:pt x="0" y="49"/>
                  <a:pt x="11" y="21"/>
                  <a:pt x="35" y="11"/>
                </a:cubicBezTo>
                <a:cubicBezTo>
                  <a:pt x="59" y="0"/>
                  <a:pt x="86" y="10"/>
                  <a:pt x="98" y="34"/>
                </a:cubicBezTo>
                <a:cubicBezTo>
                  <a:pt x="104" y="47"/>
                  <a:pt x="104" y="61"/>
                  <a:pt x="98" y="74"/>
                </a:cubicBezTo>
                <a:cubicBezTo>
                  <a:pt x="96" y="79"/>
                  <a:pt x="93" y="80"/>
                  <a:pt x="89" y="80"/>
                </a:cubicBezTo>
                <a:cubicBezTo>
                  <a:pt x="77" y="79"/>
                  <a:pt x="66" y="79"/>
                  <a:pt x="54" y="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46"/>
          <p:cNvSpPr>
            <a:spLocks/>
          </p:cNvSpPr>
          <p:nvPr/>
        </p:nvSpPr>
        <p:spPr bwMode="auto">
          <a:xfrm>
            <a:off x="9545638" y="2541588"/>
            <a:ext cx="939800" cy="257175"/>
          </a:xfrm>
          <a:custGeom>
            <a:avLst/>
            <a:gdLst>
              <a:gd name="T0" fmla="*/ 197 w 202"/>
              <a:gd name="T1" fmla="*/ 54 h 55"/>
              <a:gd name="T2" fmla="*/ 106 w 202"/>
              <a:gd name="T3" fmla="*/ 54 h 55"/>
              <a:gd name="T4" fmla="*/ 61 w 202"/>
              <a:gd name="T5" fmla="*/ 55 h 55"/>
              <a:gd name="T6" fmla="*/ 7 w 202"/>
              <a:gd name="T7" fmla="*/ 29 h 55"/>
              <a:gd name="T8" fmla="*/ 7 w 202"/>
              <a:gd name="T9" fmla="*/ 7 h 55"/>
              <a:gd name="T10" fmla="*/ 31 w 202"/>
              <a:gd name="T11" fmla="*/ 5 h 55"/>
              <a:gd name="T12" fmla="*/ 161 w 202"/>
              <a:gd name="T13" fmla="*/ 34 h 55"/>
              <a:gd name="T14" fmla="*/ 178 w 202"/>
              <a:gd name="T15" fmla="*/ 32 h 55"/>
              <a:gd name="T16" fmla="*/ 197 w 202"/>
              <a:gd name="T17" fmla="*/ 5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55">
                <a:moveTo>
                  <a:pt x="197" y="54"/>
                </a:moveTo>
                <a:cubicBezTo>
                  <a:pt x="166" y="54"/>
                  <a:pt x="136" y="54"/>
                  <a:pt x="106" y="54"/>
                </a:cubicBezTo>
                <a:cubicBezTo>
                  <a:pt x="91" y="54"/>
                  <a:pt x="76" y="54"/>
                  <a:pt x="61" y="55"/>
                </a:cubicBezTo>
                <a:cubicBezTo>
                  <a:pt x="39" y="55"/>
                  <a:pt x="23" y="42"/>
                  <a:pt x="7" y="29"/>
                </a:cubicBezTo>
                <a:cubicBezTo>
                  <a:pt x="0" y="24"/>
                  <a:pt x="1" y="14"/>
                  <a:pt x="7" y="7"/>
                </a:cubicBezTo>
                <a:cubicBezTo>
                  <a:pt x="12" y="1"/>
                  <a:pt x="23" y="0"/>
                  <a:pt x="31" y="5"/>
                </a:cubicBezTo>
                <a:cubicBezTo>
                  <a:pt x="70" y="33"/>
                  <a:pt x="115" y="37"/>
                  <a:pt x="161" y="34"/>
                </a:cubicBezTo>
                <a:cubicBezTo>
                  <a:pt x="167" y="34"/>
                  <a:pt x="172" y="33"/>
                  <a:pt x="178" y="32"/>
                </a:cubicBezTo>
                <a:cubicBezTo>
                  <a:pt x="190" y="30"/>
                  <a:pt x="202" y="41"/>
                  <a:pt x="197" y="5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47"/>
          <p:cNvSpPr>
            <a:spLocks/>
          </p:cNvSpPr>
          <p:nvPr/>
        </p:nvSpPr>
        <p:spPr bwMode="auto">
          <a:xfrm>
            <a:off x="7935913" y="2811463"/>
            <a:ext cx="441325" cy="88900"/>
          </a:xfrm>
          <a:custGeom>
            <a:avLst/>
            <a:gdLst>
              <a:gd name="T0" fmla="*/ 95 w 95"/>
              <a:gd name="T1" fmla="*/ 19 h 19"/>
              <a:gd name="T2" fmla="*/ 0 w 95"/>
              <a:gd name="T3" fmla="*/ 19 h 19"/>
              <a:gd name="T4" fmla="*/ 0 w 95"/>
              <a:gd name="T5" fmla="*/ 0 h 19"/>
              <a:gd name="T6" fmla="*/ 15 w 95"/>
              <a:gd name="T7" fmla="*/ 0 h 19"/>
              <a:gd name="T8" fmla="*/ 70 w 95"/>
              <a:gd name="T9" fmla="*/ 0 h 19"/>
              <a:gd name="T10" fmla="*/ 88 w 95"/>
              <a:gd name="T11" fmla="*/ 9 h 19"/>
              <a:gd name="T12" fmla="*/ 95 w 95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9">
                <a:moveTo>
                  <a:pt x="95" y="19"/>
                </a:moveTo>
                <a:cubicBezTo>
                  <a:pt x="63" y="19"/>
                  <a:pt x="32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ubicBezTo>
                  <a:pt x="5" y="0"/>
                  <a:pt x="10" y="0"/>
                  <a:pt x="15" y="0"/>
                </a:cubicBezTo>
                <a:cubicBezTo>
                  <a:pt x="33" y="0"/>
                  <a:pt x="52" y="1"/>
                  <a:pt x="70" y="0"/>
                </a:cubicBezTo>
                <a:cubicBezTo>
                  <a:pt x="78" y="0"/>
                  <a:pt x="84" y="2"/>
                  <a:pt x="88" y="9"/>
                </a:cubicBezTo>
                <a:cubicBezTo>
                  <a:pt x="89" y="12"/>
                  <a:pt x="92" y="15"/>
                  <a:pt x="95" y="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10015538" y="2611438"/>
            <a:ext cx="534988" cy="182563"/>
          </a:xfrm>
          <a:custGeom>
            <a:avLst/>
            <a:gdLst>
              <a:gd name="T0" fmla="*/ 0 w 115"/>
              <a:gd name="T1" fmla="*/ 13 h 39"/>
              <a:gd name="T2" fmla="*/ 64 w 115"/>
              <a:gd name="T3" fmla="*/ 2 h 39"/>
              <a:gd name="T4" fmla="*/ 98 w 115"/>
              <a:gd name="T5" fmla="*/ 7 h 39"/>
              <a:gd name="T6" fmla="*/ 111 w 115"/>
              <a:gd name="T7" fmla="*/ 39 h 39"/>
              <a:gd name="T8" fmla="*/ 104 w 115"/>
              <a:gd name="T9" fmla="*/ 39 h 39"/>
              <a:gd name="T10" fmla="*/ 94 w 115"/>
              <a:gd name="T11" fmla="*/ 19 h 39"/>
              <a:gd name="T12" fmla="*/ 67 w 115"/>
              <a:gd name="T13" fmla="*/ 14 h 39"/>
              <a:gd name="T14" fmla="*/ 0 w 115"/>
              <a:gd name="T15" fmla="*/ 1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39">
                <a:moveTo>
                  <a:pt x="0" y="13"/>
                </a:moveTo>
                <a:cubicBezTo>
                  <a:pt x="23" y="9"/>
                  <a:pt x="43" y="6"/>
                  <a:pt x="64" y="2"/>
                </a:cubicBezTo>
                <a:cubicBezTo>
                  <a:pt x="76" y="0"/>
                  <a:pt x="87" y="2"/>
                  <a:pt x="98" y="7"/>
                </a:cubicBezTo>
                <a:cubicBezTo>
                  <a:pt x="109" y="14"/>
                  <a:pt x="115" y="26"/>
                  <a:pt x="111" y="39"/>
                </a:cubicBezTo>
                <a:cubicBezTo>
                  <a:pt x="108" y="39"/>
                  <a:pt x="105" y="39"/>
                  <a:pt x="104" y="39"/>
                </a:cubicBezTo>
                <a:cubicBezTo>
                  <a:pt x="101" y="31"/>
                  <a:pt x="99" y="24"/>
                  <a:pt x="94" y="19"/>
                </a:cubicBezTo>
                <a:cubicBezTo>
                  <a:pt x="87" y="9"/>
                  <a:pt x="76" y="13"/>
                  <a:pt x="67" y="14"/>
                </a:cubicBezTo>
                <a:cubicBezTo>
                  <a:pt x="45" y="17"/>
                  <a:pt x="23" y="17"/>
                  <a:pt x="0" y="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11703050" y="2816226"/>
            <a:ext cx="149225" cy="84138"/>
          </a:xfrm>
          <a:custGeom>
            <a:avLst/>
            <a:gdLst>
              <a:gd name="T0" fmla="*/ 32 w 32"/>
              <a:gd name="T1" fmla="*/ 0 h 18"/>
              <a:gd name="T2" fmla="*/ 32 w 32"/>
              <a:gd name="T3" fmla="*/ 18 h 18"/>
              <a:gd name="T4" fmla="*/ 5 w 32"/>
              <a:gd name="T5" fmla="*/ 18 h 18"/>
              <a:gd name="T6" fmla="*/ 0 w 32"/>
              <a:gd name="T7" fmla="*/ 0 h 18"/>
              <a:gd name="T8" fmla="*/ 32 w 32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8">
                <a:moveTo>
                  <a:pt x="32" y="0"/>
                </a:moveTo>
                <a:cubicBezTo>
                  <a:pt x="32" y="6"/>
                  <a:pt x="32" y="12"/>
                  <a:pt x="32" y="18"/>
                </a:cubicBezTo>
                <a:cubicBezTo>
                  <a:pt x="23" y="18"/>
                  <a:pt x="14" y="18"/>
                  <a:pt x="5" y="18"/>
                </a:cubicBezTo>
                <a:cubicBezTo>
                  <a:pt x="4" y="12"/>
                  <a:pt x="2" y="6"/>
                  <a:pt x="0" y="0"/>
                </a:cubicBezTo>
                <a:cubicBezTo>
                  <a:pt x="10" y="0"/>
                  <a:pt x="21" y="0"/>
                  <a:pt x="3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AA33A77-C00D-4E9E-AAFC-C5A6A5018E8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458AB40-9085-46A7-A299-8E562D7B958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877693C-B85A-459F-848C-F38A21DD7B9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19FC5B9-9D0E-4391-9A40-C48A0B9BA1B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xmlns="" id="{821DA954-5BE7-419D-AB06-AC5124D30B53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7BC2F0E2-5BE5-4F37-AA23-340093C2A09A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xmlns="" id="{F0CDD745-37CF-49AF-AE9F-FE725FAE2CBE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xmlns="" id="{A6C4572D-2CA9-4975-8304-39742EC3B8EF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1FAB250-27D0-4D6D-AC9E-447B02E60707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85E3191-DF5B-45D3-BCAC-1CAA40871BA3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E248F03-164C-4CB4-A1E6-938C86904D10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049C9FF-BFC0-4EB0-A70E-EB3C29353070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B6ACE52-2483-4C15-B68E-2B68BBAAA1C0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7AC5F94-5E90-4293-956D-21DEDDBB7EE6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C5A1031-B92B-41C8-8A18-2916347862C0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1BC3117-9E61-4049-B715-9019EECEA850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0304D74-952D-4CB1-9A7E-349375511A94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087383B-2FDA-4762-A8BD-144D0C1D5604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F68A513-3EF5-4558-8461-C7973565282D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4BF1CF1-0FD9-4E6C-819A-56AB5978C976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4A104A8-1BE4-473C-A323-4BCB1FF1596D}"/>
              </a:ext>
            </a:extLst>
          </p:cNvPr>
          <p:cNvGrpSpPr/>
          <p:nvPr/>
        </p:nvGrpSpPr>
        <p:grpSpPr>
          <a:xfrm>
            <a:off x="1053889" y="2217744"/>
            <a:ext cx="3457375" cy="3459674"/>
            <a:chOff x="755576" y="1988840"/>
            <a:chExt cx="3457375" cy="34596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355A03C-F71C-418C-B759-C1FC3DB0D042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32" name="Block Arc 4">
                <a:extLst>
                  <a:ext uri="{FF2B5EF4-FFF2-40B4-BE49-F238E27FC236}">
                    <a16:creationId xmlns:a16="http://schemas.microsoft.com/office/drawing/2014/main" xmlns="" id="{46578E7C-539F-4D01-AE44-9E38D9D32771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xmlns="" id="{FB393938-C929-4845-B2C6-E2B04B5B257B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xmlns="" id="{2227A2A7-B20C-4643-BE3C-45D8BF176D00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xmlns="" id="{385FBAC7-800D-4686-89DD-85BD5729D137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F538DD8-6D24-4CFF-B6AF-7272C87AC562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AEE3740-2289-4CC3-9D4F-6E7D415E9315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1EAFF71-EA18-4E6B-A99A-FDC30BDD546C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3A261D0-9CE8-484F-AD73-C8D48A3C8542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83" y="2935536"/>
            <a:ext cx="1200466" cy="20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xmlns="" id="{34ECF4E5-3711-4B90-9330-8CB4F748F418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xmlns="" id="{7C2D18FA-DDED-4E4B-80A2-9D3EDD691C6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6C5671-6157-4FD4-8417-7F6BC0E04EB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A92DFC-7F57-4AE3-A410-B8451AA825E9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1E09C0-2CB1-4F5A-8CF3-4A788771CB77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0299FB-EC88-4834-BEC4-42004C1F070E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9051539-4EA9-442E-B52E-A69CA25A9AE7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C5B618-238E-449E-BD07-C24E3473FB07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6EBA427-9D3E-4588-A736-2E4AC2C99C1C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xmlns="" id="{BDA7FC95-433E-4DB3-A3CE-1596F77536B1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2612122-0525-42D1-870E-3A8A2EF2332F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B03C853-E4B1-413F-BD7C-6B0A116AEBC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0CD4846-4018-4880-A29A-0ABE37077F6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1FDB7D6-BAA7-40C3-B71F-A6716612A1DB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22C8741-3334-42EC-B6E4-85B853A79B01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040196F-6649-4D79-A273-0FF0DF62674B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xmlns="" id="{ED312A19-A250-4723-A1B3-9838B08A659C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xmlns="" id="{BEDFD630-E6AB-4084-900D-1093CB236240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xmlns="" id="{36FC4835-D31C-44EF-A684-10754098C961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xmlns="" id="{97DFE40A-AC26-48BA-AD4C-A4DC81B66CB0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849B61C-2EF6-4DD0-B837-541F01C07DD2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EB5B23F-7388-4FC8-A139-1412C719607F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xmlns="" id="{AABA745A-0C92-4A3C-9E91-019383161DA8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7BC0C4F-98B5-48BC-82D4-24E8274B750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D6EC2DD-8B29-448E-BA03-5F587450F0A2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xmlns="" id="{5078A5F2-35B4-4F4D-A309-B1BD81466C97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81473EC-CB82-435E-B616-2A340F565457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6FB356F-13A3-478E-AEF5-EF45FFE180C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xmlns="" id="{2186BF5D-9B47-4827-B24D-18862743734A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ECADA4B-810F-4B69-84E0-9BB18153380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18116E3-8868-4D08-99B2-EA5D6C0A6EC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xmlns="" id="{DCE0CB70-1D34-48F6-A58C-05102B95355B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FE0745C-5405-45BC-91E8-BFF70B5329A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E9ABCD6-E2EB-4AB1-B0E1-C0E07940D7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xmlns="" id="{B3863250-78D0-4CE0-A130-7A56671A8717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0347B69-7890-474C-AD32-9657646402A9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B635443-0ED1-4AC4-8693-A4273107BD7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293" y="3116333"/>
            <a:ext cx="2356608" cy="33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61A16182-E1B3-4EA3-8237-0CB9AFF4B73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2FDDAF-CA32-4595-B56D-725BF0049C8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xmlns="" id="{4E3C3CF5-2753-4327-B16A-999976340876}"/>
              </a:ext>
            </a:extLst>
          </p:cNvPr>
          <p:cNvSpPr txBox="1">
            <a:spLocks/>
          </p:cNvSpPr>
          <p:nvPr/>
        </p:nvSpPr>
        <p:spPr>
          <a:xfrm>
            <a:off x="7992295" y="332656"/>
            <a:ext cx="3097734" cy="1440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solidFill>
                  <a:schemeClr val="accent4"/>
                </a:solidFill>
              </a:rPr>
              <a:t>Portfolio </a:t>
            </a:r>
            <a:r>
              <a:rPr lang="en-US" altLang="ko-KR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9FD78B38-6336-47C3-BF7D-5EE6454027C0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D9F65B55-B133-446A-B109-DBF1B5A73FC7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xmlns="" id="{F24F4BC0-647A-4456-B160-4E314C837315}"/>
              </a:ext>
            </a:extLst>
          </p:cNvPr>
          <p:cNvGrpSpPr/>
          <p:nvPr/>
        </p:nvGrpSpPr>
        <p:grpSpPr>
          <a:xfrm>
            <a:off x="5442438" y="640804"/>
            <a:ext cx="1781806" cy="2109593"/>
            <a:chOff x="3886026" y="635485"/>
            <a:chExt cx="1659980" cy="21095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3AA4B51-AECF-4387-B465-DC73273A9FB2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xmlns="" id="{103DD288-F69D-4A23-86BB-155C4CDDB501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B54ECFE-6AC7-4D98-A343-2EFFFBE70BB6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8AF6EA8-CA51-4F94-B39F-E13754112CE3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xmlns="" id="{40212430-D08B-487A-BFDF-B4B2FD9CBCB8}"/>
              </a:ext>
            </a:extLst>
          </p:cNvPr>
          <p:cNvGrpSpPr/>
          <p:nvPr/>
        </p:nvGrpSpPr>
        <p:grpSpPr>
          <a:xfrm>
            <a:off x="5442438" y="4107604"/>
            <a:ext cx="1781806" cy="2109593"/>
            <a:chOff x="3886026" y="635485"/>
            <a:chExt cx="1659980" cy="2109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25E62D1-57DB-41FF-8814-3CCEA489310E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xmlns="" id="{83C89F28-3E44-49F6-AC18-DB32E0B609DD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D76A715-A95D-4E2A-AFDA-2271D6DC7387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92D4A75-89D7-493E-BE2C-180ECC9252A1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xmlns="" id="{DA2C4934-9B57-4F4C-93E7-9D0B2EC15367}"/>
              </a:ext>
            </a:extLst>
          </p:cNvPr>
          <p:cNvGrpSpPr/>
          <p:nvPr/>
        </p:nvGrpSpPr>
        <p:grpSpPr>
          <a:xfrm>
            <a:off x="8514793" y="2369864"/>
            <a:ext cx="3097734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AA532F7-137C-45CF-9C5C-1BCC47E15F2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129367D-1D89-41C9-A2CE-B93803A1D82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xmlns="" id="{DAC50838-A8EE-4996-B057-439C1DD23FF1}"/>
              </a:ext>
            </a:extLst>
          </p:cNvPr>
          <p:cNvGrpSpPr/>
          <p:nvPr/>
        </p:nvGrpSpPr>
        <p:grpSpPr>
          <a:xfrm>
            <a:off x="8514793" y="3887775"/>
            <a:ext cx="3097734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A610FFA-5497-4059-9D40-73D19D8FADC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5877FEB-7D9F-4049-B24C-8C025D53884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xmlns="" id="{0822794D-0CFD-4E7B-BDEE-43B70E8098C5}"/>
              </a:ext>
            </a:extLst>
          </p:cNvPr>
          <p:cNvGrpSpPr/>
          <p:nvPr/>
        </p:nvGrpSpPr>
        <p:grpSpPr>
          <a:xfrm>
            <a:off x="8514793" y="5405686"/>
            <a:ext cx="3097734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D9D0CE7-7293-435D-8BFF-6AC721750C4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91F1E8C-5944-4901-BF86-144D43358A4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Chevron 2">
            <a:extLst>
              <a:ext uri="{FF2B5EF4-FFF2-40B4-BE49-F238E27FC236}">
                <a16:creationId xmlns:a16="http://schemas.microsoft.com/office/drawing/2014/main" xmlns="" id="{5E04ACFA-BF81-46A8-84BB-211C3C65A110}"/>
              </a:ext>
            </a:extLst>
          </p:cNvPr>
          <p:cNvSpPr/>
          <p:nvPr/>
        </p:nvSpPr>
        <p:spPr>
          <a:xfrm rot="5400000">
            <a:off x="8052018" y="2468998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xmlns="" id="{4A799ED3-F040-48E3-9D70-E03BF1283133}"/>
              </a:ext>
            </a:extLst>
          </p:cNvPr>
          <p:cNvSpPr/>
          <p:nvPr/>
        </p:nvSpPr>
        <p:spPr>
          <a:xfrm rot="5400000">
            <a:off x="8052018" y="3986909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Chevron 2">
            <a:extLst>
              <a:ext uri="{FF2B5EF4-FFF2-40B4-BE49-F238E27FC236}">
                <a16:creationId xmlns:a16="http://schemas.microsoft.com/office/drawing/2014/main" xmlns="" id="{BEAF000A-5A60-4985-91CC-CB21EB6F7AC0}"/>
              </a:ext>
            </a:extLst>
          </p:cNvPr>
          <p:cNvSpPr/>
          <p:nvPr/>
        </p:nvSpPr>
        <p:spPr>
          <a:xfrm rot="5400000">
            <a:off x="8052018" y="550482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xmlns="" id="{CC842368-96BD-48D9-9CC3-A5995775BBCE}"/>
              </a:ext>
            </a:extLst>
          </p:cNvPr>
          <p:cNvGrpSpPr/>
          <p:nvPr/>
        </p:nvGrpSpPr>
        <p:grpSpPr>
          <a:xfrm>
            <a:off x="930876" y="1858662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1730A4B-C1D9-47BB-AF97-37005CD19C15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75A8D7B-9290-4A70-8499-C7DB29822398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6625273-5CE2-4E3A-AC1A-66DDA26B29FE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F7078A4-35BE-4D89-A6D8-F3F13EBB98E6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358C30E-0227-424A-95FB-F2CB0C82EBAD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984C4E6-35AA-4677-B1D6-765CD1042424}"/>
              </a:ext>
            </a:extLst>
          </p:cNvPr>
          <p:cNvGrpSpPr/>
          <p:nvPr/>
        </p:nvGrpSpPr>
        <p:grpSpPr>
          <a:xfrm>
            <a:off x="1213085" y="2814122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2E16ED-95B5-4827-8050-E0560D7F3BA3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C074AD6-9A30-4DFC-8DD7-5682AB5D677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FBB9086-42DE-4C3C-B3C1-5FA01539E7AB}"/>
              </a:ext>
            </a:extLst>
          </p:cNvPr>
          <p:cNvGrpSpPr/>
          <p:nvPr/>
        </p:nvGrpSpPr>
        <p:grpSpPr>
          <a:xfrm>
            <a:off x="3279351" y="2814122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68B1C21-2160-4A95-98E6-3638E603DBF1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E9DDDDC-410A-426E-B5EF-963D1DFA891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2D9899-BA47-4859-B717-3D5BE364B18E}"/>
              </a:ext>
            </a:extLst>
          </p:cNvPr>
          <p:cNvGrpSpPr/>
          <p:nvPr/>
        </p:nvGrpSpPr>
        <p:grpSpPr>
          <a:xfrm>
            <a:off x="5345617" y="2814122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A2DBA16-5FE4-4458-B272-74B67A2913C6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57ADF4E-3E4A-4EBC-9348-CFB0084FB42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D5B0D03-8E6B-423E-88AA-42F006430ED7}"/>
              </a:ext>
            </a:extLst>
          </p:cNvPr>
          <p:cNvGrpSpPr/>
          <p:nvPr/>
        </p:nvGrpSpPr>
        <p:grpSpPr>
          <a:xfrm>
            <a:off x="7411883" y="2814122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E67A528-D3BC-4522-924E-726538D687AB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EF854FA-D925-41F3-8C4B-4068B9F6362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F158931-3762-431F-8EC4-DC3EDA7589B0}"/>
              </a:ext>
            </a:extLst>
          </p:cNvPr>
          <p:cNvGrpSpPr/>
          <p:nvPr/>
        </p:nvGrpSpPr>
        <p:grpSpPr>
          <a:xfrm>
            <a:off x="9478149" y="2814122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5004BE7-ACE3-460A-8C48-6339C8DAA24E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D9EBC34-A0BB-467E-A407-1203652AF35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109C4AC-A169-457C-8651-C524F3E77103}"/>
              </a:ext>
            </a:extLst>
          </p:cNvPr>
          <p:cNvSpPr txBox="1"/>
          <p:nvPr/>
        </p:nvSpPr>
        <p:spPr>
          <a:xfrm>
            <a:off x="3572032" y="4080655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3F46A7D-C9FB-4846-A575-03D5BEC8A4EC}"/>
              </a:ext>
            </a:extLst>
          </p:cNvPr>
          <p:cNvSpPr txBox="1"/>
          <p:nvPr/>
        </p:nvSpPr>
        <p:spPr>
          <a:xfrm>
            <a:off x="7334150" y="4080655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xmlns="" id="{F386AEFB-A157-4A6A-B249-6ECB5BE69006}"/>
              </a:ext>
            </a:extLst>
          </p:cNvPr>
          <p:cNvSpPr/>
          <p:nvPr/>
        </p:nvSpPr>
        <p:spPr>
          <a:xfrm>
            <a:off x="5056588" y="4146255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xmlns="" id="{90DCD2E4-26AB-46F2-B4CB-5E7368FE86AC}"/>
              </a:ext>
            </a:extLst>
          </p:cNvPr>
          <p:cNvSpPr/>
          <p:nvPr/>
        </p:nvSpPr>
        <p:spPr>
          <a:xfrm rot="10800000">
            <a:off x="6545754" y="4146255"/>
            <a:ext cx="582983" cy="7921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B28CB83-C26F-408B-8D78-6492A00079F9}"/>
              </a:ext>
            </a:extLst>
          </p:cNvPr>
          <p:cNvGrpSpPr/>
          <p:nvPr/>
        </p:nvGrpSpPr>
        <p:grpSpPr>
          <a:xfrm>
            <a:off x="1459355" y="4186735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73C9ABD-3FC2-432E-A1F2-4C178FB3243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2984441-3FFC-413C-80AB-8604AC24E9B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11955AA-DF45-4B1F-9CB9-4EC94F2E0CED}"/>
              </a:ext>
            </a:extLst>
          </p:cNvPr>
          <p:cNvGrpSpPr/>
          <p:nvPr/>
        </p:nvGrpSpPr>
        <p:grpSpPr>
          <a:xfrm>
            <a:off x="8839878" y="4186735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520AEC8-DD8C-4BAC-A395-4E1A931DF95B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F233730-9B56-4AB0-92AE-CD052FAE689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21CFB33-77C7-460C-9199-791BE313B284}"/>
              </a:ext>
            </a:extLst>
          </p:cNvPr>
          <p:cNvSpPr/>
          <p:nvPr/>
        </p:nvSpPr>
        <p:spPr>
          <a:xfrm>
            <a:off x="930876" y="5041219"/>
            <a:ext cx="5004000" cy="10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D194DD4-4F9B-48A1-A686-858597CFFCD7}"/>
              </a:ext>
            </a:extLst>
          </p:cNvPr>
          <p:cNvGrpSpPr/>
          <p:nvPr/>
        </p:nvGrpSpPr>
        <p:grpSpPr>
          <a:xfrm>
            <a:off x="1200372" y="5157564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633E227-78AB-4E01-96B9-11792DA28FA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F7A7E2A-DA0D-41A8-9E3D-4314B899024B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FBA07CA-E0AF-4772-9EEF-5E97D3313BAD}"/>
              </a:ext>
            </a:extLst>
          </p:cNvPr>
          <p:cNvSpPr/>
          <p:nvPr/>
        </p:nvSpPr>
        <p:spPr>
          <a:xfrm>
            <a:off x="6257124" y="5041219"/>
            <a:ext cx="5004000" cy="10748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66ABCD2-55EB-411C-8E10-94B22C67791D}"/>
              </a:ext>
            </a:extLst>
          </p:cNvPr>
          <p:cNvGrpSpPr/>
          <p:nvPr/>
        </p:nvGrpSpPr>
        <p:grpSpPr>
          <a:xfrm>
            <a:off x="6526620" y="5157564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DC1DE4E-1E28-428B-8B91-8EEA5FA4A13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783F4F1-EE8B-477C-ABC6-1940CDB6D5BD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xmlns="" id="{C47FBBF3-1E66-4FC4-A6EE-60DB3F381CD1}"/>
              </a:ext>
            </a:extLst>
          </p:cNvPr>
          <p:cNvSpPr/>
          <p:nvPr/>
        </p:nvSpPr>
        <p:spPr>
          <a:xfrm>
            <a:off x="3923209" y="22298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xmlns="" id="{873492EB-C6F5-4FE7-BC19-B3B0499FCABE}"/>
              </a:ext>
            </a:extLst>
          </p:cNvPr>
          <p:cNvSpPr/>
          <p:nvPr/>
        </p:nvSpPr>
        <p:spPr>
          <a:xfrm>
            <a:off x="1735352" y="222212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xmlns="" id="{259CE4A9-1455-4BFC-8E9D-98C99714C635}"/>
              </a:ext>
            </a:extLst>
          </p:cNvPr>
          <p:cNvSpPr/>
          <p:nvPr/>
        </p:nvSpPr>
        <p:spPr>
          <a:xfrm>
            <a:off x="10068144" y="2238337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xmlns="" id="{F35551BC-18A7-4858-9F8B-3164E1848F95}"/>
              </a:ext>
            </a:extLst>
          </p:cNvPr>
          <p:cNvSpPr/>
          <p:nvPr/>
        </p:nvSpPr>
        <p:spPr>
          <a:xfrm>
            <a:off x="7999404" y="226497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xmlns="" id="{4B732AE1-5782-4E38-88B7-2913EA0A4ACD}"/>
              </a:ext>
            </a:extLst>
          </p:cNvPr>
          <p:cNvSpPr/>
          <p:nvPr/>
        </p:nvSpPr>
        <p:spPr>
          <a:xfrm>
            <a:off x="5919912" y="224605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990676B-AFD5-45A1-9B8F-0630B185CE5B}"/>
              </a:ext>
            </a:extLst>
          </p:cNvPr>
          <p:cNvGrpSpPr/>
          <p:nvPr/>
        </p:nvGrpSpPr>
        <p:grpSpPr>
          <a:xfrm>
            <a:off x="9212933" y="3420205"/>
            <a:ext cx="2880000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E918DDE-02F4-4B03-ACB2-3DAB6D09CC7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57E247F-A440-4DDF-9430-FBF7F55B132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6E2B3F-2392-4630-A6C9-2650DC191B20}"/>
              </a:ext>
            </a:extLst>
          </p:cNvPr>
          <p:cNvGrpSpPr/>
          <p:nvPr/>
        </p:nvGrpSpPr>
        <p:grpSpPr>
          <a:xfrm>
            <a:off x="2211572" y="2608310"/>
            <a:ext cx="2713563" cy="923330"/>
            <a:chOff x="3017859" y="4283314"/>
            <a:chExt cx="189084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CC41F8E-8EA1-4491-A310-BA7C75EAD92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249DB6-85BB-41ED-B6C8-821DE4372AA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8C3E914-E2E6-40CF-B393-15E22E819537}"/>
              </a:ext>
            </a:extLst>
          </p:cNvPr>
          <p:cNvGrpSpPr/>
          <p:nvPr/>
        </p:nvGrpSpPr>
        <p:grpSpPr>
          <a:xfrm>
            <a:off x="8070998" y="5097547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2BE22F-11CF-443B-A04B-DE957351447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5F566CA-9A53-4BCC-BFC5-39337E73F78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A2276CF-B1A5-49DE-A440-89CC7FEDE7FF}"/>
              </a:ext>
            </a:extLst>
          </p:cNvPr>
          <p:cNvGrpSpPr/>
          <p:nvPr/>
        </p:nvGrpSpPr>
        <p:grpSpPr>
          <a:xfrm>
            <a:off x="2911350" y="1739365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54F1DA7-9519-4654-9E6A-60D1C815DC3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DCB7702-2F58-46C9-AA7F-4D479BE98F9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Donut 20">
            <a:extLst>
              <a:ext uri="{FF2B5EF4-FFF2-40B4-BE49-F238E27FC236}">
                <a16:creationId xmlns:a16="http://schemas.microsoft.com/office/drawing/2014/main" xmlns="" id="{C73B7341-80BD-4032-8163-CE28D1C5C7FA}"/>
              </a:ext>
            </a:extLst>
          </p:cNvPr>
          <p:cNvSpPr/>
          <p:nvPr/>
        </p:nvSpPr>
        <p:spPr>
          <a:xfrm>
            <a:off x="5304649" y="2342399"/>
            <a:ext cx="3183699" cy="3079770"/>
          </a:xfrm>
          <a:prstGeom prst="donut">
            <a:avLst>
              <a:gd name="adj" fmla="val 98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49EB8F4F-5FBD-4E11-9C73-775A819DBEE3}"/>
              </a:ext>
            </a:extLst>
          </p:cNvPr>
          <p:cNvSpPr/>
          <p:nvPr/>
        </p:nvSpPr>
        <p:spPr>
          <a:xfrm>
            <a:off x="6399989" y="2039804"/>
            <a:ext cx="975307" cy="7802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xmlns="" id="{30D9A9CC-A577-472F-9A80-B4D63656DBB1}"/>
              </a:ext>
            </a:extLst>
          </p:cNvPr>
          <p:cNvSpPr/>
          <p:nvPr/>
        </p:nvSpPr>
        <p:spPr>
          <a:xfrm>
            <a:off x="6397691" y="4935880"/>
            <a:ext cx="975307" cy="7802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9">
            <a:extLst>
              <a:ext uri="{FF2B5EF4-FFF2-40B4-BE49-F238E27FC236}">
                <a16:creationId xmlns:a16="http://schemas.microsoft.com/office/drawing/2014/main" xmlns="" id="{45EFF47F-077C-4D1B-8094-256AD23D6264}"/>
              </a:ext>
            </a:extLst>
          </p:cNvPr>
          <p:cNvSpPr/>
          <p:nvPr/>
        </p:nvSpPr>
        <p:spPr>
          <a:xfrm>
            <a:off x="7912633" y="3486196"/>
            <a:ext cx="975307" cy="780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xmlns="" id="{444F84C5-E625-402E-9D6B-20EB68289100}"/>
              </a:ext>
            </a:extLst>
          </p:cNvPr>
          <p:cNvSpPr/>
          <p:nvPr/>
        </p:nvSpPr>
        <p:spPr>
          <a:xfrm>
            <a:off x="4893468" y="3486196"/>
            <a:ext cx="975307" cy="780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F7C37A9-4158-4CF7-B4FD-7FA3FDE767C6}"/>
              </a:ext>
            </a:extLst>
          </p:cNvPr>
          <p:cNvSpPr/>
          <p:nvPr/>
        </p:nvSpPr>
        <p:spPr>
          <a:xfrm>
            <a:off x="6356971" y="3334333"/>
            <a:ext cx="1083970" cy="10839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xmlns="" id="{014758D0-1FB5-4182-9010-830AA8E4BD11}"/>
              </a:ext>
            </a:extLst>
          </p:cNvPr>
          <p:cNvSpPr/>
          <p:nvPr/>
        </p:nvSpPr>
        <p:spPr>
          <a:xfrm>
            <a:off x="5254040" y="370227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149D1846-04B4-453B-A228-55F3D312CABE}"/>
              </a:ext>
            </a:extLst>
          </p:cNvPr>
          <p:cNvSpPr/>
          <p:nvPr/>
        </p:nvSpPr>
        <p:spPr>
          <a:xfrm flipH="1">
            <a:off x="6630904" y="3679115"/>
            <a:ext cx="551055" cy="45458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xmlns="" id="{664F6A8F-7679-49D8-9B1A-A5379A3D53FA}"/>
              </a:ext>
            </a:extLst>
          </p:cNvPr>
          <p:cNvSpPr>
            <a:spLocks noChangeAspect="1"/>
          </p:cNvSpPr>
          <p:nvPr/>
        </p:nvSpPr>
        <p:spPr>
          <a:xfrm rot="9900000">
            <a:off x="6692702" y="225794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xmlns="" id="{D44A479B-21EE-4398-83C3-DE0F8BC20400}"/>
              </a:ext>
            </a:extLst>
          </p:cNvPr>
          <p:cNvSpPr/>
          <p:nvPr/>
        </p:nvSpPr>
        <p:spPr>
          <a:xfrm>
            <a:off x="8181557" y="376026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xmlns="" id="{A3AEACC8-4D81-44F9-89B0-AE7A620F5987}"/>
              </a:ext>
            </a:extLst>
          </p:cNvPr>
          <p:cNvSpPr>
            <a:spLocks noChangeAspect="1"/>
          </p:cNvSpPr>
          <p:nvPr/>
        </p:nvSpPr>
        <p:spPr>
          <a:xfrm>
            <a:off x="6664716" y="516945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2" y="2188625"/>
            <a:ext cx="2707555" cy="45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 txBox="1">
            <a:spLocks noGrp="1"/>
          </p:cNvSpPr>
          <p:nvPr>
            <p:ph type="body" sz="quarter" idx="10"/>
          </p:nvPr>
        </p:nvSpPr>
        <p:spPr>
          <a:xfrm>
            <a:off x="226917" y="2197899"/>
            <a:ext cx="11573197" cy="84023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" sz="2400" b="1" dirty="0"/>
              <a:t>I am Jayden Smith</a:t>
            </a:r>
            <a:endParaRPr sz="2400" b="1" dirty="0"/>
          </a:p>
          <a:p>
            <a:pPr marL="0" indent="0" algn="ctr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" sz="2400" dirty="0"/>
              <a:t>I am here because I love to give presentations. </a:t>
            </a:r>
            <a:endParaRPr sz="2400" dirty="0"/>
          </a:p>
          <a:p>
            <a:pPr marL="0" indent="0" algn="ctr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" sz="2400" dirty="0"/>
              <a:t>You can find me at @username</a:t>
            </a:r>
            <a:endParaRPr sz="2400" b="1" dirty="0"/>
          </a:p>
        </p:txBody>
      </p:sp>
      <p:sp>
        <p:nvSpPr>
          <p:cNvPr id="359" name="Google Shape;359;p17"/>
          <p:cNvSpPr txBox="1">
            <a:spLocks noGrp="1"/>
          </p:cNvSpPr>
          <p:nvPr>
            <p:ph type="sldNum" idx="4294967295"/>
          </p:nvPr>
        </p:nvSpPr>
        <p:spPr>
          <a:xfrm>
            <a:off x="11460163" y="6332538"/>
            <a:ext cx="731837" cy="5254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3</a:t>
            </a:fld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ctrTitle" idx="4294967295"/>
          </p:nvPr>
        </p:nvSpPr>
        <p:spPr>
          <a:xfrm>
            <a:off x="1793693" y="1288824"/>
            <a:ext cx="8791575" cy="1198562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1500" b="1" dirty="0">
                <a:solidFill>
                  <a:srgbClr val="FF0000"/>
                </a:solidFill>
              </a:rPr>
              <a:t>Hello!</a:t>
            </a:r>
            <a:endParaRPr sz="11500" b="1" dirty="0">
              <a:solidFill>
                <a:srgbClr val="FF0000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176588" y="3607236"/>
            <a:ext cx="61069" cy="47189"/>
          </a:xfrm>
          <a:custGeom>
            <a:avLst/>
            <a:gdLst>
              <a:gd name="T0" fmla="*/ 9 w 9"/>
              <a:gd name="T1" fmla="*/ 4 h 7"/>
              <a:gd name="T2" fmla="*/ 4 w 9"/>
              <a:gd name="T3" fmla="*/ 7 h 7"/>
              <a:gd name="T4" fmla="*/ 0 w 9"/>
              <a:gd name="T5" fmla="*/ 3 h 7"/>
              <a:gd name="T6" fmla="*/ 4 w 9"/>
              <a:gd name="T7" fmla="*/ 0 h 7"/>
              <a:gd name="T8" fmla="*/ 9 w 9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9" y="4"/>
                </a:moveTo>
                <a:cubicBezTo>
                  <a:pt x="6" y="6"/>
                  <a:pt x="5" y="7"/>
                  <a:pt x="4" y="7"/>
                </a:cubicBezTo>
                <a:cubicBezTo>
                  <a:pt x="2" y="6"/>
                  <a:pt x="1" y="5"/>
                  <a:pt x="0" y="3"/>
                </a:cubicBezTo>
                <a:cubicBezTo>
                  <a:pt x="1" y="2"/>
                  <a:pt x="3" y="0"/>
                  <a:pt x="4" y="0"/>
                </a:cubicBezTo>
                <a:cubicBezTo>
                  <a:pt x="5" y="0"/>
                  <a:pt x="7" y="2"/>
                  <a:pt x="9" y="4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677" y="3630830"/>
            <a:ext cx="5298770" cy="311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C3777A6-80D5-4280-AA3F-2FCFD2F35D4D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BF4F9-313D-49E8-A73B-862A0A0BC4F9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Modern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D7E11C6-BBF7-4C68-9E52-B8B934809E6F}"/>
              </a:ext>
            </a:extLst>
          </p:cNvPr>
          <p:cNvSpPr txBox="1"/>
          <p:nvPr/>
        </p:nvSpPr>
        <p:spPr>
          <a:xfrm>
            <a:off x="5330648" y="872635"/>
            <a:ext cx="5271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FIRE FIGHTING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950B29-962D-4A11-8263-5C51B75C14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30" name="Grupo 29"/>
          <p:cNvGrpSpPr/>
          <p:nvPr/>
        </p:nvGrpSpPr>
        <p:grpSpPr>
          <a:xfrm>
            <a:off x="3213220" y="3817088"/>
            <a:ext cx="4234856" cy="2399045"/>
            <a:chOff x="3711576" y="4665662"/>
            <a:chExt cx="2530474" cy="1433513"/>
          </a:xfrm>
          <a:solidFill>
            <a:srgbClr val="FF0000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294313" y="4953000"/>
              <a:ext cx="809625" cy="1138238"/>
            </a:xfrm>
            <a:custGeom>
              <a:avLst/>
              <a:gdLst>
                <a:gd name="T0" fmla="*/ 189 w 215"/>
                <a:gd name="T1" fmla="*/ 150 h 301"/>
                <a:gd name="T2" fmla="*/ 199 w 215"/>
                <a:gd name="T3" fmla="*/ 186 h 301"/>
                <a:gd name="T4" fmla="*/ 210 w 215"/>
                <a:gd name="T5" fmla="*/ 248 h 301"/>
                <a:gd name="T6" fmla="*/ 214 w 215"/>
                <a:gd name="T7" fmla="*/ 279 h 301"/>
                <a:gd name="T8" fmla="*/ 192 w 215"/>
                <a:gd name="T9" fmla="*/ 300 h 301"/>
                <a:gd name="T10" fmla="*/ 174 w 215"/>
                <a:gd name="T11" fmla="*/ 282 h 301"/>
                <a:gd name="T12" fmla="*/ 172 w 215"/>
                <a:gd name="T13" fmla="*/ 257 h 301"/>
                <a:gd name="T14" fmla="*/ 167 w 215"/>
                <a:gd name="T15" fmla="*/ 227 h 301"/>
                <a:gd name="T16" fmla="*/ 158 w 215"/>
                <a:gd name="T17" fmla="*/ 234 h 301"/>
                <a:gd name="T18" fmla="*/ 125 w 215"/>
                <a:gd name="T19" fmla="*/ 265 h 301"/>
                <a:gd name="T20" fmla="*/ 103 w 215"/>
                <a:gd name="T21" fmla="*/ 271 h 301"/>
                <a:gd name="T22" fmla="*/ 90 w 215"/>
                <a:gd name="T23" fmla="*/ 253 h 301"/>
                <a:gd name="T24" fmla="*/ 101 w 215"/>
                <a:gd name="T25" fmla="*/ 232 h 301"/>
                <a:gd name="T26" fmla="*/ 129 w 215"/>
                <a:gd name="T27" fmla="*/ 207 h 301"/>
                <a:gd name="T28" fmla="*/ 142 w 215"/>
                <a:gd name="T29" fmla="*/ 195 h 301"/>
                <a:gd name="T30" fmla="*/ 144 w 215"/>
                <a:gd name="T31" fmla="*/ 182 h 301"/>
                <a:gd name="T32" fmla="*/ 138 w 215"/>
                <a:gd name="T33" fmla="*/ 152 h 301"/>
                <a:gd name="T34" fmla="*/ 118 w 215"/>
                <a:gd name="T35" fmla="*/ 134 h 301"/>
                <a:gd name="T36" fmla="*/ 104 w 215"/>
                <a:gd name="T37" fmla="*/ 134 h 301"/>
                <a:gd name="T38" fmla="*/ 104 w 215"/>
                <a:gd name="T39" fmla="*/ 150 h 301"/>
                <a:gd name="T40" fmla="*/ 97 w 215"/>
                <a:gd name="T41" fmla="*/ 158 h 301"/>
                <a:gd name="T42" fmla="*/ 3 w 215"/>
                <a:gd name="T43" fmla="*/ 158 h 301"/>
                <a:gd name="T44" fmla="*/ 1 w 215"/>
                <a:gd name="T45" fmla="*/ 157 h 301"/>
                <a:gd name="T46" fmla="*/ 1 w 215"/>
                <a:gd name="T47" fmla="*/ 103 h 301"/>
                <a:gd name="T48" fmla="*/ 4 w 215"/>
                <a:gd name="T49" fmla="*/ 100 h 301"/>
                <a:gd name="T50" fmla="*/ 15 w 215"/>
                <a:gd name="T51" fmla="*/ 84 h 301"/>
                <a:gd name="T52" fmla="*/ 5 w 215"/>
                <a:gd name="T53" fmla="*/ 69 h 301"/>
                <a:gd name="T54" fmla="*/ 1 w 215"/>
                <a:gd name="T55" fmla="*/ 60 h 301"/>
                <a:gd name="T56" fmla="*/ 28 w 215"/>
                <a:gd name="T57" fmla="*/ 74 h 301"/>
                <a:gd name="T58" fmla="*/ 17 w 215"/>
                <a:gd name="T59" fmla="*/ 108 h 301"/>
                <a:gd name="T60" fmla="*/ 44 w 215"/>
                <a:gd name="T61" fmla="*/ 108 h 301"/>
                <a:gd name="T62" fmla="*/ 38 w 215"/>
                <a:gd name="T63" fmla="*/ 67 h 301"/>
                <a:gd name="T64" fmla="*/ 55 w 215"/>
                <a:gd name="T65" fmla="*/ 50 h 301"/>
                <a:gd name="T66" fmla="*/ 99 w 215"/>
                <a:gd name="T67" fmla="*/ 62 h 301"/>
                <a:gd name="T68" fmla="*/ 97 w 215"/>
                <a:gd name="T69" fmla="*/ 106 h 301"/>
                <a:gd name="T70" fmla="*/ 107 w 215"/>
                <a:gd name="T71" fmla="*/ 119 h 301"/>
                <a:gd name="T72" fmla="*/ 119 w 215"/>
                <a:gd name="T73" fmla="*/ 119 h 301"/>
                <a:gd name="T74" fmla="*/ 118 w 215"/>
                <a:gd name="T75" fmla="*/ 100 h 301"/>
                <a:gd name="T76" fmla="*/ 119 w 215"/>
                <a:gd name="T77" fmla="*/ 62 h 301"/>
                <a:gd name="T78" fmla="*/ 130 w 215"/>
                <a:gd name="T79" fmla="*/ 23 h 301"/>
                <a:gd name="T80" fmla="*/ 156 w 215"/>
                <a:gd name="T81" fmla="*/ 2 h 301"/>
                <a:gd name="T82" fmla="*/ 167 w 215"/>
                <a:gd name="T83" fmla="*/ 1 h 301"/>
                <a:gd name="T84" fmla="*/ 185 w 215"/>
                <a:gd name="T85" fmla="*/ 33 h 301"/>
                <a:gd name="T86" fmla="*/ 176 w 215"/>
                <a:gd name="T87" fmla="*/ 77 h 301"/>
                <a:gd name="T88" fmla="*/ 175 w 215"/>
                <a:gd name="T89" fmla="*/ 90 h 301"/>
                <a:gd name="T90" fmla="*/ 172 w 215"/>
                <a:gd name="T91" fmla="*/ 53 h 301"/>
                <a:gd name="T92" fmla="*/ 175 w 215"/>
                <a:gd name="T93" fmla="*/ 28 h 301"/>
                <a:gd name="T94" fmla="*/ 162 w 215"/>
                <a:gd name="T95" fmla="*/ 12 h 301"/>
                <a:gd name="T96" fmla="*/ 146 w 215"/>
                <a:gd name="T97" fmla="*/ 20 h 301"/>
                <a:gd name="T98" fmla="*/ 140 w 215"/>
                <a:gd name="T99" fmla="*/ 48 h 301"/>
                <a:gd name="T100" fmla="*/ 141 w 215"/>
                <a:gd name="T101" fmla="*/ 89 h 301"/>
                <a:gd name="T102" fmla="*/ 156 w 215"/>
                <a:gd name="T103" fmla="*/ 124 h 301"/>
                <a:gd name="T104" fmla="*/ 175 w 215"/>
                <a:gd name="T105" fmla="*/ 145 h 301"/>
                <a:gd name="T106" fmla="*/ 189 w 215"/>
                <a:gd name="T107" fmla="*/ 15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5" h="301">
                  <a:moveTo>
                    <a:pt x="189" y="150"/>
                  </a:moveTo>
                  <a:cubicBezTo>
                    <a:pt x="193" y="162"/>
                    <a:pt x="195" y="174"/>
                    <a:pt x="199" y="186"/>
                  </a:cubicBezTo>
                  <a:cubicBezTo>
                    <a:pt x="205" y="206"/>
                    <a:pt x="209" y="227"/>
                    <a:pt x="210" y="248"/>
                  </a:cubicBezTo>
                  <a:cubicBezTo>
                    <a:pt x="211" y="258"/>
                    <a:pt x="213" y="269"/>
                    <a:pt x="214" y="279"/>
                  </a:cubicBezTo>
                  <a:cubicBezTo>
                    <a:pt x="215" y="291"/>
                    <a:pt x="202" y="301"/>
                    <a:pt x="192" y="300"/>
                  </a:cubicBezTo>
                  <a:cubicBezTo>
                    <a:pt x="185" y="299"/>
                    <a:pt x="174" y="292"/>
                    <a:pt x="174" y="282"/>
                  </a:cubicBezTo>
                  <a:cubicBezTo>
                    <a:pt x="174" y="274"/>
                    <a:pt x="173" y="265"/>
                    <a:pt x="172" y="257"/>
                  </a:cubicBezTo>
                  <a:cubicBezTo>
                    <a:pt x="171" y="247"/>
                    <a:pt x="169" y="237"/>
                    <a:pt x="167" y="227"/>
                  </a:cubicBezTo>
                  <a:cubicBezTo>
                    <a:pt x="164" y="229"/>
                    <a:pt x="161" y="231"/>
                    <a:pt x="158" y="234"/>
                  </a:cubicBezTo>
                  <a:cubicBezTo>
                    <a:pt x="147" y="244"/>
                    <a:pt x="137" y="255"/>
                    <a:pt x="125" y="265"/>
                  </a:cubicBezTo>
                  <a:cubicBezTo>
                    <a:pt x="119" y="271"/>
                    <a:pt x="112" y="274"/>
                    <a:pt x="103" y="271"/>
                  </a:cubicBezTo>
                  <a:cubicBezTo>
                    <a:pt x="95" y="267"/>
                    <a:pt x="91" y="260"/>
                    <a:pt x="90" y="253"/>
                  </a:cubicBezTo>
                  <a:cubicBezTo>
                    <a:pt x="90" y="245"/>
                    <a:pt x="95" y="238"/>
                    <a:pt x="101" y="232"/>
                  </a:cubicBezTo>
                  <a:cubicBezTo>
                    <a:pt x="111" y="224"/>
                    <a:pt x="120" y="215"/>
                    <a:pt x="129" y="207"/>
                  </a:cubicBezTo>
                  <a:cubicBezTo>
                    <a:pt x="133" y="203"/>
                    <a:pt x="137" y="198"/>
                    <a:pt x="142" y="195"/>
                  </a:cubicBezTo>
                  <a:cubicBezTo>
                    <a:pt x="149" y="191"/>
                    <a:pt x="145" y="186"/>
                    <a:pt x="144" y="182"/>
                  </a:cubicBezTo>
                  <a:cubicBezTo>
                    <a:pt x="143" y="172"/>
                    <a:pt x="140" y="162"/>
                    <a:pt x="138" y="152"/>
                  </a:cubicBezTo>
                  <a:cubicBezTo>
                    <a:pt x="137" y="141"/>
                    <a:pt x="130" y="133"/>
                    <a:pt x="118" y="134"/>
                  </a:cubicBezTo>
                  <a:cubicBezTo>
                    <a:pt x="114" y="135"/>
                    <a:pt x="109" y="134"/>
                    <a:pt x="104" y="134"/>
                  </a:cubicBezTo>
                  <a:cubicBezTo>
                    <a:pt x="104" y="140"/>
                    <a:pt x="104" y="145"/>
                    <a:pt x="104" y="150"/>
                  </a:cubicBezTo>
                  <a:cubicBezTo>
                    <a:pt x="104" y="154"/>
                    <a:pt x="102" y="158"/>
                    <a:pt x="97" y="158"/>
                  </a:cubicBezTo>
                  <a:cubicBezTo>
                    <a:pt x="65" y="158"/>
                    <a:pt x="34" y="158"/>
                    <a:pt x="3" y="158"/>
                  </a:cubicBezTo>
                  <a:cubicBezTo>
                    <a:pt x="3" y="158"/>
                    <a:pt x="2" y="157"/>
                    <a:pt x="1" y="157"/>
                  </a:cubicBezTo>
                  <a:cubicBezTo>
                    <a:pt x="1" y="139"/>
                    <a:pt x="1" y="121"/>
                    <a:pt x="1" y="103"/>
                  </a:cubicBezTo>
                  <a:cubicBezTo>
                    <a:pt x="1" y="102"/>
                    <a:pt x="3" y="100"/>
                    <a:pt x="4" y="100"/>
                  </a:cubicBezTo>
                  <a:cubicBezTo>
                    <a:pt x="12" y="97"/>
                    <a:pt x="15" y="92"/>
                    <a:pt x="15" y="84"/>
                  </a:cubicBezTo>
                  <a:cubicBezTo>
                    <a:pt x="15" y="77"/>
                    <a:pt x="12" y="71"/>
                    <a:pt x="5" y="69"/>
                  </a:cubicBezTo>
                  <a:cubicBezTo>
                    <a:pt x="0" y="67"/>
                    <a:pt x="1" y="64"/>
                    <a:pt x="1" y="60"/>
                  </a:cubicBezTo>
                  <a:cubicBezTo>
                    <a:pt x="13" y="59"/>
                    <a:pt x="23" y="65"/>
                    <a:pt x="28" y="74"/>
                  </a:cubicBezTo>
                  <a:cubicBezTo>
                    <a:pt x="35" y="88"/>
                    <a:pt x="26" y="98"/>
                    <a:pt x="17" y="108"/>
                  </a:cubicBezTo>
                  <a:cubicBezTo>
                    <a:pt x="26" y="108"/>
                    <a:pt x="35" y="108"/>
                    <a:pt x="44" y="108"/>
                  </a:cubicBezTo>
                  <a:cubicBezTo>
                    <a:pt x="34" y="95"/>
                    <a:pt x="32" y="81"/>
                    <a:pt x="38" y="67"/>
                  </a:cubicBezTo>
                  <a:cubicBezTo>
                    <a:pt x="41" y="59"/>
                    <a:pt x="48" y="54"/>
                    <a:pt x="55" y="50"/>
                  </a:cubicBezTo>
                  <a:cubicBezTo>
                    <a:pt x="68" y="43"/>
                    <a:pt x="91" y="49"/>
                    <a:pt x="99" y="62"/>
                  </a:cubicBezTo>
                  <a:cubicBezTo>
                    <a:pt x="110" y="78"/>
                    <a:pt x="107" y="94"/>
                    <a:pt x="97" y="106"/>
                  </a:cubicBezTo>
                  <a:cubicBezTo>
                    <a:pt x="100" y="110"/>
                    <a:pt x="103" y="114"/>
                    <a:pt x="107" y="119"/>
                  </a:cubicBezTo>
                  <a:cubicBezTo>
                    <a:pt x="109" y="119"/>
                    <a:pt x="114" y="119"/>
                    <a:pt x="119" y="119"/>
                  </a:cubicBezTo>
                  <a:cubicBezTo>
                    <a:pt x="118" y="112"/>
                    <a:pt x="117" y="106"/>
                    <a:pt x="118" y="100"/>
                  </a:cubicBezTo>
                  <a:cubicBezTo>
                    <a:pt x="118" y="87"/>
                    <a:pt x="117" y="74"/>
                    <a:pt x="119" y="62"/>
                  </a:cubicBezTo>
                  <a:cubicBezTo>
                    <a:pt x="121" y="49"/>
                    <a:pt x="125" y="35"/>
                    <a:pt x="130" y="23"/>
                  </a:cubicBezTo>
                  <a:cubicBezTo>
                    <a:pt x="135" y="12"/>
                    <a:pt x="142" y="2"/>
                    <a:pt x="156" y="2"/>
                  </a:cubicBezTo>
                  <a:cubicBezTo>
                    <a:pt x="160" y="1"/>
                    <a:pt x="164" y="0"/>
                    <a:pt x="167" y="1"/>
                  </a:cubicBezTo>
                  <a:cubicBezTo>
                    <a:pt x="181" y="6"/>
                    <a:pt x="188" y="17"/>
                    <a:pt x="185" y="33"/>
                  </a:cubicBezTo>
                  <a:cubicBezTo>
                    <a:pt x="183" y="48"/>
                    <a:pt x="179" y="63"/>
                    <a:pt x="176" y="77"/>
                  </a:cubicBezTo>
                  <a:cubicBezTo>
                    <a:pt x="176" y="81"/>
                    <a:pt x="176" y="85"/>
                    <a:pt x="175" y="90"/>
                  </a:cubicBezTo>
                  <a:cubicBezTo>
                    <a:pt x="171" y="79"/>
                    <a:pt x="170" y="63"/>
                    <a:pt x="172" y="53"/>
                  </a:cubicBezTo>
                  <a:cubicBezTo>
                    <a:pt x="173" y="45"/>
                    <a:pt x="174" y="37"/>
                    <a:pt x="175" y="28"/>
                  </a:cubicBezTo>
                  <a:cubicBezTo>
                    <a:pt x="175" y="21"/>
                    <a:pt x="170" y="15"/>
                    <a:pt x="162" y="12"/>
                  </a:cubicBezTo>
                  <a:cubicBezTo>
                    <a:pt x="157" y="10"/>
                    <a:pt x="150" y="14"/>
                    <a:pt x="146" y="20"/>
                  </a:cubicBezTo>
                  <a:cubicBezTo>
                    <a:pt x="140" y="28"/>
                    <a:pt x="140" y="38"/>
                    <a:pt x="140" y="48"/>
                  </a:cubicBezTo>
                  <a:cubicBezTo>
                    <a:pt x="139" y="61"/>
                    <a:pt x="139" y="75"/>
                    <a:pt x="141" y="89"/>
                  </a:cubicBezTo>
                  <a:cubicBezTo>
                    <a:pt x="143" y="102"/>
                    <a:pt x="147" y="114"/>
                    <a:pt x="156" y="124"/>
                  </a:cubicBezTo>
                  <a:cubicBezTo>
                    <a:pt x="162" y="132"/>
                    <a:pt x="168" y="139"/>
                    <a:pt x="175" y="145"/>
                  </a:cubicBezTo>
                  <a:cubicBezTo>
                    <a:pt x="178" y="148"/>
                    <a:pt x="184" y="148"/>
                    <a:pt x="1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11576" y="4949825"/>
              <a:ext cx="471487" cy="1149350"/>
            </a:xfrm>
            <a:custGeom>
              <a:avLst/>
              <a:gdLst>
                <a:gd name="T0" fmla="*/ 86 w 125"/>
                <a:gd name="T1" fmla="*/ 90 h 304"/>
                <a:gd name="T2" fmla="*/ 83 w 125"/>
                <a:gd name="T3" fmla="*/ 47 h 304"/>
                <a:gd name="T4" fmla="*/ 85 w 125"/>
                <a:gd name="T5" fmla="*/ 31 h 304"/>
                <a:gd name="T6" fmla="*/ 72 w 125"/>
                <a:gd name="T7" fmla="*/ 13 h 304"/>
                <a:gd name="T8" fmla="*/ 55 w 125"/>
                <a:gd name="T9" fmla="*/ 24 h 304"/>
                <a:gd name="T10" fmla="*/ 51 w 125"/>
                <a:gd name="T11" fmla="*/ 84 h 304"/>
                <a:gd name="T12" fmla="*/ 73 w 125"/>
                <a:gd name="T13" fmla="*/ 134 h 304"/>
                <a:gd name="T14" fmla="*/ 100 w 125"/>
                <a:gd name="T15" fmla="*/ 150 h 304"/>
                <a:gd name="T16" fmla="*/ 109 w 125"/>
                <a:gd name="T17" fmla="*/ 183 h 304"/>
                <a:gd name="T18" fmla="*/ 120 w 125"/>
                <a:gd name="T19" fmla="*/ 242 h 304"/>
                <a:gd name="T20" fmla="*/ 124 w 125"/>
                <a:gd name="T21" fmla="*/ 282 h 304"/>
                <a:gd name="T22" fmla="*/ 100 w 125"/>
                <a:gd name="T23" fmla="*/ 301 h 304"/>
                <a:gd name="T24" fmla="*/ 85 w 125"/>
                <a:gd name="T25" fmla="*/ 283 h 304"/>
                <a:gd name="T26" fmla="*/ 82 w 125"/>
                <a:gd name="T27" fmla="*/ 249 h 304"/>
                <a:gd name="T28" fmla="*/ 78 w 125"/>
                <a:gd name="T29" fmla="*/ 228 h 304"/>
                <a:gd name="T30" fmla="*/ 69 w 125"/>
                <a:gd name="T31" fmla="*/ 235 h 304"/>
                <a:gd name="T32" fmla="*/ 36 w 125"/>
                <a:gd name="T33" fmla="*/ 266 h 304"/>
                <a:gd name="T34" fmla="*/ 7 w 125"/>
                <a:gd name="T35" fmla="*/ 267 h 304"/>
                <a:gd name="T36" fmla="*/ 5 w 125"/>
                <a:gd name="T37" fmla="*/ 241 h 304"/>
                <a:gd name="T38" fmla="*/ 18 w 125"/>
                <a:gd name="T39" fmla="*/ 228 h 304"/>
                <a:gd name="T40" fmla="*/ 39 w 125"/>
                <a:gd name="T41" fmla="*/ 208 h 304"/>
                <a:gd name="T42" fmla="*/ 51 w 125"/>
                <a:gd name="T43" fmla="*/ 198 h 304"/>
                <a:gd name="T44" fmla="*/ 56 w 125"/>
                <a:gd name="T45" fmla="*/ 188 h 304"/>
                <a:gd name="T46" fmla="*/ 48 w 125"/>
                <a:gd name="T47" fmla="*/ 145 h 304"/>
                <a:gd name="T48" fmla="*/ 34 w 125"/>
                <a:gd name="T49" fmla="*/ 135 h 304"/>
                <a:gd name="T50" fmla="*/ 11 w 125"/>
                <a:gd name="T51" fmla="*/ 135 h 304"/>
                <a:gd name="T52" fmla="*/ 11 w 125"/>
                <a:gd name="T53" fmla="*/ 121 h 304"/>
                <a:gd name="T54" fmla="*/ 29 w 125"/>
                <a:gd name="T55" fmla="*/ 121 h 304"/>
                <a:gd name="T56" fmla="*/ 28 w 125"/>
                <a:gd name="T57" fmla="*/ 96 h 304"/>
                <a:gd name="T58" fmla="*/ 29 w 125"/>
                <a:gd name="T59" fmla="*/ 67 h 304"/>
                <a:gd name="T60" fmla="*/ 45 w 125"/>
                <a:gd name="T61" fmla="*/ 16 h 304"/>
                <a:gd name="T62" fmla="*/ 64 w 125"/>
                <a:gd name="T63" fmla="*/ 3 h 304"/>
                <a:gd name="T64" fmla="*/ 81 w 125"/>
                <a:gd name="T65" fmla="*/ 2 h 304"/>
                <a:gd name="T66" fmla="*/ 96 w 125"/>
                <a:gd name="T67" fmla="*/ 22 h 304"/>
                <a:gd name="T68" fmla="*/ 91 w 125"/>
                <a:gd name="T69" fmla="*/ 56 h 304"/>
                <a:gd name="T70" fmla="*/ 90 w 125"/>
                <a:gd name="T71" fmla="*/ 63 h 304"/>
                <a:gd name="T72" fmla="*/ 86 w 125"/>
                <a:gd name="T73" fmla="*/ 9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" h="304">
                  <a:moveTo>
                    <a:pt x="86" y="90"/>
                  </a:moveTo>
                  <a:cubicBezTo>
                    <a:pt x="82" y="76"/>
                    <a:pt x="82" y="61"/>
                    <a:pt x="83" y="47"/>
                  </a:cubicBezTo>
                  <a:cubicBezTo>
                    <a:pt x="84" y="41"/>
                    <a:pt x="85" y="36"/>
                    <a:pt x="85" y="31"/>
                  </a:cubicBezTo>
                  <a:cubicBezTo>
                    <a:pt x="86" y="21"/>
                    <a:pt x="81" y="15"/>
                    <a:pt x="72" y="13"/>
                  </a:cubicBezTo>
                  <a:cubicBezTo>
                    <a:pt x="66" y="11"/>
                    <a:pt x="56" y="18"/>
                    <a:pt x="55" y="24"/>
                  </a:cubicBezTo>
                  <a:cubicBezTo>
                    <a:pt x="50" y="44"/>
                    <a:pt x="47" y="64"/>
                    <a:pt x="51" y="84"/>
                  </a:cubicBezTo>
                  <a:cubicBezTo>
                    <a:pt x="54" y="103"/>
                    <a:pt x="60" y="120"/>
                    <a:pt x="73" y="134"/>
                  </a:cubicBezTo>
                  <a:cubicBezTo>
                    <a:pt x="80" y="142"/>
                    <a:pt x="87" y="151"/>
                    <a:pt x="100" y="150"/>
                  </a:cubicBezTo>
                  <a:cubicBezTo>
                    <a:pt x="103" y="161"/>
                    <a:pt x="106" y="172"/>
                    <a:pt x="109" y="183"/>
                  </a:cubicBezTo>
                  <a:cubicBezTo>
                    <a:pt x="115" y="202"/>
                    <a:pt x="119" y="222"/>
                    <a:pt x="120" y="242"/>
                  </a:cubicBezTo>
                  <a:cubicBezTo>
                    <a:pt x="121" y="256"/>
                    <a:pt x="123" y="269"/>
                    <a:pt x="124" y="282"/>
                  </a:cubicBezTo>
                  <a:cubicBezTo>
                    <a:pt x="125" y="294"/>
                    <a:pt x="111" y="304"/>
                    <a:pt x="100" y="301"/>
                  </a:cubicBezTo>
                  <a:cubicBezTo>
                    <a:pt x="93" y="299"/>
                    <a:pt x="85" y="291"/>
                    <a:pt x="85" y="283"/>
                  </a:cubicBezTo>
                  <a:cubicBezTo>
                    <a:pt x="84" y="272"/>
                    <a:pt x="83" y="261"/>
                    <a:pt x="82" y="249"/>
                  </a:cubicBezTo>
                  <a:cubicBezTo>
                    <a:pt x="81" y="242"/>
                    <a:pt x="80" y="236"/>
                    <a:pt x="78" y="228"/>
                  </a:cubicBezTo>
                  <a:cubicBezTo>
                    <a:pt x="75" y="230"/>
                    <a:pt x="72" y="232"/>
                    <a:pt x="69" y="235"/>
                  </a:cubicBezTo>
                  <a:cubicBezTo>
                    <a:pt x="58" y="245"/>
                    <a:pt x="47" y="256"/>
                    <a:pt x="36" y="266"/>
                  </a:cubicBezTo>
                  <a:cubicBezTo>
                    <a:pt x="28" y="275"/>
                    <a:pt x="17" y="275"/>
                    <a:pt x="7" y="267"/>
                  </a:cubicBezTo>
                  <a:cubicBezTo>
                    <a:pt x="1" y="262"/>
                    <a:pt x="0" y="247"/>
                    <a:pt x="5" y="241"/>
                  </a:cubicBezTo>
                  <a:cubicBezTo>
                    <a:pt x="9" y="236"/>
                    <a:pt x="13" y="232"/>
                    <a:pt x="18" y="228"/>
                  </a:cubicBezTo>
                  <a:cubicBezTo>
                    <a:pt x="25" y="222"/>
                    <a:pt x="32" y="215"/>
                    <a:pt x="39" y="208"/>
                  </a:cubicBezTo>
                  <a:cubicBezTo>
                    <a:pt x="43" y="205"/>
                    <a:pt x="47" y="201"/>
                    <a:pt x="51" y="198"/>
                  </a:cubicBezTo>
                  <a:cubicBezTo>
                    <a:pt x="54" y="195"/>
                    <a:pt x="57" y="193"/>
                    <a:pt x="56" y="188"/>
                  </a:cubicBezTo>
                  <a:cubicBezTo>
                    <a:pt x="53" y="174"/>
                    <a:pt x="51" y="160"/>
                    <a:pt x="48" y="145"/>
                  </a:cubicBezTo>
                  <a:cubicBezTo>
                    <a:pt x="47" y="141"/>
                    <a:pt x="38" y="135"/>
                    <a:pt x="34" y="135"/>
                  </a:cubicBezTo>
                  <a:cubicBezTo>
                    <a:pt x="26" y="135"/>
                    <a:pt x="19" y="135"/>
                    <a:pt x="11" y="135"/>
                  </a:cubicBezTo>
                  <a:cubicBezTo>
                    <a:pt x="11" y="130"/>
                    <a:pt x="11" y="126"/>
                    <a:pt x="11" y="121"/>
                  </a:cubicBezTo>
                  <a:cubicBezTo>
                    <a:pt x="17" y="121"/>
                    <a:pt x="23" y="121"/>
                    <a:pt x="29" y="121"/>
                  </a:cubicBezTo>
                  <a:cubicBezTo>
                    <a:pt x="29" y="112"/>
                    <a:pt x="28" y="104"/>
                    <a:pt x="28" y="96"/>
                  </a:cubicBezTo>
                  <a:cubicBezTo>
                    <a:pt x="28" y="86"/>
                    <a:pt x="27" y="76"/>
                    <a:pt x="29" y="67"/>
                  </a:cubicBezTo>
                  <a:cubicBezTo>
                    <a:pt x="32" y="49"/>
                    <a:pt x="35" y="32"/>
                    <a:pt x="45" y="16"/>
                  </a:cubicBezTo>
                  <a:cubicBezTo>
                    <a:pt x="49" y="9"/>
                    <a:pt x="56" y="5"/>
                    <a:pt x="64" y="3"/>
                  </a:cubicBezTo>
                  <a:cubicBezTo>
                    <a:pt x="69" y="1"/>
                    <a:pt x="74" y="0"/>
                    <a:pt x="81" y="2"/>
                  </a:cubicBezTo>
                  <a:cubicBezTo>
                    <a:pt x="89" y="6"/>
                    <a:pt x="95" y="13"/>
                    <a:pt x="96" y="22"/>
                  </a:cubicBezTo>
                  <a:cubicBezTo>
                    <a:pt x="96" y="33"/>
                    <a:pt x="96" y="45"/>
                    <a:pt x="91" y="56"/>
                  </a:cubicBezTo>
                  <a:cubicBezTo>
                    <a:pt x="90" y="58"/>
                    <a:pt x="90" y="61"/>
                    <a:pt x="90" y="63"/>
                  </a:cubicBezTo>
                  <a:cubicBezTo>
                    <a:pt x="89" y="72"/>
                    <a:pt x="87" y="81"/>
                    <a:pt x="86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117975" y="5202238"/>
              <a:ext cx="323850" cy="349250"/>
            </a:xfrm>
            <a:custGeom>
              <a:avLst/>
              <a:gdLst>
                <a:gd name="T0" fmla="*/ 86 w 86"/>
                <a:gd name="T1" fmla="*/ 40 h 92"/>
                <a:gd name="T2" fmla="*/ 78 w 86"/>
                <a:gd name="T3" fmla="*/ 41 h 92"/>
                <a:gd name="T4" fmla="*/ 78 w 86"/>
                <a:gd name="T5" fmla="*/ 42 h 92"/>
                <a:gd name="T6" fmla="*/ 86 w 86"/>
                <a:gd name="T7" fmla="*/ 43 h 92"/>
                <a:gd name="T8" fmla="*/ 86 w 86"/>
                <a:gd name="T9" fmla="*/ 91 h 92"/>
                <a:gd name="T10" fmla="*/ 83 w 86"/>
                <a:gd name="T11" fmla="*/ 92 h 92"/>
                <a:gd name="T12" fmla="*/ 19 w 86"/>
                <a:gd name="T13" fmla="*/ 92 h 92"/>
                <a:gd name="T14" fmla="*/ 11 w 86"/>
                <a:gd name="T15" fmla="*/ 84 h 92"/>
                <a:gd name="T16" fmla="*/ 11 w 86"/>
                <a:gd name="T17" fmla="*/ 69 h 92"/>
                <a:gd name="T18" fmla="*/ 7 w 86"/>
                <a:gd name="T19" fmla="*/ 68 h 92"/>
                <a:gd name="T20" fmla="*/ 0 w 86"/>
                <a:gd name="T21" fmla="*/ 54 h 92"/>
                <a:gd name="T22" fmla="*/ 10 w 86"/>
                <a:gd name="T23" fmla="*/ 53 h 92"/>
                <a:gd name="T24" fmla="*/ 24 w 86"/>
                <a:gd name="T25" fmla="*/ 42 h 92"/>
                <a:gd name="T26" fmla="*/ 18 w 86"/>
                <a:gd name="T27" fmla="*/ 32 h 92"/>
                <a:gd name="T28" fmla="*/ 34 w 86"/>
                <a:gd name="T29" fmla="*/ 7 h 92"/>
                <a:gd name="T30" fmla="*/ 46 w 86"/>
                <a:gd name="T31" fmla="*/ 6 h 92"/>
                <a:gd name="T32" fmla="*/ 86 w 86"/>
                <a:gd name="T33" fmla="*/ 0 h 92"/>
                <a:gd name="T34" fmla="*/ 86 w 86"/>
                <a:gd name="T35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92">
                  <a:moveTo>
                    <a:pt x="86" y="40"/>
                  </a:moveTo>
                  <a:cubicBezTo>
                    <a:pt x="83" y="41"/>
                    <a:pt x="80" y="41"/>
                    <a:pt x="78" y="41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1" y="42"/>
                    <a:pt x="83" y="43"/>
                    <a:pt x="86" y="43"/>
                  </a:cubicBezTo>
                  <a:cubicBezTo>
                    <a:pt x="86" y="59"/>
                    <a:pt x="86" y="75"/>
                    <a:pt x="86" y="91"/>
                  </a:cubicBezTo>
                  <a:cubicBezTo>
                    <a:pt x="85" y="91"/>
                    <a:pt x="84" y="92"/>
                    <a:pt x="83" y="92"/>
                  </a:cubicBezTo>
                  <a:cubicBezTo>
                    <a:pt x="62" y="92"/>
                    <a:pt x="41" y="92"/>
                    <a:pt x="19" y="92"/>
                  </a:cubicBezTo>
                  <a:cubicBezTo>
                    <a:pt x="14" y="92"/>
                    <a:pt x="11" y="89"/>
                    <a:pt x="11" y="84"/>
                  </a:cubicBezTo>
                  <a:cubicBezTo>
                    <a:pt x="11" y="79"/>
                    <a:pt x="11" y="74"/>
                    <a:pt x="11" y="69"/>
                  </a:cubicBezTo>
                  <a:cubicBezTo>
                    <a:pt x="9" y="68"/>
                    <a:pt x="8" y="68"/>
                    <a:pt x="7" y="68"/>
                  </a:cubicBezTo>
                  <a:cubicBezTo>
                    <a:pt x="4" y="63"/>
                    <a:pt x="2" y="59"/>
                    <a:pt x="0" y="54"/>
                  </a:cubicBezTo>
                  <a:cubicBezTo>
                    <a:pt x="3" y="54"/>
                    <a:pt x="7" y="53"/>
                    <a:pt x="10" y="53"/>
                  </a:cubicBezTo>
                  <a:cubicBezTo>
                    <a:pt x="14" y="42"/>
                    <a:pt x="14" y="42"/>
                    <a:pt x="24" y="42"/>
                  </a:cubicBezTo>
                  <a:cubicBezTo>
                    <a:pt x="22" y="39"/>
                    <a:pt x="19" y="35"/>
                    <a:pt x="18" y="32"/>
                  </a:cubicBezTo>
                  <a:cubicBezTo>
                    <a:pt x="15" y="20"/>
                    <a:pt x="23" y="10"/>
                    <a:pt x="34" y="7"/>
                  </a:cubicBezTo>
                  <a:cubicBezTo>
                    <a:pt x="38" y="6"/>
                    <a:pt x="42" y="6"/>
                    <a:pt x="46" y="6"/>
                  </a:cubicBezTo>
                  <a:cubicBezTo>
                    <a:pt x="59" y="4"/>
                    <a:pt x="72" y="2"/>
                    <a:pt x="86" y="0"/>
                  </a:cubicBezTo>
                  <a:cubicBezTo>
                    <a:pt x="86" y="14"/>
                    <a:pt x="86" y="27"/>
                    <a:pt x="8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870575" y="4665662"/>
              <a:ext cx="371475" cy="284163"/>
            </a:xfrm>
            <a:custGeom>
              <a:avLst/>
              <a:gdLst>
                <a:gd name="T0" fmla="*/ 31 w 99"/>
                <a:gd name="T1" fmla="*/ 28 h 75"/>
                <a:gd name="T2" fmla="*/ 35 w 99"/>
                <a:gd name="T3" fmla="*/ 32 h 75"/>
                <a:gd name="T4" fmla="*/ 66 w 99"/>
                <a:gd name="T5" fmla="*/ 41 h 75"/>
                <a:gd name="T6" fmla="*/ 71 w 99"/>
                <a:gd name="T7" fmla="*/ 51 h 75"/>
                <a:gd name="T8" fmla="*/ 54 w 99"/>
                <a:gd name="T9" fmla="*/ 70 h 75"/>
                <a:gd name="T10" fmla="*/ 22 w 99"/>
                <a:gd name="T11" fmla="*/ 69 h 75"/>
                <a:gd name="T12" fmla="*/ 3 w 99"/>
                <a:gd name="T13" fmla="*/ 29 h 75"/>
                <a:gd name="T14" fmla="*/ 28 w 99"/>
                <a:gd name="T15" fmla="*/ 3 h 75"/>
                <a:gd name="T16" fmla="*/ 60 w 99"/>
                <a:gd name="T17" fmla="*/ 10 h 75"/>
                <a:gd name="T18" fmla="*/ 67 w 99"/>
                <a:gd name="T19" fmla="*/ 12 h 75"/>
                <a:gd name="T20" fmla="*/ 90 w 99"/>
                <a:gd name="T21" fmla="*/ 17 h 75"/>
                <a:gd name="T22" fmla="*/ 99 w 99"/>
                <a:gd name="T23" fmla="*/ 24 h 75"/>
                <a:gd name="T24" fmla="*/ 90 w 99"/>
                <a:gd name="T25" fmla="*/ 32 h 75"/>
                <a:gd name="T26" fmla="*/ 63 w 99"/>
                <a:gd name="T27" fmla="*/ 35 h 75"/>
                <a:gd name="T28" fmla="*/ 44 w 99"/>
                <a:gd name="T29" fmla="*/ 33 h 75"/>
                <a:gd name="T30" fmla="*/ 31 w 99"/>
                <a:gd name="T31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75">
                  <a:moveTo>
                    <a:pt x="31" y="28"/>
                  </a:moveTo>
                  <a:cubicBezTo>
                    <a:pt x="33" y="30"/>
                    <a:pt x="34" y="31"/>
                    <a:pt x="35" y="32"/>
                  </a:cubicBezTo>
                  <a:cubicBezTo>
                    <a:pt x="44" y="37"/>
                    <a:pt x="55" y="41"/>
                    <a:pt x="66" y="41"/>
                  </a:cubicBezTo>
                  <a:cubicBezTo>
                    <a:pt x="73" y="42"/>
                    <a:pt x="74" y="45"/>
                    <a:pt x="71" y="51"/>
                  </a:cubicBezTo>
                  <a:cubicBezTo>
                    <a:pt x="67" y="58"/>
                    <a:pt x="62" y="65"/>
                    <a:pt x="54" y="70"/>
                  </a:cubicBezTo>
                  <a:cubicBezTo>
                    <a:pt x="43" y="75"/>
                    <a:pt x="32" y="75"/>
                    <a:pt x="22" y="69"/>
                  </a:cubicBezTo>
                  <a:cubicBezTo>
                    <a:pt x="3" y="59"/>
                    <a:pt x="0" y="43"/>
                    <a:pt x="3" y="29"/>
                  </a:cubicBezTo>
                  <a:cubicBezTo>
                    <a:pt x="5" y="17"/>
                    <a:pt x="17" y="6"/>
                    <a:pt x="28" y="3"/>
                  </a:cubicBezTo>
                  <a:cubicBezTo>
                    <a:pt x="40" y="0"/>
                    <a:pt x="50" y="3"/>
                    <a:pt x="60" y="10"/>
                  </a:cubicBezTo>
                  <a:cubicBezTo>
                    <a:pt x="62" y="11"/>
                    <a:pt x="64" y="12"/>
                    <a:pt x="67" y="12"/>
                  </a:cubicBezTo>
                  <a:cubicBezTo>
                    <a:pt x="75" y="14"/>
                    <a:pt x="83" y="14"/>
                    <a:pt x="90" y="17"/>
                  </a:cubicBezTo>
                  <a:cubicBezTo>
                    <a:pt x="93" y="17"/>
                    <a:pt x="96" y="21"/>
                    <a:pt x="99" y="24"/>
                  </a:cubicBezTo>
                  <a:cubicBezTo>
                    <a:pt x="96" y="26"/>
                    <a:pt x="93" y="31"/>
                    <a:pt x="90" y="32"/>
                  </a:cubicBezTo>
                  <a:cubicBezTo>
                    <a:pt x="81" y="34"/>
                    <a:pt x="72" y="35"/>
                    <a:pt x="63" y="35"/>
                  </a:cubicBezTo>
                  <a:cubicBezTo>
                    <a:pt x="57" y="35"/>
                    <a:pt x="50" y="34"/>
                    <a:pt x="44" y="33"/>
                  </a:cubicBezTo>
                  <a:cubicBezTo>
                    <a:pt x="40" y="32"/>
                    <a:pt x="37" y="30"/>
                    <a:pt x="3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49700" y="4665662"/>
              <a:ext cx="384175" cy="306388"/>
            </a:xfrm>
            <a:custGeom>
              <a:avLst/>
              <a:gdLst>
                <a:gd name="T0" fmla="*/ 34 w 102"/>
                <a:gd name="T1" fmla="*/ 30 h 81"/>
                <a:gd name="T2" fmla="*/ 65 w 102"/>
                <a:gd name="T3" fmla="*/ 41 h 81"/>
                <a:gd name="T4" fmla="*/ 72 w 102"/>
                <a:gd name="T5" fmla="*/ 51 h 81"/>
                <a:gd name="T6" fmla="*/ 23 w 102"/>
                <a:gd name="T7" fmla="*/ 70 h 81"/>
                <a:gd name="T8" fmla="*/ 5 w 102"/>
                <a:gd name="T9" fmla="*/ 26 h 81"/>
                <a:gd name="T10" fmla="*/ 26 w 102"/>
                <a:gd name="T11" fmla="*/ 4 h 81"/>
                <a:gd name="T12" fmla="*/ 53 w 102"/>
                <a:gd name="T13" fmla="*/ 5 h 81"/>
                <a:gd name="T14" fmla="*/ 92 w 102"/>
                <a:gd name="T15" fmla="*/ 17 h 81"/>
                <a:gd name="T16" fmla="*/ 96 w 102"/>
                <a:gd name="T17" fmla="*/ 19 h 81"/>
                <a:gd name="T18" fmla="*/ 91 w 102"/>
                <a:gd name="T19" fmla="*/ 31 h 81"/>
                <a:gd name="T20" fmla="*/ 56 w 102"/>
                <a:gd name="T21" fmla="*/ 34 h 81"/>
                <a:gd name="T22" fmla="*/ 34 w 102"/>
                <a:gd name="T23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81">
                  <a:moveTo>
                    <a:pt x="34" y="30"/>
                  </a:moveTo>
                  <a:cubicBezTo>
                    <a:pt x="43" y="37"/>
                    <a:pt x="54" y="40"/>
                    <a:pt x="65" y="41"/>
                  </a:cubicBezTo>
                  <a:cubicBezTo>
                    <a:pt x="73" y="42"/>
                    <a:pt x="75" y="43"/>
                    <a:pt x="72" y="51"/>
                  </a:cubicBezTo>
                  <a:cubicBezTo>
                    <a:pt x="64" y="68"/>
                    <a:pt x="43" y="81"/>
                    <a:pt x="23" y="70"/>
                  </a:cubicBezTo>
                  <a:cubicBezTo>
                    <a:pt x="3" y="59"/>
                    <a:pt x="0" y="44"/>
                    <a:pt x="5" y="26"/>
                  </a:cubicBezTo>
                  <a:cubicBezTo>
                    <a:pt x="8" y="16"/>
                    <a:pt x="15" y="9"/>
                    <a:pt x="26" y="4"/>
                  </a:cubicBezTo>
                  <a:cubicBezTo>
                    <a:pt x="35" y="1"/>
                    <a:pt x="45" y="0"/>
                    <a:pt x="53" y="5"/>
                  </a:cubicBezTo>
                  <a:cubicBezTo>
                    <a:pt x="65" y="13"/>
                    <a:pt x="79" y="12"/>
                    <a:pt x="92" y="17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102" y="23"/>
                    <a:pt x="100" y="30"/>
                    <a:pt x="91" y="31"/>
                  </a:cubicBezTo>
                  <a:cubicBezTo>
                    <a:pt x="80" y="33"/>
                    <a:pt x="68" y="34"/>
                    <a:pt x="56" y="34"/>
                  </a:cubicBezTo>
                  <a:cubicBezTo>
                    <a:pt x="49" y="34"/>
                    <a:pt x="42" y="32"/>
                    <a:pt x="3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551363" y="5360988"/>
              <a:ext cx="312737" cy="190500"/>
            </a:xfrm>
            <a:custGeom>
              <a:avLst/>
              <a:gdLst>
                <a:gd name="T0" fmla="*/ 0 w 83"/>
                <a:gd name="T1" fmla="*/ 49 h 50"/>
                <a:gd name="T2" fmla="*/ 0 w 83"/>
                <a:gd name="T3" fmla="*/ 1 h 50"/>
                <a:gd name="T4" fmla="*/ 6 w 83"/>
                <a:gd name="T5" fmla="*/ 0 h 50"/>
                <a:gd name="T6" fmla="*/ 43 w 83"/>
                <a:gd name="T7" fmla="*/ 0 h 50"/>
                <a:gd name="T8" fmla="*/ 49 w 83"/>
                <a:gd name="T9" fmla="*/ 4 h 50"/>
                <a:gd name="T10" fmla="*/ 62 w 83"/>
                <a:gd name="T11" fmla="*/ 11 h 50"/>
                <a:gd name="T12" fmla="*/ 78 w 83"/>
                <a:gd name="T13" fmla="*/ 11 h 50"/>
                <a:gd name="T14" fmla="*/ 83 w 83"/>
                <a:gd name="T15" fmla="*/ 16 h 50"/>
                <a:gd name="T16" fmla="*/ 83 w 83"/>
                <a:gd name="T17" fmla="*/ 45 h 50"/>
                <a:gd name="T18" fmla="*/ 79 w 83"/>
                <a:gd name="T19" fmla="*/ 49 h 50"/>
                <a:gd name="T20" fmla="*/ 2 w 83"/>
                <a:gd name="T21" fmla="*/ 50 h 50"/>
                <a:gd name="T22" fmla="*/ 0 w 83"/>
                <a:gd name="T23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50">
                  <a:moveTo>
                    <a:pt x="0" y="49"/>
                  </a:moveTo>
                  <a:cubicBezTo>
                    <a:pt x="0" y="33"/>
                    <a:pt x="0" y="17"/>
                    <a:pt x="0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8" y="0"/>
                    <a:pt x="31" y="0"/>
                    <a:pt x="43" y="0"/>
                  </a:cubicBezTo>
                  <a:cubicBezTo>
                    <a:pt x="45" y="1"/>
                    <a:pt x="48" y="2"/>
                    <a:pt x="49" y="4"/>
                  </a:cubicBezTo>
                  <a:cubicBezTo>
                    <a:pt x="52" y="9"/>
                    <a:pt x="56" y="11"/>
                    <a:pt x="62" y="11"/>
                  </a:cubicBezTo>
                  <a:cubicBezTo>
                    <a:pt x="67" y="12"/>
                    <a:pt x="73" y="12"/>
                    <a:pt x="78" y="11"/>
                  </a:cubicBezTo>
                  <a:cubicBezTo>
                    <a:pt x="82" y="11"/>
                    <a:pt x="83" y="13"/>
                    <a:pt x="83" y="16"/>
                  </a:cubicBezTo>
                  <a:cubicBezTo>
                    <a:pt x="83" y="26"/>
                    <a:pt x="83" y="36"/>
                    <a:pt x="83" y="45"/>
                  </a:cubicBezTo>
                  <a:cubicBezTo>
                    <a:pt x="83" y="47"/>
                    <a:pt x="80" y="49"/>
                    <a:pt x="79" y="49"/>
                  </a:cubicBezTo>
                  <a:cubicBezTo>
                    <a:pt x="53" y="50"/>
                    <a:pt x="27" y="50"/>
                    <a:pt x="2" y="50"/>
                  </a:cubicBezTo>
                  <a:cubicBezTo>
                    <a:pt x="1" y="50"/>
                    <a:pt x="1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821363" y="5010150"/>
              <a:ext cx="228600" cy="503238"/>
            </a:xfrm>
            <a:custGeom>
              <a:avLst/>
              <a:gdLst>
                <a:gd name="T0" fmla="*/ 0 w 61"/>
                <a:gd name="T1" fmla="*/ 48 h 133"/>
                <a:gd name="T2" fmla="*/ 7 w 61"/>
                <a:gd name="T3" fmla="*/ 9 h 133"/>
                <a:gd name="T4" fmla="*/ 16 w 61"/>
                <a:gd name="T5" fmla="*/ 1 h 133"/>
                <a:gd name="T6" fmla="*/ 27 w 61"/>
                <a:gd name="T7" fmla="*/ 4 h 133"/>
                <a:gd name="T8" fmla="*/ 31 w 61"/>
                <a:gd name="T9" fmla="*/ 19 h 133"/>
                <a:gd name="T10" fmla="*/ 28 w 61"/>
                <a:gd name="T11" fmla="*/ 56 h 133"/>
                <a:gd name="T12" fmla="*/ 34 w 61"/>
                <a:gd name="T13" fmla="*/ 84 h 133"/>
                <a:gd name="T14" fmla="*/ 54 w 61"/>
                <a:gd name="T15" fmla="*/ 108 h 133"/>
                <a:gd name="T16" fmla="*/ 57 w 61"/>
                <a:gd name="T17" fmla="*/ 126 h 133"/>
                <a:gd name="T18" fmla="*/ 39 w 61"/>
                <a:gd name="T19" fmla="*/ 129 h 133"/>
                <a:gd name="T20" fmla="*/ 12 w 61"/>
                <a:gd name="T21" fmla="*/ 97 h 133"/>
                <a:gd name="T22" fmla="*/ 0 w 61"/>
                <a:gd name="T23" fmla="*/ 4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33">
                  <a:moveTo>
                    <a:pt x="0" y="48"/>
                  </a:moveTo>
                  <a:cubicBezTo>
                    <a:pt x="2" y="35"/>
                    <a:pt x="4" y="22"/>
                    <a:pt x="7" y="9"/>
                  </a:cubicBezTo>
                  <a:cubicBezTo>
                    <a:pt x="8" y="6"/>
                    <a:pt x="12" y="2"/>
                    <a:pt x="16" y="1"/>
                  </a:cubicBezTo>
                  <a:cubicBezTo>
                    <a:pt x="19" y="0"/>
                    <a:pt x="24" y="2"/>
                    <a:pt x="27" y="4"/>
                  </a:cubicBezTo>
                  <a:cubicBezTo>
                    <a:pt x="32" y="8"/>
                    <a:pt x="32" y="12"/>
                    <a:pt x="31" y="19"/>
                  </a:cubicBezTo>
                  <a:cubicBezTo>
                    <a:pt x="28" y="31"/>
                    <a:pt x="28" y="44"/>
                    <a:pt x="28" y="56"/>
                  </a:cubicBezTo>
                  <a:cubicBezTo>
                    <a:pt x="29" y="65"/>
                    <a:pt x="31" y="75"/>
                    <a:pt x="34" y="84"/>
                  </a:cubicBezTo>
                  <a:cubicBezTo>
                    <a:pt x="38" y="94"/>
                    <a:pt x="45" y="102"/>
                    <a:pt x="54" y="108"/>
                  </a:cubicBezTo>
                  <a:cubicBezTo>
                    <a:pt x="59" y="112"/>
                    <a:pt x="61" y="121"/>
                    <a:pt x="57" y="126"/>
                  </a:cubicBezTo>
                  <a:cubicBezTo>
                    <a:pt x="52" y="131"/>
                    <a:pt x="46" y="133"/>
                    <a:pt x="39" y="129"/>
                  </a:cubicBezTo>
                  <a:cubicBezTo>
                    <a:pt x="27" y="120"/>
                    <a:pt x="18" y="110"/>
                    <a:pt x="12" y="97"/>
                  </a:cubicBezTo>
                  <a:cubicBezTo>
                    <a:pt x="5" y="82"/>
                    <a:pt x="1" y="65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911600" y="5010150"/>
              <a:ext cx="219075" cy="503238"/>
            </a:xfrm>
            <a:custGeom>
              <a:avLst/>
              <a:gdLst>
                <a:gd name="T0" fmla="*/ 0 w 58"/>
                <a:gd name="T1" fmla="*/ 45 h 133"/>
                <a:gd name="T2" fmla="*/ 3 w 58"/>
                <a:gd name="T3" fmla="*/ 15 h 133"/>
                <a:gd name="T4" fmla="*/ 12 w 58"/>
                <a:gd name="T5" fmla="*/ 1 h 133"/>
                <a:gd name="T6" fmla="*/ 24 w 58"/>
                <a:gd name="T7" fmla="*/ 3 h 133"/>
                <a:gd name="T8" fmla="*/ 29 w 58"/>
                <a:gd name="T9" fmla="*/ 21 h 133"/>
                <a:gd name="T10" fmla="*/ 26 w 58"/>
                <a:gd name="T11" fmla="*/ 32 h 133"/>
                <a:gd name="T12" fmla="*/ 27 w 58"/>
                <a:gd name="T13" fmla="*/ 66 h 133"/>
                <a:gd name="T14" fmla="*/ 52 w 58"/>
                <a:gd name="T15" fmla="*/ 108 h 133"/>
                <a:gd name="T16" fmla="*/ 55 w 58"/>
                <a:gd name="T17" fmla="*/ 126 h 133"/>
                <a:gd name="T18" fmla="*/ 38 w 58"/>
                <a:gd name="T19" fmla="*/ 130 h 133"/>
                <a:gd name="T20" fmla="*/ 6 w 58"/>
                <a:gd name="T21" fmla="*/ 89 h 133"/>
                <a:gd name="T22" fmla="*/ 0 w 58"/>
                <a:gd name="T23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33">
                  <a:moveTo>
                    <a:pt x="0" y="45"/>
                  </a:moveTo>
                  <a:cubicBezTo>
                    <a:pt x="1" y="37"/>
                    <a:pt x="2" y="26"/>
                    <a:pt x="3" y="15"/>
                  </a:cubicBezTo>
                  <a:cubicBezTo>
                    <a:pt x="3" y="9"/>
                    <a:pt x="6" y="3"/>
                    <a:pt x="12" y="1"/>
                  </a:cubicBezTo>
                  <a:cubicBezTo>
                    <a:pt x="16" y="0"/>
                    <a:pt x="21" y="1"/>
                    <a:pt x="24" y="3"/>
                  </a:cubicBezTo>
                  <a:cubicBezTo>
                    <a:pt x="31" y="7"/>
                    <a:pt x="30" y="14"/>
                    <a:pt x="29" y="21"/>
                  </a:cubicBezTo>
                  <a:cubicBezTo>
                    <a:pt x="28" y="24"/>
                    <a:pt x="26" y="28"/>
                    <a:pt x="26" y="32"/>
                  </a:cubicBezTo>
                  <a:cubicBezTo>
                    <a:pt x="26" y="43"/>
                    <a:pt x="25" y="55"/>
                    <a:pt x="27" y="66"/>
                  </a:cubicBezTo>
                  <a:cubicBezTo>
                    <a:pt x="29" y="83"/>
                    <a:pt x="37" y="98"/>
                    <a:pt x="52" y="108"/>
                  </a:cubicBezTo>
                  <a:cubicBezTo>
                    <a:pt x="57" y="111"/>
                    <a:pt x="58" y="121"/>
                    <a:pt x="55" y="126"/>
                  </a:cubicBezTo>
                  <a:cubicBezTo>
                    <a:pt x="51" y="131"/>
                    <a:pt x="42" y="133"/>
                    <a:pt x="38" y="130"/>
                  </a:cubicBezTo>
                  <a:cubicBezTo>
                    <a:pt x="23" y="119"/>
                    <a:pt x="12" y="106"/>
                    <a:pt x="6" y="89"/>
                  </a:cubicBezTo>
                  <a:cubicBezTo>
                    <a:pt x="1" y="75"/>
                    <a:pt x="1" y="62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551363" y="5176838"/>
              <a:ext cx="312737" cy="166688"/>
            </a:xfrm>
            <a:custGeom>
              <a:avLst/>
              <a:gdLst>
                <a:gd name="T0" fmla="*/ 48 w 83"/>
                <a:gd name="T1" fmla="*/ 41 h 44"/>
                <a:gd name="T2" fmla="*/ 0 w 83"/>
                <a:gd name="T3" fmla="*/ 44 h 44"/>
                <a:gd name="T4" fmla="*/ 0 w 83"/>
                <a:gd name="T5" fmla="*/ 4 h 44"/>
                <a:gd name="T6" fmla="*/ 49 w 83"/>
                <a:gd name="T7" fmla="*/ 1 h 44"/>
                <a:gd name="T8" fmla="*/ 77 w 83"/>
                <a:gd name="T9" fmla="*/ 0 h 44"/>
                <a:gd name="T10" fmla="*/ 83 w 83"/>
                <a:gd name="T11" fmla="*/ 6 h 44"/>
                <a:gd name="T12" fmla="*/ 83 w 83"/>
                <a:gd name="T13" fmla="*/ 23 h 44"/>
                <a:gd name="T14" fmla="*/ 77 w 83"/>
                <a:gd name="T15" fmla="*/ 29 h 44"/>
                <a:gd name="T16" fmla="*/ 65 w 83"/>
                <a:gd name="T17" fmla="*/ 29 h 44"/>
                <a:gd name="T18" fmla="*/ 48 w 83"/>
                <a:gd name="T1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44">
                  <a:moveTo>
                    <a:pt x="48" y="41"/>
                  </a:moveTo>
                  <a:cubicBezTo>
                    <a:pt x="32" y="42"/>
                    <a:pt x="16" y="43"/>
                    <a:pt x="0" y="44"/>
                  </a:cubicBezTo>
                  <a:cubicBezTo>
                    <a:pt x="0" y="30"/>
                    <a:pt x="0" y="17"/>
                    <a:pt x="0" y="4"/>
                  </a:cubicBezTo>
                  <a:cubicBezTo>
                    <a:pt x="17" y="3"/>
                    <a:pt x="33" y="2"/>
                    <a:pt x="49" y="1"/>
                  </a:cubicBezTo>
                  <a:cubicBezTo>
                    <a:pt x="59" y="1"/>
                    <a:pt x="68" y="1"/>
                    <a:pt x="77" y="0"/>
                  </a:cubicBezTo>
                  <a:cubicBezTo>
                    <a:pt x="82" y="0"/>
                    <a:pt x="83" y="1"/>
                    <a:pt x="83" y="6"/>
                  </a:cubicBezTo>
                  <a:cubicBezTo>
                    <a:pt x="83" y="12"/>
                    <a:pt x="83" y="17"/>
                    <a:pt x="83" y="23"/>
                  </a:cubicBezTo>
                  <a:cubicBezTo>
                    <a:pt x="83" y="27"/>
                    <a:pt x="82" y="29"/>
                    <a:pt x="77" y="29"/>
                  </a:cubicBezTo>
                  <a:cubicBezTo>
                    <a:pt x="73" y="29"/>
                    <a:pt x="69" y="29"/>
                    <a:pt x="65" y="29"/>
                  </a:cubicBezTo>
                  <a:cubicBezTo>
                    <a:pt x="57" y="29"/>
                    <a:pt x="51" y="33"/>
                    <a:pt x="4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970463" y="5360988"/>
              <a:ext cx="222250" cy="185738"/>
            </a:xfrm>
            <a:custGeom>
              <a:avLst/>
              <a:gdLst>
                <a:gd name="T0" fmla="*/ 0 w 59"/>
                <a:gd name="T1" fmla="*/ 49 h 49"/>
                <a:gd name="T2" fmla="*/ 0 w 59"/>
                <a:gd name="T3" fmla="*/ 14 h 49"/>
                <a:gd name="T4" fmla="*/ 4 w 59"/>
                <a:gd name="T5" fmla="*/ 9 h 49"/>
                <a:gd name="T6" fmla="*/ 47 w 59"/>
                <a:gd name="T7" fmla="*/ 3 h 49"/>
                <a:gd name="T8" fmla="*/ 59 w 59"/>
                <a:gd name="T9" fmla="*/ 0 h 49"/>
                <a:gd name="T10" fmla="*/ 59 w 59"/>
                <a:gd name="T11" fmla="*/ 49 h 49"/>
                <a:gd name="T12" fmla="*/ 0 w 59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9">
                  <a:moveTo>
                    <a:pt x="0" y="49"/>
                  </a:moveTo>
                  <a:cubicBezTo>
                    <a:pt x="0" y="37"/>
                    <a:pt x="0" y="26"/>
                    <a:pt x="0" y="14"/>
                  </a:cubicBezTo>
                  <a:cubicBezTo>
                    <a:pt x="0" y="11"/>
                    <a:pt x="1" y="10"/>
                    <a:pt x="4" y="9"/>
                  </a:cubicBezTo>
                  <a:cubicBezTo>
                    <a:pt x="19" y="7"/>
                    <a:pt x="33" y="5"/>
                    <a:pt x="47" y="3"/>
                  </a:cubicBezTo>
                  <a:cubicBezTo>
                    <a:pt x="51" y="3"/>
                    <a:pt x="54" y="1"/>
                    <a:pt x="59" y="0"/>
                  </a:cubicBezTo>
                  <a:cubicBezTo>
                    <a:pt x="59" y="17"/>
                    <a:pt x="59" y="33"/>
                    <a:pt x="59" y="49"/>
                  </a:cubicBezTo>
                  <a:cubicBezTo>
                    <a:pt x="39" y="49"/>
                    <a:pt x="20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875213" y="5154613"/>
              <a:ext cx="79375" cy="381000"/>
            </a:xfrm>
            <a:custGeom>
              <a:avLst/>
              <a:gdLst>
                <a:gd name="T0" fmla="*/ 21 w 21"/>
                <a:gd name="T1" fmla="*/ 101 h 101"/>
                <a:gd name="T2" fmla="*/ 0 w 21"/>
                <a:gd name="T3" fmla="*/ 101 h 101"/>
                <a:gd name="T4" fmla="*/ 0 w 21"/>
                <a:gd name="T5" fmla="*/ 95 h 101"/>
                <a:gd name="T6" fmla="*/ 0 w 21"/>
                <a:gd name="T7" fmla="*/ 8 h 101"/>
                <a:gd name="T8" fmla="*/ 8 w 21"/>
                <a:gd name="T9" fmla="*/ 0 h 101"/>
                <a:gd name="T10" fmla="*/ 11 w 21"/>
                <a:gd name="T11" fmla="*/ 0 h 101"/>
                <a:gd name="T12" fmla="*/ 21 w 21"/>
                <a:gd name="T13" fmla="*/ 9 h 101"/>
                <a:gd name="T14" fmla="*/ 21 w 21"/>
                <a:gd name="T15" fmla="*/ 95 h 101"/>
                <a:gd name="T16" fmla="*/ 21 w 21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1">
                  <a:moveTo>
                    <a:pt x="21" y="101"/>
                  </a:moveTo>
                  <a:cubicBezTo>
                    <a:pt x="14" y="101"/>
                    <a:pt x="7" y="101"/>
                    <a:pt x="0" y="101"/>
                  </a:cubicBezTo>
                  <a:cubicBezTo>
                    <a:pt x="0" y="99"/>
                    <a:pt x="0" y="97"/>
                    <a:pt x="0" y="95"/>
                  </a:cubicBezTo>
                  <a:cubicBezTo>
                    <a:pt x="0" y="66"/>
                    <a:pt x="0" y="37"/>
                    <a:pt x="0" y="8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0" y="0"/>
                    <a:pt x="21" y="0"/>
                    <a:pt x="21" y="9"/>
                  </a:cubicBezTo>
                  <a:cubicBezTo>
                    <a:pt x="21" y="38"/>
                    <a:pt x="21" y="66"/>
                    <a:pt x="21" y="95"/>
                  </a:cubicBezTo>
                  <a:cubicBezTo>
                    <a:pt x="21" y="97"/>
                    <a:pt x="21" y="99"/>
                    <a:pt x="2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457700" y="5160963"/>
              <a:ext cx="82550" cy="374650"/>
            </a:xfrm>
            <a:custGeom>
              <a:avLst/>
              <a:gdLst>
                <a:gd name="T0" fmla="*/ 22 w 22"/>
                <a:gd name="T1" fmla="*/ 99 h 99"/>
                <a:gd name="T2" fmla="*/ 0 w 22"/>
                <a:gd name="T3" fmla="*/ 99 h 99"/>
                <a:gd name="T4" fmla="*/ 0 w 22"/>
                <a:gd name="T5" fmla="*/ 91 h 99"/>
                <a:gd name="T6" fmla="*/ 0 w 22"/>
                <a:gd name="T7" fmla="*/ 16 h 99"/>
                <a:gd name="T8" fmla="*/ 18 w 22"/>
                <a:gd name="T9" fmla="*/ 5 h 99"/>
                <a:gd name="T10" fmla="*/ 22 w 22"/>
                <a:gd name="T11" fmla="*/ 9 h 99"/>
                <a:gd name="T12" fmla="*/ 22 w 22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9">
                  <a:moveTo>
                    <a:pt x="22" y="99"/>
                  </a:moveTo>
                  <a:cubicBezTo>
                    <a:pt x="15" y="99"/>
                    <a:pt x="8" y="99"/>
                    <a:pt x="0" y="99"/>
                  </a:cubicBezTo>
                  <a:cubicBezTo>
                    <a:pt x="0" y="96"/>
                    <a:pt x="0" y="94"/>
                    <a:pt x="0" y="91"/>
                  </a:cubicBezTo>
                  <a:cubicBezTo>
                    <a:pt x="0" y="66"/>
                    <a:pt x="0" y="41"/>
                    <a:pt x="0" y="16"/>
                  </a:cubicBezTo>
                  <a:cubicBezTo>
                    <a:pt x="0" y="5"/>
                    <a:pt x="9" y="0"/>
                    <a:pt x="18" y="5"/>
                  </a:cubicBezTo>
                  <a:cubicBezTo>
                    <a:pt x="20" y="5"/>
                    <a:pt x="22" y="8"/>
                    <a:pt x="22" y="9"/>
                  </a:cubicBezTo>
                  <a:cubicBezTo>
                    <a:pt x="22" y="39"/>
                    <a:pt x="22" y="6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199063" y="5149850"/>
              <a:ext cx="82550" cy="355600"/>
            </a:xfrm>
            <a:custGeom>
              <a:avLst/>
              <a:gdLst>
                <a:gd name="T0" fmla="*/ 22 w 22"/>
                <a:gd name="T1" fmla="*/ 94 h 94"/>
                <a:gd name="T2" fmla="*/ 5 w 22"/>
                <a:gd name="T3" fmla="*/ 94 h 94"/>
                <a:gd name="T4" fmla="*/ 0 w 22"/>
                <a:gd name="T5" fmla="*/ 89 h 94"/>
                <a:gd name="T6" fmla="*/ 1 w 22"/>
                <a:gd name="T7" fmla="*/ 9 h 94"/>
                <a:gd name="T8" fmla="*/ 9 w 22"/>
                <a:gd name="T9" fmla="*/ 1 h 94"/>
                <a:gd name="T10" fmla="*/ 11 w 22"/>
                <a:gd name="T11" fmla="*/ 1 h 94"/>
                <a:gd name="T12" fmla="*/ 22 w 22"/>
                <a:gd name="T13" fmla="*/ 12 h 94"/>
                <a:gd name="T14" fmla="*/ 22 w 22"/>
                <a:gd name="T15" fmla="*/ 87 h 94"/>
                <a:gd name="T16" fmla="*/ 22 w 22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4">
                  <a:moveTo>
                    <a:pt x="22" y="94"/>
                  </a:moveTo>
                  <a:cubicBezTo>
                    <a:pt x="16" y="94"/>
                    <a:pt x="10" y="94"/>
                    <a:pt x="5" y="94"/>
                  </a:cubicBezTo>
                  <a:cubicBezTo>
                    <a:pt x="2" y="94"/>
                    <a:pt x="0" y="93"/>
                    <a:pt x="0" y="89"/>
                  </a:cubicBezTo>
                  <a:cubicBezTo>
                    <a:pt x="1" y="63"/>
                    <a:pt x="0" y="36"/>
                    <a:pt x="1" y="9"/>
                  </a:cubicBezTo>
                  <a:cubicBezTo>
                    <a:pt x="1" y="4"/>
                    <a:pt x="3" y="0"/>
                    <a:pt x="9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22" y="0"/>
                    <a:pt x="22" y="1"/>
                    <a:pt x="22" y="12"/>
                  </a:cubicBezTo>
                  <a:cubicBezTo>
                    <a:pt x="22" y="37"/>
                    <a:pt x="22" y="62"/>
                    <a:pt x="22" y="87"/>
                  </a:cubicBezTo>
                  <a:cubicBezTo>
                    <a:pt x="22" y="89"/>
                    <a:pt x="22" y="91"/>
                    <a:pt x="2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970463" y="5251450"/>
              <a:ext cx="222250" cy="136525"/>
            </a:xfrm>
            <a:custGeom>
              <a:avLst/>
              <a:gdLst>
                <a:gd name="T0" fmla="*/ 0 w 59"/>
                <a:gd name="T1" fmla="*/ 10 h 36"/>
                <a:gd name="T2" fmla="*/ 59 w 59"/>
                <a:gd name="T3" fmla="*/ 0 h 36"/>
                <a:gd name="T4" fmla="*/ 59 w 59"/>
                <a:gd name="T5" fmla="*/ 27 h 36"/>
                <a:gd name="T6" fmla="*/ 0 w 59"/>
                <a:gd name="T7" fmla="*/ 36 h 36"/>
                <a:gd name="T8" fmla="*/ 0 w 59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6">
                  <a:moveTo>
                    <a:pt x="0" y="10"/>
                  </a:moveTo>
                  <a:cubicBezTo>
                    <a:pt x="20" y="7"/>
                    <a:pt x="39" y="4"/>
                    <a:pt x="59" y="0"/>
                  </a:cubicBezTo>
                  <a:cubicBezTo>
                    <a:pt x="59" y="9"/>
                    <a:pt x="59" y="17"/>
                    <a:pt x="59" y="27"/>
                  </a:cubicBezTo>
                  <a:cubicBezTo>
                    <a:pt x="39" y="30"/>
                    <a:pt x="20" y="33"/>
                    <a:pt x="0" y="36"/>
                  </a:cubicBezTo>
                  <a:cubicBezTo>
                    <a:pt x="0" y="26"/>
                    <a:pt x="0" y="18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970463" y="5176838"/>
              <a:ext cx="217487" cy="101600"/>
            </a:xfrm>
            <a:custGeom>
              <a:avLst/>
              <a:gdLst>
                <a:gd name="T0" fmla="*/ 0 w 58"/>
                <a:gd name="T1" fmla="*/ 27 h 27"/>
                <a:gd name="T2" fmla="*/ 0 w 58"/>
                <a:gd name="T3" fmla="*/ 0 h 27"/>
                <a:gd name="T4" fmla="*/ 58 w 58"/>
                <a:gd name="T5" fmla="*/ 0 h 27"/>
                <a:gd name="T6" fmla="*/ 58 w 58"/>
                <a:gd name="T7" fmla="*/ 17 h 27"/>
                <a:gd name="T8" fmla="*/ 0 w 5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7">
                  <a:moveTo>
                    <a:pt x="0" y="27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6"/>
                    <a:pt x="58" y="11"/>
                    <a:pt x="58" y="17"/>
                  </a:cubicBezTo>
                  <a:cubicBezTo>
                    <a:pt x="39" y="20"/>
                    <a:pt x="20" y="24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4737100" y="5289550"/>
              <a:ext cx="138112" cy="109538"/>
            </a:xfrm>
            <a:custGeom>
              <a:avLst/>
              <a:gdLst>
                <a:gd name="T0" fmla="*/ 34 w 37"/>
                <a:gd name="T1" fmla="*/ 15 h 29"/>
                <a:gd name="T2" fmla="*/ 20 w 37"/>
                <a:gd name="T3" fmla="*/ 28 h 29"/>
                <a:gd name="T4" fmla="*/ 5 w 37"/>
                <a:gd name="T5" fmla="*/ 24 h 29"/>
                <a:gd name="T6" fmla="*/ 6 w 37"/>
                <a:gd name="T7" fmla="*/ 5 h 29"/>
                <a:gd name="T8" fmla="*/ 32 w 37"/>
                <a:gd name="T9" fmla="*/ 2 h 29"/>
                <a:gd name="T10" fmla="*/ 34 w 37"/>
                <a:gd name="T11" fmla="*/ 6 h 29"/>
                <a:gd name="T12" fmla="*/ 34 w 37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9">
                  <a:moveTo>
                    <a:pt x="34" y="15"/>
                  </a:moveTo>
                  <a:cubicBezTo>
                    <a:pt x="34" y="29"/>
                    <a:pt x="37" y="28"/>
                    <a:pt x="20" y="28"/>
                  </a:cubicBezTo>
                  <a:cubicBezTo>
                    <a:pt x="15" y="28"/>
                    <a:pt x="9" y="29"/>
                    <a:pt x="5" y="24"/>
                  </a:cubicBezTo>
                  <a:cubicBezTo>
                    <a:pt x="0" y="18"/>
                    <a:pt x="0" y="10"/>
                    <a:pt x="6" y="5"/>
                  </a:cubicBezTo>
                  <a:cubicBezTo>
                    <a:pt x="14" y="0"/>
                    <a:pt x="23" y="2"/>
                    <a:pt x="32" y="2"/>
                  </a:cubicBezTo>
                  <a:cubicBezTo>
                    <a:pt x="33" y="2"/>
                    <a:pt x="34" y="4"/>
                    <a:pt x="34" y="6"/>
                  </a:cubicBezTo>
                  <a:cubicBezTo>
                    <a:pt x="34" y="9"/>
                    <a:pt x="34" y="12"/>
                    <a:pt x="3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5199063" y="5532438"/>
              <a:ext cx="82550" cy="90488"/>
            </a:xfrm>
            <a:custGeom>
              <a:avLst/>
              <a:gdLst>
                <a:gd name="T0" fmla="*/ 22 w 22"/>
                <a:gd name="T1" fmla="*/ 0 h 24"/>
                <a:gd name="T2" fmla="*/ 22 w 22"/>
                <a:gd name="T3" fmla="*/ 19 h 24"/>
                <a:gd name="T4" fmla="*/ 20 w 22"/>
                <a:gd name="T5" fmla="*/ 23 h 24"/>
                <a:gd name="T6" fmla="*/ 5 w 22"/>
                <a:gd name="T7" fmla="*/ 23 h 24"/>
                <a:gd name="T8" fmla="*/ 0 w 22"/>
                <a:gd name="T9" fmla="*/ 14 h 24"/>
                <a:gd name="T10" fmla="*/ 14 w 22"/>
                <a:gd name="T11" fmla="*/ 0 h 24"/>
                <a:gd name="T12" fmla="*/ 22 w 2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">
                  <a:moveTo>
                    <a:pt x="22" y="0"/>
                  </a:moveTo>
                  <a:cubicBezTo>
                    <a:pt x="22" y="7"/>
                    <a:pt x="22" y="13"/>
                    <a:pt x="22" y="19"/>
                  </a:cubicBezTo>
                  <a:cubicBezTo>
                    <a:pt x="22" y="20"/>
                    <a:pt x="21" y="23"/>
                    <a:pt x="20" y="23"/>
                  </a:cubicBezTo>
                  <a:cubicBezTo>
                    <a:pt x="15" y="23"/>
                    <a:pt x="10" y="24"/>
                    <a:pt x="5" y="23"/>
                  </a:cubicBezTo>
                  <a:cubicBezTo>
                    <a:pt x="1" y="22"/>
                    <a:pt x="0" y="18"/>
                    <a:pt x="0" y="14"/>
                  </a:cubicBezTo>
                  <a:cubicBezTo>
                    <a:pt x="1" y="0"/>
                    <a:pt x="0" y="0"/>
                    <a:pt x="14" y="0"/>
                  </a:cubicBezTo>
                  <a:cubicBezTo>
                    <a:pt x="17" y="0"/>
                    <a:pt x="19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6035675" y="5407025"/>
              <a:ext cx="134937" cy="52388"/>
            </a:xfrm>
            <a:custGeom>
              <a:avLst/>
              <a:gdLst>
                <a:gd name="T0" fmla="*/ 7 w 36"/>
                <a:gd name="T1" fmla="*/ 14 h 14"/>
                <a:gd name="T2" fmla="*/ 0 w 36"/>
                <a:gd name="T3" fmla="*/ 0 h 14"/>
                <a:gd name="T4" fmla="*/ 36 w 36"/>
                <a:gd name="T5" fmla="*/ 0 h 14"/>
                <a:gd name="T6" fmla="*/ 36 w 36"/>
                <a:gd name="T7" fmla="*/ 14 h 14"/>
                <a:gd name="T8" fmla="*/ 7 w 3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7" y="14"/>
                  </a:moveTo>
                  <a:cubicBezTo>
                    <a:pt x="5" y="9"/>
                    <a:pt x="2" y="5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6" y="4"/>
                    <a:pt x="36" y="9"/>
                    <a:pt x="36" y="14"/>
                  </a:cubicBezTo>
                  <a:cubicBezTo>
                    <a:pt x="26" y="14"/>
                    <a:pt x="1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457700" y="5565775"/>
              <a:ext cx="87312" cy="57150"/>
            </a:xfrm>
            <a:custGeom>
              <a:avLst/>
              <a:gdLst>
                <a:gd name="T0" fmla="*/ 0 w 23"/>
                <a:gd name="T1" fmla="*/ 0 h 15"/>
                <a:gd name="T2" fmla="*/ 23 w 23"/>
                <a:gd name="T3" fmla="*/ 0 h 15"/>
                <a:gd name="T4" fmla="*/ 19 w 23"/>
                <a:gd name="T5" fmla="*/ 13 h 15"/>
                <a:gd name="T6" fmla="*/ 3 w 23"/>
                <a:gd name="T7" fmla="*/ 13 h 15"/>
                <a:gd name="T8" fmla="*/ 0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cubicBezTo>
                    <a:pt x="8" y="0"/>
                    <a:pt x="15" y="0"/>
                    <a:pt x="23" y="0"/>
                  </a:cubicBezTo>
                  <a:cubicBezTo>
                    <a:pt x="22" y="5"/>
                    <a:pt x="22" y="12"/>
                    <a:pt x="19" y="13"/>
                  </a:cubicBezTo>
                  <a:cubicBezTo>
                    <a:pt x="14" y="15"/>
                    <a:pt x="8" y="15"/>
                    <a:pt x="3" y="13"/>
                  </a:cubicBezTo>
                  <a:cubicBezTo>
                    <a:pt x="0" y="12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4872038" y="5565775"/>
              <a:ext cx="85725" cy="57150"/>
            </a:xfrm>
            <a:custGeom>
              <a:avLst/>
              <a:gdLst>
                <a:gd name="T0" fmla="*/ 23 w 23"/>
                <a:gd name="T1" fmla="*/ 0 h 15"/>
                <a:gd name="T2" fmla="*/ 20 w 23"/>
                <a:gd name="T3" fmla="*/ 13 h 15"/>
                <a:gd name="T4" fmla="*/ 3 w 23"/>
                <a:gd name="T5" fmla="*/ 13 h 15"/>
                <a:gd name="T6" fmla="*/ 0 w 23"/>
                <a:gd name="T7" fmla="*/ 0 h 15"/>
                <a:gd name="T8" fmla="*/ 23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22" y="5"/>
                    <a:pt x="22" y="12"/>
                    <a:pt x="20" y="13"/>
                  </a:cubicBezTo>
                  <a:cubicBezTo>
                    <a:pt x="15" y="15"/>
                    <a:pt x="8" y="15"/>
                    <a:pt x="3" y="13"/>
                  </a:cubicBezTo>
                  <a:cubicBezTo>
                    <a:pt x="1" y="12"/>
                    <a:pt x="1" y="5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297488" y="5229225"/>
              <a:ext cx="44450" cy="87313"/>
            </a:xfrm>
            <a:custGeom>
              <a:avLst/>
              <a:gdLst>
                <a:gd name="T0" fmla="*/ 0 w 12"/>
                <a:gd name="T1" fmla="*/ 23 h 23"/>
                <a:gd name="T2" fmla="*/ 0 w 12"/>
                <a:gd name="T3" fmla="*/ 0 h 23"/>
                <a:gd name="T4" fmla="*/ 12 w 12"/>
                <a:gd name="T5" fmla="*/ 10 h 23"/>
                <a:gd name="T6" fmla="*/ 0 w 12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6" y="0"/>
                    <a:pt x="11" y="5"/>
                    <a:pt x="12" y="10"/>
                  </a:cubicBezTo>
                  <a:cubicBezTo>
                    <a:pt x="12" y="17"/>
                    <a:pt x="8" y="22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744C8CC3-9995-463A-B452-6DABF12A2346}"/>
              </a:ext>
            </a:extLst>
          </p:cNvPr>
          <p:cNvSpPr/>
          <p:nvPr/>
        </p:nvSpPr>
        <p:spPr>
          <a:xfrm>
            <a:off x="2427076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7B8FEB3E-AFCA-464A-BB5F-F168488E8529}"/>
              </a:ext>
            </a:extLst>
          </p:cNvPr>
          <p:cNvSpPr/>
          <p:nvPr/>
        </p:nvSpPr>
        <p:spPr>
          <a:xfrm>
            <a:off x="3833419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4C44F809-C215-42A9-A924-B6EA003E2DEA}"/>
              </a:ext>
            </a:extLst>
          </p:cNvPr>
          <p:cNvSpPr/>
          <p:nvPr/>
        </p:nvSpPr>
        <p:spPr>
          <a:xfrm>
            <a:off x="5239762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3A5FACD-D91F-414E-B10F-6501CBEE7968}"/>
              </a:ext>
            </a:extLst>
          </p:cNvPr>
          <p:cNvSpPr/>
          <p:nvPr/>
        </p:nvSpPr>
        <p:spPr>
          <a:xfrm>
            <a:off x="6646105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9581B63-9470-4837-9FC7-1272AC0713F6}"/>
              </a:ext>
            </a:extLst>
          </p:cNvPr>
          <p:cNvSpPr txBox="1"/>
          <p:nvPr/>
        </p:nvSpPr>
        <p:spPr>
          <a:xfrm>
            <a:off x="1070268" y="3194341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5AC16A2-4B59-4972-893C-0DCBF41F90A8}"/>
              </a:ext>
            </a:extLst>
          </p:cNvPr>
          <p:cNvSpPr txBox="1"/>
          <p:nvPr/>
        </p:nvSpPr>
        <p:spPr>
          <a:xfrm>
            <a:off x="1070268" y="5415738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A6F7EBD2-3EE2-42B2-9088-BF65B6E7B5C8}"/>
              </a:ext>
            </a:extLst>
          </p:cNvPr>
          <p:cNvSpPr/>
          <p:nvPr/>
        </p:nvSpPr>
        <p:spPr>
          <a:xfrm>
            <a:off x="9251653" y="1900485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4E1C3F8-97E5-4053-A408-BAFEBF37F06A}"/>
              </a:ext>
            </a:extLst>
          </p:cNvPr>
          <p:cNvSpPr txBox="1"/>
          <p:nvPr/>
        </p:nvSpPr>
        <p:spPr>
          <a:xfrm>
            <a:off x="2311905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0D7B51E-95EA-4E67-A682-E2D1CF5879A7}"/>
              </a:ext>
            </a:extLst>
          </p:cNvPr>
          <p:cNvSpPr txBox="1"/>
          <p:nvPr/>
        </p:nvSpPr>
        <p:spPr>
          <a:xfrm>
            <a:off x="230801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7E93A35-9D25-4EA5-82C4-E3CA6D863C44}"/>
              </a:ext>
            </a:extLst>
          </p:cNvPr>
          <p:cNvSpPr txBox="1"/>
          <p:nvPr/>
        </p:nvSpPr>
        <p:spPr>
          <a:xfrm>
            <a:off x="6530934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18355D8-037E-47B4-BBDD-DECF078D43B6}"/>
              </a:ext>
            </a:extLst>
          </p:cNvPr>
          <p:cNvSpPr txBox="1"/>
          <p:nvPr/>
        </p:nvSpPr>
        <p:spPr>
          <a:xfrm>
            <a:off x="652704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D6330B6-4C40-4FD8-90A2-0F9C2D7EB987}"/>
              </a:ext>
            </a:extLst>
          </p:cNvPr>
          <p:cNvSpPr txBox="1"/>
          <p:nvPr/>
        </p:nvSpPr>
        <p:spPr>
          <a:xfrm>
            <a:off x="3718248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5E14DEC-9CD3-40BE-BCA5-6734D290A0D7}"/>
              </a:ext>
            </a:extLst>
          </p:cNvPr>
          <p:cNvSpPr txBox="1"/>
          <p:nvPr/>
        </p:nvSpPr>
        <p:spPr>
          <a:xfrm>
            <a:off x="3714356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C8C98A8-2A56-4F56-A3D8-DBA77C5CCDEC}"/>
              </a:ext>
            </a:extLst>
          </p:cNvPr>
          <p:cNvSpPr txBox="1"/>
          <p:nvPr/>
        </p:nvSpPr>
        <p:spPr>
          <a:xfrm>
            <a:off x="5124591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FBD57B1-9298-43E6-8584-2EFD30F741BA}"/>
              </a:ext>
            </a:extLst>
          </p:cNvPr>
          <p:cNvSpPr txBox="1"/>
          <p:nvPr/>
        </p:nvSpPr>
        <p:spPr>
          <a:xfrm>
            <a:off x="5120698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8751F8F-042F-48CD-B59C-EC9656FAC439}"/>
              </a:ext>
            </a:extLst>
          </p:cNvPr>
          <p:cNvSpPr txBox="1"/>
          <p:nvPr/>
        </p:nvSpPr>
        <p:spPr>
          <a:xfrm>
            <a:off x="2416224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C5E5B4F-FCD1-4EFF-8D67-379A5B45E84F}"/>
              </a:ext>
            </a:extLst>
          </p:cNvPr>
          <p:cNvSpPr txBox="1"/>
          <p:nvPr/>
        </p:nvSpPr>
        <p:spPr>
          <a:xfrm>
            <a:off x="3822567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8435CB5-1DFC-4A80-9D3C-4E889F05E836}"/>
              </a:ext>
            </a:extLst>
          </p:cNvPr>
          <p:cNvSpPr txBox="1"/>
          <p:nvPr/>
        </p:nvSpPr>
        <p:spPr>
          <a:xfrm>
            <a:off x="5228910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8BD4E7E-4227-4BDC-93D8-DD5A30F1A468}"/>
              </a:ext>
            </a:extLst>
          </p:cNvPr>
          <p:cNvSpPr txBox="1"/>
          <p:nvPr/>
        </p:nvSpPr>
        <p:spPr>
          <a:xfrm>
            <a:off x="6635253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1C184660-F525-416A-B8E2-F293A4A8F3D2}"/>
              </a:ext>
            </a:extLst>
          </p:cNvPr>
          <p:cNvSpPr/>
          <p:nvPr/>
        </p:nvSpPr>
        <p:spPr>
          <a:xfrm>
            <a:off x="2427406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69551DFF-6C2B-494F-A32C-69D1A404C0A3}"/>
              </a:ext>
            </a:extLst>
          </p:cNvPr>
          <p:cNvSpPr/>
          <p:nvPr/>
        </p:nvSpPr>
        <p:spPr>
          <a:xfrm>
            <a:off x="3833749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23FDA5AB-0E85-4D03-838D-4EB2F0A8CFCA}"/>
              </a:ext>
            </a:extLst>
          </p:cNvPr>
          <p:cNvSpPr/>
          <p:nvPr/>
        </p:nvSpPr>
        <p:spPr>
          <a:xfrm>
            <a:off x="5240092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7D907F3-B28A-4C4D-A190-C91439038B7D}"/>
              </a:ext>
            </a:extLst>
          </p:cNvPr>
          <p:cNvSpPr/>
          <p:nvPr/>
        </p:nvSpPr>
        <p:spPr>
          <a:xfrm>
            <a:off x="6646435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A0EEE12A-C018-4219-B668-870728007AFB}"/>
              </a:ext>
            </a:extLst>
          </p:cNvPr>
          <p:cNvSpPr/>
          <p:nvPr/>
        </p:nvSpPr>
        <p:spPr>
          <a:xfrm>
            <a:off x="9251983" y="4139337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4AD42A4-23EA-431B-9F88-E4D023E71C5A}"/>
              </a:ext>
            </a:extLst>
          </p:cNvPr>
          <p:cNvSpPr txBox="1"/>
          <p:nvPr/>
        </p:nvSpPr>
        <p:spPr>
          <a:xfrm>
            <a:off x="2312235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405D653-9F45-42AB-A282-565EE518F3A4}"/>
              </a:ext>
            </a:extLst>
          </p:cNvPr>
          <p:cNvSpPr txBox="1"/>
          <p:nvPr/>
        </p:nvSpPr>
        <p:spPr>
          <a:xfrm>
            <a:off x="230834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6FCAFCE0-E99F-41FD-9333-CA7D00F54AB2}"/>
              </a:ext>
            </a:extLst>
          </p:cNvPr>
          <p:cNvSpPr txBox="1"/>
          <p:nvPr/>
        </p:nvSpPr>
        <p:spPr>
          <a:xfrm>
            <a:off x="6531264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61323E4-D693-4228-94E7-2357F5A65F6B}"/>
              </a:ext>
            </a:extLst>
          </p:cNvPr>
          <p:cNvSpPr txBox="1"/>
          <p:nvPr/>
        </p:nvSpPr>
        <p:spPr>
          <a:xfrm>
            <a:off x="652737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38DBA54-690D-4F0A-885B-C0AC2E27B080}"/>
              </a:ext>
            </a:extLst>
          </p:cNvPr>
          <p:cNvSpPr txBox="1"/>
          <p:nvPr/>
        </p:nvSpPr>
        <p:spPr>
          <a:xfrm>
            <a:off x="3718578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8AE7B47-3556-4BC4-9DA0-DF83F92F98CB}"/>
              </a:ext>
            </a:extLst>
          </p:cNvPr>
          <p:cNvSpPr txBox="1"/>
          <p:nvPr/>
        </p:nvSpPr>
        <p:spPr>
          <a:xfrm>
            <a:off x="3714686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B0D3DFD-13E8-43C2-8260-CF2DE9B8057D}"/>
              </a:ext>
            </a:extLst>
          </p:cNvPr>
          <p:cNvSpPr txBox="1"/>
          <p:nvPr/>
        </p:nvSpPr>
        <p:spPr>
          <a:xfrm>
            <a:off x="5124921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216F068-6A10-47A7-97CA-9833B1653562}"/>
              </a:ext>
            </a:extLst>
          </p:cNvPr>
          <p:cNvSpPr txBox="1"/>
          <p:nvPr/>
        </p:nvSpPr>
        <p:spPr>
          <a:xfrm>
            <a:off x="5121028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944EA0E-E516-4750-AF7F-014CBA8E72DD}"/>
              </a:ext>
            </a:extLst>
          </p:cNvPr>
          <p:cNvSpPr txBox="1"/>
          <p:nvPr/>
        </p:nvSpPr>
        <p:spPr>
          <a:xfrm>
            <a:off x="2416554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8D360EB-32D5-4F9A-8AB3-774AF527809C}"/>
              </a:ext>
            </a:extLst>
          </p:cNvPr>
          <p:cNvSpPr txBox="1"/>
          <p:nvPr/>
        </p:nvSpPr>
        <p:spPr>
          <a:xfrm>
            <a:off x="3822897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C815102-CE76-463D-A5A4-D1C555B75E36}"/>
              </a:ext>
            </a:extLst>
          </p:cNvPr>
          <p:cNvSpPr txBox="1"/>
          <p:nvPr/>
        </p:nvSpPr>
        <p:spPr>
          <a:xfrm>
            <a:off x="5229240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F343C39-555B-48B8-A77C-163D2D94B428}"/>
              </a:ext>
            </a:extLst>
          </p:cNvPr>
          <p:cNvSpPr txBox="1"/>
          <p:nvPr/>
        </p:nvSpPr>
        <p:spPr>
          <a:xfrm>
            <a:off x="6635583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00B5FAA9-BACE-4091-8EAC-B7D2E40F31A4}"/>
              </a:ext>
            </a:extLst>
          </p:cNvPr>
          <p:cNvGrpSpPr/>
          <p:nvPr/>
        </p:nvGrpSpPr>
        <p:grpSpPr>
          <a:xfrm>
            <a:off x="9959002" y="2410773"/>
            <a:ext cx="1148636" cy="851632"/>
            <a:chOff x="7274108" y="2303688"/>
            <a:chExt cx="1148636" cy="85163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28BA82D0-E7EE-41B9-AE66-EAB8316D659C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55DF8FD8-CDC1-49AA-A701-336EF67CD2AD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9F4245C1-B258-4800-B2E9-B665AEB3D8F5}"/>
              </a:ext>
            </a:extLst>
          </p:cNvPr>
          <p:cNvGrpSpPr/>
          <p:nvPr/>
        </p:nvGrpSpPr>
        <p:grpSpPr>
          <a:xfrm>
            <a:off x="9959002" y="4674409"/>
            <a:ext cx="1148636" cy="802064"/>
            <a:chOff x="7274108" y="4369480"/>
            <a:chExt cx="1148636" cy="80206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C040C404-2B72-4ADC-89B3-53A74D543E49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AED123E2-67E2-4E85-AA0E-67B79B2BA66E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49548760-D9C6-41C1-8A35-20B88AD98CC1}"/>
              </a:ext>
            </a:extLst>
          </p:cNvPr>
          <p:cNvCxnSpPr>
            <a:cxnSpLocks/>
          </p:cNvCxnSpPr>
          <p:nvPr/>
        </p:nvCxnSpPr>
        <p:spPr>
          <a:xfrm>
            <a:off x="882595" y="3968750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5">
            <a:extLst>
              <a:ext uri="{FF2B5EF4-FFF2-40B4-BE49-F238E27FC236}">
                <a16:creationId xmlns:a16="http://schemas.microsoft.com/office/drawing/2014/main" xmlns="" id="{1219C2BC-C6AA-4B05-9673-B474C4D3FB8F}"/>
              </a:ext>
            </a:extLst>
          </p:cNvPr>
          <p:cNvSpPr/>
          <p:nvPr/>
        </p:nvSpPr>
        <p:spPr>
          <a:xfrm>
            <a:off x="8052447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88F7BBCE-5B30-4D64-BD86-74AE9EF6B6DE}"/>
              </a:ext>
            </a:extLst>
          </p:cNvPr>
          <p:cNvSpPr txBox="1"/>
          <p:nvPr/>
        </p:nvSpPr>
        <p:spPr>
          <a:xfrm>
            <a:off x="7937276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56CE8673-7189-43C7-8739-069F9266105C}"/>
              </a:ext>
            </a:extLst>
          </p:cNvPr>
          <p:cNvSpPr txBox="1"/>
          <p:nvPr/>
        </p:nvSpPr>
        <p:spPr>
          <a:xfrm>
            <a:off x="7933384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28A0574-00D0-4704-9123-B3C07C598E90}"/>
              </a:ext>
            </a:extLst>
          </p:cNvPr>
          <p:cNvSpPr txBox="1"/>
          <p:nvPr/>
        </p:nvSpPr>
        <p:spPr>
          <a:xfrm>
            <a:off x="8041595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Oval 27">
            <a:extLst>
              <a:ext uri="{FF2B5EF4-FFF2-40B4-BE49-F238E27FC236}">
                <a16:creationId xmlns:a16="http://schemas.microsoft.com/office/drawing/2014/main" xmlns="" id="{5C1A31D8-4CA0-4B41-873C-ED2536763F63}"/>
              </a:ext>
            </a:extLst>
          </p:cNvPr>
          <p:cNvSpPr/>
          <p:nvPr/>
        </p:nvSpPr>
        <p:spPr>
          <a:xfrm>
            <a:off x="8052777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D65DAE6-024C-4718-8A93-ADB96711B9D5}"/>
              </a:ext>
            </a:extLst>
          </p:cNvPr>
          <p:cNvSpPr txBox="1"/>
          <p:nvPr/>
        </p:nvSpPr>
        <p:spPr>
          <a:xfrm>
            <a:off x="7937606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0CB7431-4BA2-4D8C-8890-B87F8449B362}"/>
              </a:ext>
            </a:extLst>
          </p:cNvPr>
          <p:cNvSpPr txBox="1"/>
          <p:nvPr/>
        </p:nvSpPr>
        <p:spPr>
          <a:xfrm>
            <a:off x="7933714" y="557258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8E11BEC-71F7-4656-92BD-6436F5548D63}"/>
              </a:ext>
            </a:extLst>
          </p:cNvPr>
          <p:cNvSpPr txBox="1"/>
          <p:nvPr/>
        </p:nvSpPr>
        <p:spPr>
          <a:xfrm>
            <a:off x="8041925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Round Same Side Corner Rectangle 8">
            <a:extLst>
              <a:ext uri="{FF2B5EF4-FFF2-40B4-BE49-F238E27FC236}">
                <a16:creationId xmlns:a16="http://schemas.microsoft.com/office/drawing/2014/main" xmlns="" id="{EF843CC8-167E-4188-93B8-1AA8F0B2E586}"/>
              </a:ext>
            </a:extLst>
          </p:cNvPr>
          <p:cNvSpPr/>
          <p:nvPr/>
        </p:nvSpPr>
        <p:spPr>
          <a:xfrm>
            <a:off x="9630675" y="2368676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9" name="Round Same Side Corner Rectangle 20">
            <a:extLst>
              <a:ext uri="{FF2B5EF4-FFF2-40B4-BE49-F238E27FC236}">
                <a16:creationId xmlns:a16="http://schemas.microsoft.com/office/drawing/2014/main" xmlns="" id="{BDE504A8-73E1-45F5-82FD-910BEDD75234}"/>
              </a:ext>
            </a:extLst>
          </p:cNvPr>
          <p:cNvSpPr/>
          <p:nvPr/>
        </p:nvSpPr>
        <p:spPr>
          <a:xfrm rot="10800000">
            <a:off x="9588346" y="4678788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xmlns="" id="{1E479751-3B12-4384-A002-B53DB502974B}"/>
              </a:ext>
            </a:extLst>
          </p:cNvPr>
          <p:cNvSpPr/>
          <p:nvPr/>
        </p:nvSpPr>
        <p:spPr>
          <a:xfrm>
            <a:off x="1276373" y="2484263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2" name="Rectangle 14">
            <a:extLst>
              <a:ext uri="{FF2B5EF4-FFF2-40B4-BE49-F238E27FC236}">
                <a16:creationId xmlns:a16="http://schemas.microsoft.com/office/drawing/2014/main" xmlns="" id="{22A89E9D-6D21-46D3-80BB-DF8C374137EF}"/>
              </a:ext>
            </a:extLst>
          </p:cNvPr>
          <p:cNvSpPr/>
          <p:nvPr/>
        </p:nvSpPr>
        <p:spPr>
          <a:xfrm>
            <a:off x="1193083" y="4674409"/>
            <a:ext cx="621809" cy="621809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DF8148-C188-49BF-B939-5A4536D6720F}"/>
              </a:ext>
            </a:extLst>
          </p:cNvPr>
          <p:cNvSpPr txBox="1"/>
          <p:nvPr/>
        </p:nvSpPr>
        <p:spPr>
          <a:xfrm>
            <a:off x="695618" y="588837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5FEC58-9E2F-495E-88B5-E84859F69C12}"/>
              </a:ext>
            </a:extLst>
          </p:cNvPr>
          <p:cNvSpPr txBox="1"/>
          <p:nvPr/>
        </p:nvSpPr>
        <p:spPr>
          <a:xfrm>
            <a:off x="1598645" y="2732038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2FFCFB6-B141-4789-A324-DAFB053BB93B}"/>
              </a:ext>
            </a:extLst>
          </p:cNvPr>
          <p:cNvSpPr txBox="1">
            <a:spLocks/>
          </p:cNvSpPr>
          <p:nvPr/>
        </p:nvSpPr>
        <p:spPr>
          <a:xfrm>
            <a:off x="1937018" y="941043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CA4614-AA16-41DC-A7DE-8D6AD05EE9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D5C2BB6-EB3F-4408-96F7-7AD0AB2E430B}"/>
              </a:ext>
            </a:extLst>
          </p:cNvPr>
          <p:cNvGrpSpPr/>
          <p:nvPr/>
        </p:nvGrpSpPr>
        <p:grpSpPr>
          <a:xfrm>
            <a:off x="3693682" y="2103603"/>
            <a:ext cx="2493233" cy="2870128"/>
            <a:chOff x="3663600" y="1841546"/>
            <a:chExt cx="2493233" cy="287012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4CFE4356-119B-467D-BCD1-CAC595466C36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직사각형 71">
              <a:extLst>
                <a:ext uri="{FF2B5EF4-FFF2-40B4-BE49-F238E27FC236}">
                  <a16:creationId xmlns:a16="http://schemas.microsoft.com/office/drawing/2014/main" xmlns="" id="{FD9FA699-2ADB-4A3D-8FB8-6C92148F1505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직사각형 71">
              <a:extLst>
                <a:ext uri="{FF2B5EF4-FFF2-40B4-BE49-F238E27FC236}">
                  <a16:creationId xmlns:a16="http://schemas.microsoft.com/office/drawing/2014/main" xmlns="" id="{7B3F0418-559D-4E61-9F11-47CF7ECC79A5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DFD3F6E-C4DD-4581-851B-5A0A9103580A}"/>
              </a:ext>
            </a:extLst>
          </p:cNvPr>
          <p:cNvGrpSpPr/>
          <p:nvPr/>
        </p:nvGrpSpPr>
        <p:grpSpPr>
          <a:xfrm rot="10800000">
            <a:off x="1264459" y="2695683"/>
            <a:ext cx="2493233" cy="3713113"/>
            <a:chOff x="3663600" y="1841546"/>
            <a:chExt cx="2493233" cy="371311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56A869CB-9B00-4A42-A87B-31608A6B2AE2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직사각형 71">
              <a:extLst>
                <a:ext uri="{FF2B5EF4-FFF2-40B4-BE49-F238E27FC236}">
                  <a16:creationId xmlns:a16="http://schemas.microsoft.com/office/drawing/2014/main" xmlns="" id="{24BFA1A4-8EDA-4D0E-AE21-46E8E122B5C2}"/>
                </a:ext>
              </a:extLst>
            </p:cNvPr>
            <p:cNvSpPr/>
            <p:nvPr/>
          </p:nvSpPr>
          <p:spPr>
            <a:xfrm>
              <a:off x="6092825" y="3085779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직사각형 71">
              <a:extLst>
                <a:ext uri="{FF2B5EF4-FFF2-40B4-BE49-F238E27FC236}">
                  <a16:creationId xmlns:a16="http://schemas.microsoft.com/office/drawing/2014/main" xmlns="" id="{67602E18-C6B4-4905-9B5C-2E9C7AB42285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3AA6DDE-7C7E-477E-A96B-7FC3F3AF6570}"/>
              </a:ext>
            </a:extLst>
          </p:cNvPr>
          <p:cNvGrpSpPr/>
          <p:nvPr/>
        </p:nvGrpSpPr>
        <p:grpSpPr>
          <a:xfrm rot="10800000">
            <a:off x="6122906" y="3538667"/>
            <a:ext cx="2493233" cy="2870128"/>
            <a:chOff x="3663600" y="1841546"/>
            <a:chExt cx="2493233" cy="287012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xmlns="" id="{FB01B090-3424-494C-8A74-AF9956DE1EF7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직사각형 71">
              <a:extLst>
                <a:ext uri="{FF2B5EF4-FFF2-40B4-BE49-F238E27FC236}">
                  <a16:creationId xmlns:a16="http://schemas.microsoft.com/office/drawing/2014/main" xmlns="" id="{70B90A27-C21F-4A90-8505-2ED32768028A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직사각형 71">
              <a:extLst>
                <a:ext uri="{FF2B5EF4-FFF2-40B4-BE49-F238E27FC236}">
                  <a16:creationId xmlns:a16="http://schemas.microsoft.com/office/drawing/2014/main" xmlns="" id="{2B2368FD-CAC6-499B-9E1B-282C7F25FD2B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4CB03C-0CC1-4DB3-8D35-1A8496A03D5A}"/>
              </a:ext>
            </a:extLst>
          </p:cNvPr>
          <p:cNvGrpSpPr/>
          <p:nvPr/>
        </p:nvGrpSpPr>
        <p:grpSpPr>
          <a:xfrm>
            <a:off x="8552127" y="2103603"/>
            <a:ext cx="2493233" cy="3713112"/>
            <a:chOff x="3663600" y="1841546"/>
            <a:chExt cx="2493233" cy="37131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xmlns="" id="{72A0BCE8-9E83-4423-A1D5-BF068F845A9E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직사각형 71">
              <a:extLst>
                <a:ext uri="{FF2B5EF4-FFF2-40B4-BE49-F238E27FC236}">
                  <a16:creationId xmlns:a16="http://schemas.microsoft.com/office/drawing/2014/main" xmlns="" id="{8B0D22DE-210F-40B4-B87B-99F32BF3F2AA}"/>
                </a:ext>
              </a:extLst>
            </p:cNvPr>
            <p:cNvSpPr/>
            <p:nvPr/>
          </p:nvSpPr>
          <p:spPr>
            <a:xfrm>
              <a:off x="6092825" y="3085778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직사각형 71">
              <a:extLst>
                <a:ext uri="{FF2B5EF4-FFF2-40B4-BE49-F238E27FC236}">
                  <a16:creationId xmlns:a16="http://schemas.microsoft.com/office/drawing/2014/main" xmlns="" id="{A97AC4C8-D331-42F8-8309-B267599500A9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ardrop 18">
            <a:extLst>
              <a:ext uri="{FF2B5EF4-FFF2-40B4-BE49-F238E27FC236}">
                <a16:creationId xmlns:a16="http://schemas.microsoft.com/office/drawing/2014/main" xmlns="" id="{0F06FAEA-4C7F-4F74-AC15-3F052CEE16BB}"/>
              </a:ext>
            </a:extLst>
          </p:cNvPr>
          <p:cNvSpPr/>
          <p:nvPr/>
        </p:nvSpPr>
        <p:spPr>
          <a:xfrm rot="18900000">
            <a:off x="2131165" y="5940816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xmlns="" id="{3FAE8AC2-B5E7-4C58-8ACB-C32200D7BAC7}"/>
              </a:ext>
            </a:extLst>
          </p:cNvPr>
          <p:cNvSpPr/>
          <p:nvPr/>
        </p:nvSpPr>
        <p:spPr>
          <a:xfrm rot="8100000">
            <a:off x="4560389" y="1827991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xmlns="" id="{5C39416D-6A6D-4024-845F-F3C35F44D953}"/>
              </a:ext>
            </a:extLst>
          </p:cNvPr>
          <p:cNvSpPr/>
          <p:nvPr/>
        </p:nvSpPr>
        <p:spPr>
          <a:xfrm rot="18900000">
            <a:off x="6989615" y="5940816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xmlns="" id="{9BFEC5AD-5D6E-4F53-8C33-DCC592C1F1AE}"/>
              </a:ext>
            </a:extLst>
          </p:cNvPr>
          <p:cNvSpPr/>
          <p:nvPr/>
        </p:nvSpPr>
        <p:spPr>
          <a:xfrm rot="8100000">
            <a:off x="9418839" y="1827991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xmlns="" id="{FEF18A9D-FB26-48E4-9FD6-AD490FB97D74}"/>
              </a:ext>
            </a:extLst>
          </p:cNvPr>
          <p:cNvSpPr txBox="1">
            <a:spLocks/>
          </p:cNvSpPr>
          <p:nvPr/>
        </p:nvSpPr>
        <p:spPr>
          <a:xfrm>
            <a:off x="469014" y="2105158"/>
            <a:ext cx="1654897" cy="402077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4000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088D3570-2D76-4843-822E-51EA7F378AA6}"/>
              </a:ext>
            </a:extLst>
          </p:cNvPr>
          <p:cNvSpPr/>
          <p:nvPr/>
        </p:nvSpPr>
        <p:spPr>
          <a:xfrm rot="10800000">
            <a:off x="10852576" y="5802852"/>
            <a:ext cx="321559" cy="27720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F8ADE6-E0FD-484F-B8D3-4EF474525F06}"/>
              </a:ext>
            </a:extLst>
          </p:cNvPr>
          <p:cNvSpPr txBox="1"/>
          <p:nvPr/>
        </p:nvSpPr>
        <p:spPr>
          <a:xfrm>
            <a:off x="4060461" y="3568496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81F5E26-F486-4E1D-8A4F-D22B2CC2E857}"/>
              </a:ext>
            </a:extLst>
          </p:cNvPr>
          <p:cNvSpPr txBox="1"/>
          <p:nvPr/>
        </p:nvSpPr>
        <p:spPr>
          <a:xfrm>
            <a:off x="4060461" y="3183774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38F3C7C-FBB2-4128-8E78-48AF71D5601A}"/>
              </a:ext>
            </a:extLst>
          </p:cNvPr>
          <p:cNvSpPr txBox="1"/>
          <p:nvPr/>
        </p:nvSpPr>
        <p:spPr>
          <a:xfrm>
            <a:off x="8918906" y="3568496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00D01DC-6373-456B-8E81-BBC72CEA06D3}"/>
              </a:ext>
            </a:extLst>
          </p:cNvPr>
          <p:cNvSpPr txBox="1"/>
          <p:nvPr/>
        </p:nvSpPr>
        <p:spPr>
          <a:xfrm>
            <a:off x="8918906" y="3183774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520B1DB-9A03-4AA3-8CF1-968458671FEC}"/>
              </a:ext>
            </a:extLst>
          </p:cNvPr>
          <p:cNvSpPr txBox="1"/>
          <p:nvPr/>
        </p:nvSpPr>
        <p:spPr>
          <a:xfrm>
            <a:off x="1631238" y="3568496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E7F4688-B81B-4D1D-8356-C0D445638D61}"/>
              </a:ext>
            </a:extLst>
          </p:cNvPr>
          <p:cNvSpPr txBox="1"/>
          <p:nvPr/>
        </p:nvSpPr>
        <p:spPr>
          <a:xfrm>
            <a:off x="1631238" y="3183774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3E02C7-CE05-481D-866A-6015E5E2E478}"/>
              </a:ext>
            </a:extLst>
          </p:cNvPr>
          <p:cNvSpPr txBox="1"/>
          <p:nvPr/>
        </p:nvSpPr>
        <p:spPr>
          <a:xfrm>
            <a:off x="6489684" y="3568496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EAB4DFE-F32B-4B49-8848-1EEB76FE1C05}"/>
              </a:ext>
            </a:extLst>
          </p:cNvPr>
          <p:cNvSpPr txBox="1"/>
          <p:nvPr/>
        </p:nvSpPr>
        <p:spPr>
          <a:xfrm>
            <a:off x="6489684" y="3183774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33" name="Trapezoid 3">
            <a:extLst>
              <a:ext uri="{FF2B5EF4-FFF2-40B4-BE49-F238E27FC236}">
                <a16:creationId xmlns:a16="http://schemas.microsoft.com/office/drawing/2014/main" xmlns="" id="{654E3B97-8800-499A-9032-A8EA301D2C0A}"/>
              </a:ext>
            </a:extLst>
          </p:cNvPr>
          <p:cNvSpPr>
            <a:spLocks noChangeAspect="1"/>
          </p:cNvSpPr>
          <p:nvPr/>
        </p:nvSpPr>
        <p:spPr>
          <a:xfrm>
            <a:off x="4746871" y="1990166"/>
            <a:ext cx="401521" cy="40922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6A6EE742-DFD9-4EFE-BCF6-826EF052264B}"/>
              </a:ext>
            </a:extLst>
          </p:cNvPr>
          <p:cNvSpPr>
            <a:spLocks noChangeAspect="1"/>
          </p:cNvSpPr>
          <p:nvPr/>
        </p:nvSpPr>
        <p:spPr>
          <a:xfrm>
            <a:off x="9609290" y="2067068"/>
            <a:ext cx="401521" cy="310258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xmlns="" id="{A18004FE-7D46-4404-80B2-3DB44EEA25DE}"/>
              </a:ext>
            </a:extLst>
          </p:cNvPr>
          <p:cNvSpPr>
            <a:spLocks noChangeAspect="1"/>
          </p:cNvSpPr>
          <p:nvPr/>
        </p:nvSpPr>
        <p:spPr>
          <a:xfrm rot="2648398">
            <a:off x="2416034" y="6078296"/>
            <a:ext cx="189508" cy="484672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xmlns="" id="{0C163420-6113-4E4F-B411-685803009750}"/>
              </a:ext>
            </a:extLst>
          </p:cNvPr>
          <p:cNvSpPr>
            <a:spLocks noChangeAspect="1"/>
          </p:cNvSpPr>
          <p:nvPr/>
        </p:nvSpPr>
        <p:spPr>
          <a:xfrm flipH="1">
            <a:off x="7168760" y="6127594"/>
            <a:ext cx="401521" cy="386076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B8819C1-E00A-4530-A7A0-034592302976}"/>
              </a:ext>
            </a:extLst>
          </p:cNvPr>
          <p:cNvSpPr/>
          <p:nvPr/>
        </p:nvSpPr>
        <p:spPr>
          <a:xfrm>
            <a:off x="8072203" y="2231311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8197FA-1E3A-4C39-860E-C24EC97A95DF}"/>
              </a:ext>
            </a:extLst>
          </p:cNvPr>
          <p:cNvSpPr txBox="1"/>
          <p:nvPr/>
        </p:nvSpPr>
        <p:spPr>
          <a:xfrm>
            <a:off x="8933046" y="2254001"/>
            <a:ext cx="264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C00ECD3-9F0B-45AA-93A0-930C20F8B71B}"/>
              </a:ext>
            </a:extLst>
          </p:cNvPr>
          <p:cNvSpPr/>
          <p:nvPr/>
        </p:nvSpPr>
        <p:spPr>
          <a:xfrm>
            <a:off x="8072203" y="3649935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9135A9-5122-4F54-9F51-C7304411C37F}"/>
              </a:ext>
            </a:extLst>
          </p:cNvPr>
          <p:cNvSpPr txBox="1"/>
          <p:nvPr/>
        </p:nvSpPr>
        <p:spPr>
          <a:xfrm>
            <a:off x="8933046" y="3672625"/>
            <a:ext cx="264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3701EB6-1C97-4AAC-B3B3-ABBFAAE05827}"/>
              </a:ext>
            </a:extLst>
          </p:cNvPr>
          <p:cNvSpPr/>
          <p:nvPr/>
        </p:nvSpPr>
        <p:spPr>
          <a:xfrm>
            <a:off x="8072203" y="5068559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A133AA-F141-44F7-A5AD-C333CE935E18}"/>
              </a:ext>
            </a:extLst>
          </p:cNvPr>
          <p:cNvSpPr txBox="1"/>
          <p:nvPr/>
        </p:nvSpPr>
        <p:spPr>
          <a:xfrm>
            <a:off x="8933046" y="5091249"/>
            <a:ext cx="264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5F21491-EE1E-42A6-B074-8A09FAD8C1B8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 flipV="1">
            <a:off x="6650265" y="5410454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0B06B71-D8C9-42DC-8FE7-36183A8E1197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 flipV="1">
            <a:off x="6650265" y="4000314"/>
            <a:ext cx="1421938" cy="18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B57BF9A-5B87-43F2-BE9A-BE12ABC49448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6650265" y="2583578"/>
            <a:ext cx="1421938" cy="6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104541-16F9-4D3A-8F1F-7ACD7B5494B8}"/>
              </a:ext>
            </a:extLst>
          </p:cNvPr>
          <p:cNvSpPr txBox="1"/>
          <p:nvPr/>
        </p:nvSpPr>
        <p:spPr>
          <a:xfrm>
            <a:off x="5074734" y="2436285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E25318-2D5D-4A2A-AD38-3E9E44FA1AD4}"/>
              </a:ext>
            </a:extLst>
          </p:cNvPr>
          <p:cNvSpPr txBox="1"/>
          <p:nvPr/>
        </p:nvSpPr>
        <p:spPr>
          <a:xfrm>
            <a:off x="5074734" y="3846425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ACBE92-DDF3-45B7-97FA-93B9857F2119}"/>
              </a:ext>
            </a:extLst>
          </p:cNvPr>
          <p:cNvSpPr txBox="1"/>
          <p:nvPr/>
        </p:nvSpPr>
        <p:spPr>
          <a:xfrm>
            <a:off x="5074734" y="5256565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2C10D5A-B4C1-40F6-B4E1-7B56430E346B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741329" y="4727527"/>
            <a:ext cx="1333405" cy="68292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4D0ACA1-199F-4000-8E73-239885D8075D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054826" y="3970678"/>
            <a:ext cx="1019908" cy="2963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EEB88D3-E242-4F05-808B-0B14581B064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741329" y="2590174"/>
            <a:ext cx="1333405" cy="62365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7">
            <a:extLst>
              <a:ext uri="{FF2B5EF4-FFF2-40B4-BE49-F238E27FC236}">
                <a16:creationId xmlns:a16="http://schemas.microsoft.com/office/drawing/2014/main" xmlns="" id="{796FDB22-8838-4506-B1A6-1C67203FA995}"/>
              </a:ext>
            </a:extLst>
          </p:cNvPr>
          <p:cNvSpPr/>
          <p:nvPr/>
        </p:nvSpPr>
        <p:spPr>
          <a:xfrm>
            <a:off x="8248380" y="238920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xmlns="" id="{8F6E4C4A-E4A3-40D7-BBC9-5DB973A329CF}"/>
              </a:ext>
            </a:extLst>
          </p:cNvPr>
          <p:cNvSpPr/>
          <p:nvPr/>
        </p:nvSpPr>
        <p:spPr>
          <a:xfrm>
            <a:off x="8208715" y="527206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xmlns="" id="{1A2D3F0B-CBD3-4355-BB56-5F782FA5BFF8}"/>
              </a:ext>
            </a:extLst>
          </p:cNvPr>
          <p:cNvSpPr>
            <a:spLocks noChangeAspect="1"/>
          </p:cNvSpPr>
          <p:nvPr/>
        </p:nvSpPr>
        <p:spPr>
          <a:xfrm>
            <a:off x="8225381" y="383806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aphic 3">
            <a:extLst>
              <a:ext uri="{FF2B5EF4-FFF2-40B4-BE49-F238E27FC236}">
                <a16:creationId xmlns:a16="http://schemas.microsoft.com/office/drawing/2014/main" xmlns="" id="{6D23C884-8C32-4C57-ABCC-7BC967C08328}"/>
              </a:ext>
            </a:extLst>
          </p:cNvPr>
          <p:cNvGrpSpPr/>
          <p:nvPr/>
        </p:nvGrpSpPr>
        <p:grpSpPr>
          <a:xfrm>
            <a:off x="1395016" y="3087807"/>
            <a:ext cx="1111120" cy="1556342"/>
            <a:chOff x="2329087" y="96716"/>
            <a:chExt cx="2251705" cy="3153956"/>
          </a:xfrm>
          <a:solidFill>
            <a:srgbClr val="FF0000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D5255E0-474A-45FE-BE6F-5F4EB983C6D8}"/>
                </a:ext>
              </a:extLst>
            </p:cNvPr>
            <p:cNvSpPr/>
            <p:nvPr/>
          </p:nvSpPr>
          <p:spPr>
            <a:xfrm>
              <a:off x="2838270" y="956992"/>
              <a:ext cx="1179987" cy="1981421"/>
            </a:xfrm>
            <a:custGeom>
              <a:avLst/>
              <a:gdLst>
                <a:gd name="connsiteX0" fmla="*/ 1179988 w 1179987"/>
                <a:gd name="connsiteY0" fmla="*/ 0 h 1981421"/>
                <a:gd name="connsiteX1" fmla="*/ 1179988 w 1179987"/>
                <a:gd name="connsiteY1" fmla="*/ 16084 h 1981421"/>
                <a:gd name="connsiteX2" fmla="*/ 1179203 w 1179987"/>
                <a:gd name="connsiteY2" fmla="*/ 1699763 h 1981421"/>
                <a:gd name="connsiteX3" fmla="*/ 1176849 w 1179987"/>
                <a:gd name="connsiteY3" fmla="*/ 1946117 h 1981421"/>
                <a:gd name="connsiteX4" fmla="*/ 1143113 w 1179987"/>
                <a:gd name="connsiteY4" fmla="*/ 1980245 h 1981421"/>
                <a:gd name="connsiteX5" fmla="*/ 122785 w 1179987"/>
                <a:gd name="connsiteY5" fmla="*/ 1981422 h 1981421"/>
                <a:gd name="connsiteX6" fmla="*/ 31383 w 1179987"/>
                <a:gd name="connsiteY6" fmla="*/ 1980637 h 1981421"/>
                <a:gd name="connsiteX7" fmla="*/ 3531 w 1179987"/>
                <a:gd name="connsiteY7" fmla="*/ 1953178 h 1981421"/>
                <a:gd name="connsiteX8" fmla="*/ 785 w 1179987"/>
                <a:gd name="connsiteY8" fmla="*/ 1693878 h 1981421"/>
                <a:gd name="connsiteX9" fmla="*/ 0 w 1179987"/>
                <a:gd name="connsiteY9" fmla="*/ 23145 h 1981421"/>
                <a:gd name="connsiteX10" fmla="*/ 0 w 1179987"/>
                <a:gd name="connsiteY10" fmla="*/ 392 h 1981421"/>
                <a:gd name="connsiteX11" fmla="*/ 1179988 w 1179987"/>
                <a:gd name="connsiteY11" fmla="*/ 0 h 198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987" h="1981421">
                  <a:moveTo>
                    <a:pt x="1179988" y="0"/>
                  </a:moveTo>
                  <a:cubicBezTo>
                    <a:pt x="1179988" y="6276"/>
                    <a:pt x="1179988" y="11376"/>
                    <a:pt x="1179988" y="16084"/>
                  </a:cubicBezTo>
                  <a:cubicBezTo>
                    <a:pt x="1179595" y="577441"/>
                    <a:pt x="1179595" y="1138798"/>
                    <a:pt x="1179203" y="1699763"/>
                  </a:cubicBezTo>
                  <a:cubicBezTo>
                    <a:pt x="1179203" y="1781750"/>
                    <a:pt x="1178419" y="1863737"/>
                    <a:pt x="1176849" y="1946117"/>
                  </a:cubicBezTo>
                  <a:cubicBezTo>
                    <a:pt x="1176065" y="1986522"/>
                    <a:pt x="1177242" y="1980245"/>
                    <a:pt x="1143113" y="1980245"/>
                  </a:cubicBezTo>
                  <a:cubicBezTo>
                    <a:pt x="803004" y="1981030"/>
                    <a:pt x="462894" y="1981030"/>
                    <a:pt x="122785" y="1981422"/>
                  </a:cubicBezTo>
                  <a:cubicBezTo>
                    <a:pt x="92187" y="1981422"/>
                    <a:pt x="61981" y="1981030"/>
                    <a:pt x="31383" y="1980637"/>
                  </a:cubicBezTo>
                  <a:cubicBezTo>
                    <a:pt x="3923" y="1980245"/>
                    <a:pt x="3923" y="1979853"/>
                    <a:pt x="3531" y="1953178"/>
                  </a:cubicBezTo>
                  <a:cubicBezTo>
                    <a:pt x="2354" y="1866875"/>
                    <a:pt x="785" y="1780181"/>
                    <a:pt x="785" y="1693878"/>
                  </a:cubicBezTo>
                  <a:cubicBezTo>
                    <a:pt x="392" y="1136836"/>
                    <a:pt x="392" y="580187"/>
                    <a:pt x="0" y="23145"/>
                  </a:cubicBezTo>
                  <a:cubicBezTo>
                    <a:pt x="0" y="15691"/>
                    <a:pt x="0" y="8630"/>
                    <a:pt x="0" y="392"/>
                  </a:cubicBezTo>
                  <a:cubicBezTo>
                    <a:pt x="393460" y="0"/>
                    <a:pt x="785743" y="0"/>
                    <a:pt x="1179988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09635FC9-1657-4B37-A3C4-3C3225328ABC}"/>
                </a:ext>
              </a:extLst>
            </p:cNvPr>
            <p:cNvSpPr/>
            <p:nvPr/>
          </p:nvSpPr>
          <p:spPr>
            <a:xfrm>
              <a:off x="2497768" y="3014909"/>
              <a:ext cx="1840199" cy="234585"/>
            </a:xfrm>
            <a:custGeom>
              <a:avLst/>
              <a:gdLst>
                <a:gd name="connsiteX0" fmla="*/ 1613460 w 1840199"/>
                <a:gd name="connsiteY0" fmla="*/ 46289 h 234585"/>
                <a:gd name="connsiteX1" fmla="*/ 1617383 w 1840199"/>
                <a:gd name="connsiteY1" fmla="*/ 10984 h 234585"/>
                <a:gd name="connsiteX2" fmla="*/ 1627190 w 1840199"/>
                <a:gd name="connsiteY2" fmla="*/ 1961 h 234585"/>
                <a:gd name="connsiteX3" fmla="*/ 1840200 w 1840199"/>
                <a:gd name="connsiteY3" fmla="*/ 1569 h 234585"/>
                <a:gd name="connsiteX4" fmla="*/ 1840200 w 1840199"/>
                <a:gd name="connsiteY4" fmla="*/ 234585 h 234585"/>
                <a:gd name="connsiteX5" fmla="*/ 0 w 1840199"/>
                <a:gd name="connsiteY5" fmla="*/ 234585 h 234585"/>
                <a:gd name="connsiteX6" fmla="*/ 0 w 1840199"/>
                <a:gd name="connsiteY6" fmla="*/ 0 h 234585"/>
                <a:gd name="connsiteX7" fmla="*/ 245962 w 1840199"/>
                <a:gd name="connsiteY7" fmla="*/ 0 h 234585"/>
                <a:gd name="connsiteX8" fmla="*/ 245962 w 1840199"/>
                <a:gd name="connsiteY8" fmla="*/ 45897 h 234585"/>
                <a:gd name="connsiteX9" fmla="*/ 1613460 w 1840199"/>
                <a:gd name="connsiteY9" fmla="*/ 46289 h 2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199" h="234585">
                  <a:moveTo>
                    <a:pt x="1613460" y="46289"/>
                  </a:moveTo>
                  <a:cubicBezTo>
                    <a:pt x="1614637" y="34128"/>
                    <a:pt x="1615030" y="22360"/>
                    <a:pt x="1617383" y="10984"/>
                  </a:cubicBezTo>
                  <a:cubicBezTo>
                    <a:pt x="1618168" y="7453"/>
                    <a:pt x="1623660" y="1961"/>
                    <a:pt x="1627190" y="1961"/>
                  </a:cubicBezTo>
                  <a:cubicBezTo>
                    <a:pt x="1697801" y="1569"/>
                    <a:pt x="1768412" y="1569"/>
                    <a:pt x="1840200" y="1569"/>
                  </a:cubicBezTo>
                  <a:cubicBezTo>
                    <a:pt x="1840200" y="77672"/>
                    <a:pt x="1840200" y="155736"/>
                    <a:pt x="1840200" y="234585"/>
                  </a:cubicBezTo>
                  <a:cubicBezTo>
                    <a:pt x="1227062" y="234585"/>
                    <a:pt x="613923" y="234585"/>
                    <a:pt x="0" y="234585"/>
                  </a:cubicBezTo>
                  <a:cubicBezTo>
                    <a:pt x="0" y="157305"/>
                    <a:pt x="0" y="79241"/>
                    <a:pt x="0" y="0"/>
                  </a:cubicBezTo>
                  <a:cubicBezTo>
                    <a:pt x="81203" y="0"/>
                    <a:pt x="162797" y="0"/>
                    <a:pt x="245962" y="0"/>
                  </a:cubicBezTo>
                  <a:cubicBezTo>
                    <a:pt x="245962" y="14907"/>
                    <a:pt x="245962" y="29813"/>
                    <a:pt x="245962" y="45897"/>
                  </a:cubicBezTo>
                  <a:cubicBezTo>
                    <a:pt x="702579" y="46289"/>
                    <a:pt x="1157628" y="46289"/>
                    <a:pt x="1613460" y="46289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AD7F0F61-E115-4BC0-B35B-95E92BB00213}"/>
                </a:ext>
              </a:extLst>
            </p:cNvPr>
            <p:cNvSpPr/>
            <p:nvPr/>
          </p:nvSpPr>
          <p:spPr>
            <a:xfrm>
              <a:off x="2658604" y="731822"/>
              <a:ext cx="1538534" cy="120430"/>
            </a:xfrm>
            <a:custGeom>
              <a:avLst/>
              <a:gdLst>
                <a:gd name="connsiteX0" fmla="*/ 0 w 1538534"/>
                <a:gd name="connsiteY0" fmla="*/ 120431 h 120430"/>
                <a:gd name="connsiteX1" fmla="*/ 0 w 1538534"/>
                <a:gd name="connsiteY1" fmla="*/ 0 h 120430"/>
                <a:gd name="connsiteX2" fmla="*/ 1538534 w 1538534"/>
                <a:gd name="connsiteY2" fmla="*/ 0 h 120430"/>
                <a:gd name="connsiteX3" fmla="*/ 1538534 w 1538534"/>
                <a:gd name="connsiteY3" fmla="*/ 120431 h 120430"/>
                <a:gd name="connsiteX4" fmla="*/ 0 w 1538534"/>
                <a:gd name="connsiteY4" fmla="*/ 120431 h 12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534" h="120430">
                  <a:moveTo>
                    <a:pt x="0" y="120431"/>
                  </a:moveTo>
                  <a:cubicBezTo>
                    <a:pt x="0" y="80418"/>
                    <a:pt x="0" y="40797"/>
                    <a:pt x="0" y="0"/>
                  </a:cubicBezTo>
                  <a:cubicBezTo>
                    <a:pt x="512714" y="0"/>
                    <a:pt x="1025036" y="0"/>
                    <a:pt x="1538534" y="0"/>
                  </a:cubicBezTo>
                  <a:cubicBezTo>
                    <a:pt x="1538534" y="39621"/>
                    <a:pt x="1538534" y="79241"/>
                    <a:pt x="1538534" y="120431"/>
                  </a:cubicBezTo>
                  <a:cubicBezTo>
                    <a:pt x="1026213" y="120431"/>
                    <a:pt x="513891" y="120431"/>
                    <a:pt x="0" y="120431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7BDEFCD-7BC3-4D69-8F00-BF4A76ADCCB5}"/>
                </a:ext>
              </a:extLst>
            </p:cNvPr>
            <p:cNvSpPr/>
            <p:nvPr/>
          </p:nvSpPr>
          <p:spPr>
            <a:xfrm>
              <a:off x="4026103" y="1354119"/>
              <a:ext cx="321672" cy="566712"/>
            </a:xfrm>
            <a:custGeom>
              <a:avLst/>
              <a:gdLst>
                <a:gd name="connsiteX0" fmla="*/ 321672 w 321672"/>
                <a:gd name="connsiteY0" fmla="*/ 566713 h 566712"/>
                <a:gd name="connsiteX1" fmla="*/ 784 w 321672"/>
                <a:gd name="connsiteY1" fmla="*/ 566713 h 566712"/>
                <a:gd name="connsiteX2" fmla="*/ 0 w 321672"/>
                <a:gd name="connsiteY2" fmla="*/ 550629 h 566712"/>
                <a:gd name="connsiteX3" fmla="*/ 1177 w 321672"/>
                <a:gd name="connsiteY3" fmla="*/ 254456 h 566712"/>
                <a:gd name="connsiteX4" fmla="*/ 28244 w 321672"/>
                <a:gd name="connsiteY4" fmla="*/ 100288 h 566712"/>
                <a:gd name="connsiteX5" fmla="*/ 158482 w 321672"/>
                <a:gd name="connsiteY5" fmla="*/ 649 h 566712"/>
                <a:gd name="connsiteX6" fmla="*/ 321280 w 321672"/>
                <a:gd name="connsiteY6" fmla="*/ 256 h 566712"/>
                <a:gd name="connsiteX7" fmla="*/ 321672 w 321672"/>
                <a:gd name="connsiteY7" fmla="*/ 566713 h 5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72" h="566712">
                  <a:moveTo>
                    <a:pt x="321672" y="566713"/>
                  </a:moveTo>
                  <a:cubicBezTo>
                    <a:pt x="214579" y="566713"/>
                    <a:pt x="108270" y="566713"/>
                    <a:pt x="784" y="566713"/>
                  </a:cubicBezTo>
                  <a:cubicBezTo>
                    <a:pt x="392" y="560829"/>
                    <a:pt x="0" y="555729"/>
                    <a:pt x="0" y="550629"/>
                  </a:cubicBezTo>
                  <a:cubicBezTo>
                    <a:pt x="392" y="451774"/>
                    <a:pt x="-392" y="352919"/>
                    <a:pt x="1177" y="254456"/>
                  </a:cubicBezTo>
                  <a:cubicBezTo>
                    <a:pt x="1961" y="201890"/>
                    <a:pt x="8630" y="149716"/>
                    <a:pt x="28244" y="100288"/>
                  </a:cubicBezTo>
                  <a:cubicBezTo>
                    <a:pt x="51781" y="41054"/>
                    <a:pt x="91794" y="2218"/>
                    <a:pt x="158482" y="649"/>
                  </a:cubicBezTo>
                  <a:cubicBezTo>
                    <a:pt x="212225" y="-528"/>
                    <a:pt x="266360" y="256"/>
                    <a:pt x="321280" y="256"/>
                  </a:cubicBezTo>
                  <a:cubicBezTo>
                    <a:pt x="321672" y="188552"/>
                    <a:pt x="321672" y="376848"/>
                    <a:pt x="321672" y="566713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986FF3D-9AE3-4285-A85E-CDD264436E1C}"/>
                </a:ext>
              </a:extLst>
            </p:cNvPr>
            <p:cNvSpPr/>
            <p:nvPr/>
          </p:nvSpPr>
          <p:spPr>
            <a:xfrm>
              <a:off x="2507968" y="1353198"/>
              <a:ext cx="321442" cy="567633"/>
            </a:xfrm>
            <a:custGeom>
              <a:avLst/>
              <a:gdLst>
                <a:gd name="connsiteX0" fmla="*/ 320888 w 321442"/>
                <a:gd name="connsiteY0" fmla="*/ 567634 h 567633"/>
                <a:gd name="connsiteX1" fmla="*/ 0 w 321442"/>
                <a:gd name="connsiteY1" fmla="*/ 567634 h 567633"/>
                <a:gd name="connsiteX2" fmla="*/ 0 w 321442"/>
                <a:gd name="connsiteY2" fmla="*/ 1569 h 567633"/>
                <a:gd name="connsiteX3" fmla="*/ 1961 w 321442"/>
                <a:gd name="connsiteY3" fmla="*/ 0 h 567633"/>
                <a:gd name="connsiteX4" fmla="*/ 167113 w 321442"/>
                <a:gd name="connsiteY4" fmla="*/ 1569 h 567633"/>
                <a:gd name="connsiteX5" fmla="*/ 291074 w 321442"/>
                <a:gd name="connsiteY5" fmla="*/ 96502 h 567633"/>
                <a:gd name="connsiteX6" fmla="*/ 319711 w 321442"/>
                <a:gd name="connsiteY6" fmla="*/ 257730 h 567633"/>
                <a:gd name="connsiteX7" fmla="*/ 321280 w 321442"/>
                <a:gd name="connsiteY7" fmla="*/ 555473 h 567633"/>
                <a:gd name="connsiteX8" fmla="*/ 320888 w 321442"/>
                <a:gd name="connsiteY8" fmla="*/ 567634 h 56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42" h="567633">
                  <a:moveTo>
                    <a:pt x="320888" y="567634"/>
                  </a:moveTo>
                  <a:cubicBezTo>
                    <a:pt x="213402" y="567634"/>
                    <a:pt x="107486" y="567634"/>
                    <a:pt x="0" y="567634"/>
                  </a:cubicBezTo>
                  <a:cubicBezTo>
                    <a:pt x="0" y="378553"/>
                    <a:pt x="0" y="190257"/>
                    <a:pt x="0" y="1569"/>
                  </a:cubicBezTo>
                  <a:cubicBezTo>
                    <a:pt x="392" y="1177"/>
                    <a:pt x="1177" y="0"/>
                    <a:pt x="1961" y="0"/>
                  </a:cubicBezTo>
                  <a:cubicBezTo>
                    <a:pt x="56881" y="392"/>
                    <a:pt x="111801" y="0"/>
                    <a:pt x="167113" y="1569"/>
                  </a:cubicBezTo>
                  <a:cubicBezTo>
                    <a:pt x="230270" y="3531"/>
                    <a:pt x="268322" y="41190"/>
                    <a:pt x="291074" y="96502"/>
                  </a:cubicBezTo>
                  <a:cubicBezTo>
                    <a:pt x="312650" y="147891"/>
                    <a:pt x="318926" y="202810"/>
                    <a:pt x="319711" y="257730"/>
                  </a:cubicBezTo>
                  <a:cubicBezTo>
                    <a:pt x="320888" y="356978"/>
                    <a:pt x="320888" y="456225"/>
                    <a:pt x="321280" y="555473"/>
                  </a:cubicBezTo>
                  <a:cubicBezTo>
                    <a:pt x="321672" y="559788"/>
                    <a:pt x="321280" y="562926"/>
                    <a:pt x="320888" y="567634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2E66E54-3C7B-4093-A142-5DA5204AF3C1}"/>
                </a:ext>
              </a:extLst>
            </p:cNvPr>
            <p:cNvSpPr/>
            <p:nvPr/>
          </p:nvSpPr>
          <p:spPr>
            <a:xfrm>
              <a:off x="2753537" y="2949790"/>
              <a:ext cx="1349453" cy="93363"/>
            </a:xfrm>
            <a:custGeom>
              <a:avLst/>
              <a:gdLst>
                <a:gd name="connsiteX0" fmla="*/ 1349454 w 1349453"/>
                <a:gd name="connsiteY0" fmla="*/ 0 h 93363"/>
                <a:gd name="connsiteX1" fmla="*/ 1349454 w 1349453"/>
                <a:gd name="connsiteY1" fmla="*/ 93363 h 93363"/>
                <a:gd name="connsiteX2" fmla="*/ 0 w 1349453"/>
                <a:gd name="connsiteY2" fmla="*/ 93363 h 93363"/>
                <a:gd name="connsiteX3" fmla="*/ 0 w 1349453"/>
                <a:gd name="connsiteY3" fmla="*/ 0 h 93363"/>
                <a:gd name="connsiteX4" fmla="*/ 1349454 w 1349453"/>
                <a:gd name="connsiteY4" fmla="*/ 0 h 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453" h="93363">
                  <a:moveTo>
                    <a:pt x="1349454" y="0"/>
                  </a:moveTo>
                  <a:cubicBezTo>
                    <a:pt x="1349454" y="31775"/>
                    <a:pt x="1349454" y="61981"/>
                    <a:pt x="1349454" y="93363"/>
                  </a:cubicBezTo>
                  <a:cubicBezTo>
                    <a:pt x="899505" y="93363"/>
                    <a:pt x="449949" y="93363"/>
                    <a:pt x="0" y="93363"/>
                  </a:cubicBezTo>
                  <a:cubicBezTo>
                    <a:pt x="0" y="62373"/>
                    <a:pt x="0" y="31383"/>
                    <a:pt x="0" y="0"/>
                  </a:cubicBezTo>
                  <a:cubicBezTo>
                    <a:pt x="449556" y="0"/>
                    <a:pt x="899113" y="0"/>
                    <a:pt x="134945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786C14D4-68B2-4C96-A1AB-C6B3ECA933C1}"/>
                </a:ext>
              </a:extLst>
            </p:cNvPr>
            <p:cNvSpPr/>
            <p:nvPr/>
          </p:nvSpPr>
          <p:spPr>
            <a:xfrm>
              <a:off x="2753362" y="872259"/>
              <a:ext cx="1348451" cy="74141"/>
            </a:xfrm>
            <a:custGeom>
              <a:avLst/>
              <a:gdLst>
                <a:gd name="connsiteX0" fmla="*/ 174 w 1348451"/>
                <a:gd name="connsiteY0" fmla="*/ 0 h 74141"/>
                <a:gd name="connsiteX1" fmla="*/ 1348451 w 1348451"/>
                <a:gd name="connsiteY1" fmla="*/ 0 h 74141"/>
                <a:gd name="connsiteX2" fmla="*/ 1348451 w 1348451"/>
                <a:gd name="connsiteY2" fmla="*/ 69826 h 74141"/>
                <a:gd name="connsiteX3" fmla="*/ 1332760 w 1348451"/>
                <a:gd name="connsiteY3" fmla="*/ 70611 h 74141"/>
                <a:gd name="connsiteX4" fmla="*/ 19396 w 1348451"/>
                <a:gd name="connsiteY4" fmla="*/ 74142 h 74141"/>
                <a:gd name="connsiteX5" fmla="*/ 174 w 1348451"/>
                <a:gd name="connsiteY5" fmla="*/ 55312 h 74141"/>
                <a:gd name="connsiteX6" fmla="*/ 174 w 1348451"/>
                <a:gd name="connsiteY6" fmla="*/ 0 h 7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451" h="74141">
                  <a:moveTo>
                    <a:pt x="174" y="0"/>
                  </a:moveTo>
                  <a:cubicBezTo>
                    <a:pt x="450908" y="0"/>
                    <a:pt x="899680" y="0"/>
                    <a:pt x="1348451" y="0"/>
                  </a:cubicBezTo>
                  <a:cubicBezTo>
                    <a:pt x="1348451" y="23145"/>
                    <a:pt x="1348451" y="45505"/>
                    <a:pt x="1348451" y="69826"/>
                  </a:cubicBezTo>
                  <a:cubicBezTo>
                    <a:pt x="1342175" y="70219"/>
                    <a:pt x="1337468" y="70611"/>
                    <a:pt x="1332760" y="70611"/>
                  </a:cubicBezTo>
                  <a:cubicBezTo>
                    <a:pt x="894972" y="71788"/>
                    <a:pt x="457184" y="72965"/>
                    <a:pt x="19396" y="74142"/>
                  </a:cubicBezTo>
                  <a:cubicBezTo>
                    <a:pt x="174" y="74142"/>
                    <a:pt x="174" y="74142"/>
                    <a:pt x="174" y="55312"/>
                  </a:cubicBezTo>
                  <a:cubicBezTo>
                    <a:pt x="-218" y="37267"/>
                    <a:pt x="174" y="19222"/>
                    <a:pt x="17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8DA4BBDC-4F3A-4C9A-9E04-BEBBC79A8E96}"/>
                </a:ext>
              </a:extLst>
            </p:cNvPr>
            <p:cNvSpPr/>
            <p:nvPr/>
          </p:nvSpPr>
          <p:spPr>
            <a:xfrm>
              <a:off x="4457615" y="1332015"/>
              <a:ext cx="124535" cy="588889"/>
            </a:xfrm>
            <a:custGeom>
              <a:avLst/>
              <a:gdLst>
                <a:gd name="connsiteX0" fmla="*/ 6277 w 124535"/>
                <a:gd name="connsiteY0" fmla="*/ 0 h 588889"/>
                <a:gd name="connsiteX1" fmla="*/ 70611 w 124535"/>
                <a:gd name="connsiteY1" fmla="*/ 32560 h 588889"/>
                <a:gd name="connsiteX2" fmla="*/ 93364 w 124535"/>
                <a:gd name="connsiteY2" fmla="*/ 58842 h 588889"/>
                <a:gd name="connsiteX3" fmla="*/ 123177 w 124535"/>
                <a:gd name="connsiteY3" fmla="*/ 170251 h 588889"/>
                <a:gd name="connsiteX4" fmla="*/ 123177 w 124535"/>
                <a:gd name="connsiteY4" fmla="*/ 466425 h 588889"/>
                <a:gd name="connsiteX5" fmla="*/ 83949 w 124535"/>
                <a:gd name="connsiteY5" fmla="*/ 552335 h 588889"/>
                <a:gd name="connsiteX6" fmla="*/ 67865 w 124535"/>
                <a:gd name="connsiteY6" fmla="*/ 568811 h 588889"/>
                <a:gd name="connsiteX7" fmla="*/ 0 w 124535"/>
                <a:gd name="connsiteY7" fmla="*/ 588817 h 588889"/>
                <a:gd name="connsiteX8" fmla="*/ 6277 w 124535"/>
                <a:gd name="connsiteY8" fmla="*/ 0 h 5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35" h="588889">
                  <a:moveTo>
                    <a:pt x="6277" y="0"/>
                  </a:moveTo>
                  <a:cubicBezTo>
                    <a:pt x="30990" y="12161"/>
                    <a:pt x="51781" y="20791"/>
                    <a:pt x="70611" y="32560"/>
                  </a:cubicBezTo>
                  <a:cubicBezTo>
                    <a:pt x="80026" y="38444"/>
                    <a:pt x="85518" y="50212"/>
                    <a:pt x="93364" y="58842"/>
                  </a:cubicBezTo>
                  <a:cubicBezTo>
                    <a:pt x="123177" y="91010"/>
                    <a:pt x="122392" y="131415"/>
                    <a:pt x="123177" y="170251"/>
                  </a:cubicBezTo>
                  <a:cubicBezTo>
                    <a:pt x="124354" y="269106"/>
                    <a:pt x="125531" y="367569"/>
                    <a:pt x="123177" y="466425"/>
                  </a:cubicBezTo>
                  <a:cubicBezTo>
                    <a:pt x="122392" y="498200"/>
                    <a:pt x="111409" y="529975"/>
                    <a:pt x="83949" y="552335"/>
                  </a:cubicBezTo>
                  <a:cubicBezTo>
                    <a:pt x="78064" y="557042"/>
                    <a:pt x="73749" y="563711"/>
                    <a:pt x="67865" y="568811"/>
                  </a:cubicBezTo>
                  <a:cubicBezTo>
                    <a:pt x="48643" y="584110"/>
                    <a:pt x="26675" y="589602"/>
                    <a:pt x="0" y="588817"/>
                  </a:cubicBezTo>
                  <a:cubicBezTo>
                    <a:pt x="1569" y="393460"/>
                    <a:pt x="-3138" y="198495"/>
                    <a:pt x="627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82B9C44-CEC4-42AF-A267-6564EE024CCB}"/>
                </a:ext>
              </a:extLst>
            </p:cNvPr>
            <p:cNvSpPr/>
            <p:nvPr/>
          </p:nvSpPr>
          <p:spPr>
            <a:xfrm>
              <a:off x="2329087" y="1334761"/>
              <a:ext cx="114546" cy="586499"/>
            </a:xfrm>
            <a:custGeom>
              <a:avLst/>
              <a:gdLst>
                <a:gd name="connsiteX0" fmla="*/ 109447 w 114546"/>
                <a:gd name="connsiteY0" fmla="*/ 0 h 586499"/>
                <a:gd name="connsiteX1" fmla="*/ 114547 w 114546"/>
                <a:gd name="connsiteY1" fmla="*/ 585679 h 586499"/>
                <a:gd name="connsiteX2" fmla="*/ 80810 w 114546"/>
                <a:gd name="connsiteY2" fmla="*/ 579010 h 586499"/>
                <a:gd name="connsiteX3" fmla="*/ 61196 w 114546"/>
                <a:gd name="connsiteY3" fmla="*/ 568811 h 586499"/>
                <a:gd name="connsiteX4" fmla="*/ 19222 w 114546"/>
                <a:gd name="connsiteY4" fmla="*/ 526052 h 586499"/>
                <a:gd name="connsiteX5" fmla="*/ 1961 w 114546"/>
                <a:gd name="connsiteY5" fmla="*/ 459756 h 586499"/>
                <a:gd name="connsiteX6" fmla="*/ 0 w 114546"/>
                <a:gd name="connsiteY6" fmla="*/ 142791 h 586499"/>
                <a:gd name="connsiteX7" fmla="*/ 24322 w 114546"/>
                <a:gd name="connsiteY7" fmla="*/ 64727 h 586499"/>
                <a:gd name="connsiteX8" fmla="*/ 43936 w 114546"/>
                <a:gd name="connsiteY8" fmla="*/ 36090 h 586499"/>
                <a:gd name="connsiteX9" fmla="*/ 96502 w 114546"/>
                <a:gd name="connsiteY9" fmla="*/ 6669 h 586499"/>
                <a:gd name="connsiteX10" fmla="*/ 109447 w 114546"/>
                <a:gd name="connsiteY10" fmla="*/ 0 h 5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46" h="586499">
                  <a:moveTo>
                    <a:pt x="109447" y="0"/>
                  </a:moveTo>
                  <a:cubicBezTo>
                    <a:pt x="118077" y="196142"/>
                    <a:pt x="112193" y="390322"/>
                    <a:pt x="114547" y="585679"/>
                  </a:cubicBezTo>
                  <a:cubicBezTo>
                    <a:pt x="101601" y="586463"/>
                    <a:pt x="90617" y="588817"/>
                    <a:pt x="80810" y="579010"/>
                  </a:cubicBezTo>
                  <a:cubicBezTo>
                    <a:pt x="75711" y="573910"/>
                    <a:pt x="68257" y="569595"/>
                    <a:pt x="61196" y="568811"/>
                  </a:cubicBezTo>
                  <a:cubicBezTo>
                    <a:pt x="35698" y="565280"/>
                    <a:pt x="30206" y="541743"/>
                    <a:pt x="19222" y="526052"/>
                  </a:cubicBezTo>
                  <a:cubicBezTo>
                    <a:pt x="6277" y="507222"/>
                    <a:pt x="2354" y="482901"/>
                    <a:pt x="1961" y="459756"/>
                  </a:cubicBezTo>
                  <a:cubicBezTo>
                    <a:pt x="1177" y="354232"/>
                    <a:pt x="0" y="248707"/>
                    <a:pt x="0" y="142791"/>
                  </a:cubicBezTo>
                  <a:cubicBezTo>
                    <a:pt x="0" y="114939"/>
                    <a:pt x="7453" y="88656"/>
                    <a:pt x="24322" y="64727"/>
                  </a:cubicBezTo>
                  <a:cubicBezTo>
                    <a:pt x="30990" y="55312"/>
                    <a:pt x="36875" y="45505"/>
                    <a:pt x="43936" y="36090"/>
                  </a:cubicBezTo>
                  <a:cubicBezTo>
                    <a:pt x="57666" y="17653"/>
                    <a:pt x="75318" y="10199"/>
                    <a:pt x="96502" y="6669"/>
                  </a:cubicBezTo>
                  <a:cubicBezTo>
                    <a:pt x="100032" y="6277"/>
                    <a:pt x="103170" y="3531"/>
                    <a:pt x="10944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14DF2366-018D-4131-8F6F-A48775B4ECD1}"/>
                </a:ext>
              </a:extLst>
            </p:cNvPr>
            <p:cNvSpPr/>
            <p:nvPr/>
          </p:nvSpPr>
          <p:spPr>
            <a:xfrm>
              <a:off x="2831805" y="96716"/>
              <a:ext cx="1191950" cy="626868"/>
            </a:xfrm>
            <a:custGeom>
              <a:avLst/>
              <a:gdLst>
                <a:gd name="connsiteX0" fmla="*/ 1176645 w 1191950"/>
                <a:gd name="connsiteY0" fmla="*/ 415820 h 626868"/>
                <a:gd name="connsiteX1" fmla="*/ 1117803 w 1191950"/>
                <a:gd name="connsiteY1" fmla="*/ 311081 h 626868"/>
                <a:gd name="connsiteX2" fmla="*/ 864780 w 1191950"/>
                <a:gd name="connsiteY2" fmla="*/ 215756 h 626868"/>
                <a:gd name="connsiteX3" fmla="*/ 925976 w 1191950"/>
                <a:gd name="connsiteY3" fmla="*/ 215363 h 626868"/>
                <a:gd name="connsiteX4" fmla="*/ 827513 w 1191950"/>
                <a:gd name="connsiteY4" fmla="*/ 68257 h 626868"/>
                <a:gd name="connsiteX5" fmla="*/ 621565 w 1191950"/>
                <a:gd name="connsiteY5" fmla="*/ 392 h 626868"/>
                <a:gd name="connsiteX6" fmla="*/ 595282 w 1191950"/>
                <a:gd name="connsiteY6" fmla="*/ 0 h 626868"/>
                <a:gd name="connsiteX7" fmla="*/ 595282 w 1191950"/>
                <a:gd name="connsiteY7" fmla="*/ 0 h 626868"/>
                <a:gd name="connsiteX8" fmla="*/ 594105 w 1191950"/>
                <a:gd name="connsiteY8" fmla="*/ 0 h 626868"/>
                <a:gd name="connsiteX9" fmla="*/ 592928 w 1191950"/>
                <a:gd name="connsiteY9" fmla="*/ 0 h 626868"/>
                <a:gd name="connsiteX10" fmla="*/ 592928 w 1191950"/>
                <a:gd name="connsiteY10" fmla="*/ 0 h 626868"/>
                <a:gd name="connsiteX11" fmla="*/ 566253 w 1191950"/>
                <a:gd name="connsiteY11" fmla="*/ 392 h 626868"/>
                <a:gd name="connsiteX12" fmla="*/ 360697 w 1191950"/>
                <a:gd name="connsiteY12" fmla="*/ 69826 h 626868"/>
                <a:gd name="connsiteX13" fmla="*/ 263018 w 1191950"/>
                <a:gd name="connsiteY13" fmla="*/ 217717 h 626868"/>
                <a:gd name="connsiteX14" fmla="*/ 324214 w 1191950"/>
                <a:gd name="connsiteY14" fmla="*/ 217325 h 626868"/>
                <a:gd name="connsiteX15" fmla="*/ 72368 w 1191950"/>
                <a:gd name="connsiteY15" fmla="*/ 315003 h 626868"/>
                <a:gd name="connsiteX16" fmla="*/ 14310 w 1191950"/>
                <a:gd name="connsiteY16" fmla="*/ 420135 h 626868"/>
                <a:gd name="connsiteX17" fmla="*/ 188 w 1191950"/>
                <a:gd name="connsiteY17" fmla="*/ 626868 h 626868"/>
                <a:gd name="connsiteX18" fmla="*/ 596066 w 1191950"/>
                <a:gd name="connsiteY18" fmla="*/ 622553 h 626868"/>
                <a:gd name="connsiteX19" fmla="*/ 1191944 w 1191950"/>
                <a:gd name="connsiteY19" fmla="*/ 622553 h 626868"/>
                <a:gd name="connsiteX20" fmla="*/ 1176645 w 1191950"/>
                <a:gd name="connsiteY20" fmla="*/ 415820 h 62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1950" h="626868">
                  <a:moveTo>
                    <a:pt x="1176645" y="415820"/>
                  </a:moveTo>
                  <a:cubicBezTo>
                    <a:pt x="1167231" y="375415"/>
                    <a:pt x="1163700" y="345994"/>
                    <a:pt x="1117803" y="311081"/>
                  </a:cubicBezTo>
                  <a:cubicBezTo>
                    <a:pt x="1044446" y="255769"/>
                    <a:pt x="864780" y="215756"/>
                    <a:pt x="864780" y="215756"/>
                  </a:cubicBezTo>
                  <a:cubicBezTo>
                    <a:pt x="864780" y="215756"/>
                    <a:pt x="898909" y="212225"/>
                    <a:pt x="925976" y="215363"/>
                  </a:cubicBezTo>
                  <a:cubicBezTo>
                    <a:pt x="907147" y="157698"/>
                    <a:pt x="875764" y="106701"/>
                    <a:pt x="827513" y="68257"/>
                  </a:cubicBezTo>
                  <a:cubicBezTo>
                    <a:pt x="769063" y="21576"/>
                    <a:pt x="695314" y="1961"/>
                    <a:pt x="621565" y="392"/>
                  </a:cubicBezTo>
                  <a:cubicBezTo>
                    <a:pt x="612935" y="0"/>
                    <a:pt x="603912" y="0"/>
                    <a:pt x="595282" y="0"/>
                  </a:cubicBezTo>
                  <a:lnTo>
                    <a:pt x="595282" y="0"/>
                  </a:lnTo>
                  <a:cubicBezTo>
                    <a:pt x="594889" y="0"/>
                    <a:pt x="594497" y="0"/>
                    <a:pt x="594105" y="0"/>
                  </a:cubicBezTo>
                  <a:cubicBezTo>
                    <a:pt x="593713" y="0"/>
                    <a:pt x="593320" y="0"/>
                    <a:pt x="592928" y="0"/>
                  </a:cubicBezTo>
                  <a:lnTo>
                    <a:pt x="592928" y="0"/>
                  </a:lnTo>
                  <a:cubicBezTo>
                    <a:pt x="583906" y="0"/>
                    <a:pt x="575275" y="392"/>
                    <a:pt x="566253" y="392"/>
                  </a:cubicBezTo>
                  <a:cubicBezTo>
                    <a:pt x="492896" y="2746"/>
                    <a:pt x="419147" y="22752"/>
                    <a:pt x="360697" y="69826"/>
                  </a:cubicBezTo>
                  <a:cubicBezTo>
                    <a:pt x="312838" y="108662"/>
                    <a:pt x="281848" y="160052"/>
                    <a:pt x="263018" y="217717"/>
                  </a:cubicBezTo>
                  <a:cubicBezTo>
                    <a:pt x="290086" y="214187"/>
                    <a:pt x="324214" y="217325"/>
                    <a:pt x="324214" y="217325"/>
                  </a:cubicBezTo>
                  <a:cubicBezTo>
                    <a:pt x="324214" y="217325"/>
                    <a:pt x="144941" y="258907"/>
                    <a:pt x="72368" y="315003"/>
                  </a:cubicBezTo>
                  <a:cubicBezTo>
                    <a:pt x="26864" y="349917"/>
                    <a:pt x="23333" y="379730"/>
                    <a:pt x="14310" y="420135"/>
                  </a:cubicBezTo>
                  <a:cubicBezTo>
                    <a:pt x="-1381" y="488785"/>
                    <a:pt x="-204" y="557042"/>
                    <a:pt x="188" y="626868"/>
                  </a:cubicBezTo>
                  <a:cubicBezTo>
                    <a:pt x="199076" y="625299"/>
                    <a:pt x="397571" y="624122"/>
                    <a:pt x="596066" y="622553"/>
                  </a:cubicBezTo>
                  <a:cubicBezTo>
                    <a:pt x="794562" y="622553"/>
                    <a:pt x="993057" y="622553"/>
                    <a:pt x="1191944" y="622553"/>
                  </a:cubicBezTo>
                  <a:cubicBezTo>
                    <a:pt x="1191944" y="552727"/>
                    <a:pt x="1192729" y="484470"/>
                    <a:pt x="1176645" y="41582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652860" y="2389202"/>
            <a:ext cx="2735263" cy="3925887"/>
          </a:xfrm>
          <a:custGeom>
            <a:avLst/>
            <a:gdLst>
              <a:gd name="T0" fmla="*/ 0 w 186"/>
              <a:gd name="T1" fmla="*/ 220 h 269"/>
              <a:gd name="T2" fmla="*/ 15 w 186"/>
              <a:gd name="T3" fmla="*/ 157 h 269"/>
              <a:gd name="T4" fmla="*/ 27 w 186"/>
              <a:gd name="T5" fmla="*/ 141 h 269"/>
              <a:gd name="T6" fmla="*/ 34 w 186"/>
              <a:gd name="T7" fmla="*/ 47 h 269"/>
              <a:gd name="T8" fmla="*/ 74 w 186"/>
              <a:gd name="T9" fmla="*/ 2 h 269"/>
              <a:gd name="T10" fmla="*/ 101 w 186"/>
              <a:gd name="T11" fmla="*/ 12 h 269"/>
              <a:gd name="T12" fmla="*/ 118 w 186"/>
              <a:gd name="T13" fmla="*/ 4 h 269"/>
              <a:gd name="T14" fmla="*/ 143 w 186"/>
              <a:gd name="T15" fmla="*/ 3 h 269"/>
              <a:gd name="T16" fmla="*/ 183 w 186"/>
              <a:gd name="T17" fmla="*/ 73 h 269"/>
              <a:gd name="T18" fmla="*/ 183 w 186"/>
              <a:gd name="T19" fmla="*/ 143 h 269"/>
              <a:gd name="T20" fmla="*/ 159 w 186"/>
              <a:gd name="T21" fmla="*/ 141 h 269"/>
              <a:gd name="T22" fmla="*/ 151 w 186"/>
              <a:gd name="T23" fmla="*/ 45 h 269"/>
              <a:gd name="T24" fmla="*/ 150 w 186"/>
              <a:gd name="T25" fmla="*/ 85 h 269"/>
              <a:gd name="T26" fmla="*/ 142 w 186"/>
              <a:gd name="T27" fmla="*/ 269 h 269"/>
              <a:gd name="T28" fmla="*/ 110 w 186"/>
              <a:gd name="T29" fmla="*/ 135 h 269"/>
              <a:gd name="T30" fmla="*/ 102 w 186"/>
              <a:gd name="T31" fmla="*/ 268 h 269"/>
              <a:gd name="T32" fmla="*/ 63 w 186"/>
              <a:gd name="T33" fmla="*/ 225 h 269"/>
              <a:gd name="T34" fmla="*/ 85 w 186"/>
              <a:gd name="T35" fmla="*/ 152 h 269"/>
              <a:gd name="T36" fmla="*/ 69 w 186"/>
              <a:gd name="T37" fmla="*/ 139 h 269"/>
              <a:gd name="T38" fmla="*/ 62 w 186"/>
              <a:gd name="T39" fmla="*/ 45 h 269"/>
              <a:gd name="T40" fmla="*/ 65 w 186"/>
              <a:gd name="T41" fmla="*/ 141 h 269"/>
              <a:gd name="T42" fmla="*/ 82 w 186"/>
              <a:gd name="T43" fmla="*/ 156 h 269"/>
              <a:gd name="T44" fmla="*/ 41 w 186"/>
              <a:gd name="T45" fmla="*/ 208 h 269"/>
              <a:gd name="T46" fmla="*/ 41 w 186"/>
              <a:gd name="T47" fmla="*/ 168 h 269"/>
              <a:gd name="T48" fmla="*/ 41 w 186"/>
              <a:gd name="T49" fmla="*/ 208 h 269"/>
              <a:gd name="T50" fmla="*/ 58 w 186"/>
              <a:gd name="T51" fmla="*/ 156 h 269"/>
              <a:gd name="T52" fmla="*/ 49 w 186"/>
              <a:gd name="T53" fmla="*/ 151 h 269"/>
              <a:gd name="T54" fmla="*/ 23 w 186"/>
              <a:gd name="T55" fmla="*/ 149 h 269"/>
              <a:gd name="T56" fmla="*/ 98 w 186"/>
              <a:gd name="T57" fmla="*/ 47 h 269"/>
              <a:gd name="T58" fmla="*/ 76 w 186"/>
              <a:gd name="T59" fmla="*/ 41 h 269"/>
              <a:gd name="T60" fmla="*/ 98 w 186"/>
              <a:gd name="T61" fmla="*/ 47 h 269"/>
              <a:gd name="T62" fmla="*/ 142 w 186"/>
              <a:gd name="T63" fmla="*/ 46 h 269"/>
              <a:gd name="T64" fmla="*/ 114 w 186"/>
              <a:gd name="T65" fmla="*/ 41 h 269"/>
              <a:gd name="T66" fmla="*/ 140 w 186"/>
              <a:gd name="T67" fmla="*/ 47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6" h="269">
                <a:moveTo>
                  <a:pt x="82" y="220"/>
                </a:moveTo>
                <a:cubicBezTo>
                  <a:pt x="54" y="220"/>
                  <a:pt x="27" y="220"/>
                  <a:pt x="0" y="220"/>
                </a:cubicBezTo>
                <a:cubicBezTo>
                  <a:pt x="0" y="199"/>
                  <a:pt x="0" y="178"/>
                  <a:pt x="0" y="157"/>
                </a:cubicBezTo>
                <a:cubicBezTo>
                  <a:pt x="5" y="157"/>
                  <a:pt x="10" y="157"/>
                  <a:pt x="15" y="157"/>
                </a:cubicBezTo>
                <a:cubicBezTo>
                  <a:pt x="15" y="151"/>
                  <a:pt x="15" y="146"/>
                  <a:pt x="15" y="141"/>
                </a:cubicBezTo>
                <a:cubicBezTo>
                  <a:pt x="20" y="141"/>
                  <a:pt x="23" y="141"/>
                  <a:pt x="27" y="141"/>
                </a:cubicBezTo>
                <a:cubicBezTo>
                  <a:pt x="27" y="125"/>
                  <a:pt x="27" y="109"/>
                  <a:pt x="27" y="94"/>
                </a:cubicBezTo>
                <a:cubicBezTo>
                  <a:pt x="27" y="78"/>
                  <a:pt x="30" y="62"/>
                  <a:pt x="34" y="47"/>
                </a:cubicBezTo>
                <a:cubicBezTo>
                  <a:pt x="37" y="33"/>
                  <a:pt x="43" y="20"/>
                  <a:pt x="54" y="11"/>
                </a:cubicBezTo>
                <a:cubicBezTo>
                  <a:pt x="60" y="6"/>
                  <a:pt x="66" y="2"/>
                  <a:pt x="74" y="2"/>
                </a:cubicBezTo>
                <a:cubicBezTo>
                  <a:pt x="76" y="2"/>
                  <a:pt x="79" y="3"/>
                  <a:pt x="81" y="2"/>
                </a:cubicBezTo>
                <a:cubicBezTo>
                  <a:pt x="90" y="0"/>
                  <a:pt x="96" y="4"/>
                  <a:pt x="101" y="12"/>
                </a:cubicBezTo>
                <a:cubicBezTo>
                  <a:pt x="104" y="16"/>
                  <a:pt x="108" y="16"/>
                  <a:pt x="111" y="12"/>
                </a:cubicBezTo>
                <a:cubicBezTo>
                  <a:pt x="113" y="9"/>
                  <a:pt x="115" y="6"/>
                  <a:pt x="118" y="4"/>
                </a:cubicBezTo>
                <a:cubicBezTo>
                  <a:pt x="118" y="3"/>
                  <a:pt x="119" y="2"/>
                  <a:pt x="120" y="2"/>
                </a:cubicBezTo>
                <a:cubicBezTo>
                  <a:pt x="128" y="2"/>
                  <a:pt x="135" y="2"/>
                  <a:pt x="143" y="3"/>
                </a:cubicBezTo>
                <a:cubicBezTo>
                  <a:pt x="155" y="5"/>
                  <a:pt x="163" y="14"/>
                  <a:pt x="169" y="24"/>
                </a:cubicBezTo>
                <a:cubicBezTo>
                  <a:pt x="178" y="39"/>
                  <a:pt x="182" y="56"/>
                  <a:pt x="183" y="73"/>
                </a:cubicBezTo>
                <a:cubicBezTo>
                  <a:pt x="184" y="89"/>
                  <a:pt x="185" y="105"/>
                  <a:pt x="185" y="121"/>
                </a:cubicBezTo>
                <a:cubicBezTo>
                  <a:pt x="186" y="128"/>
                  <a:pt x="184" y="136"/>
                  <a:pt x="183" y="143"/>
                </a:cubicBezTo>
                <a:cubicBezTo>
                  <a:pt x="182" y="151"/>
                  <a:pt x="178" y="154"/>
                  <a:pt x="170" y="153"/>
                </a:cubicBezTo>
                <a:cubicBezTo>
                  <a:pt x="163" y="153"/>
                  <a:pt x="159" y="148"/>
                  <a:pt x="159" y="141"/>
                </a:cubicBezTo>
                <a:cubicBezTo>
                  <a:pt x="159" y="123"/>
                  <a:pt x="159" y="105"/>
                  <a:pt x="159" y="87"/>
                </a:cubicBezTo>
                <a:cubicBezTo>
                  <a:pt x="159" y="72"/>
                  <a:pt x="155" y="59"/>
                  <a:pt x="151" y="45"/>
                </a:cubicBezTo>
                <a:cubicBezTo>
                  <a:pt x="151" y="44"/>
                  <a:pt x="150" y="44"/>
                  <a:pt x="150" y="44"/>
                </a:cubicBezTo>
                <a:cubicBezTo>
                  <a:pt x="150" y="58"/>
                  <a:pt x="150" y="71"/>
                  <a:pt x="150" y="85"/>
                </a:cubicBezTo>
                <a:cubicBezTo>
                  <a:pt x="150" y="144"/>
                  <a:pt x="150" y="202"/>
                  <a:pt x="150" y="261"/>
                </a:cubicBezTo>
                <a:cubicBezTo>
                  <a:pt x="150" y="267"/>
                  <a:pt x="149" y="269"/>
                  <a:pt x="142" y="269"/>
                </a:cubicBezTo>
                <a:cubicBezTo>
                  <a:pt x="132" y="268"/>
                  <a:pt x="121" y="269"/>
                  <a:pt x="110" y="269"/>
                </a:cubicBezTo>
                <a:cubicBezTo>
                  <a:pt x="110" y="224"/>
                  <a:pt x="110" y="180"/>
                  <a:pt x="110" y="135"/>
                </a:cubicBezTo>
                <a:cubicBezTo>
                  <a:pt x="107" y="135"/>
                  <a:pt x="105" y="135"/>
                  <a:pt x="102" y="135"/>
                </a:cubicBezTo>
                <a:cubicBezTo>
                  <a:pt x="102" y="180"/>
                  <a:pt x="102" y="224"/>
                  <a:pt x="102" y="268"/>
                </a:cubicBezTo>
                <a:cubicBezTo>
                  <a:pt x="89" y="268"/>
                  <a:pt x="76" y="268"/>
                  <a:pt x="63" y="268"/>
                </a:cubicBezTo>
                <a:cubicBezTo>
                  <a:pt x="63" y="254"/>
                  <a:pt x="63" y="240"/>
                  <a:pt x="63" y="225"/>
                </a:cubicBezTo>
                <a:cubicBezTo>
                  <a:pt x="70" y="225"/>
                  <a:pt x="77" y="225"/>
                  <a:pt x="85" y="225"/>
                </a:cubicBezTo>
                <a:cubicBezTo>
                  <a:pt x="85" y="200"/>
                  <a:pt x="85" y="177"/>
                  <a:pt x="85" y="152"/>
                </a:cubicBezTo>
                <a:cubicBezTo>
                  <a:pt x="79" y="152"/>
                  <a:pt x="74" y="152"/>
                  <a:pt x="69" y="152"/>
                </a:cubicBezTo>
                <a:cubicBezTo>
                  <a:pt x="69" y="147"/>
                  <a:pt x="69" y="143"/>
                  <a:pt x="69" y="139"/>
                </a:cubicBezTo>
                <a:cubicBezTo>
                  <a:pt x="62" y="139"/>
                  <a:pt x="63" y="135"/>
                  <a:pt x="63" y="130"/>
                </a:cubicBezTo>
                <a:cubicBezTo>
                  <a:pt x="63" y="102"/>
                  <a:pt x="63" y="73"/>
                  <a:pt x="62" y="45"/>
                </a:cubicBezTo>
                <a:cubicBezTo>
                  <a:pt x="50" y="76"/>
                  <a:pt x="53" y="108"/>
                  <a:pt x="53" y="141"/>
                </a:cubicBezTo>
                <a:cubicBezTo>
                  <a:pt x="58" y="141"/>
                  <a:pt x="61" y="141"/>
                  <a:pt x="65" y="141"/>
                </a:cubicBezTo>
                <a:cubicBezTo>
                  <a:pt x="65" y="146"/>
                  <a:pt x="65" y="151"/>
                  <a:pt x="65" y="156"/>
                </a:cubicBezTo>
                <a:cubicBezTo>
                  <a:pt x="71" y="156"/>
                  <a:pt x="76" y="156"/>
                  <a:pt x="82" y="156"/>
                </a:cubicBezTo>
                <a:cubicBezTo>
                  <a:pt x="82" y="178"/>
                  <a:pt x="82" y="198"/>
                  <a:pt x="82" y="220"/>
                </a:cubicBezTo>
                <a:close/>
                <a:moveTo>
                  <a:pt x="41" y="208"/>
                </a:moveTo>
                <a:cubicBezTo>
                  <a:pt x="50" y="209"/>
                  <a:pt x="61" y="199"/>
                  <a:pt x="61" y="188"/>
                </a:cubicBezTo>
                <a:cubicBezTo>
                  <a:pt x="61" y="177"/>
                  <a:pt x="53" y="168"/>
                  <a:pt x="41" y="168"/>
                </a:cubicBezTo>
                <a:cubicBezTo>
                  <a:pt x="28" y="168"/>
                  <a:pt x="21" y="176"/>
                  <a:pt x="20" y="187"/>
                </a:cubicBezTo>
                <a:cubicBezTo>
                  <a:pt x="19" y="197"/>
                  <a:pt x="29" y="209"/>
                  <a:pt x="41" y="208"/>
                </a:cubicBezTo>
                <a:close/>
                <a:moveTo>
                  <a:pt x="23" y="156"/>
                </a:moveTo>
                <a:cubicBezTo>
                  <a:pt x="35" y="156"/>
                  <a:pt x="47" y="156"/>
                  <a:pt x="58" y="156"/>
                </a:cubicBezTo>
                <a:cubicBezTo>
                  <a:pt x="58" y="153"/>
                  <a:pt x="58" y="151"/>
                  <a:pt x="58" y="147"/>
                </a:cubicBezTo>
                <a:cubicBezTo>
                  <a:pt x="55" y="148"/>
                  <a:pt x="52" y="149"/>
                  <a:pt x="49" y="151"/>
                </a:cubicBezTo>
                <a:cubicBezTo>
                  <a:pt x="45" y="154"/>
                  <a:pt x="36" y="154"/>
                  <a:pt x="32" y="151"/>
                </a:cubicBezTo>
                <a:cubicBezTo>
                  <a:pt x="29" y="147"/>
                  <a:pt x="26" y="148"/>
                  <a:pt x="23" y="149"/>
                </a:cubicBezTo>
                <a:cubicBezTo>
                  <a:pt x="23" y="151"/>
                  <a:pt x="23" y="154"/>
                  <a:pt x="23" y="156"/>
                </a:cubicBezTo>
                <a:close/>
                <a:moveTo>
                  <a:pt x="98" y="47"/>
                </a:moveTo>
                <a:cubicBezTo>
                  <a:pt x="100" y="42"/>
                  <a:pt x="97" y="41"/>
                  <a:pt x="94" y="41"/>
                </a:cubicBezTo>
                <a:cubicBezTo>
                  <a:pt x="88" y="41"/>
                  <a:pt x="82" y="41"/>
                  <a:pt x="76" y="41"/>
                </a:cubicBezTo>
                <a:cubicBezTo>
                  <a:pt x="71" y="41"/>
                  <a:pt x="71" y="43"/>
                  <a:pt x="72" y="47"/>
                </a:cubicBezTo>
                <a:cubicBezTo>
                  <a:pt x="81" y="47"/>
                  <a:pt x="90" y="47"/>
                  <a:pt x="98" y="47"/>
                </a:cubicBezTo>
                <a:close/>
                <a:moveTo>
                  <a:pt x="140" y="47"/>
                </a:moveTo>
                <a:cubicBezTo>
                  <a:pt x="140" y="47"/>
                  <a:pt x="141" y="46"/>
                  <a:pt x="142" y="46"/>
                </a:cubicBezTo>
                <a:cubicBezTo>
                  <a:pt x="140" y="44"/>
                  <a:pt x="139" y="42"/>
                  <a:pt x="138" y="42"/>
                </a:cubicBezTo>
                <a:cubicBezTo>
                  <a:pt x="130" y="41"/>
                  <a:pt x="122" y="41"/>
                  <a:pt x="114" y="41"/>
                </a:cubicBezTo>
                <a:cubicBezTo>
                  <a:pt x="114" y="44"/>
                  <a:pt x="114" y="46"/>
                  <a:pt x="114" y="47"/>
                </a:cubicBezTo>
                <a:cubicBezTo>
                  <a:pt x="123" y="47"/>
                  <a:pt x="132" y="47"/>
                  <a:pt x="140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1681560" y="1190640"/>
            <a:ext cx="1412875" cy="1125537"/>
          </a:xfrm>
          <a:custGeom>
            <a:avLst/>
            <a:gdLst>
              <a:gd name="T0" fmla="*/ 31 w 96"/>
              <a:gd name="T1" fmla="*/ 31 h 77"/>
              <a:gd name="T2" fmla="*/ 71 w 96"/>
              <a:gd name="T3" fmla="*/ 45 h 77"/>
              <a:gd name="T4" fmla="*/ 58 w 96"/>
              <a:gd name="T5" fmla="*/ 67 h 77"/>
              <a:gd name="T6" fmla="*/ 23 w 96"/>
              <a:gd name="T7" fmla="*/ 73 h 77"/>
              <a:gd name="T8" fmla="*/ 1 w 96"/>
              <a:gd name="T9" fmla="*/ 44 h 77"/>
              <a:gd name="T10" fmla="*/ 12 w 96"/>
              <a:gd name="T11" fmla="*/ 13 h 77"/>
              <a:gd name="T12" fmla="*/ 54 w 96"/>
              <a:gd name="T13" fmla="*/ 9 h 77"/>
              <a:gd name="T14" fmla="*/ 71 w 96"/>
              <a:gd name="T15" fmla="*/ 15 h 77"/>
              <a:gd name="T16" fmla="*/ 90 w 96"/>
              <a:gd name="T17" fmla="*/ 19 h 77"/>
              <a:gd name="T18" fmla="*/ 96 w 96"/>
              <a:gd name="T19" fmla="*/ 25 h 77"/>
              <a:gd name="T20" fmla="*/ 91 w 96"/>
              <a:gd name="T21" fmla="*/ 32 h 77"/>
              <a:gd name="T22" fmla="*/ 31 w 96"/>
              <a:gd name="T23" fmla="*/ 3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77">
                <a:moveTo>
                  <a:pt x="31" y="31"/>
                </a:moveTo>
                <a:cubicBezTo>
                  <a:pt x="36" y="36"/>
                  <a:pt x="46" y="40"/>
                  <a:pt x="71" y="45"/>
                </a:cubicBezTo>
                <a:cubicBezTo>
                  <a:pt x="71" y="55"/>
                  <a:pt x="65" y="62"/>
                  <a:pt x="58" y="67"/>
                </a:cubicBezTo>
                <a:cubicBezTo>
                  <a:pt x="48" y="76"/>
                  <a:pt x="35" y="77"/>
                  <a:pt x="23" y="73"/>
                </a:cubicBezTo>
                <a:cubicBezTo>
                  <a:pt x="12" y="69"/>
                  <a:pt x="2" y="56"/>
                  <a:pt x="1" y="44"/>
                </a:cubicBezTo>
                <a:cubicBezTo>
                  <a:pt x="0" y="32"/>
                  <a:pt x="3" y="21"/>
                  <a:pt x="12" y="13"/>
                </a:cubicBezTo>
                <a:cubicBezTo>
                  <a:pt x="22" y="3"/>
                  <a:pt x="42" y="0"/>
                  <a:pt x="54" y="9"/>
                </a:cubicBezTo>
                <a:cubicBezTo>
                  <a:pt x="59" y="13"/>
                  <a:pt x="64" y="15"/>
                  <a:pt x="71" y="15"/>
                </a:cubicBezTo>
                <a:cubicBezTo>
                  <a:pt x="78" y="15"/>
                  <a:pt x="84" y="17"/>
                  <a:pt x="90" y="19"/>
                </a:cubicBezTo>
                <a:cubicBezTo>
                  <a:pt x="93" y="19"/>
                  <a:pt x="96" y="23"/>
                  <a:pt x="96" y="25"/>
                </a:cubicBezTo>
                <a:cubicBezTo>
                  <a:pt x="96" y="27"/>
                  <a:pt x="93" y="31"/>
                  <a:pt x="91" y="32"/>
                </a:cubicBezTo>
                <a:cubicBezTo>
                  <a:pt x="71" y="39"/>
                  <a:pt x="51" y="39"/>
                  <a:pt x="31" y="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1564085" y="6388115"/>
            <a:ext cx="617538" cy="350837"/>
          </a:xfrm>
          <a:custGeom>
            <a:avLst/>
            <a:gdLst>
              <a:gd name="T0" fmla="*/ 1 w 42"/>
              <a:gd name="T1" fmla="*/ 0 h 24"/>
              <a:gd name="T2" fmla="*/ 39 w 42"/>
              <a:gd name="T3" fmla="*/ 0 h 24"/>
              <a:gd name="T4" fmla="*/ 32 w 42"/>
              <a:gd name="T5" fmla="*/ 20 h 24"/>
              <a:gd name="T6" fmla="*/ 11 w 42"/>
              <a:gd name="T7" fmla="*/ 21 h 24"/>
              <a:gd name="T8" fmla="*/ 1 w 4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4">
                <a:moveTo>
                  <a:pt x="1" y="0"/>
                </a:moveTo>
                <a:cubicBezTo>
                  <a:pt x="14" y="0"/>
                  <a:pt x="26" y="0"/>
                  <a:pt x="39" y="0"/>
                </a:cubicBezTo>
                <a:cubicBezTo>
                  <a:pt x="42" y="8"/>
                  <a:pt x="38" y="15"/>
                  <a:pt x="32" y="20"/>
                </a:cubicBezTo>
                <a:cubicBezTo>
                  <a:pt x="28" y="23"/>
                  <a:pt x="16" y="24"/>
                  <a:pt x="11" y="21"/>
                </a:cubicBezTo>
                <a:cubicBezTo>
                  <a:pt x="4" y="16"/>
                  <a:pt x="0" y="9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2270523" y="6373827"/>
            <a:ext cx="587375" cy="365125"/>
          </a:xfrm>
          <a:custGeom>
            <a:avLst/>
            <a:gdLst>
              <a:gd name="T0" fmla="*/ 0 w 40"/>
              <a:gd name="T1" fmla="*/ 0 h 25"/>
              <a:gd name="T2" fmla="*/ 36 w 40"/>
              <a:gd name="T3" fmla="*/ 1 h 25"/>
              <a:gd name="T4" fmla="*/ 39 w 40"/>
              <a:gd name="T5" fmla="*/ 3 h 25"/>
              <a:gd name="T6" fmla="*/ 29 w 40"/>
              <a:gd name="T7" fmla="*/ 22 h 25"/>
              <a:gd name="T8" fmla="*/ 7 w 40"/>
              <a:gd name="T9" fmla="*/ 19 h 25"/>
              <a:gd name="T10" fmla="*/ 0 w 40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25">
                <a:moveTo>
                  <a:pt x="0" y="0"/>
                </a:moveTo>
                <a:cubicBezTo>
                  <a:pt x="12" y="0"/>
                  <a:pt x="24" y="0"/>
                  <a:pt x="36" y="1"/>
                </a:cubicBezTo>
                <a:cubicBezTo>
                  <a:pt x="37" y="1"/>
                  <a:pt x="39" y="2"/>
                  <a:pt x="39" y="3"/>
                </a:cubicBezTo>
                <a:cubicBezTo>
                  <a:pt x="40" y="8"/>
                  <a:pt x="34" y="20"/>
                  <a:pt x="29" y="22"/>
                </a:cubicBezTo>
                <a:cubicBezTo>
                  <a:pt x="21" y="25"/>
                  <a:pt x="12" y="24"/>
                  <a:pt x="7" y="19"/>
                </a:cubicBezTo>
                <a:cubicBezTo>
                  <a:pt x="1" y="14"/>
                  <a:pt x="0" y="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9"/>
          <p:cNvSpPr>
            <a:spLocks/>
          </p:cNvSpPr>
          <p:nvPr/>
        </p:nvSpPr>
        <p:spPr bwMode="auto">
          <a:xfrm>
            <a:off x="1078310" y="4957777"/>
            <a:ext cx="338138" cy="350837"/>
          </a:xfrm>
          <a:custGeom>
            <a:avLst/>
            <a:gdLst>
              <a:gd name="T0" fmla="*/ 21 w 23"/>
              <a:gd name="T1" fmla="*/ 14 h 24"/>
              <a:gd name="T2" fmla="*/ 15 w 23"/>
              <a:gd name="T3" fmla="*/ 15 h 24"/>
              <a:gd name="T4" fmla="*/ 9 w 23"/>
              <a:gd name="T5" fmla="*/ 22 h 24"/>
              <a:gd name="T6" fmla="*/ 9 w 23"/>
              <a:gd name="T7" fmla="*/ 17 h 24"/>
              <a:gd name="T8" fmla="*/ 0 w 23"/>
              <a:gd name="T9" fmla="*/ 12 h 24"/>
              <a:gd name="T10" fmla="*/ 8 w 23"/>
              <a:gd name="T11" fmla="*/ 8 h 24"/>
              <a:gd name="T12" fmla="*/ 12 w 23"/>
              <a:gd name="T13" fmla="*/ 0 h 24"/>
              <a:gd name="T14" fmla="*/ 16 w 23"/>
              <a:gd name="T15" fmla="*/ 9 h 24"/>
              <a:gd name="T16" fmla="*/ 21 w 23"/>
              <a:gd name="T17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4">
                <a:moveTo>
                  <a:pt x="21" y="14"/>
                </a:moveTo>
                <a:cubicBezTo>
                  <a:pt x="19" y="15"/>
                  <a:pt x="17" y="15"/>
                  <a:pt x="15" y="15"/>
                </a:cubicBezTo>
                <a:cubicBezTo>
                  <a:pt x="12" y="16"/>
                  <a:pt x="17" y="24"/>
                  <a:pt x="9" y="22"/>
                </a:cubicBezTo>
                <a:cubicBezTo>
                  <a:pt x="9" y="20"/>
                  <a:pt x="9" y="18"/>
                  <a:pt x="9" y="17"/>
                </a:cubicBezTo>
                <a:cubicBezTo>
                  <a:pt x="6" y="15"/>
                  <a:pt x="3" y="13"/>
                  <a:pt x="0" y="12"/>
                </a:cubicBezTo>
                <a:cubicBezTo>
                  <a:pt x="3" y="10"/>
                  <a:pt x="5" y="9"/>
                  <a:pt x="8" y="8"/>
                </a:cubicBezTo>
                <a:cubicBezTo>
                  <a:pt x="9" y="6"/>
                  <a:pt x="11" y="3"/>
                  <a:pt x="12" y="0"/>
                </a:cubicBezTo>
                <a:cubicBezTo>
                  <a:pt x="13" y="3"/>
                  <a:pt x="14" y="6"/>
                  <a:pt x="16" y="9"/>
                </a:cubicBezTo>
                <a:cubicBezTo>
                  <a:pt x="17" y="10"/>
                  <a:pt x="23" y="7"/>
                  <a:pt x="21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xmlns="" id="{B45244B8-2EE7-4815-B5D1-D900E1E954C1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xmlns="" id="{0F76C057-510F-4F6B-A93A-B6550DD1AC5F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9BBB3185-4AA8-45FA-BF5E-46ABF6796499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xmlns="" id="{2334A72E-49BC-446F-AAA0-3B799B7F68FC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2080114-4A83-4A16-9426-5BAF3F4145CA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xmlns="" id="{5FAD29E4-51C8-41E0-87BF-A26E271B6266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xmlns="" id="{94E7AFCA-35C5-4E83-9563-DFC3BA17F9FD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xmlns="" id="{2EA1AF76-30C1-478D-B10B-C0C7235BA982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xmlns="" id="{3E98F37E-4BBA-41CE-A893-8781F44412CB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920CF638-CF7C-483B-A357-2C91ADF048C4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xmlns="" id="{44D0F498-B99B-4C54-B808-FEC5F74DCC02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2D9F9F47-0FFE-4C13-A841-2B4EC4355C5A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1D89334-328A-4AB7-8189-46180888B041}"/>
              </a:ext>
            </a:extLst>
          </p:cNvPr>
          <p:cNvGrpSpPr/>
          <p:nvPr/>
        </p:nvGrpSpPr>
        <p:grpSpPr>
          <a:xfrm>
            <a:off x="8069991" y="5293621"/>
            <a:ext cx="1761331" cy="758741"/>
            <a:chOff x="203895" y="3409836"/>
            <a:chExt cx="1761331" cy="7587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A2A9F0F-EA4C-4365-8364-13C6E69597D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779D915-B17B-4BA4-BCCF-D03A720D1F5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F93DA9A-4F8C-48DA-B2E1-F409EADB33A7}"/>
              </a:ext>
            </a:extLst>
          </p:cNvPr>
          <p:cNvGrpSpPr/>
          <p:nvPr/>
        </p:nvGrpSpPr>
        <p:grpSpPr>
          <a:xfrm>
            <a:off x="9734298" y="5293621"/>
            <a:ext cx="1761331" cy="758741"/>
            <a:chOff x="203895" y="3409836"/>
            <a:chExt cx="1761331" cy="7587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84ACBA1-C09C-40FD-B73C-2DD3B1DD497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CCC7EC-DFD3-409D-9C39-4724D627FF4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1E01505-5D05-4E2B-879E-1E15B0D14FD3}"/>
              </a:ext>
            </a:extLst>
          </p:cNvPr>
          <p:cNvGrpSpPr/>
          <p:nvPr/>
        </p:nvGrpSpPr>
        <p:grpSpPr>
          <a:xfrm>
            <a:off x="663959" y="5289883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75DC621-7932-41C2-B5A9-A0FEC6EEDFD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1233B8F-FF28-4F05-9B8E-6E784E75510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47214BD-E8BB-4957-A16F-01D91E187B87}"/>
              </a:ext>
            </a:extLst>
          </p:cNvPr>
          <p:cNvGrpSpPr/>
          <p:nvPr/>
        </p:nvGrpSpPr>
        <p:grpSpPr>
          <a:xfrm>
            <a:off x="2328266" y="5289883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3C68457-0500-40B2-9E7D-822EC88600A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FE6155C-F5F5-432F-90BC-48A878D2C2C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19" y="2602092"/>
            <a:ext cx="3778774" cy="28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D9F06AB3-0F05-4BA8-84F8-968F6B38F4F6}"/>
              </a:ext>
            </a:extLst>
          </p:cNvPr>
          <p:cNvSpPr txBox="1"/>
          <p:nvPr/>
        </p:nvSpPr>
        <p:spPr>
          <a:xfrm>
            <a:off x="6788257" y="22066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73503F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rgbClr val="73503F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xmlns="" id="{704902AC-1C17-4D19-BE87-359EFFB7C10A}"/>
              </a:ext>
            </a:extLst>
          </p:cNvPr>
          <p:cNvSpPr txBox="1">
            <a:spLocks/>
          </p:cNvSpPr>
          <p:nvPr/>
        </p:nvSpPr>
        <p:spPr>
          <a:xfrm>
            <a:off x="7522482" y="2619060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11F7CD16-5CB4-44A1-B79B-92B03848191F}"/>
              </a:ext>
            </a:extLst>
          </p:cNvPr>
          <p:cNvSpPr txBox="1"/>
          <p:nvPr/>
        </p:nvSpPr>
        <p:spPr>
          <a:xfrm>
            <a:off x="6788257" y="3273094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73503F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rgbClr val="73503F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111" name="Text Placeholder 12">
            <a:extLst>
              <a:ext uri="{FF2B5EF4-FFF2-40B4-BE49-F238E27FC236}">
                <a16:creationId xmlns:a16="http://schemas.microsoft.com/office/drawing/2014/main" xmlns="" id="{B5159434-74F9-410E-9F8A-02B9DA11F3D1}"/>
              </a:ext>
            </a:extLst>
          </p:cNvPr>
          <p:cNvSpPr txBox="1">
            <a:spLocks/>
          </p:cNvSpPr>
          <p:nvPr/>
        </p:nvSpPr>
        <p:spPr>
          <a:xfrm>
            <a:off x="7522482" y="3685484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1827AACD-69D5-4129-89A1-F6CA37FE94C5}"/>
              </a:ext>
            </a:extLst>
          </p:cNvPr>
          <p:cNvSpPr txBox="1"/>
          <p:nvPr/>
        </p:nvSpPr>
        <p:spPr>
          <a:xfrm>
            <a:off x="6788257" y="433951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73503F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rgbClr val="73503F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113" name="Text Placeholder 12">
            <a:extLst>
              <a:ext uri="{FF2B5EF4-FFF2-40B4-BE49-F238E27FC236}">
                <a16:creationId xmlns:a16="http://schemas.microsoft.com/office/drawing/2014/main" xmlns="" id="{9D58AC32-21FA-4357-A8A9-8C3B070DB7C5}"/>
              </a:ext>
            </a:extLst>
          </p:cNvPr>
          <p:cNvSpPr txBox="1">
            <a:spLocks/>
          </p:cNvSpPr>
          <p:nvPr/>
        </p:nvSpPr>
        <p:spPr>
          <a:xfrm>
            <a:off x="7522482" y="4751908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3506E607-0062-447F-A82C-6C29AAD072BE}"/>
              </a:ext>
            </a:extLst>
          </p:cNvPr>
          <p:cNvSpPr txBox="1"/>
          <p:nvPr/>
        </p:nvSpPr>
        <p:spPr>
          <a:xfrm>
            <a:off x="6788257" y="540594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73503F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rgbClr val="73503F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115" name="Text Placeholder 12">
            <a:extLst>
              <a:ext uri="{FF2B5EF4-FFF2-40B4-BE49-F238E27FC236}">
                <a16:creationId xmlns:a16="http://schemas.microsoft.com/office/drawing/2014/main" xmlns="" id="{A3DEFC72-8450-448B-ABED-CF5F4781D2AF}"/>
              </a:ext>
            </a:extLst>
          </p:cNvPr>
          <p:cNvSpPr txBox="1">
            <a:spLocks/>
          </p:cNvSpPr>
          <p:nvPr/>
        </p:nvSpPr>
        <p:spPr>
          <a:xfrm>
            <a:off x="7522482" y="5818332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8" name="Content Placeholder 1">
            <a:extLst>
              <a:ext uri="{FF2B5EF4-FFF2-40B4-BE49-F238E27FC236}">
                <a16:creationId xmlns:a16="http://schemas.microsoft.com/office/drawing/2014/main" xmlns="" id="{FEF18A9D-FB26-48E4-9FD6-AD490FB97D74}"/>
              </a:ext>
            </a:extLst>
          </p:cNvPr>
          <p:cNvSpPr txBox="1">
            <a:spLocks/>
          </p:cNvSpPr>
          <p:nvPr/>
        </p:nvSpPr>
        <p:spPr>
          <a:xfrm>
            <a:off x="5816314" y="839731"/>
            <a:ext cx="5550624" cy="116074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3200" dirty="0" smtClean="0"/>
              <a:t>Crime Free Template</a:t>
            </a:r>
            <a:endParaRPr lang="en-US" altLang="ko-KR" sz="3200" dirty="0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716213" y="2954338"/>
            <a:ext cx="1768475" cy="2994025"/>
          </a:xfrm>
          <a:custGeom>
            <a:avLst/>
            <a:gdLst>
              <a:gd name="T0" fmla="*/ 122 w 158"/>
              <a:gd name="T1" fmla="*/ 267 h 267"/>
              <a:gd name="T2" fmla="*/ 82 w 158"/>
              <a:gd name="T3" fmla="*/ 267 h 267"/>
              <a:gd name="T4" fmla="*/ 82 w 158"/>
              <a:gd name="T5" fmla="*/ 134 h 267"/>
              <a:gd name="T6" fmla="*/ 75 w 158"/>
              <a:gd name="T7" fmla="*/ 134 h 267"/>
              <a:gd name="T8" fmla="*/ 75 w 158"/>
              <a:gd name="T9" fmla="*/ 267 h 267"/>
              <a:gd name="T10" fmla="*/ 36 w 158"/>
              <a:gd name="T11" fmla="*/ 267 h 267"/>
              <a:gd name="T12" fmla="*/ 36 w 158"/>
              <a:gd name="T13" fmla="*/ 44 h 267"/>
              <a:gd name="T14" fmla="*/ 27 w 158"/>
              <a:gd name="T15" fmla="*/ 74 h 267"/>
              <a:gd name="T16" fmla="*/ 25 w 158"/>
              <a:gd name="T17" fmla="*/ 140 h 267"/>
              <a:gd name="T18" fmla="*/ 14 w 158"/>
              <a:gd name="T19" fmla="*/ 152 h 267"/>
              <a:gd name="T20" fmla="*/ 1 w 158"/>
              <a:gd name="T21" fmla="*/ 140 h 267"/>
              <a:gd name="T22" fmla="*/ 3 w 158"/>
              <a:gd name="T23" fmla="*/ 65 h 267"/>
              <a:gd name="T24" fmla="*/ 19 w 158"/>
              <a:gd name="T25" fmla="*/ 18 h 267"/>
              <a:gd name="T26" fmla="*/ 50 w 158"/>
              <a:gd name="T27" fmla="*/ 1 h 267"/>
              <a:gd name="T28" fmla="*/ 52 w 158"/>
              <a:gd name="T29" fmla="*/ 1 h 267"/>
              <a:gd name="T30" fmla="*/ 74 w 158"/>
              <a:gd name="T31" fmla="*/ 10 h 267"/>
              <a:gd name="T32" fmla="*/ 84 w 158"/>
              <a:gd name="T33" fmla="*/ 11 h 267"/>
              <a:gd name="T34" fmla="*/ 106 w 158"/>
              <a:gd name="T35" fmla="*/ 1 h 267"/>
              <a:gd name="T36" fmla="*/ 142 w 158"/>
              <a:gd name="T37" fmla="*/ 23 h 267"/>
              <a:gd name="T38" fmla="*/ 151 w 158"/>
              <a:gd name="T39" fmla="*/ 49 h 267"/>
              <a:gd name="T40" fmla="*/ 157 w 158"/>
              <a:gd name="T41" fmla="*/ 87 h 267"/>
              <a:gd name="T42" fmla="*/ 158 w 158"/>
              <a:gd name="T43" fmla="*/ 114 h 267"/>
              <a:gd name="T44" fmla="*/ 156 w 158"/>
              <a:gd name="T45" fmla="*/ 142 h 267"/>
              <a:gd name="T46" fmla="*/ 143 w 158"/>
              <a:gd name="T47" fmla="*/ 152 h 267"/>
              <a:gd name="T48" fmla="*/ 132 w 158"/>
              <a:gd name="T49" fmla="*/ 141 h 267"/>
              <a:gd name="T50" fmla="*/ 132 w 158"/>
              <a:gd name="T51" fmla="*/ 93 h 267"/>
              <a:gd name="T52" fmla="*/ 125 w 158"/>
              <a:gd name="T53" fmla="*/ 49 h 267"/>
              <a:gd name="T54" fmla="*/ 122 w 158"/>
              <a:gd name="T55" fmla="*/ 44 h 267"/>
              <a:gd name="T56" fmla="*/ 122 w 158"/>
              <a:gd name="T57" fmla="*/ 267 h 267"/>
              <a:gd name="T58" fmla="*/ 113 w 158"/>
              <a:gd name="T59" fmla="*/ 46 h 267"/>
              <a:gd name="T60" fmla="*/ 110 w 158"/>
              <a:gd name="T61" fmla="*/ 40 h 267"/>
              <a:gd name="T62" fmla="*/ 91 w 158"/>
              <a:gd name="T63" fmla="*/ 40 h 267"/>
              <a:gd name="T64" fmla="*/ 87 w 158"/>
              <a:gd name="T65" fmla="*/ 46 h 267"/>
              <a:gd name="T66" fmla="*/ 113 w 158"/>
              <a:gd name="T67" fmla="*/ 46 h 267"/>
              <a:gd name="T68" fmla="*/ 45 w 158"/>
              <a:gd name="T69" fmla="*/ 46 h 267"/>
              <a:gd name="T70" fmla="*/ 70 w 158"/>
              <a:gd name="T71" fmla="*/ 46 h 267"/>
              <a:gd name="T72" fmla="*/ 66 w 158"/>
              <a:gd name="T73" fmla="*/ 40 h 267"/>
              <a:gd name="T74" fmla="*/ 49 w 158"/>
              <a:gd name="T75" fmla="*/ 40 h 267"/>
              <a:gd name="T76" fmla="*/ 45 w 158"/>
              <a:gd name="T77" fmla="*/ 4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8" h="267">
                <a:moveTo>
                  <a:pt x="122" y="267"/>
                </a:moveTo>
                <a:cubicBezTo>
                  <a:pt x="108" y="267"/>
                  <a:pt x="95" y="267"/>
                  <a:pt x="82" y="267"/>
                </a:cubicBezTo>
                <a:cubicBezTo>
                  <a:pt x="82" y="223"/>
                  <a:pt x="82" y="179"/>
                  <a:pt x="82" y="134"/>
                </a:cubicBezTo>
                <a:cubicBezTo>
                  <a:pt x="80" y="134"/>
                  <a:pt x="78" y="134"/>
                  <a:pt x="75" y="134"/>
                </a:cubicBezTo>
                <a:cubicBezTo>
                  <a:pt x="75" y="178"/>
                  <a:pt x="75" y="223"/>
                  <a:pt x="75" y="267"/>
                </a:cubicBezTo>
                <a:cubicBezTo>
                  <a:pt x="62" y="267"/>
                  <a:pt x="49" y="267"/>
                  <a:pt x="36" y="267"/>
                </a:cubicBezTo>
                <a:cubicBezTo>
                  <a:pt x="36" y="193"/>
                  <a:pt x="36" y="118"/>
                  <a:pt x="36" y="44"/>
                </a:cubicBezTo>
                <a:cubicBezTo>
                  <a:pt x="29" y="53"/>
                  <a:pt x="29" y="64"/>
                  <a:pt x="27" y="74"/>
                </a:cubicBezTo>
                <a:cubicBezTo>
                  <a:pt x="23" y="96"/>
                  <a:pt x="25" y="118"/>
                  <a:pt x="25" y="140"/>
                </a:cubicBezTo>
                <a:cubicBezTo>
                  <a:pt x="25" y="148"/>
                  <a:pt x="22" y="152"/>
                  <a:pt x="14" y="152"/>
                </a:cubicBezTo>
                <a:cubicBezTo>
                  <a:pt x="6" y="152"/>
                  <a:pt x="0" y="148"/>
                  <a:pt x="1" y="140"/>
                </a:cubicBezTo>
                <a:cubicBezTo>
                  <a:pt x="1" y="115"/>
                  <a:pt x="0" y="90"/>
                  <a:pt x="3" y="65"/>
                </a:cubicBezTo>
                <a:cubicBezTo>
                  <a:pt x="4" y="48"/>
                  <a:pt x="9" y="31"/>
                  <a:pt x="19" y="18"/>
                </a:cubicBezTo>
                <a:cubicBezTo>
                  <a:pt x="27" y="8"/>
                  <a:pt x="36" y="0"/>
                  <a:pt x="50" y="1"/>
                </a:cubicBezTo>
                <a:cubicBezTo>
                  <a:pt x="51" y="1"/>
                  <a:pt x="51" y="1"/>
                  <a:pt x="52" y="1"/>
                </a:cubicBezTo>
                <a:cubicBezTo>
                  <a:pt x="61" y="0"/>
                  <a:pt x="69" y="2"/>
                  <a:pt x="74" y="10"/>
                </a:cubicBezTo>
                <a:cubicBezTo>
                  <a:pt x="77" y="16"/>
                  <a:pt x="81" y="16"/>
                  <a:pt x="84" y="11"/>
                </a:cubicBezTo>
                <a:cubicBezTo>
                  <a:pt x="89" y="1"/>
                  <a:pt x="97" y="1"/>
                  <a:pt x="106" y="1"/>
                </a:cubicBezTo>
                <a:cubicBezTo>
                  <a:pt x="123" y="0"/>
                  <a:pt x="134" y="10"/>
                  <a:pt x="142" y="23"/>
                </a:cubicBezTo>
                <a:cubicBezTo>
                  <a:pt x="146" y="31"/>
                  <a:pt x="149" y="40"/>
                  <a:pt x="151" y="49"/>
                </a:cubicBezTo>
                <a:cubicBezTo>
                  <a:pt x="154" y="61"/>
                  <a:pt x="155" y="74"/>
                  <a:pt x="157" y="87"/>
                </a:cubicBezTo>
                <a:cubicBezTo>
                  <a:pt x="158" y="96"/>
                  <a:pt x="158" y="105"/>
                  <a:pt x="158" y="114"/>
                </a:cubicBezTo>
                <a:cubicBezTo>
                  <a:pt x="158" y="124"/>
                  <a:pt x="157" y="133"/>
                  <a:pt x="156" y="142"/>
                </a:cubicBezTo>
                <a:cubicBezTo>
                  <a:pt x="156" y="149"/>
                  <a:pt x="150" y="153"/>
                  <a:pt x="143" y="152"/>
                </a:cubicBezTo>
                <a:cubicBezTo>
                  <a:pt x="136" y="152"/>
                  <a:pt x="132" y="148"/>
                  <a:pt x="132" y="141"/>
                </a:cubicBezTo>
                <a:cubicBezTo>
                  <a:pt x="132" y="125"/>
                  <a:pt x="133" y="109"/>
                  <a:pt x="132" y="93"/>
                </a:cubicBezTo>
                <a:cubicBezTo>
                  <a:pt x="131" y="78"/>
                  <a:pt x="128" y="64"/>
                  <a:pt x="125" y="49"/>
                </a:cubicBezTo>
                <a:cubicBezTo>
                  <a:pt x="125" y="47"/>
                  <a:pt x="124" y="45"/>
                  <a:pt x="122" y="44"/>
                </a:cubicBezTo>
                <a:cubicBezTo>
                  <a:pt x="122" y="118"/>
                  <a:pt x="122" y="192"/>
                  <a:pt x="122" y="267"/>
                </a:cubicBezTo>
                <a:close/>
                <a:moveTo>
                  <a:pt x="113" y="46"/>
                </a:moveTo>
                <a:cubicBezTo>
                  <a:pt x="115" y="42"/>
                  <a:pt x="114" y="40"/>
                  <a:pt x="110" y="40"/>
                </a:cubicBezTo>
                <a:cubicBezTo>
                  <a:pt x="103" y="41"/>
                  <a:pt x="97" y="40"/>
                  <a:pt x="91" y="40"/>
                </a:cubicBezTo>
                <a:cubicBezTo>
                  <a:pt x="87" y="40"/>
                  <a:pt x="86" y="42"/>
                  <a:pt x="87" y="46"/>
                </a:cubicBezTo>
                <a:cubicBezTo>
                  <a:pt x="96" y="46"/>
                  <a:pt x="105" y="46"/>
                  <a:pt x="113" y="46"/>
                </a:cubicBezTo>
                <a:close/>
                <a:moveTo>
                  <a:pt x="45" y="46"/>
                </a:moveTo>
                <a:cubicBezTo>
                  <a:pt x="53" y="46"/>
                  <a:pt x="62" y="46"/>
                  <a:pt x="70" y="46"/>
                </a:cubicBezTo>
                <a:cubicBezTo>
                  <a:pt x="71" y="42"/>
                  <a:pt x="70" y="40"/>
                  <a:pt x="66" y="40"/>
                </a:cubicBezTo>
                <a:cubicBezTo>
                  <a:pt x="60" y="41"/>
                  <a:pt x="55" y="41"/>
                  <a:pt x="49" y="40"/>
                </a:cubicBezTo>
                <a:cubicBezTo>
                  <a:pt x="45" y="40"/>
                  <a:pt x="44" y="42"/>
                  <a:pt x="45" y="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698625" y="3279775"/>
            <a:ext cx="1230313" cy="2713038"/>
          </a:xfrm>
          <a:custGeom>
            <a:avLst/>
            <a:gdLst>
              <a:gd name="T0" fmla="*/ 69 w 110"/>
              <a:gd name="T1" fmla="*/ 122 h 242"/>
              <a:gd name="T2" fmla="*/ 69 w 110"/>
              <a:gd name="T3" fmla="*/ 242 h 242"/>
              <a:gd name="T4" fmla="*/ 33 w 110"/>
              <a:gd name="T5" fmla="*/ 242 h 242"/>
              <a:gd name="T6" fmla="*/ 33 w 110"/>
              <a:gd name="T7" fmla="*/ 40 h 242"/>
              <a:gd name="T8" fmla="*/ 32 w 110"/>
              <a:gd name="T9" fmla="*/ 39 h 242"/>
              <a:gd name="T10" fmla="*/ 29 w 110"/>
              <a:gd name="T11" fmla="*/ 48 h 242"/>
              <a:gd name="T12" fmla="*/ 23 w 110"/>
              <a:gd name="T13" fmla="*/ 112 h 242"/>
              <a:gd name="T14" fmla="*/ 24 w 110"/>
              <a:gd name="T15" fmla="*/ 126 h 242"/>
              <a:gd name="T16" fmla="*/ 13 w 110"/>
              <a:gd name="T17" fmla="*/ 138 h 242"/>
              <a:gd name="T18" fmla="*/ 1 w 110"/>
              <a:gd name="T19" fmla="*/ 126 h 242"/>
              <a:gd name="T20" fmla="*/ 2 w 110"/>
              <a:gd name="T21" fmla="*/ 62 h 242"/>
              <a:gd name="T22" fmla="*/ 18 w 110"/>
              <a:gd name="T23" fmla="*/ 15 h 242"/>
              <a:gd name="T24" fmla="*/ 44 w 110"/>
              <a:gd name="T25" fmla="*/ 1 h 242"/>
              <a:gd name="T26" fmla="*/ 47 w 110"/>
              <a:gd name="T27" fmla="*/ 1 h 242"/>
              <a:gd name="T28" fmla="*/ 67 w 110"/>
              <a:gd name="T29" fmla="*/ 10 h 242"/>
              <a:gd name="T30" fmla="*/ 76 w 110"/>
              <a:gd name="T31" fmla="*/ 10 h 242"/>
              <a:gd name="T32" fmla="*/ 81 w 110"/>
              <a:gd name="T33" fmla="*/ 3 h 242"/>
              <a:gd name="T34" fmla="*/ 85 w 110"/>
              <a:gd name="T35" fmla="*/ 1 h 242"/>
              <a:gd name="T36" fmla="*/ 96 w 110"/>
              <a:gd name="T37" fmla="*/ 1 h 242"/>
              <a:gd name="T38" fmla="*/ 87 w 110"/>
              <a:gd name="T39" fmla="*/ 34 h 242"/>
              <a:gd name="T40" fmla="*/ 79 w 110"/>
              <a:gd name="T41" fmla="*/ 39 h 242"/>
              <a:gd name="T42" fmla="*/ 85 w 110"/>
              <a:gd name="T43" fmla="*/ 43 h 242"/>
              <a:gd name="T44" fmla="*/ 85 w 110"/>
              <a:gd name="T45" fmla="*/ 60 h 242"/>
              <a:gd name="T46" fmla="*/ 86 w 110"/>
              <a:gd name="T47" fmla="*/ 113 h 242"/>
              <a:gd name="T48" fmla="*/ 102 w 110"/>
              <a:gd name="T49" fmla="*/ 129 h 242"/>
              <a:gd name="T50" fmla="*/ 110 w 110"/>
              <a:gd name="T51" fmla="*/ 129 h 242"/>
              <a:gd name="T52" fmla="*/ 110 w 110"/>
              <a:gd name="T53" fmla="*/ 242 h 242"/>
              <a:gd name="T54" fmla="*/ 75 w 110"/>
              <a:gd name="T55" fmla="*/ 242 h 242"/>
              <a:gd name="T56" fmla="*/ 75 w 110"/>
              <a:gd name="T57" fmla="*/ 236 h 242"/>
              <a:gd name="T58" fmla="*/ 75 w 110"/>
              <a:gd name="T59" fmla="*/ 127 h 242"/>
              <a:gd name="T60" fmla="*/ 69 w 110"/>
              <a:gd name="T61" fmla="*/ 122 h 242"/>
              <a:gd name="T62" fmla="*/ 52 w 110"/>
              <a:gd name="T63" fmla="*/ 42 h 242"/>
              <a:gd name="T64" fmla="*/ 60 w 110"/>
              <a:gd name="T65" fmla="*/ 42 h 242"/>
              <a:gd name="T66" fmla="*/ 64 w 110"/>
              <a:gd name="T67" fmla="*/ 39 h 242"/>
              <a:gd name="T68" fmla="*/ 61 w 110"/>
              <a:gd name="T69" fmla="*/ 37 h 242"/>
              <a:gd name="T70" fmla="*/ 43 w 110"/>
              <a:gd name="T71" fmla="*/ 37 h 242"/>
              <a:gd name="T72" fmla="*/ 40 w 110"/>
              <a:gd name="T73" fmla="*/ 39 h 242"/>
              <a:gd name="T74" fmla="*/ 43 w 110"/>
              <a:gd name="T75" fmla="*/ 42 h 242"/>
              <a:gd name="T76" fmla="*/ 52 w 110"/>
              <a:gd name="T77" fmla="*/ 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0" h="242">
                <a:moveTo>
                  <a:pt x="69" y="122"/>
                </a:moveTo>
                <a:cubicBezTo>
                  <a:pt x="69" y="162"/>
                  <a:pt x="69" y="202"/>
                  <a:pt x="69" y="242"/>
                </a:cubicBezTo>
                <a:cubicBezTo>
                  <a:pt x="57" y="242"/>
                  <a:pt x="45" y="242"/>
                  <a:pt x="33" y="242"/>
                </a:cubicBezTo>
                <a:cubicBezTo>
                  <a:pt x="33" y="174"/>
                  <a:pt x="33" y="107"/>
                  <a:pt x="33" y="40"/>
                </a:cubicBezTo>
                <a:cubicBezTo>
                  <a:pt x="33" y="40"/>
                  <a:pt x="32" y="39"/>
                  <a:pt x="32" y="39"/>
                </a:cubicBezTo>
                <a:cubicBezTo>
                  <a:pt x="31" y="42"/>
                  <a:pt x="29" y="45"/>
                  <a:pt x="29" y="48"/>
                </a:cubicBezTo>
                <a:cubicBezTo>
                  <a:pt x="22" y="69"/>
                  <a:pt x="23" y="91"/>
                  <a:pt x="23" y="112"/>
                </a:cubicBezTo>
                <a:cubicBezTo>
                  <a:pt x="23" y="116"/>
                  <a:pt x="24" y="121"/>
                  <a:pt x="24" y="126"/>
                </a:cubicBezTo>
                <a:cubicBezTo>
                  <a:pt x="24" y="133"/>
                  <a:pt x="19" y="138"/>
                  <a:pt x="13" y="138"/>
                </a:cubicBezTo>
                <a:cubicBezTo>
                  <a:pt x="7" y="139"/>
                  <a:pt x="1" y="133"/>
                  <a:pt x="1" y="126"/>
                </a:cubicBezTo>
                <a:cubicBezTo>
                  <a:pt x="1" y="105"/>
                  <a:pt x="0" y="83"/>
                  <a:pt x="2" y="62"/>
                </a:cubicBezTo>
                <a:cubicBezTo>
                  <a:pt x="4" y="46"/>
                  <a:pt x="8" y="29"/>
                  <a:pt x="18" y="15"/>
                </a:cubicBezTo>
                <a:cubicBezTo>
                  <a:pt x="24" y="7"/>
                  <a:pt x="32" y="0"/>
                  <a:pt x="44" y="1"/>
                </a:cubicBezTo>
                <a:cubicBezTo>
                  <a:pt x="45" y="1"/>
                  <a:pt x="46" y="1"/>
                  <a:pt x="47" y="1"/>
                </a:cubicBezTo>
                <a:cubicBezTo>
                  <a:pt x="56" y="0"/>
                  <a:pt x="63" y="2"/>
                  <a:pt x="67" y="10"/>
                </a:cubicBezTo>
                <a:cubicBezTo>
                  <a:pt x="70" y="15"/>
                  <a:pt x="73" y="14"/>
                  <a:pt x="76" y="10"/>
                </a:cubicBezTo>
                <a:cubicBezTo>
                  <a:pt x="78" y="8"/>
                  <a:pt x="79" y="5"/>
                  <a:pt x="81" y="3"/>
                </a:cubicBezTo>
                <a:cubicBezTo>
                  <a:pt x="82" y="2"/>
                  <a:pt x="84" y="1"/>
                  <a:pt x="85" y="1"/>
                </a:cubicBezTo>
                <a:cubicBezTo>
                  <a:pt x="88" y="1"/>
                  <a:pt x="92" y="1"/>
                  <a:pt x="96" y="1"/>
                </a:cubicBezTo>
                <a:cubicBezTo>
                  <a:pt x="93" y="13"/>
                  <a:pt x="89" y="24"/>
                  <a:pt x="87" y="34"/>
                </a:cubicBezTo>
                <a:cubicBezTo>
                  <a:pt x="84" y="36"/>
                  <a:pt x="81" y="38"/>
                  <a:pt x="79" y="39"/>
                </a:cubicBezTo>
                <a:cubicBezTo>
                  <a:pt x="81" y="40"/>
                  <a:pt x="83" y="42"/>
                  <a:pt x="85" y="43"/>
                </a:cubicBezTo>
                <a:cubicBezTo>
                  <a:pt x="85" y="48"/>
                  <a:pt x="85" y="54"/>
                  <a:pt x="85" y="60"/>
                </a:cubicBezTo>
                <a:cubicBezTo>
                  <a:pt x="85" y="78"/>
                  <a:pt x="86" y="95"/>
                  <a:pt x="86" y="113"/>
                </a:cubicBezTo>
                <a:cubicBezTo>
                  <a:pt x="86" y="121"/>
                  <a:pt x="95" y="129"/>
                  <a:pt x="102" y="129"/>
                </a:cubicBezTo>
                <a:cubicBezTo>
                  <a:pt x="104" y="129"/>
                  <a:pt x="107" y="129"/>
                  <a:pt x="110" y="129"/>
                </a:cubicBezTo>
                <a:cubicBezTo>
                  <a:pt x="110" y="167"/>
                  <a:pt x="110" y="204"/>
                  <a:pt x="110" y="242"/>
                </a:cubicBezTo>
                <a:cubicBezTo>
                  <a:pt x="98" y="242"/>
                  <a:pt x="87" y="242"/>
                  <a:pt x="75" y="242"/>
                </a:cubicBezTo>
                <a:cubicBezTo>
                  <a:pt x="75" y="240"/>
                  <a:pt x="75" y="238"/>
                  <a:pt x="75" y="236"/>
                </a:cubicBezTo>
                <a:cubicBezTo>
                  <a:pt x="75" y="199"/>
                  <a:pt x="75" y="163"/>
                  <a:pt x="75" y="127"/>
                </a:cubicBezTo>
                <a:cubicBezTo>
                  <a:pt x="75" y="123"/>
                  <a:pt x="75" y="120"/>
                  <a:pt x="69" y="122"/>
                </a:cubicBezTo>
                <a:close/>
                <a:moveTo>
                  <a:pt x="52" y="42"/>
                </a:moveTo>
                <a:cubicBezTo>
                  <a:pt x="55" y="42"/>
                  <a:pt x="58" y="42"/>
                  <a:pt x="60" y="42"/>
                </a:cubicBezTo>
                <a:cubicBezTo>
                  <a:pt x="62" y="41"/>
                  <a:pt x="63" y="40"/>
                  <a:pt x="64" y="39"/>
                </a:cubicBezTo>
                <a:cubicBezTo>
                  <a:pt x="63" y="38"/>
                  <a:pt x="62" y="37"/>
                  <a:pt x="61" y="37"/>
                </a:cubicBezTo>
                <a:cubicBezTo>
                  <a:pt x="55" y="36"/>
                  <a:pt x="49" y="36"/>
                  <a:pt x="43" y="37"/>
                </a:cubicBezTo>
                <a:cubicBezTo>
                  <a:pt x="42" y="37"/>
                  <a:pt x="41" y="38"/>
                  <a:pt x="40" y="39"/>
                </a:cubicBezTo>
                <a:cubicBezTo>
                  <a:pt x="41" y="40"/>
                  <a:pt x="42" y="41"/>
                  <a:pt x="43" y="42"/>
                </a:cubicBezTo>
                <a:cubicBezTo>
                  <a:pt x="46" y="42"/>
                  <a:pt x="49" y="42"/>
                  <a:pt x="52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4271963" y="3268663"/>
            <a:ext cx="1220788" cy="2724150"/>
          </a:xfrm>
          <a:custGeom>
            <a:avLst/>
            <a:gdLst>
              <a:gd name="T0" fmla="*/ 76 w 109"/>
              <a:gd name="T1" fmla="*/ 39 h 243"/>
              <a:gd name="T2" fmla="*/ 76 w 109"/>
              <a:gd name="T3" fmla="*/ 243 h 243"/>
              <a:gd name="T4" fmla="*/ 41 w 109"/>
              <a:gd name="T5" fmla="*/ 243 h 243"/>
              <a:gd name="T6" fmla="*/ 41 w 109"/>
              <a:gd name="T7" fmla="*/ 123 h 243"/>
              <a:gd name="T8" fmla="*/ 35 w 109"/>
              <a:gd name="T9" fmla="*/ 123 h 243"/>
              <a:gd name="T10" fmla="*/ 35 w 109"/>
              <a:gd name="T11" fmla="*/ 243 h 243"/>
              <a:gd name="T12" fmla="*/ 0 w 109"/>
              <a:gd name="T13" fmla="*/ 243 h 243"/>
              <a:gd name="T14" fmla="*/ 0 w 109"/>
              <a:gd name="T15" fmla="*/ 130 h 243"/>
              <a:gd name="T16" fmla="*/ 18 w 109"/>
              <a:gd name="T17" fmla="*/ 125 h 243"/>
              <a:gd name="T18" fmla="*/ 23 w 109"/>
              <a:gd name="T19" fmla="*/ 115 h 243"/>
              <a:gd name="T20" fmla="*/ 26 w 109"/>
              <a:gd name="T21" fmla="*/ 87 h 243"/>
              <a:gd name="T22" fmla="*/ 23 w 109"/>
              <a:gd name="T23" fmla="*/ 43 h 243"/>
              <a:gd name="T24" fmla="*/ 29 w 109"/>
              <a:gd name="T25" fmla="*/ 42 h 243"/>
              <a:gd name="T26" fmla="*/ 23 w 109"/>
              <a:gd name="T27" fmla="*/ 37 h 243"/>
              <a:gd name="T28" fmla="*/ 14 w 109"/>
              <a:gd name="T29" fmla="*/ 2 h 243"/>
              <a:gd name="T30" fmla="*/ 25 w 109"/>
              <a:gd name="T31" fmla="*/ 3 h 243"/>
              <a:gd name="T32" fmla="*/ 33 w 109"/>
              <a:gd name="T33" fmla="*/ 11 h 243"/>
              <a:gd name="T34" fmla="*/ 43 w 109"/>
              <a:gd name="T35" fmla="*/ 10 h 243"/>
              <a:gd name="T36" fmla="*/ 64 w 109"/>
              <a:gd name="T37" fmla="*/ 2 h 243"/>
              <a:gd name="T38" fmla="*/ 86 w 109"/>
              <a:gd name="T39" fmla="*/ 11 h 243"/>
              <a:gd name="T40" fmla="*/ 104 w 109"/>
              <a:gd name="T41" fmla="*/ 46 h 243"/>
              <a:gd name="T42" fmla="*/ 109 w 109"/>
              <a:gd name="T43" fmla="*/ 108 h 243"/>
              <a:gd name="T44" fmla="*/ 109 w 109"/>
              <a:gd name="T45" fmla="*/ 128 h 243"/>
              <a:gd name="T46" fmla="*/ 96 w 109"/>
              <a:gd name="T47" fmla="*/ 139 h 243"/>
              <a:gd name="T48" fmla="*/ 86 w 109"/>
              <a:gd name="T49" fmla="*/ 128 h 243"/>
              <a:gd name="T50" fmla="*/ 86 w 109"/>
              <a:gd name="T51" fmla="*/ 87 h 243"/>
              <a:gd name="T52" fmla="*/ 83 w 109"/>
              <a:gd name="T53" fmla="*/ 57 h 243"/>
              <a:gd name="T54" fmla="*/ 78 w 109"/>
              <a:gd name="T55" fmla="*/ 39 h 243"/>
              <a:gd name="T56" fmla="*/ 76 w 109"/>
              <a:gd name="T57" fmla="*/ 39 h 243"/>
              <a:gd name="T58" fmla="*/ 68 w 109"/>
              <a:gd name="T59" fmla="*/ 43 h 243"/>
              <a:gd name="T60" fmla="*/ 70 w 109"/>
              <a:gd name="T61" fmla="*/ 41 h 243"/>
              <a:gd name="T62" fmla="*/ 66 w 109"/>
              <a:gd name="T63" fmla="*/ 38 h 243"/>
              <a:gd name="T64" fmla="*/ 48 w 109"/>
              <a:gd name="T65" fmla="*/ 38 h 243"/>
              <a:gd name="T66" fmla="*/ 45 w 109"/>
              <a:gd name="T67" fmla="*/ 40 h 243"/>
              <a:gd name="T68" fmla="*/ 48 w 109"/>
              <a:gd name="T69" fmla="*/ 43 h 243"/>
              <a:gd name="T70" fmla="*/ 68 w 109"/>
              <a:gd name="T71" fmla="*/ 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9" h="243">
                <a:moveTo>
                  <a:pt x="76" y="39"/>
                </a:moveTo>
                <a:cubicBezTo>
                  <a:pt x="76" y="107"/>
                  <a:pt x="76" y="175"/>
                  <a:pt x="76" y="243"/>
                </a:cubicBezTo>
                <a:cubicBezTo>
                  <a:pt x="64" y="243"/>
                  <a:pt x="53" y="243"/>
                  <a:pt x="41" y="243"/>
                </a:cubicBezTo>
                <a:cubicBezTo>
                  <a:pt x="41" y="203"/>
                  <a:pt x="41" y="163"/>
                  <a:pt x="41" y="123"/>
                </a:cubicBezTo>
                <a:cubicBezTo>
                  <a:pt x="39" y="123"/>
                  <a:pt x="37" y="123"/>
                  <a:pt x="35" y="123"/>
                </a:cubicBezTo>
                <a:cubicBezTo>
                  <a:pt x="35" y="163"/>
                  <a:pt x="35" y="203"/>
                  <a:pt x="35" y="243"/>
                </a:cubicBezTo>
                <a:cubicBezTo>
                  <a:pt x="23" y="243"/>
                  <a:pt x="12" y="243"/>
                  <a:pt x="0" y="243"/>
                </a:cubicBezTo>
                <a:cubicBezTo>
                  <a:pt x="0" y="206"/>
                  <a:pt x="0" y="168"/>
                  <a:pt x="0" y="130"/>
                </a:cubicBezTo>
                <a:cubicBezTo>
                  <a:pt x="7" y="130"/>
                  <a:pt x="14" y="131"/>
                  <a:pt x="18" y="125"/>
                </a:cubicBezTo>
                <a:cubicBezTo>
                  <a:pt x="20" y="122"/>
                  <a:pt x="23" y="119"/>
                  <a:pt x="23" y="115"/>
                </a:cubicBezTo>
                <a:cubicBezTo>
                  <a:pt x="25" y="106"/>
                  <a:pt x="26" y="97"/>
                  <a:pt x="26" y="87"/>
                </a:cubicBezTo>
                <a:cubicBezTo>
                  <a:pt x="25" y="73"/>
                  <a:pt x="24" y="58"/>
                  <a:pt x="23" y="43"/>
                </a:cubicBezTo>
                <a:cubicBezTo>
                  <a:pt x="25" y="43"/>
                  <a:pt x="27" y="43"/>
                  <a:pt x="29" y="42"/>
                </a:cubicBezTo>
                <a:cubicBezTo>
                  <a:pt x="32" y="35"/>
                  <a:pt x="25" y="38"/>
                  <a:pt x="23" y="37"/>
                </a:cubicBezTo>
                <a:cubicBezTo>
                  <a:pt x="20" y="26"/>
                  <a:pt x="17" y="14"/>
                  <a:pt x="14" y="2"/>
                </a:cubicBezTo>
                <a:cubicBezTo>
                  <a:pt x="17" y="2"/>
                  <a:pt x="22" y="1"/>
                  <a:pt x="25" y="3"/>
                </a:cubicBezTo>
                <a:cubicBezTo>
                  <a:pt x="28" y="4"/>
                  <a:pt x="31" y="8"/>
                  <a:pt x="33" y="11"/>
                </a:cubicBezTo>
                <a:cubicBezTo>
                  <a:pt x="37" y="15"/>
                  <a:pt x="40" y="16"/>
                  <a:pt x="43" y="10"/>
                </a:cubicBezTo>
                <a:cubicBezTo>
                  <a:pt x="48" y="0"/>
                  <a:pt x="56" y="2"/>
                  <a:pt x="64" y="2"/>
                </a:cubicBezTo>
                <a:cubicBezTo>
                  <a:pt x="73" y="2"/>
                  <a:pt x="80" y="5"/>
                  <a:pt x="86" y="11"/>
                </a:cubicBezTo>
                <a:cubicBezTo>
                  <a:pt x="95" y="21"/>
                  <a:pt x="101" y="33"/>
                  <a:pt x="104" y="46"/>
                </a:cubicBezTo>
                <a:cubicBezTo>
                  <a:pt x="109" y="66"/>
                  <a:pt x="109" y="87"/>
                  <a:pt x="109" y="108"/>
                </a:cubicBezTo>
                <a:cubicBezTo>
                  <a:pt x="109" y="114"/>
                  <a:pt x="109" y="121"/>
                  <a:pt x="109" y="128"/>
                </a:cubicBezTo>
                <a:cubicBezTo>
                  <a:pt x="108" y="135"/>
                  <a:pt x="103" y="140"/>
                  <a:pt x="96" y="139"/>
                </a:cubicBezTo>
                <a:cubicBezTo>
                  <a:pt x="90" y="139"/>
                  <a:pt x="86" y="134"/>
                  <a:pt x="86" y="128"/>
                </a:cubicBezTo>
                <a:cubicBezTo>
                  <a:pt x="86" y="115"/>
                  <a:pt x="86" y="101"/>
                  <a:pt x="86" y="87"/>
                </a:cubicBezTo>
                <a:cubicBezTo>
                  <a:pt x="85" y="77"/>
                  <a:pt x="85" y="67"/>
                  <a:pt x="83" y="57"/>
                </a:cubicBezTo>
                <a:cubicBezTo>
                  <a:pt x="82" y="51"/>
                  <a:pt x="80" y="45"/>
                  <a:pt x="78" y="39"/>
                </a:cubicBezTo>
                <a:cubicBezTo>
                  <a:pt x="77" y="39"/>
                  <a:pt x="77" y="39"/>
                  <a:pt x="76" y="39"/>
                </a:cubicBezTo>
                <a:close/>
                <a:moveTo>
                  <a:pt x="68" y="43"/>
                </a:moveTo>
                <a:cubicBezTo>
                  <a:pt x="69" y="42"/>
                  <a:pt x="69" y="41"/>
                  <a:pt x="70" y="41"/>
                </a:cubicBezTo>
                <a:cubicBezTo>
                  <a:pt x="68" y="40"/>
                  <a:pt x="67" y="38"/>
                  <a:pt x="66" y="38"/>
                </a:cubicBezTo>
                <a:cubicBezTo>
                  <a:pt x="60" y="37"/>
                  <a:pt x="54" y="37"/>
                  <a:pt x="48" y="38"/>
                </a:cubicBezTo>
                <a:cubicBezTo>
                  <a:pt x="47" y="38"/>
                  <a:pt x="46" y="39"/>
                  <a:pt x="45" y="40"/>
                </a:cubicBezTo>
                <a:cubicBezTo>
                  <a:pt x="46" y="41"/>
                  <a:pt x="47" y="42"/>
                  <a:pt x="48" y="43"/>
                </a:cubicBezTo>
                <a:cubicBezTo>
                  <a:pt x="55" y="43"/>
                  <a:pt x="61" y="43"/>
                  <a:pt x="68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5313363" y="3616325"/>
            <a:ext cx="1096963" cy="2433638"/>
          </a:xfrm>
          <a:custGeom>
            <a:avLst/>
            <a:gdLst>
              <a:gd name="T0" fmla="*/ 0 w 98"/>
              <a:gd name="T1" fmla="*/ 114 h 217"/>
              <a:gd name="T2" fmla="*/ 18 w 98"/>
              <a:gd name="T3" fmla="*/ 105 h 217"/>
              <a:gd name="T4" fmla="*/ 21 w 98"/>
              <a:gd name="T5" fmla="*/ 97 h 217"/>
              <a:gd name="T6" fmla="*/ 21 w 98"/>
              <a:gd name="T7" fmla="*/ 47 h 217"/>
              <a:gd name="T8" fmla="*/ 21 w 98"/>
              <a:gd name="T9" fmla="*/ 41 h 217"/>
              <a:gd name="T10" fmla="*/ 29 w 98"/>
              <a:gd name="T11" fmla="*/ 36 h 217"/>
              <a:gd name="T12" fmla="*/ 20 w 98"/>
              <a:gd name="T13" fmla="*/ 33 h 217"/>
              <a:gd name="T14" fmla="*/ 14 w 98"/>
              <a:gd name="T15" fmla="*/ 5 h 217"/>
              <a:gd name="T16" fmla="*/ 35 w 98"/>
              <a:gd name="T17" fmla="*/ 14 h 217"/>
              <a:gd name="T18" fmla="*/ 38 w 98"/>
              <a:gd name="T19" fmla="*/ 12 h 217"/>
              <a:gd name="T20" fmla="*/ 64 w 98"/>
              <a:gd name="T21" fmla="*/ 4 h 217"/>
              <a:gd name="T22" fmla="*/ 85 w 98"/>
              <a:gd name="T23" fmla="*/ 19 h 217"/>
              <a:gd name="T24" fmla="*/ 97 w 98"/>
              <a:gd name="T25" fmla="*/ 65 h 217"/>
              <a:gd name="T26" fmla="*/ 97 w 98"/>
              <a:gd name="T27" fmla="*/ 113 h 217"/>
              <a:gd name="T28" fmla="*/ 82 w 98"/>
              <a:gd name="T29" fmla="*/ 122 h 217"/>
              <a:gd name="T30" fmla="*/ 78 w 98"/>
              <a:gd name="T31" fmla="*/ 113 h 217"/>
              <a:gd name="T32" fmla="*/ 78 w 98"/>
              <a:gd name="T33" fmla="*/ 73 h 217"/>
              <a:gd name="T34" fmla="*/ 73 w 98"/>
              <a:gd name="T35" fmla="*/ 39 h 217"/>
              <a:gd name="T36" fmla="*/ 70 w 98"/>
              <a:gd name="T37" fmla="*/ 39 h 217"/>
              <a:gd name="T38" fmla="*/ 70 w 98"/>
              <a:gd name="T39" fmla="*/ 45 h 217"/>
              <a:gd name="T40" fmla="*/ 70 w 98"/>
              <a:gd name="T41" fmla="*/ 208 h 217"/>
              <a:gd name="T42" fmla="*/ 62 w 98"/>
              <a:gd name="T43" fmla="*/ 217 h 217"/>
              <a:gd name="T44" fmla="*/ 38 w 98"/>
              <a:gd name="T45" fmla="*/ 217 h 217"/>
              <a:gd name="T46" fmla="*/ 38 w 98"/>
              <a:gd name="T47" fmla="*/ 110 h 217"/>
              <a:gd name="T48" fmla="*/ 33 w 98"/>
              <a:gd name="T49" fmla="*/ 114 h 217"/>
              <a:gd name="T50" fmla="*/ 33 w 98"/>
              <a:gd name="T51" fmla="*/ 209 h 217"/>
              <a:gd name="T52" fmla="*/ 32 w 98"/>
              <a:gd name="T53" fmla="*/ 217 h 217"/>
              <a:gd name="T54" fmla="*/ 4 w 98"/>
              <a:gd name="T55" fmla="*/ 217 h 217"/>
              <a:gd name="T56" fmla="*/ 0 w 98"/>
              <a:gd name="T57" fmla="*/ 213 h 217"/>
              <a:gd name="T58" fmla="*/ 0 w 98"/>
              <a:gd name="T59" fmla="*/ 114 h 217"/>
              <a:gd name="T60" fmla="*/ 66 w 98"/>
              <a:gd name="T61" fmla="*/ 36 h 217"/>
              <a:gd name="T62" fmla="*/ 41 w 98"/>
              <a:gd name="T63" fmla="*/ 34 h 217"/>
              <a:gd name="T64" fmla="*/ 45 w 98"/>
              <a:gd name="T65" fmla="*/ 39 h 217"/>
              <a:gd name="T66" fmla="*/ 66 w 98"/>
              <a:gd name="T67" fmla="*/ 3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8" h="217">
                <a:moveTo>
                  <a:pt x="0" y="114"/>
                </a:moveTo>
                <a:cubicBezTo>
                  <a:pt x="8" y="114"/>
                  <a:pt x="14" y="112"/>
                  <a:pt x="18" y="105"/>
                </a:cubicBezTo>
                <a:cubicBezTo>
                  <a:pt x="19" y="103"/>
                  <a:pt x="21" y="100"/>
                  <a:pt x="21" y="97"/>
                </a:cubicBezTo>
                <a:cubicBezTo>
                  <a:pt x="21" y="80"/>
                  <a:pt x="21" y="64"/>
                  <a:pt x="21" y="47"/>
                </a:cubicBezTo>
                <a:cubicBezTo>
                  <a:pt x="21" y="44"/>
                  <a:pt x="21" y="42"/>
                  <a:pt x="21" y="41"/>
                </a:cubicBezTo>
                <a:cubicBezTo>
                  <a:pt x="24" y="39"/>
                  <a:pt x="26" y="38"/>
                  <a:pt x="29" y="36"/>
                </a:cubicBezTo>
                <a:cubicBezTo>
                  <a:pt x="26" y="35"/>
                  <a:pt x="24" y="34"/>
                  <a:pt x="20" y="33"/>
                </a:cubicBezTo>
                <a:cubicBezTo>
                  <a:pt x="18" y="24"/>
                  <a:pt x="16" y="15"/>
                  <a:pt x="14" y="5"/>
                </a:cubicBezTo>
                <a:cubicBezTo>
                  <a:pt x="25" y="0"/>
                  <a:pt x="29" y="8"/>
                  <a:pt x="35" y="14"/>
                </a:cubicBezTo>
                <a:cubicBezTo>
                  <a:pt x="36" y="13"/>
                  <a:pt x="37" y="13"/>
                  <a:pt x="38" y="12"/>
                </a:cubicBezTo>
                <a:cubicBezTo>
                  <a:pt x="44" y="1"/>
                  <a:pt x="55" y="3"/>
                  <a:pt x="64" y="4"/>
                </a:cubicBezTo>
                <a:cubicBezTo>
                  <a:pt x="74" y="5"/>
                  <a:pt x="80" y="11"/>
                  <a:pt x="85" y="19"/>
                </a:cubicBezTo>
                <a:cubicBezTo>
                  <a:pt x="93" y="33"/>
                  <a:pt x="97" y="49"/>
                  <a:pt x="97" y="65"/>
                </a:cubicBezTo>
                <a:cubicBezTo>
                  <a:pt x="98" y="81"/>
                  <a:pt x="98" y="97"/>
                  <a:pt x="97" y="113"/>
                </a:cubicBezTo>
                <a:cubicBezTo>
                  <a:pt x="97" y="123"/>
                  <a:pt x="90" y="127"/>
                  <a:pt x="82" y="122"/>
                </a:cubicBezTo>
                <a:cubicBezTo>
                  <a:pt x="79" y="120"/>
                  <a:pt x="78" y="116"/>
                  <a:pt x="78" y="113"/>
                </a:cubicBezTo>
                <a:cubicBezTo>
                  <a:pt x="78" y="100"/>
                  <a:pt x="78" y="87"/>
                  <a:pt x="78" y="73"/>
                </a:cubicBezTo>
                <a:cubicBezTo>
                  <a:pt x="77" y="62"/>
                  <a:pt x="74" y="50"/>
                  <a:pt x="73" y="39"/>
                </a:cubicBezTo>
                <a:cubicBezTo>
                  <a:pt x="72" y="39"/>
                  <a:pt x="71" y="39"/>
                  <a:pt x="70" y="39"/>
                </a:cubicBezTo>
                <a:cubicBezTo>
                  <a:pt x="70" y="41"/>
                  <a:pt x="70" y="43"/>
                  <a:pt x="70" y="45"/>
                </a:cubicBezTo>
                <a:cubicBezTo>
                  <a:pt x="70" y="99"/>
                  <a:pt x="70" y="154"/>
                  <a:pt x="70" y="208"/>
                </a:cubicBezTo>
                <a:cubicBezTo>
                  <a:pt x="70" y="217"/>
                  <a:pt x="70" y="217"/>
                  <a:pt x="62" y="217"/>
                </a:cubicBezTo>
                <a:cubicBezTo>
                  <a:pt x="54" y="217"/>
                  <a:pt x="46" y="217"/>
                  <a:pt x="38" y="217"/>
                </a:cubicBezTo>
                <a:cubicBezTo>
                  <a:pt x="38" y="181"/>
                  <a:pt x="38" y="145"/>
                  <a:pt x="38" y="110"/>
                </a:cubicBezTo>
                <a:cubicBezTo>
                  <a:pt x="33" y="109"/>
                  <a:pt x="33" y="109"/>
                  <a:pt x="33" y="114"/>
                </a:cubicBezTo>
                <a:cubicBezTo>
                  <a:pt x="33" y="146"/>
                  <a:pt x="33" y="177"/>
                  <a:pt x="33" y="209"/>
                </a:cubicBezTo>
                <a:cubicBezTo>
                  <a:pt x="33" y="211"/>
                  <a:pt x="32" y="214"/>
                  <a:pt x="32" y="217"/>
                </a:cubicBezTo>
                <a:cubicBezTo>
                  <a:pt x="22" y="217"/>
                  <a:pt x="13" y="217"/>
                  <a:pt x="4" y="217"/>
                </a:cubicBezTo>
                <a:cubicBezTo>
                  <a:pt x="3" y="217"/>
                  <a:pt x="0" y="214"/>
                  <a:pt x="0" y="213"/>
                </a:cubicBezTo>
                <a:cubicBezTo>
                  <a:pt x="0" y="180"/>
                  <a:pt x="0" y="148"/>
                  <a:pt x="0" y="114"/>
                </a:cubicBezTo>
                <a:close/>
                <a:moveTo>
                  <a:pt x="66" y="36"/>
                </a:moveTo>
                <a:cubicBezTo>
                  <a:pt x="57" y="33"/>
                  <a:pt x="50" y="35"/>
                  <a:pt x="41" y="34"/>
                </a:cubicBezTo>
                <a:cubicBezTo>
                  <a:pt x="43" y="37"/>
                  <a:pt x="44" y="39"/>
                  <a:pt x="45" y="39"/>
                </a:cubicBezTo>
                <a:cubicBezTo>
                  <a:pt x="51" y="39"/>
                  <a:pt x="58" y="41"/>
                  <a:pt x="66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81050" y="3627438"/>
            <a:ext cx="1084263" cy="2411413"/>
          </a:xfrm>
          <a:custGeom>
            <a:avLst/>
            <a:gdLst>
              <a:gd name="T0" fmla="*/ 84 w 97"/>
              <a:gd name="T1" fmla="*/ 3 h 215"/>
              <a:gd name="T2" fmla="*/ 79 w 97"/>
              <a:gd name="T3" fmla="*/ 29 h 215"/>
              <a:gd name="T4" fmla="*/ 74 w 97"/>
              <a:gd name="T5" fmla="*/ 33 h 215"/>
              <a:gd name="T6" fmla="*/ 70 w 97"/>
              <a:gd name="T7" fmla="*/ 36 h 215"/>
              <a:gd name="T8" fmla="*/ 74 w 97"/>
              <a:gd name="T9" fmla="*/ 38 h 215"/>
              <a:gd name="T10" fmla="*/ 77 w 97"/>
              <a:gd name="T11" fmla="*/ 38 h 215"/>
              <a:gd name="T12" fmla="*/ 77 w 97"/>
              <a:gd name="T13" fmla="*/ 62 h 215"/>
              <a:gd name="T14" fmla="*/ 77 w 97"/>
              <a:gd name="T15" fmla="*/ 90 h 215"/>
              <a:gd name="T16" fmla="*/ 97 w 97"/>
              <a:gd name="T17" fmla="*/ 113 h 215"/>
              <a:gd name="T18" fmla="*/ 97 w 97"/>
              <a:gd name="T19" fmla="*/ 215 h 215"/>
              <a:gd name="T20" fmla="*/ 66 w 97"/>
              <a:gd name="T21" fmla="*/ 215 h 215"/>
              <a:gd name="T22" fmla="*/ 66 w 97"/>
              <a:gd name="T23" fmla="*/ 109 h 215"/>
              <a:gd name="T24" fmla="*/ 60 w 97"/>
              <a:gd name="T25" fmla="*/ 113 h 215"/>
              <a:gd name="T26" fmla="*/ 60 w 97"/>
              <a:gd name="T27" fmla="*/ 209 h 215"/>
              <a:gd name="T28" fmla="*/ 60 w 97"/>
              <a:gd name="T29" fmla="*/ 215 h 215"/>
              <a:gd name="T30" fmla="*/ 29 w 97"/>
              <a:gd name="T31" fmla="*/ 215 h 215"/>
              <a:gd name="T32" fmla="*/ 29 w 97"/>
              <a:gd name="T33" fmla="*/ 36 h 215"/>
              <a:gd name="T34" fmla="*/ 27 w 97"/>
              <a:gd name="T35" fmla="*/ 36 h 215"/>
              <a:gd name="T36" fmla="*/ 25 w 97"/>
              <a:gd name="T37" fmla="*/ 43 h 215"/>
              <a:gd name="T38" fmla="*/ 20 w 97"/>
              <a:gd name="T39" fmla="*/ 112 h 215"/>
              <a:gd name="T40" fmla="*/ 15 w 97"/>
              <a:gd name="T41" fmla="*/ 122 h 215"/>
              <a:gd name="T42" fmla="*/ 1 w 97"/>
              <a:gd name="T43" fmla="*/ 114 h 215"/>
              <a:gd name="T44" fmla="*/ 2 w 97"/>
              <a:gd name="T45" fmla="*/ 60 h 215"/>
              <a:gd name="T46" fmla="*/ 8 w 97"/>
              <a:gd name="T47" fmla="*/ 29 h 215"/>
              <a:gd name="T48" fmla="*/ 38 w 97"/>
              <a:gd name="T49" fmla="*/ 2 h 215"/>
              <a:gd name="T50" fmla="*/ 59 w 97"/>
              <a:gd name="T51" fmla="*/ 10 h 215"/>
              <a:gd name="T52" fmla="*/ 69 w 97"/>
              <a:gd name="T53" fmla="*/ 8 h 215"/>
              <a:gd name="T54" fmla="*/ 84 w 97"/>
              <a:gd name="T55" fmla="*/ 3 h 215"/>
              <a:gd name="T56" fmla="*/ 35 w 97"/>
              <a:gd name="T57" fmla="*/ 34 h 215"/>
              <a:gd name="T58" fmla="*/ 53 w 97"/>
              <a:gd name="T59" fmla="*/ 38 h 215"/>
              <a:gd name="T60" fmla="*/ 58 w 97"/>
              <a:gd name="T61" fmla="*/ 35 h 215"/>
              <a:gd name="T62" fmla="*/ 57 w 97"/>
              <a:gd name="T63" fmla="*/ 34 h 215"/>
              <a:gd name="T64" fmla="*/ 35 w 97"/>
              <a:gd name="T65" fmla="*/ 34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215">
                <a:moveTo>
                  <a:pt x="84" y="3"/>
                </a:moveTo>
                <a:cubicBezTo>
                  <a:pt x="82" y="12"/>
                  <a:pt x="81" y="20"/>
                  <a:pt x="79" y="29"/>
                </a:cubicBezTo>
                <a:cubicBezTo>
                  <a:pt x="79" y="31"/>
                  <a:pt x="76" y="32"/>
                  <a:pt x="74" y="33"/>
                </a:cubicBezTo>
                <a:cubicBezTo>
                  <a:pt x="73" y="34"/>
                  <a:pt x="71" y="35"/>
                  <a:pt x="70" y="36"/>
                </a:cubicBezTo>
                <a:cubicBezTo>
                  <a:pt x="71" y="37"/>
                  <a:pt x="73" y="37"/>
                  <a:pt x="74" y="38"/>
                </a:cubicBezTo>
                <a:cubicBezTo>
                  <a:pt x="75" y="38"/>
                  <a:pt x="76" y="38"/>
                  <a:pt x="77" y="38"/>
                </a:cubicBezTo>
                <a:cubicBezTo>
                  <a:pt x="77" y="46"/>
                  <a:pt x="76" y="54"/>
                  <a:pt x="77" y="62"/>
                </a:cubicBezTo>
                <a:cubicBezTo>
                  <a:pt x="77" y="71"/>
                  <a:pt x="77" y="81"/>
                  <a:pt x="77" y="90"/>
                </a:cubicBezTo>
                <a:cubicBezTo>
                  <a:pt x="76" y="104"/>
                  <a:pt x="83" y="112"/>
                  <a:pt x="97" y="113"/>
                </a:cubicBezTo>
                <a:cubicBezTo>
                  <a:pt x="97" y="147"/>
                  <a:pt x="97" y="181"/>
                  <a:pt x="97" y="215"/>
                </a:cubicBezTo>
                <a:cubicBezTo>
                  <a:pt x="87" y="215"/>
                  <a:pt x="77" y="215"/>
                  <a:pt x="66" y="215"/>
                </a:cubicBezTo>
                <a:cubicBezTo>
                  <a:pt x="66" y="180"/>
                  <a:pt x="66" y="144"/>
                  <a:pt x="66" y="109"/>
                </a:cubicBezTo>
                <a:cubicBezTo>
                  <a:pt x="60" y="107"/>
                  <a:pt x="60" y="110"/>
                  <a:pt x="60" y="113"/>
                </a:cubicBezTo>
                <a:cubicBezTo>
                  <a:pt x="60" y="145"/>
                  <a:pt x="60" y="177"/>
                  <a:pt x="60" y="209"/>
                </a:cubicBezTo>
                <a:cubicBezTo>
                  <a:pt x="60" y="211"/>
                  <a:pt x="60" y="213"/>
                  <a:pt x="60" y="215"/>
                </a:cubicBezTo>
                <a:cubicBezTo>
                  <a:pt x="50" y="215"/>
                  <a:pt x="40" y="215"/>
                  <a:pt x="29" y="215"/>
                </a:cubicBezTo>
                <a:cubicBezTo>
                  <a:pt x="29" y="155"/>
                  <a:pt x="29" y="96"/>
                  <a:pt x="29" y="36"/>
                </a:cubicBezTo>
                <a:cubicBezTo>
                  <a:pt x="28" y="36"/>
                  <a:pt x="28" y="36"/>
                  <a:pt x="27" y="36"/>
                </a:cubicBezTo>
                <a:cubicBezTo>
                  <a:pt x="27" y="38"/>
                  <a:pt x="26" y="40"/>
                  <a:pt x="25" y="43"/>
                </a:cubicBezTo>
                <a:cubicBezTo>
                  <a:pt x="20" y="65"/>
                  <a:pt x="20" y="89"/>
                  <a:pt x="20" y="112"/>
                </a:cubicBezTo>
                <a:cubicBezTo>
                  <a:pt x="21" y="116"/>
                  <a:pt x="20" y="120"/>
                  <a:pt x="15" y="122"/>
                </a:cubicBezTo>
                <a:cubicBezTo>
                  <a:pt x="8" y="124"/>
                  <a:pt x="1" y="121"/>
                  <a:pt x="1" y="114"/>
                </a:cubicBezTo>
                <a:cubicBezTo>
                  <a:pt x="1" y="96"/>
                  <a:pt x="0" y="78"/>
                  <a:pt x="2" y="60"/>
                </a:cubicBezTo>
                <a:cubicBezTo>
                  <a:pt x="2" y="50"/>
                  <a:pt x="5" y="39"/>
                  <a:pt x="8" y="29"/>
                </a:cubicBezTo>
                <a:cubicBezTo>
                  <a:pt x="13" y="15"/>
                  <a:pt x="22" y="3"/>
                  <a:pt x="38" y="2"/>
                </a:cubicBezTo>
                <a:cubicBezTo>
                  <a:pt x="45" y="2"/>
                  <a:pt x="54" y="0"/>
                  <a:pt x="59" y="10"/>
                </a:cubicBezTo>
                <a:cubicBezTo>
                  <a:pt x="61" y="14"/>
                  <a:pt x="66" y="13"/>
                  <a:pt x="69" y="8"/>
                </a:cubicBezTo>
                <a:cubicBezTo>
                  <a:pt x="72" y="1"/>
                  <a:pt x="78" y="3"/>
                  <a:pt x="84" y="3"/>
                </a:cubicBezTo>
                <a:close/>
                <a:moveTo>
                  <a:pt x="35" y="34"/>
                </a:moveTo>
                <a:cubicBezTo>
                  <a:pt x="36" y="38"/>
                  <a:pt x="40" y="39"/>
                  <a:pt x="53" y="38"/>
                </a:cubicBezTo>
                <a:cubicBezTo>
                  <a:pt x="55" y="38"/>
                  <a:pt x="56" y="36"/>
                  <a:pt x="58" y="35"/>
                </a:cubicBezTo>
                <a:cubicBezTo>
                  <a:pt x="57" y="35"/>
                  <a:pt x="57" y="34"/>
                  <a:pt x="57" y="34"/>
                </a:cubicBezTo>
                <a:cubicBezTo>
                  <a:pt x="50" y="34"/>
                  <a:pt x="43" y="34"/>
                  <a:pt x="35" y="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3197225" y="2057400"/>
            <a:ext cx="806450" cy="819150"/>
          </a:xfrm>
          <a:custGeom>
            <a:avLst/>
            <a:gdLst>
              <a:gd name="T0" fmla="*/ 36 w 72"/>
              <a:gd name="T1" fmla="*/ 72 h 73"/>
              <a:gd name="T2" fmla="*/ 0 w 72"/>
              <a:gd name="T3" fmla="*/ 37 h 73"/>
              <a:gd name="T4" fmla="*/ 36 w 72"/>
              <a:gd name="T5" fmla="*/ 1 h 73"/>
              <a:gd name="T6" fmla="*/ 72 w 72"/>
              <a:gd name="T7" fmla="*/ 37 h 73"/>
              <a:gd name="T8" fmla="*/ 36 w 72"/>
              <a:gd name="T9" fmla="*/ 72 h 73"/>
              <a:gd name="T10" fmla="*/ 8 w 72"/>
              <a:gd name="T11" fmla="*/ 29 h 73"/>
              <a:gd name="T12" fmla="*/ 42 w 72"/>
              <a:gd name="T13" fmla="*/ 43 h 73"/>
              <a:gd name="T14" fmla="*/ 64 w 72"/>
              <a:gd name="T15" fmla="*/ 27 h 73"/>
              <a:gd name="T16" fmla="*/ 8 w 72"/>
              <a:gd name="T17" fmla="*/ 2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73">
                <a:moveTo>
                  <a:pt x="36" y="72"/>
                </a:moveTo>
                <a:cubicBezTo>
                  <a:pt x="12" y="72"/>
                  <a:pt x="0" y="55"/>
                  <a:pt x="0" y="37"/>
                </a:cubicBezTo>
                <a:cubicBezTo>
                  <a:pt x="0" y="17"/>
                  <a:pt x="12" y="2"/>
                  <a:pt x="36" y="1"/>
                </a:cubicBezTo>
                <a:cubicBezTo>
                  <a:pt x="56" y="0"/>
                  <a:pt x="72" y="17"/>
                  <a:pt x="72" y="37"/>
                </a:cubicBezTo>
                <a:cubicBezTo>
                  <a:pt x="72" y="55"/>
                  <a:pt x="57" y="73"/>
                  <a:pt x="36" y="72"/>
                </a:cubicBezTo>
                <a:close/>
                <a:moveTo>
                  <a:pt x="8" y="29"/>
                </a:moveTo>
                <a:cubicBezTo>
                  <a:pt x="8" y="41"/>
                  <a:pt x="27" y="45"/>
                  <a:pt x="42" y="43"/>
                </a:cubicBezTo>
                <a:cubicBezTo>
                  <a:pt x="57" y="41"/>
                  <a:pt x="63" y="36"/>
                  <a:pt x="64" y="27"/>
                </a:cubicBezTo>
                <a:cubicBezTo>
                  <a:pt x="51" y="42"/>
                  <a:pt x="25" y="44"/>
                  <a:pt x="8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2135188" y="2473325"/>
            <a:ext cx="727075" cy="739775"/>
          </a:xfrm>
          <a:custGeom>
            <a:avLst/>
            <a:gdLst>
              <a:gd name="T0" fmla="*/ 33 w 65"/>
              <a:gd name="T1" fmla="*/ 0 h 66"/>
              <a:gd name="T2" fmla="*/ 65 w 65"/>
              <a:gd name="T3" fmla="*/ 33 h 66"/>
              <a:gd name="T4" fmla="*/ 32 w 65"/>
              <a:gd name="T5" fmla="*/ 65 h 66"/>
              <a:gd name="T6" fmla="*/ 0 w 65"/>
              <a:gd name="T7" fmla="*/ 33 h 66"/>
              <a:gd name="T8" fmla="*/ 33 w 65"/>
              <a:gd name="T9" fmla="*/ 0 h 66"/>
              <a:gd name="T10" fmla="*/ 58 w 65"/>
              <a:gd name="T11" fmla="*/ 26 h 66"/>
              <a:gd name="T12" fmla="*/ 7 w 65"/>
              <a:gd name="T13" fmla="*/ 26 h 66"/>
              <a:gd name="T14" fmla="*/ 37 w 65"/>
              <a:gd name="T15" fmla="*/ 39 h 66"/>
              <a:gd name="T16" fmla="*/ 58 w 65"/>
              <a:gd name="T17" fmla="*/ 2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66">
                <a:moveTo>
                  <a:pt x="33" y="0"/>
                </a:moveTo>
                <a:cubicBezTo>
                  <a:pt x="50" y="2"/>
                  <a:pt x="65" y="13"/>
                  <a:pt x="65" y="33"/>
                </a:cubicBezTo>
                <a:cubicBezTo>
                  <a:pt x="65" y="53"/>
                  <a:pt x="49" y="66"/>
                  <a:pt x="32" y="65"/>
                </a:cubicBezTo>
                <a:cubicBezTo>
                  <a:pt x="16" y="65"/>
                  <a:pt x="0" y="53"/>
                  <a:pt x="0" y="33"/>
                </a:cubicBezTo>
                <a:cubicBezTo>
                  <a:pt x="0" y="13"/>
                  <a:pt x="15" y="2"/>
                  <a:pt x="33" y="0"/>
                </a:cubicBezTo>
                <a:close/>
                <a:moveTo>
                  <a:pt x="58" y="26"/>
                </a:moveTo>
                <a:cubicBezTo>
                  <a:pt x="41" y="38"/>
                  <a:pt x="24" y="38"/>
                  <a:pt x="7" y="26"/>
                </a:cubicBezTo>
                <a:cubicBezTo>
                  <a:pt x="11" y="36"/>
                  <a:pt x="21" y="40"/>
                  <a:pt x="37" y="39"/>
                </a:cubicBezTo>
                <a:cubicBezTo>
                  <a:pt x="47" y="39"/>
                  <a:pt x="56" y="34"/>
                  <a:pt x="58" y="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auto">
          <a:xfrm>
            <a:off x="4327525" y="2473325"/>
            <a:ext cx="728663" cy="739775"/>
          </a:xfrm>
          <a:custGeom>
            <a:avLst/>
            <a:gdLst>
              <a:gd name="T0" fmla="*/ 33 w 65"/>
              <a:gd name="T1" fmla="*/ 0 h 66"/>
              <a:gd name="T2" fmla="*/ 65 w 65"/>
              <a:gd name="T3" fmla="*/ 33 h 66"/>
              <a:gd name="T4" fmla="*/ 33 w 65"/>
              <a:gd name="T5" fmla="*/ 65 h 66"/>
              <a:gd name="T6" fmla="*/ 0 w 65"/>
              <a:gd name="T7" fmla="*/ 33 h 66"/>
              <a:gd name="T8" fmla="*/ 33 w 65"/>
              <a:gd name="T9" fmla="*/ 0 h 66"/>
              <a:gd name="T10" fmla="*/ 8 w 65"/>
              <a:gd name="T11" fmla="*/ 27 h 66"/>
              <a:gd name="T12" fmla="*/ 39 w 65"/>
              <a:gd name="T13" fmla="*/ 39 h 66"/>
              <a:gd name="T14" fmla="*/ 57 w 65"/>
              <a:gd name="T15" fmla="*/ 27 h 66"/>
              <a:gd name="T16" fmla="*/ 8 w 65"/>
              <a:gd name="T17" fmla="*/ 2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66">
                <a:moveTo>
                  <a:pt x="33" y="0"/>
                </a:moveTo>
                <a:cubicBezTo>
                  <a:pt x="50" y="3"/>
                  <a:pt x="65" y="12"/>
                  <a:pt x="65" y="33"/>
                </a:cubicBezTo>
                <a:cubicBezTo>
                  <a:pt x="65" y="54"/>
                  <a:pt x="49" y="66"/>
                  <a:pt x="33" y="65"/>
                </a:cubicBezTo>
                <a:cubicBezTo>
                  <a:pt x="16" y="65"/>
                  <a:pt x="1" y="54"/>
                  <a:pt x="0" y="33"/>
                </a:cubicBezTo>
                <a:cubicBezTo>
                  <a:pt x="0" y="14"/>
                  <a:pt x="15" y="2"/>
                  <a:pt x="33" y="0"/>
                </a:cubicBezTo>
                <a:close/>
                <a:moveTo>
                  <a:pt x="8" y="27"/>
                </a:moveTo>
                <a:cubicBezTo>
                  <a:pt x="15" y="39"/>
                  <a:pt x="27" y="40"/>
                  <a:pt x="39" y="39"/>
                </a:cubicBezTo>
                <a:cubicBezTo>
                  <a:pt x="48" y="38"/>
                  <a:pt x="56" y="33"/>
                  <a:pt x="57" y="27"/>
                </a:cubicBezTo>
                <a:cubicBezTo>
                  <a:pt x="41" y="37"/>
                  <a:pt x="24" y="38"/>
                  <a:pt x="8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5391150" y="2921000"/>
            <a:ext cx="649288" cy="661988"/>
          </a:xfrm>
          <a:custGeom>
            <a:avLst/>
            <a:gdLst>
              <a:gd name="T0" fmla="*/ 28 w 58"/>
              <a:gd name="T1" fmla="*/ 58 h 59"/>
              <a:gd name="T2" fmla="*/ 0 w 58"/>
              <a:gd name="T3" fmla="*/ 30 h 59"/>
              <a:gd name="T4" fmla="*/ 28 w 58"/>
              <a:gd name="T5" fmla="*/ 1 h 59"/>
              <a:gd name="T6" fmla="*/ 57 w 58"/>
              <a:gd name="T7" fmla="*/ 29 h 59"/>
              <a:gd name="T8" fmla="*/ 28 w 58"/>
              <a:gd name="T9" fmla="*/ 58 h 59"/>
              <a:gd name="T10" fmla="*/ 50 w 58"/>
              <a:gd name="T11" fmla="*/ 24 h 59"/>
              <a:gd name="T12" fmla="*/ 7 w 58"/>
              <a:gd name="T13" fmla="*/ 23 h 59"/>
              <a:gd name="T14" fmla="*/ 29 w 58"/>
              <a:gd name="T15" fmla="*/ 35 h 59"/>
              <a:gd name="T16" fmla="*/ 50 w 58"/>
              <a:gd name="T17" fmla="*/ 2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59">
                <a:moveTo>
                  <a:pt x="28" y="58"/>
                </a:moveTo>
                <a:cubicBezTo>
                  <a:pt x="14" y="59"/>
                  <a:pt x="0" y="45"/>
                  <a:pt x="0" y="30"/>
                </a:cubicBezTo>
                <a:cubicBezTo>
                  <a:pt x="0" y="11"/>
                  <a:pt x="14" y="2"/>
                  <a:pt x="28" y="1"/>
                </a:cubicBezTo>
                <a:cubicBezTo>
                  <a:pt x="43" y="0"/>
                  <a:pt x="58" y="15"/>
                  <a:pt x="57" y="29"/>
                </a:cubicBezTo>
                <a:cubicBezTo>
                  <a:pt x="57" y="43"/>
                  <a:pt x="46" y="58"/>
                  <a:pt x="28" y="58"/>
                </a:cubicBezTo>
                <a:close/>
                <a:moveTo>
                  <a:pt x="50" y="24"/>
                </a:moveTo>
                <a:cubicBezTo>
                  <a:pt x="38" y="34"/>
                  <a:pt x="18" y="34"/>
                  <a:pt x="7" y="23"/>
                </a:cubicBezTo>
                <a:cubicBezTo>
                  <a:pt x="8" y="31"/>
                  <a:pt x="15" y="35"/>
                  <a:pt x="29" y="35"/>
                </a:cubicBezTo>
                <a:cubicBezTo>
                  <a:pt x="42" y="35"/>
                  <a:pt x="49" y="31"/>
                  <a:pt x="50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1171575" y="2921000"/>
            <a:ext cx="638175" cy="650875"/>
          </a:xfrm>
          <a:custGeom>
            <a:avLst/>
            <a:gdLst>
              <a:gd name="T0" fmla="*/ 28 w 57"/>
              <a:gd name="T1" fmla="*/ 58 h 58"/>
              <a:gd name="T2" fmla="*/ 0 w 57"/>
              <a:gd name="T3" fmla="*/ 30 h 58"/>
              <a:gd name="T4" fmla="*/ 29 w 57"/>
              <a:gd name="T5" fmla="*/ 1 h 58"/>
              <a:gd name="T6" fmla="*/ 57 w 57"/>
              <a:gd name="T7" fmla="*/ 29 h 58"/>
              <a:gd name="T8" fmla="*/ 28 w 57"/>
              <a:gd name="T9" fmla="*/ 58 h 58"/>
              <a:gd name="T10" fmla="*/ 50 w 57"/>
              <a:gd name="T11" fmla="*/ 22 h 58"/>
              <a:gd name="T12" fmla="*/ 29 w 57"/>
              <a:gd name="T13" fmla="*/ 31 h 58"/>
              <a:gd name="T14" fmla="*/ 7 w 57"/>
              <a:gd name="T15" fmla="*/ 26 h 58"/>
              <a:gd name="T16" fmla="*/ 37 w 57"/>
              <a:gd name="T17" fmla="*/ 34 h 58"/>
              <a:gd name="T18" fmla="*/ 50 w 57"/>
              <a:gd name="T19" fmla="*/ 2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58">
                <a:moveTo>
                  <a:pt x="28" y="58"/>
                </a:moveTo>
                <a:cubicBezTo>
                  <a:pt x="13" y="58"/>
                  <a:pt x="0" y="45"/>
                  <a:pt x="0" y="30"/>
                </a:cubicBezTo>
                <a:cubicBezTo>
                  <a:pt x="0" y="11"/>
                  <a:pt x="14" y="2"/>
                  <a:pt x="29" y="1"/>
                </a:cubicBezTo>
                <a:cubicBezTo>
                  <a:pt x="43" y="0"/>
                  <a:pt x="57" y="15"/>
                  <a:pt x="57" y="29"/>
                </a:cubicBezTo>
                <a:cubicBezTo>
                  <a:pt x="56" y="44"/>
                  <a:pt x="46" y="58"/>
                  <a:pt x="28" y="58"/>
                </a:cubicBezTo>
                <a:close/>
                <a:moveTo>
                  <a:pt x="50" y="22"/>
                </a:moveTo>
                <a:cubicBezTo>
                  <a:pt x="44" y="30"/>
                  <a:pt x="36" y="32"/>
                  <a:pt x="29" y="31"/>
                </a:cubicBezTo>
                <a:cubicBezTo>
                  <a:pt x="21" y="31"/>
                  <a:pt x="14" y="28"/>
                  <a:pt x="7" y="26"/>
                </a:cubicBezTo>
                <a:cubicBezTo>
                  <a:pt x="9" y="35"/>
                  <a:pt x="25" y="36"/>
                  <a:pt x="37" y="34"/>
                </a:cubicBezTo>
                <a:cubicBezTo>
                  <a:pt x="45" y="33"/>
                  <a:pt x="50" y="27"/>
                  <a:pt x="50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3622675" y="6015038"/>
            <a:ext cx="469900" cy="280988"/>
          </a:xfrm>
          <a:custGeom>
            <a:avLst/>
            <a:gdLst>
              <a:gd name="T0" fmla="*/ 1 w 42"/>
              <a:gd name="T1" fmla="*/ 0 h 25"/>
              <a:gd name="T2" fmla="*/ 40 w 42"/>
              <a:gd name="T3" fmla="*/ 0 h 25"/>
              <a:gd name="T4" fmla="*/ 32 w 42"/>
              <a:gd name="T5" fmla="*/ 20 h 25"/>
              <a:gd name="T6" fmla="*/ 11 w 42"/>
              <a:gd name="T7" fmla="*/ 20 h 25"/>
              <a:gd name="T8" fmla="*/ 1 w 4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5">
                <a:moveTo>
                  <a:pt x="1" y="0"/>
                </a:moveTo>
                <a:cubicBezTo>
                  <a:pt x="15" y="0"/>
                  <a:pt x="27" y="0"/>
                  <a:pt x="40" y="0"/>
                </a:cubicBezTo>
                <a:cubicBezTo>
                  <a:pt x="42" y="9"/>
                  <a:pt x="39" y="16"/>
                  <a:pt x="32" y="20"/>
                </a:cubicBezTo>
                <a:cubicBezTo>
                  <a:pt x="25" y="24"/>
                  <a:pt x="17" y="25"/>
                  <a:pt x="11" y="20"/>
                </a:cubicBezTo>
                <a:cubicBezTo>
                  <a:pt x="4" y="16"/>
                  <a:pt x="0" y="9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3097213" y="6015038"/>
            <a:ext cx="481013" cy="269875"/>
          </a:xfrm>
          <a:custGeom>
            <a:avLst/>
            <a:gdLst>
              <a:gd name="T0" fmla="*/ 2 w 43"/>
              <a:gd name="T1" fmla="*/ 0 h 24"/>
              <a:gd name="T2" fmla="*/ 40 w 43"/>
              <a:gd name="T3" fmla="*/ 0 h 24"/>
              <a:gd name="T4" fmla="*/ 33 w 43"/>
              <a:gd name="T5" fmla="*/ 20 h 24"/>
              <a:gd name="T6" fmla="*/ 12 w 43"/>
              <a:gd name="T7" fmla="*/ 21 h 24"/>
              <a:gd name="T8" fmla="*/ 2 w 4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4">
                <a:moveTo>
                  <a:pt x="2" y="0"/>
                </a:moveTo>
                <a:cubicBezTo>
                  <a:pt x="15" y="0"/>
                  <a:pt x="28" y="0"/>
                  <a:pt x="40" y="0"/>
                </a:cubicBezTo>
                <a:cubicBezTo>
                  <a:pt x="43" y="8"/>
                  <a:pt x="39" y="15"/>
                  <a:pt x="33" y="20"/>
                </a:cubicBezTo>
                <a:cubicBezTo>
                  <a:pt x="27" y="24"/>
                  <a:pt x="19" y="24"/>
                  <a:pt x="12" y="21"/>
                </a:cubicBezTo>
                <a:cubicBezTo>
                  <a:pt x="4" y="16"/>
                  <a:pt x="0" y="10"/>
                  <a:pt x="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4238625" y="6049963"/>
            <a:ext cx="436563" cy="234950"/>
          </a:xfrm>
          <a:custGeom>
            <a:avLst/>
            <a:gdLst>
              <a:gd name="T0" fmla="*/ 37 w 39"/>
              <a:gd name="T1" fmla="*/ 0 h 21"/>
              <a:gd name="T2" fmla="*/ 19 w 39"/>
              <a:gd name="T3" fmla="*/ 21 h 21"/>
              <a:gd name="T4" fmla="*/ 3 w 39"/>
              <a:gd name="T5" fmla="*/ 0 h 21"/>
              <a:gd name="T6" fmla="*/ 37 w 39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21">
                <a:moveTo>
                  <a:pt x="37" y="0"/>
                </a:moveTo>
                <a:cubicBezTo>
                  <a:pt x="39" y="15"/>
                  <a:pt x="28" y="21"/>
                  <a:pt x="19" y="21"/>
                </a:cubicBezTo>
                <a:cubicBezTo>
                  <a:pt x="11" y="21"/>
                  <a:pt x="0" y="13"/>
                  <a:pt x="3" y="0"/>
                </a:cubicBezTo>
                <a:cubicBezTo>
                  <a:pt x="14" y="0"/>
                  <a:pt x="25" y="0"/>
                  <a:pt x="3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2055813" y="6049963"/>
            <a:ext cx="425450" cy="257175"/>
          </a:xfrm>
          <a:custGeom>
            <a:avLst/>
            <a:gdLst>
              <a:gd name="T0" fmla="*/ 2 w 38"/>
              <a:gd name="T1" fmla="*/ 0 h 23"/>
              <a:gd name="T2" fmla="*/ 36 w 38"/>
              <a:gd name="T3" fmla="*/ 0 h 23"/>
              <a:gd name="T4" fmla="*/ 29 w 38"/>
              <a:gd name="T5" fmla="*/ 18 h 23"/>
              <a:gd name="T6" fmla="*/ 9 w 38"/>
              <a:gd name="T7" fmla="*/ 18 h 23"/>
              <a:gd name="T8" fmla="*/ 2 w 38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3">
                <a:moveTo>
                  <a:pt x="2" y="0"/>
                </a:moveTo>
                <a:cubicBezTo>
                  <a:pt x="13" y="0"/>
                  <a:pt x="25" y="0"/>
                  <a:pt x="36" y="0"/>
                </a:cubicBezTo>
                <a:cubicBezTo>
                  <a:pt x="38" y="8"/>
                  <a:pt x="34" y="14"/>
                  <a:pt x="29" y="18"/>
                </a:cubicBezTo>
                <a:cubicBezTo>
                  <a:pt x="23" y="22"/>
                  <a:pt x="16" y="23"/>
                  <a:pt x="9" y="18"/>
                </a:cubicBezTo>
                <a:cubicBezTo>
                  <a:pt x="3" y="14"/>
                  <a:pt x="0" y="8"/>
                  <a:pt x="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730750" y="6049963"/>
            <a:ext cx="403225" cy="246063"/>
          </a:xfrm>
          <a:custGeom>
            <a:avLst/>
            <a:gdLst>
              <a:gd name="T0" fmla="*/ 0 w 36"/>
              <a:gd name="T1" fmla="*/ 0 h 22"/>
              <a:gd name="T2" fmla="*/ 35 w 36"/>
              <a:gd name="T3" fmla="*/ 0 h 22"/>
              <a:gd name="T4" fmla="*/ 28 w 36"/>
              <a:gd name="T5" fmla="*/ 18 h 22"/>
              <a:gd name="T6" fmla="*/ 8 w 36"/>
              <a:gd name="T7" fmla="*/ 18 h 22"/>
              <a:gd name="T8" fmla="*/ 0 w 36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2">
                <a:moveTo>
                  <a:pt x="0" y="0"/>
                </a:moveTo>
                <a:cubicBezTo>
                  <a:pt x="12" y="0"/>
                  <a:pt x="23" y="0"/>
                  <a:pt x="35" y="0"/>
                </a:cubicBezTo>
                <a:cubicBezTo>
                  <a:pt x="36" y="7"/>
                  <a:pt x="34" y="14"/>
                  <a:pt x="28" y="18"/>
                </a:cubicBezTo>
                <a:cubicBezTo>
                  <a:pt x="21" y="22"/>
                  <a:pt x="14" y="22"/>
                  <a:pt x="8" y="18"/>
                </a:cubicBezTo>
                <a:cubicBezTo>
                  <a:pt x="2" y="14"/>
                  <a:pt x="0" y="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2514600" y="6049963"/>
            <a:ext cx="425450" cy="257175"/>
          </a:xfrm>
          <a:custGeom>
            <a:avLst/>
            <a:gdLst>
              <a:gd name="T0" fmla="*/ 2 w 38"/>
              <a:gd name="T1" fmla="*/ 0 h 23"/>
              <a:gd name="T2" fmla="*/ 37 w 38"/>
              <a:gd name="T3" fmla="*/ 0 h 23"/>
              <a:gd name="T4" fmla="*/ 29 w 38"/>
              <a:gd name="T5" fmla="*/ 18 h 23"/>
              <a:gd name="T6" fmla="*/ 9 w 38"/>
              <a:gd name="T7" fmla="*/ 18 h 23"/>
              <a:gd name="T8" fmla="*/ 2 w 38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3">
                <a:moveTo>
                  <a:pt x="2" y="0"/>
                </a:moveTo>
                <a:cubicBezTo>
                  <a:pt x="14" y="0"/>
                  <a:pt x="25" y="0"/>
                  <a:pt x="37" y="0"/>
                </a:cubicBezTo>
                <a:cubicBezTo>
                  <a:pt x="38" y="8"/>
                  <a:pt x="35" y="14"/>
                  <a:pt x="29" y="18"/>
                </a:cubicBezTo>
                <a:cubicBezTo>
                  <a:pt x="23" y="23"/>
                  <a:pt x="15" y="22"/>
                  <a:pt x="9" y="18"/>
                </a:cubicBezTo>
                <a:cubicBezTo>
                  <a:pt x="4" y="14"/>
                  <a:pt x="0" y="8"/>
                  <a:pt x="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5313363" y="6083300"/>
            <a:ext cx="368300" cy="234950"/>
          </a:xfrm>
          <a:custGeom>
            <a:avLst/>
            <a:gdLst>
              <a:gd name="T0" fmla="*/ 0 w 33"/>
              <a:gd name="T1" fmla="*/ 0 h 21"/>
              <a:gd name="T2" fmla="*/ 32 w 33"/>
              <a:gd name="T3" fmla="*/ 0 h 21"/>
              <a:gd name="T4" fmla="*/ 26 w 33"/>
              <a:gd name="T5" fmla="*/ 16 h 21"/>
              <a:gd name="T6" fmla="*/ 12 w 33"/>
              <a:gd name="T7" fmla="*/ 18 h 21"/>
              <a:gd name="T8" fmla="*/ 0 w 33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1">
                <a:moveTo>
                  <a:pt x="0" y="0"/>
                </a:moveTo>
                <a:cubicBezTo>
                  <a:pt x="11" y="0"/>
                  <a:pt x="21" y="0"/>
                  <a:pt x="32" y="0"/>
                </a:cubicBezTo>
                <a:cubicBezTo>
                  <a:pt x="33" y="6"/>
                  <a:pt x="31" y="12"/>
                  <a:pt x="26" y="16"/>
                </a:cubicBezTo>
                <a:cubicBezTo>
                  <a:pt x="22" y="19"/>
                  <a:pt x="17" y="21"/>
                  <a:pt x="12" y="18"/>
                </a:cubicBezTo>
                <a:cubicBezTo>
                  <a:pt x="4" y="15"/>
                  <a:pt x="1" y="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5716588" y="6072188"/>
            <a:ext cx="379413" cy="234950"/>
          </a:xfrm>
          <a:custGeom>
            <a:avLst/>
            <a:gdLst>
              <a:gd name="T0" fmla="*/ 3 w 34"/>
              <a:gd name="T1" fmla="*/ 0 h 21"/>
              <a:gd name="T2" fmla="*/ 31 w 34"/>
              <a:gd name="T3" fmla="*/ 0 h 21"/>
              <a:gd name="T4" fmla="*/ 34 w 34"/>
              <a:gd name="T5" fmla="*/ 3 h 21"/>
              <a:gd name="T6" fmla="*/ 17 w 34"/>
              <a:gd name="T7" fmla="*/ 20 h 21"/>
              <a:gd name="T8" fmla="*/ 3 w 34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1">
                <a:moveTo>
                  <a:pt x="3" y="0"/>
                </a:moveTo>
                <a:cubicBezTo>
                  <a:pt x="12" y="0"/>
                  <a:pt x="21" y="0"/>
                  <a:pt x="31" y="0"/>
                </a:cubicBezTo>
                <a:cubicBezTo>
                  <a:pt x="32" y="1"/>
                  <a:pt x="34" y="2"/>
                  <a:pt x="34" y="3"/>
                </a:cubicBezTo>
                <a:cubicBezTo>
                  <a:pt x="34" y="12"/>
                  <a:pt x="25" y="21"/>
                  <a:pt x="17" y="20"/>
                </a:cubicBezTo>
                <a:cubicBezTo>
                  <a:pt x="9" y="19"/>
                  <a:pt x="0" y="12"/>
                  <a:pt x="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08125" y="6083300"/>
            <a:ext cx="369888" cy="212725"/>
          </a:xfrm>
          <a:custGeom>
            <a:avLst/>
            <a:gdLst>
              <a:gd name="T0" fmla="*/ 32 w 33"/>
              <a:gd name="T1" fmla="*/ 0 h 19"/>
              <a:gd name="T2" fmla="*/ 17 w 33"/>
              <a:gd name="T3" fmla="*/ 19 h 19"/>
              <a:gd name="T4" fmla="*/ 1 w 33"/>
              <a:gd name="T5" fmla="*/ 0 h 19"/>
              <a:gd name="T6" fmla="*/ 32 w 33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19">
                <a:moveTo>
                  <a:pt x="32" y="0"/>
                </a:moveTo>
                <a:cubicBezTo>
                  <a:pt x="33" y="11"/>
                  <a:pt x="26" y="19"/>
                  <a:pt x="17" y="19"/>
                </a:cubicBezTo>
                <a:cubicBezTo>
                  <a:pt x="8" y="19"/>
                  <a:pt x="0" y="10"/>
                  <a:pt x="1" y="0"/>
                </a:cubicBezTo>
                <a:cubicBezTo>
                  <a:pt x="11" y="0"/>
                  <a:pt x="21" y="0"/>
                  <a:pt x="3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1104900" y="6083300"/>
            <a:ext cx="347663" cy="223838"/>
          </a:xfrm>
          <a:custGeom>
            <a:avLst/>
            <a:gdLst>
              <a:gd name="T0" fmla="*/ 0 w 31"/>
              <a:gd name="T1" fmla="*/ 0 h 20"/>
              <a:gd name="T2" fmla="*/ 31 w 31"/>
              <a:gd name="T3" fmla="*/ 0 h 20"/>
              <a:gd name="T4" fmla="*/ 26 w 31"/>
              <a:gd name="T5" fmla="*/ 15 h 20"/>
              <a:gd name="T6" fmla="*/ 7 w 31"/>
              <a:gd name="T7" fmla="*/ 16 h 20"/>
              <a:gd name="T8" fmla="*/ 0 w 31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0">
                <a:moveTo>
                  <a:pt x="0" y="0"/>
                </a:moveTo>
                <a:cubicBezTo>
                  <a:pt x="11" y="0"/>
                  <a:pt x="21" y="0"/>
                  <a:pt x="31" y="0"/>
                </a:cubicBezTo>
                <a:cubicBezTo>
                  <a:pt x="31" y="6"/>
                  <a:pt x="31" y="11"/>
                  <a:pt x="26" y="15"/>
                </a:cubicBezTo>
                <a:cubicBezTo>
                  <a:pt x="19" y="20"/>
                  <a:pt x="13" y="20"/>
                  <a:pt x="7" y="16"/>
                </a:cubicBezTo>
                <a:cubicBezTo>
                  <a:pt x="1" y="12"/>
                  <a:pt x="0" y="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xmlns="" id="{456E5E40-A674-43A3-A401-B4FE115ED4B6}"/>
              </a:ext>
            </a:extLst>
          </p:cNvPr>
          <p:cNvSpPr/>
          <p:nvPr/>
        </p:nvSpPr>
        <p:spPr>
          <a:xfrm rot="10800000">
            <a:off x="1005590" y="4215340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xmlns="" id="{558A37CD-75D1-4C3A-9FB3-A2D6A904A5A0}"/>
              </a:ext>
            </a:extLst>
          </p:cNvPr>
          <p:cNvSpPr/>
          <p:nvPr/>
        </p:nvSpPr>
        <p:spPr>
          <a:xfrm rot="10800000">
            <a:off x="3691192" y="3415007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xmlns="" id="{54C99963-81FF-4092-990B-7AD5A5F93E26}"/>
              </a:ext>
            </a:extLst>
          </p:cNvPr>
          <p:cNvSpPr/>
          <p:nvPr/>
        </p:nvSpPr>
        <p:spPr>
          <a:xfrm rot="10800000">
            <a:off x="6376794" y="2614674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xmlns="" id="{ECEA4985-DDAD-4669-88A5-93B1D23D8781}"/>
              </a:ext>
            </a:extLst>
          </p:cNvPr>
          <p:cNvSpPr/>
          <p:nvPr/>
        </p:nvSpPr>
        <p:spPr>
          <a:xfrm rot="10800000">
            <a:off x="9062396" y="1814341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8108AC-28DD-461A-84AE-98BBEFF25268}"/>
              </a:ext>
            </a:extLst>
          </p:cNvPr>
          <p:cNvSpPr txBox="1"/>
          <p:nvPr/>
        </p:nvSpPr>
        <p:spPr>
          <a:xfrm rot="18900000">
            <a:off x="967767" y="5157185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E4F4FE-CB71-4A5E-B9BB-BEA77340F00A}"/>
              </a:ext>
            </a:extLst>
          </p:cNvPr>
          <p:cNvSpPr txBox="1"/>
          <p:nvPr/>
        </p:nvSpPr>
        <p:spPr>
          <a:xfrm rot="18900000">
            <a:off x="3659700" y="4347090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7F29BB-C5EB-4257-9986-CA396088B338}"/>
              </a:ext>
            </a:extLst>
          </p:cNvPr>
          <p:cNvSpPr txBox="1"/>
          <p:nvPr/>
        </p:nvSpPr>
        <p:spPr>
          <a:xfrm rot="18900000">
            <a:off x="6351633" y="3536996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765D54-D7A1-4BDC-89D9-CE81445E7C8E}"/>
              </a:ext>
            </a:extLst>
          </p:cNvPr>
          <p:cNvSpPr txBox="1"/>
          <p:nvPr/>
        </p:nvSpPr>
        <p:spPr>
          <a:xfrm rot="18900000">
            <a:off x="9043565" y="2726902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B69C857-2040-4806-BEF2-35C06EE0A25A}"/>
              </a:ext>
            </a:extLst>
          </p:cNvPr>
          <p:cNvGrpSpPr/>
          <p:nvPr/>
        </p:nvGrpSpPr>
        <p:grpSpPr>
          <a:xfrm>
            <a:off x="909123" y="2554244"/>
            <a:ext cx="2076421" cy="1436955"/>
            <a:chOff x="1005509" y="2068468"/>
            <a:chExt cx="1982315" cy="1436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63A500E-3BA9-41A8-91AB-D9B321186607}"/>
                </a:ext>
              </a:extLst>
            </p:cNvPr>
            <p:cNvSpPr txBox="1"/>
            <p:nvPr/>
          </p:nvSpPr>
          <p:spPr>
            <a:xfrm>
              <a:off x="1005509" y="206846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A00AB27-ECF4-477C-8A50-0D0658E0E54E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321CBD5-756A-4262-9E52-6BE89CCA36FD}"/>
              </a:ext>
            </a:extLst>
          </p:cNvPr>
          <p:cNvGrpSpPr/>
          <p:nvPr/>
        </p:nvGrpSpPr>
        <p:grpSpPr>
          <a:xfrm>
            <a:off x="3673250" y="1757959"/>
            <a:ext cx="2076421" cy="1436955"/>
            <a:chOff x="2961536" y="1662708"/>
            <a:chExt cx="1982315" cy="14369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F738F30-1AE8-4D03-AD82-47A0308BEF71}"/>
                </a:ext>
              </a:extLst>
            </p:cNvPr>
            <p:cNvSpPr txBox="1"/>
            <p:nvPr/>
          </p:nvSpPr>
          <p:spPr>
            <a:xfrm>
              <a:off x="2961536" y="166270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DF54425-1CC5-4E08-ABDA-2819448609A6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2BCCB40-A607-4EC0-8880-6E68AF84AEAD}"/>
              </a:ext>
            </a:extLst>
          </p:cNvPr>
          <p:cNvGrpSpPr/>
          <p:nvPr/>
        </p:nvGrpSpPr>
        <p:grpSpPr>
          <a:xfrm>
            <a:off x="6437377" y="4647959"/>
            <a:ext cx="2076421" cy="1436955"/>
            <a:chOff x="4860032" y="4800357"/>
            <a:chExt cx="1982315" cy="14369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72A5D4F-6AB4-46D5-940A-FC52B4A39A49}"/>
                </a:ext>
              </a:extLst>
            </p:cNvPr>
            <p:cNvSpPr txBox="1"/>
            <p:nvPr/>
          </p:nvSpPr>
          <p:spPr>
            <a:xfrm>
              <a:off x="4860032" y="480035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68091B2-346D-47A0-A56F-E58B4C3F8A43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3255C7C-8F21-4E48-8271-2C7B78101732}"/>
              </a:ext>
            </a:extLst>
          </p:cNvPr>
          <p:cNvGrpSpPr/>
          <p:nvPr/>
        </p:nvGrpSpPr>
        <p:grpSpPr>
          <a:xfrm>
            <a:off x="9201503" y="4004075"/>
            <a:ext cx="2076421" cy="1436955"/>
            <a:chOff x="6816059" y="4394597"/>
            <a:chExt cx="1982315" cy="14369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2BA1102-6CEF-4FA9-8689-6B2F8479009B}"/>
                </a:ext>
              </a:extLst>
            </p:cNvPr>
            <p:cNvSpPr txBox="1"/>
            <p:nvPr/>
          </p:nvSpPr>
          <p:spPr>
            <a:xfrm>
              <a:off x="6816059" y="439459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E609E8E-A5A7-481D-99C6-FF7E133D8E53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xmlns="" id="{1ACDA9A8-F0A9-4AB1-B578-299DA7E01E5B}"/>
              </a:ext>
            </a:extLst>
          </p:cNvPr>
          <p:cNvSpPr/>
          <p:nvPr/>
        </p:nvSpPr>
        <p:spPr>
          <a:xfrm>
            <a:off x="2365074" y="438482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EA2B39D0-C431-4F2F-9F60-BEB250402015}"/>
              </a:ext>
            </a:extLst>
          </p:cNvPr>
          <p:cNvSpPr/>
          <p:nvPr/>
        </p:nvSpPr>
        <p:spPr>
          <a:xfrm>
            <a:off x="5085530" y="354451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xmlns="" id="{5DEFC0BC-B669-4CA9-919D-7758CE815246}"/>
              </a:ext>
            </a:extLst>
          </p:cNvPr>
          <p:cNvSpPr/>
          <p:nvPr/>
        </p:nvSpPr>
        <p:spPr>
          <a:xfrm>
            <a:off x="10484699" y="193043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D31929A5-F2BC-49C6-B691-2EF2432F5381}"/>
              </a:ext>
            </a:extLst>
          </p:cNvPr>
          <p:cNvSpPr/>
          <p:nvPr/>
        </p:nvSpPr>
        <p:spPr>
          <a:xfrm>
            <a:off x="7761573" y="27546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"/>
          <p:cNvSpPr txBox="1">
            <a:spLocks noGrp="1"/>
          </p:cNvSpPr>
          <p:nvPr>
            <p:ph type="sldNum" idx="4294967295"/>
          </p:nvPr>
        </p:nvSpPr>
        <p:spPr>
          <a:xfrm>
            <a:off x="11460163" y="6332538"/>
            <a:ext cx="731837" cy="5254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38</a:t>
            </a:fld>
            <a:endParaRPr dirty="0"/>
          </a:p>
        </p:txBody>
      </p:sp>
      <p:sp>
        <p:nvSpPr>
          <p:cNvPr id="388" name="Google Shape;388;p21"/>
          <p:cNvSpPr txBox="1">
            <a:spLocks noGrp="1"/>
          </p:cNvSpPr>
          <p:nvPr>
            <p:ph type="title" idx="4294967295"/>
          </p:nvPr>
        </p:nvSpPr>
        <p:spPr>
          <a:xfrm>
            <a:off x="4978" y="426197"/>
            <a:ext cx="8540750" cy="1143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also split your content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oogle Shape;1457;p23"/>
          <p:cNvGrpSpPr/>
          <p:nvPr/>
        </p:nvGrpSpPr>
        <p:grpSpPr>
          <a:xfrm>
            <a:off x="1014177" y="3894018"/>
            <a:ext cx="2414400" cy="1688833"/>
            <a:chOff x="775663" y="2806213"/>
            <a:chExt cx="1810800" cy="1266625"/>
          </a:xfrm>
        </p:grpSpPr>
        <p:sp>
          <p:nvSpPr>
            <p:cNvPr id="9" name="Google Shape;1458;p23"/>
            <p:cNvSpPr txBox="1"/>
            <p:nvPr/>
          </p:nvSpPr>
          <p:spPr>
            <a:xfrm>
              <a:off x="775663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2267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1459;p23"/>
            <p:cNvSpPr txBox="1"/>
            <p:nvPr/>
          </p:nvSpPr>
          <p:spPr>
            <a:xfrm>
              <a:off x="775663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>
                  <a:solidFill>
                    <a:srgbClr val="73503F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600">
                <a:solidFill>
                  <a:srgbClr val="7350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1460;p23"/>
            <p:cNvSpPr txBox="1"/>
            <p:nvPr/>
          </p:nvSpPr>
          <p:spPr>
            <a:xfrm>
              <a:off x="775663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5333" dirty="0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5333" dirty="0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1461;p23"/>
          <p:cNvGrpSpPr/>
          <p:nvPr/>
        </p:nvGrpSpPr>
        <p:grpSpPr>
          <a:xfrm>
            <a:off x="4868745" y="3894018"/>
            <a:ext cx="2414433" cy="1688833"/>
            <a:chOff x="3666588" y="2806213"/>
            <a:chExt cx="1810825" cy="1266625"/>
          </a:xfrm>
        </p:grpSpPr>
        <p:sp>
          <p:nvSpPr>
            <p:cNvPr id="13" name="Google Shape;1462;p23"/>
            <p:cNvSpPr txBox="1"/>
            <p:nvPr/>
          </p:nvSpPr>
          <p:spPr>
            <a:xfrm>
              <a:off x="3666613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267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1463;p23"/>
            <p:cNvSpPr txBox="1"/>
            <p:nvPr/>
          </p:nvSpPr>
          <p:spPr>
            <a:xfrm>
              <a:off x="3666613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>
                  <a:solidFill>
                    <a:srgbClr val="73503F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600">
                <a:solidFill>
                  <a:srgbClr val="7350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1464;p23"/>
            <p:cNvSpPr txBox="1"/>
            <p:nvPr/>
          </p:nvSpPr>
          <p:spPr>
            <a:xfrm>
              <a:off x="3666588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5333" dirty="0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99%</a:t>
              </a:r>
              <a:endParaRPr sz="5333" dirty="0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1465;p23"/>
          <p:cNvGrpSpPr/>
          <p:nvPr/>
        </p:nvGrpSpPr>
        <p:grpSpPr>
          <a:xfrm>
            <a:off x="8680411" y="3894018"/>
            <a:ext cx="2414467" cy="1688833"/>
            <a:chOff x="6525338" y="2806213"/>
            <a:chExt cx="1810850" cy="1266625"/>
          </a:xfrm>
        </p:grpSpPr>
        <p:sp>
          <p:nvSpPr>
            <p:cNvPr id="17" name="Google Shape;1466;p23"/>
            <p:cNvSpPr txBox="1"/>
            <p:nvPr/>
          </p:nvSpPr>
          <p:spPr>
            <a:xfrm>
              <a:off x="6525388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2267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467;p23"/>
            <p:cNvSpPr txBox="1"/>
            <p:nvPr/>
          </p:nvSpPr>
          <p:spPr>
            <a:xfrm>
              <a:off x="6525388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>
                  <a:solidFill>
                    <a:srgbClr val="73503F"/>
                  </a:solidFill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600">
                <a:solidFill>
                  <a:srgbClr val="7350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1468;p23"/>
            <p:cNvSpPr txBox="1"/>
            <p:nvPr/>
          </p:nvSpPr>
          <p:spPr>
            <a:xfrm>
              <a:off x="6525338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5333" dirty="0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 sz="5333" dirty="0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" name="Google Shape;1469;p23"/>
          <p:cNvGrpSpPr/>
          <p:nvPr/>
        </p:nvGrpSpPr>
        <p:grpSpPr>
          <a:xfrm>
            <a:off x="699994" y="5800434"/>
            <a:ext cx="3042901" cy="629233"/>
            <a:chOff x="540025" y="4236025"/>
            <a:chExt cx="2282176" cy="471925"/>
          </a:xfrm>
        </p:grpSpPr>
        <p:sp>
          <p:nvSpPr>
            <p:cNvPr id="21" name="Google Shape;1470;p23"/>
            <p:cNvSpPr/>
            <p:nvPr/>
          </p:nvSpPr>
          <p:spPr>
            <a:xfrm>
              <a:off x="540025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22" name="Google Shape;1471;p23"/>
            <p:cNvSpPr/>
            <p:nvPr/>
          </p:nvSpPr>
          <p:spPr>
            <a:xfrm>
              <a:off x="1110550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23" name="Google Shape;1472;p23"/>
            <p:cNvSpPr/>
            <p:nvPr/>
          </p:nvSpPr>
          <p:spPr>
            <a:xfrm>
              <a:off x="1681075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24" name="Google Shape;1473;p23"/>
            <p:cNvSpPr/>
            <p:nvPr/>
          </p:nvSpPr>
          <p:spPr>
            <a:xfrm>
              <a:off x="2251600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25" name="Google Shape;1474;p23"/>
            <p:cNvSpPr txBox="1"/>
            <p:nvPr/>
          </p:nvSpPr>
          <p:spPr>
            <a:xfrm>
              <a:off x="540026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1475;p23"/>
            <p:cNvSpPr txBox="1"/>
            <p:nvPr/>
          </p:nvSpPr>
          <p:spPr>
            <a:xfrm>
              <a:off x="1110551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1476;p23"/>
            <p:cNvSpPr txBox="1"/>
            <p:nvPr/>
          </p:nvSpPr>
          <p:spPr>
            <a:xfrm>
              <a:off x="1681076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2267" dirty="0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" name="Google Shape;1477;p23"/>
            <p:cNvSpPr txBox="1"/>
            <p:nvPr/>
          </p:nvSpPr>
          <p:spPr>
            <a:xfrm>
              <a:off x="2251601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" name="Google Shape;1478;p23"/>
          <p:cNvGrpSpPr/>
          <p:nvPr/>
        </p:nvGrpSpPr>
        <p:grpSpPr>
          <a:xfrm>
            <a:off x="4554511" y="5800434"/>
            <a:ext cx="3042901" cy="629233"/>
            <a:chOff x="3430913" y="4236025"/>
            <a:chExt cx="2282176" cy="471925"/>
          </a:xfrm>
        </p:grpSpPr>
        <p:sp>
          <p:nvSpPr>
            <p:cNvPr id="30" name="Google Shape;1479;p23"/>
            <p:cNvSpPr/>
            <p:nvPr/>
          </p:nvSpPr>
          <p:spPr>
            <a:xfrm>
              <a:off x="343091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31" name="Google Shape;1480;p23"/>
            <p:cNvSpPr/>
            <p:nvPr/>
          </p:nvSpPr>
          <p:spPr>
            <a:xfrm>
              <a:off x="4001438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32" name="Google Shape;1481;p23"/>
            <p:cNvSpPr/>
            <p:nvPr/>
          </p:nvSpPr>
          <p:spPr>
            <a:xfrm>
              <a:off x="457196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33" name="Google Shape;1482;p23"/>
            <p:cNvSpPr/>
            <p:nvPr/>
          </p:nvSpPr>
          <p:spPr>
            <a:xfrm>
              <a:off x="5142488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34" name="Google Shape;1483;p23"/>
            <p:cNvSpPr txBox="1"/>
            <p:nvPr/>
          </p:nvSpPr>
          <p:spPr>
            <a:xfrm>
              <a:off x="343091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" name="Google Shape;1484;p23"/>
            <p:cNvSpPr txBox="1"/>
            <p:nvPr/>
          </p:nvSpPr>
          <p:spPr>
            <a:xfrm>
              <a:off x="400143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1485;p23"/>
            <p:cNvSpPr txBox="1"/>
            <p:nvPr/>
          </p:nvSpPr>
          <p:spPr>
            <a:xfrm>
              <a:off x="457196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" name="Google Shape;1486;p23"/>
            <p:cNvSpPr txBox="1"/>
            <p:nvPr/>
          </p:nvSpPr>
          <p:spPr>
            <a:xfrm>
              <a:off x="514248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" name="Google Shape;1487;p23"/>
          <p:cNvGrpSpPr/>
          <p:nvPr/>
        </p:nvGrpSpPr>
        <p:grpSpPr>
          <a:xfrm>
            <a:off x="8366144" y="5800434"/>
            <a:ext cx="3042901" cy="629233"/>
            <a:chOff x="6321813" y="4236025"/>
            <a:chExt cx="2282176" cy="471925"/>
          </a:xfrm>
        </p:grpSpPr>
        <p:sp>
          <p:nvSpPr>
            <p:cNvPr id="39" name="Google Shape;1488;p23"/>
            <p:cNvSpPr/>
            <p:nvPr/>
          </p:nvSpPr>
          <p:spPr>
            <a:xfrm>
              <a:off x="632181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40" name="Google Shape;1489;p23"/>
            <p:cNvSpPr/>
            <p:nvPr/>
          </p:nvSpPr>
          <p:spPr>
            <a:xfrm>
              <a:off x="6892338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41" name="Google Shape;1490;p23"/>
            <p:cNvSpPr/>
            <p:nvPr/>
          </p:nvSpPr>
          <p:spPr>
            <a:xfrm>
              <a:off x="746286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42" name="Google Shape;1491;p23"/>
            <p:cNvSpPr/>
            <p:nvPr/>
          </p:nvSpPr>
          <p:spPr>
            <a:xfrm>
              <a:off x="8033388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EDC7A0"/>
                </a:solidFill>
              </a:endParaRPr>
            </a:p>
          </p:txBody>
        </p:sp>
        <p:sp>
          <p:nvSpPr>
            <p:cNvPr id="43" name="Google Shape;1492;p23"/>
            <p:cNvSpPr txBox="1"/>
            <p:nvPr/>
          </p:nvSpPr>
          <p:spPr>
            <a:xfrm>
              <a:off x="632181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" name="Google Shape;1493;p23"/>
            <p:cNvSpPr txBox="1"/>
            <p:nvPr/>
          </p:nvSpPr>
          <p:spPr>
            <a:xfrm>
              <a:off x="689233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" name="Google Shape;1494;p23"/>
            <p:cNvSpPr txBox="1"/>
            <p:nvPr/>
          </p:nvSpPr>
          <p:spPr>
            <a:xfrm>
              <a:off x="746286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" name="Google Shape;1495;p23"/>
            <p:cNvSpPr txBox="1"/>
            <p:nvPr/>
          </p:nvSpPr>
          <p:spPr>
            <a:xfrm>
              <a:off x="803338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1081088" y="1677988"/>
            <a:ext cx="2462212" cy="1874838"/>
            <a:chOff x="1081088" y="1677988"/>
            <a:chExt cx="2462212" cy="1874838"/>
          </a:xfrm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1081088" y="1677988"/>
              <a:ext cx="1690687" cy="1874838"/>
            </a:xfrm>
            <a:custGeom>
              <a:avLst/>
              <a:gdLst>
                <a:gd name="T0" fmla="*/ 40 w 449"/>
                <a:gd name="T1" fmla="*/ 92 h 497"/>
                <a:gd name="T2" fmla="*/ 139 w 449"/>
                <a:gd name="T3" fmla="*/ 32 h 497"/>
                <a:gd name="T4" fmla="*/ 165 w 449"/>
                <a:gd name="T5" fmla="*/ 45 h 497"/>
                <a:gd name="T6" fmla="*/ 234 w 449"/>
                <a:gd name="T7" fmla="*/ 129 h 497"/>
                <a:gd name="T8" fmla="*/ 272 w 449"/>
                <a:gd name="T9" fmla="*/ 118 h 497"/>
                <a:gd name="T10" fmla="*/ 267 w 449"/>
                <a:gd name="T11" fmla="*/ 114 h 497"/>
                <a:gd name="T12" fmla="*/ 278 w 449"/>
                <a:gd name="T13" fmla="*/ 6 h 497"/>
                <a:gd name="T14" fmla="*/ 348 w 449"/>
                <a:gd name="T15" fmla="*/ 33 h 497"/>
                <a:gd name="T16" fmla="*/ 438 w 449"/>
                <a:gd name="T17" fmla="*/ 129 h 497"/>
                <a:gd name="T18" fmla="*/ 347 w 449"/>
                <a:gd name="T19" fmla="*/ 176 h 497"/>
                <a:gd name="T20" fmla="*/ 343 w 449"/>
                <a:gd name="T21" fmla="*/ 206 h 497"/>
                <a:gd name="T22" fmla="*/ 341 w 449"/>
                <a:gd name="T23" fmla="*/ 341 h 497"/>
                <a:gd name="T24" fmla="*/ 329 w 449"/>
                <a:gd name="T25" fmla="*/ 489 h 497"/>
                <a:gd name="T26" fmla="*/ 271 w 449"/>
                <a:gd name="T27" fmla="*/ 494 h 497"/>
                <a:gd name="T28" fmla="*/ 259 w 449"/>
                <a:gd name="T29" fmla="*/ 348 h 497"/>
                <a:gd name="T30" fmla="*/ 244 w 449"/>
                <a:gd name="T31" fmla="*/ 332 h 497"/>
                <a:gd name="T32" fmla="*/ 205 w 449"/>
                <a:gd name="T33" fmla="*/ 222 h 497"/>
                <a:gd name="T34" fmla="*/ 233 w 449"/>
                <a:gd name="T35" fmla="*/ 165 h 497"/>
                <a:gd name="T36" fmla="*/ 142 w 449"/>
                <a:gd name="T37" fmla="*/ 216 h 497"/>
                <a:gd name="T38" fmla="*/ 139 w 449"/>
                <a:gd name="T39" fmla="*/ 354 h 497"/>
                <a:gd name="T40" fmla="*/ 128 w 449"/>
                <a:gd name="T41" fmla="*/ 496 h 497"/>
                <a:gd name="T42" fmla="*/ 75 w 449"/>
                <a:gd name="T43" fmla="*/ 497 h 497"/>
                <a:gd name="T44" fmla="*/ 58 w 449"/>
                <a:gd name="T45" fmla="*/ 351 h 497"/>
                <a:gd name="T46" fmla="*/ 43 w 449"/>
                <a:gd name="T47" fmla="*/ 335 h 497"/>
                <a:gd name="T48" fmla="*/ 3 w 449"/>
                <a:gd name="T49" fmla="*/ 226 h 497"/>
                <a:gd name="T50" fmla="*/ 61 w 449"/>
                <a:gd name="T51" fmla="*/ 125 h 497"/>
                <a:gd name="T52" fmla="*/ 146 w 449"/>
                <a:gd name="T53" fmla="*/ 86 h 497"/>
                <a:gd name="T54" fmla="*/ 131 w 449"/>
                <a:gd name="T55" fmla="*/ 130 h 497"/>
                <a:gd name="T56" fmla="*/ 184 w 449"/>
                <a:gd name="T57" fmla="*/ 132 h 497"/>
                <a:gd name="T58" fmla="*/ 384 w 449"/>
                <a:gd name="T59" fmla="*/ 129 h 497"/>
                <a:gd name="T60" fmla="*/ 317 w 449"/>
                <a:gd name="T61" fmla="*/ 115 h 497"/>
                <a:gd name="T62" fmla="*/ 341 w 449"/>
                <a:gd name="T63" fmla="*/ 135 h 497"/>
                <a:gd name="T64" fmla="*/ 252 w 449"/>
                <a:gd name="T65" fmla="*/ 221 h 497"/>
                <a:gd name="T66" fmla="*/ 246 w 449"/>
                <a:gd name="T67" fmla="*/ 234 h 497"/>
                <a:gd name="T68" fmla="*/ 252 w 449"/>
                <a:gd name="T69" fmla="*/ 221 h 497"/>
                <a:gd name="T70" fmla="*/ 52 w 449"/>
                <a:gd name="T71" fmla="*/ 25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497">
                  <a:moveTo>
                    <a:pt x="72" y="120"/>
                  </a:moveTo>
                  <a:cubicBezTo>
                    <a:pt x="57" y="113"/>
                    <a:pt x="47" y="105"/>
                    <a:pt x="40" y="92"/>
                  </a:cubicBezTo>
                  <a:cubicBezTo>
                    <a:pt x="26" y="64"/>
                    <a:pt x="36" y="31"/>
                    <a:pt x="62" y="15"/>
                  </a:cubicBezTo>
                  <a:cubicBezTo>
                    <a:pt x="88" y="0"/>
                    <a:pt x="121" y="7"/>
                    <a:pt x="139" y="32"/>
                  </a:cubicBezTo>
                  <a:cubicBezTo>
                    <a:pt x="141" y="35"/>
                    <a:pt x="143" y="37"/>
                    <a:pt x="147" y="36"/>
                  </a:cubicBezTo>
                  <a:cubicBezTo>
                    <a:pt x="155" y="35"/>
                    <a:pt x="160" y="39"/>
                    <a:pt x="165" y="45"/>
                  </a:cubicBezTo>
                  <a:cubicBezTo>
                    <a:pt x="182" y="66"/>
                    <a:pt x="199" y="86"/>
                    <a:pt x="216" y="107"/>
                  </a:cubicBezTo>
                  <a:cubicBezTo>
                    <a:pt x="222" y="114"/>
                    <a:pt x="229" y="121"/>
                    <a:pt x="234" y="129"/>
                  </a:cubicBezTo>
                  <a:cubicBezTo>
                    <a:pt x="238" y="133"/>
                    <a:pt x="241" y="139"/>
                    <a:pt x="244" y="144"/>
                  </a:cubicBezTo>
                  <a:cubicBezTo>
                    <a:pt x="248" y="130"/>
                    <a:pt x="258" y="122"/>
                    <a:pt x="272" y="118"/>
                  </a:cubicBezTo>
                  <a:cubicBezTo>
                    <a:pt x="272" y="117"/>
                    <a:pt x="272" y="117"/>
                    <a:pt x="271" y="116"/>
                  </a:cubicBezTo>
                  <a:cubicBezTo>
                    <a:pt x="270" y="116"/>
                    <a:pt x="268" y="115"/>
                    <a:pt x="267" y="114"/>
                  </a:cubicBezTo>
                  <a:cubicBezTo>
                    <a:pt x="245" y="103"/>
                    <a:pt x="232" y="80"/>
                    <a:pt x="235" y="56"/>
                  </a:cubicBezTo>
                  <a:cubicBezTo>
                    <a:pt x="237" y="32"/>
                    <a:pt x="255" y="12"/>
                    <a:pt x="278" y="6"/>
                  </a:cubicBezTo>
                  <a:cubicBezTo>
                    <a:pt x="301" y="0"/>
                    <a:pt x="326" y="9"/>
                    <a:pt x="340" y="29"/>
                  </a:cubicBezTo>
                  <a:cubicBezTo>
                    <a:pt x="342" y="32"/>
                    <a:pt x="344" y="34"/>
                    <a:pt x="348" y="33"/>
                  </a:cubicBezTo>
                  <a:cubicBezTo>
                    <a:pt x="354" y="33"/>
                    <a:pt x="360" y="35"/>
                    <a:pt x="364" y="40"/>
                  </a:cubicBezTo>
                  <a:cubicBezTo>
                    <a:pt x="389" y="70"/>
                    <a:pt x="414" y="100"/>
                    <a:pt x="438" y="129"/>
                  </a:cubicBezTo>
                  <a:cubicBezTo>
                    <a:pt x="449" y="143"/>
                    <a:pt x="443" y="161"/>
                    <a:pt x="425" y="164"/>
                  </a:cubicBezTo>
                  <a:cubicBezTo>
                    <a:pt x="399" y="168"/>
                    <a:pt x="373" y="172"/>
                    <a:pt x="347" y="176"/>
                  </a:cubicBezTo>
                  <a:cubicBezTo>
                    <a:pt x="346" y="176"/>
                    <a:pt x="344" y="176"/>
                    <a:pt x="343" y="177"/>
                  </a:cubicBezTo>
                  <a:cubicBezTo>
                    <a:pt x="343" y="186"/>
                    <a:pt x="343" y="196"/>
                    <a:pt x="343" y="206"/>
                  </a:cubicBezTo>
                  <a:cubicBezTo>
                    <a:pt x="344" y="237"/>
                    <a:pt x="345" y="267"/>
                    <a:pt x="345" y="298"/>
                  </a:cubicBezTo>
                  <a:cubicBezTo>
                    <a:pt x="345" y="312"/>
                    <a:pt x="343" y="327"/>
                    <a:pt x="341" y="341"/>
                  </a:cubicBezTo>
                  <a:cubicBezTo>
                    <a:pt x="339" y="372"/>
                    <a:pt x="336" y="403"/>
                    <a:pt x="334" y="435"/>
                  </a:cubicBezTo>
                  <a:cubicBezTo>
                    <a:pt x="332" y="453"/>
                    <a:pt x="331" y="471"/>
                    <a:pt x="329" y="489"/>
                  </a:cubicBezTo>
                  <a:cubicBezTo>
                    <a:pt x="329" y="491"/>
                    <a:pt x="327" y="494"/>
                    <a:pt x="326" y="494"/>
                  </a:cubicBezTo>
                  <a:cubicBezTo>
                    <a:pt x="308" y="494"/>
                    <a:pt x="290" y="494"/>
                    <a:pt x="271" y="494"/>
                  </a:cubicBezTo>
                  <a:cubicBezTo>
                    <a:pt x="271" y="487"/>
                    <a:pt x="270" y="480"/>
                    <a:pt x="269" y="474"/>
                  </a:cubicBezTo>
                  <a:cubicBezTo>
                    <a:pt x="266" y="432"/>
                    <a:pt x="263" y="390"/>
                    <a:pt x="259" y="348"/>
                  </a:cubicBezTo>
                  <a:cubicBezTo>
                    <a:pt x="259" y="346"/>
                    <a:pt x="257" y="344"/>
                    <a:pt x="256" y="343"/>
                  </a:cubicBezTo>
                  <a:cubicBezTo>
                    <a:pt x="250" y="341"/>
                    <a:pt x="246" y="337"/>
                    <a:pt x="244" y="332"/>
                  </a:cubicBezTo>
                  <a:cubicBezTo>
                    <a:pt x="230" y="302"/>
                    <a:pt x="217" y="272"/>
                    <a:pt x="204" y="242"/>
                  </a:cubicBezTo>
                  <a:cubicBezTo>
                    <a:pt x="201" y="235"/>
                    <a:pt x="201" y="229"/>
                    <a:pt x="205" y="222"/>
                  </a:cubicBezTo>
                  <a:cubicBezTo>
                    <a:pt x="213" y="205"/>
                    <a:pt x="222" y="188"/>
                    <a:pt x="231" y="170"/>
                  </a:cubicBezTo>
                  <a:cubicBezTo>
                    <a:pt x="232" y="168"/>
                    <a:pt x="233" y="166"/>
                    <a:pt x="233" y="165"/>
                  </a:cubicBezTo>
                  <a:cubicBezTo>
                    <a:pt x="203" y="170"/>
                    <a:pt x="172" y="175"/>
                    <a:pt x="142" y="179"/>
                  </a:cubicBezTo>
                  <a:cubicBezTo>
                    <a:pt x="142" y="192"/>
                    <a:pt x="142" y="204"/>
                    <a:pt x="142" y="216"/>
                  </a:cubicBezTo>
                  <a:cubicBezTo>
                    <a:pt x="143" y="238"/>
                    <a:pt x="143" y="260"/>
                    <a:pt x="144" y="282"/>
                  </a:cubicBezTo>
                  <a:cubicBezTo>
                    <a:pt x="145" y="306"/>
                    <a:pt x="141" y="330"/>
                    <a:pt x="139" y="354"/>
                  </a:cubicBezTo>
                  <a:cubicBezTo>
                    <a:pt x="137" y="389"/>
                    <a:pt x="134" y="424"/>
                    <a:pt x="131" y="459"/>
                  </a:cubicBezTo>
                  <a:cubicBezTo>
                    <a:pt x="130" y="471"/>
                    <a:pt x="129" y="484"/>
                    <a:pt x="128" y="496"/>
                  </a:cubicBezTo>
                  <a:cubicBezTo>
                    <a:pt x="126" y="497"/>
                    <a:pt x="124" y="497"/>
                    <a:pt x="123" y="497"/>
                  </a:cubicBezTo>
                  <a:cubicBezTo>
                    <a:pt x="107" y="497"/>
                    <a:pt x="91" y="497"/>
                    <a:pt x="75" y="497"/>
                  </a:cubicBezTo>
                  <a:cubicBezTo>
                    <a:pt x="71" y="497"/>
                    <a:pt x="70" y="496"/>
                    <a:pt x="70" y="492"/>
                  </a:cubicBezTo>
                  <a:cubicBezTo>
                    <a:pt x="66" y="445"/>
                    <a:pt x="62" y="398"/>
                    <a:pt x="58" y="351"/>
                  </a:cubicBezTo>
                  <a:cubicBezTo>
                    <a:pt x="58" y="348"/>
                    <a:pt x="57" y="347"/>
                    <a:pt x="55" y="346"/>
                  </a:cubicBezTo>
                  <a:cubicBezTo>
                    <a:pt x="49" y="344"/>
                    <a:pt x="45" y="340"/>
                    <a:pt x="43" y="335"/>
                  </a:cubicBezTo>
                  <a:cubicBezTo>
                    <a:pt x="30" y="305"/>
                    <a:pt x="16" y="275"/>
                    <a:pt x="3" y="245"/>
                  </a:cubicBezTo>
                  <a:cubicBezTo>
                    <a:pt x="0" y="238"/>
                    <a:pt x="0" y="232"/>
                    <a:pt x="3" y="226"/>
                  </a:cubicBezTo>
                  <a:cubicBezTo>
                    <a:pt x="18" y="196"/>
                    <a:pt x="34" y="166"/>
                    <a:pt x="49" y="135"/>
                  </a:cubicBezTo>
                  <a:cubicBezTo>
                    <a:pt x="51" y="130"/>
                    <a:pt x="56" y="127"/>
                    <a:pt x="61" y="125"/>
                  </a:cubicBezTo>
                  <a:cubicBezTo>
                    <a:pt x="64" y="124"/>
                    <a:pt x="67" y="122"/>
                    <a:pt x="72" y="120"/>
                  </a:cubicBezTo>
                  <a:close/>
                  <a:moveTo>
                    <a:pt x="146" y="86"/>
                  </a:moveTo>
                  <a:cubicBezTo>
                    <a:pt x="140" y="100"/>
                    <a:pt x="130" y="110"/>
                    <a:pt x="117" y="117"/>
                  </a:cubicBezTo>
                  <a:cubicBezTo>
                    <a:pt x="122" y="121"/>
                    <a:pt x="129" y="125"/>
                    <a:pt x="131" y="130"/>
                  </a:cubicBezTo>
                  <a:cubicBezTo>
                    <a:pt x="136" y="138"/>
                    <a:pt x="142" y="139"/>
                    <a:pt x="150" y="137"/>
                  </a:cubicBezTo>
                  <a:cubicBezTo>
                    <a:pt x="161" y="135"/>
                    <a:pt x="172" y="133"/>
                    <a:pt x="184" y="132"/>
                  </a:cubicBezTo>
                  <a:cubicBezTo>
                    <a:pt x="171" y="116"/>
                    <a:pt x="158" y="101"/>
                    <a:pt x="146" y="86"/>
                  </a:cubicBezTo>
                  <a:close/>
                  <a:moveTo>
                    <a:pt x="384" y="129"/>
                  </a:moveTo>
                  <a:cubicBezTo>
                    <a:pt x="372" y="113"/>
                    <a:pt x="359" y="98"/>
                    <a:pt x="347" y="83"/>
                  </a:cubicBezTo>
                  <a:cubicBezTo>
                    <a:pt x="340" y="97"/>
                    <a:pt x="331" y="108"/>
                    <a:pt x="317" y="115"/>
                  </a:cubicBezTo>
                  <a:cubicBezTo>
                    <a:pt x="326" y="119"/>
                    <a:pt x="333" y="126"/>
                    <a:pt x="337" y="134"/>
                  </a:cubicBezTo>
                  <a:cubicBezTo>
                    <a:pt x="338" y="135"/>
                    <a:pt x="340" y="136"/>
                    <a:pt x="341" y="135"/>
                  </a:cubicBezTo>
                  <a:cubicBezTo>
                    <a:pt x="355" y="133"/>
                    <a:pt x="369" y="131"/>
                    <a:pt x="384" y="129"/>
                  </a:cubicBezTo>
                  <a:close/>
                  <a:moveTo>
                    <a:pt x="252" y="221"/>
                  </a:moveTo>
                  <a:cubicBezTo>
                    <a:pt x="252" y="221"/>
                    <a:pt x="251" y="221"/>
                    <a:pt x="251" y="221"/>
                  </a:cubicBezTo>
                  <a:cubicBezTo>
                    <a:pt x="249" y="225"/>
                    <a:pt x="245" y="230"/>
                    <a:pt x="246" y="234"/>
                  </a:cubicBezTo>
                  <a:cubicBezTo>
                    <a:pt x="246" y="240"/>
                    <a:pt x="250" y="245"/>
                    <a:pt x="252" y="250"/>
                  </a:cubicBezTo>
                  <a:cubicBezTo>
                    <a:pt x="252" y="240"/>
                    <a:pt x="252" y="231"/>
                    <a:pt x="252" y="221"/>
                  </a:cubicBezTo>
                  <a:close/>
                  <a:moveTo>
                    <a:pt x="52" y="222"/>
                  </a:moveTo>
                  <a:cubicBezTo>
                    <a:pt x="43" y="235"/>
                    <a:pt x="43" y="240"/>
                    <a:pt x="52" y="252"/>
                  </a:cubicBezTo>
                  <a:cubicBezTo>
                    <a:pt x="52" y="243"/>
                    <a:pt x="52" y="233"/>
                    <a:pt x="52" y="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6"/>
            <p:cNvSpPr>
              <a:spLocks noEditPoints="1"/>
            </p:cNvSpPr>
            <p:nvPr/>
          </p:nvSpPr>
          <p:spPr bwMode="auto">
            <a:xfrm>
              <a:off x="2606675" y="1677988"/>
              <a:ext cx="936625" cy="1863725"/>
            </a:xfrm>
            <a:custGeom>
              <a:avLst/>
              <a:gdLst>
                <a:gd name="T0" fmla="*/ 128 w 249"/>
                <a:gd name="T1" fmla="*/ 494 h 494"/>
                <a:gd name="T2" fmla="*/ 124 w 249"/>
                <a:gd name="T3" fmla="*/ 494 h 494"/>
                <a:gd name="T4" fmla="*/ 75 w 249"/>
                <a:gd name="T5" fmla="*/ 494 h 494"/>
                <a:gd name="T6" fmla="*/ 70 w 249"/>
                <a:gd name="T7" fmla="*/ 490 h 494"/>
                <a:gd name="T8" fmla="*/ 60 w 249"/>
                <a:gd name="T9" fmla="*/ 361 h 494"/>
                <a:gd name="T10" fmla="*/ 59 w 249"/>
                <a:gd name="T11" fmla="*/ 356 h 494"/>
                <a:gd name="T12" fmla="*/ 51 w 249"/>
                <a:gd name="T13" fmla="*/ 340 h 494"/>
                <a:gd name="T14" fmla="*/ 43 w 249"/>
                <a:gd name="T15" fmla="*/ 331 h 494"/>
                <a:gd name="T16" fmla="*/ 4 w 249"/>
                <a:gd name="T17" fmla="*/ 243 h 494"/>
                <a:gd name="T18" fmla="*/ 4 w 249"/>
                <a:gd name="T19" fmla="*/ 223 h 494"/>
                <a:gd name="T20" fmla="*/ 49 w 249"/>
                <a:gd name="T21" fmla="*/ 133 h 494"/>
                <a:gd name="T22" fmla="*/ 61 w 249"/>
                <a:gd name="T23" fmla="*/ 122 h 494"/>
                <a:gd name="T24" fmla="*/ 72 w 249"/>
                <a:gd name="T25" fmla="*/ 117 h 494"/>
                <a:gd name="T26" fmla="*/ 67 w 249"/>
                <a:gd name="T27" fmla="*/ 114 h 494"/>
                <a:gd name="T28" fmla="*/ 34 w 249"/>
                <a:gd name="T29" fmla="*/ 55 h 494"/>
                <a:gd name="T30" fmla="*/ 77 w 249"/>
                <a:gd name="T31" fmla="*/ 6 h 494"/>
                <a:gd name="T32" fmla="*/ 139 w 249"/>
                <a:gd name="T33" fmla="*/ 29 h 494"/>
                <a:gd name="T34" fmla="*/ 147 w 249"/>
                <a:gd name="T35" fmla="*/ 33 h 494"/>
                <a:gd name="T36" fmla="*/ 164 w 249"/>
                <a:gd name="T37" fmla="*/ 40 h 494"/>
                <a:gd name="T38" fmla="*/ 239 w 249"/>
                <a:gd name="T39" fmla="*/ 131 h 494"/>
                <a:gd name="T40" fmla="*/ 225 w 249"/>
                <a:gd name="T41" fmla="*/ 163 h 494"/>
                <a:gd name="T42" fmla="*/ 148 w 249"/>
                <a:gd name="T43" fmla="*/ 176 h 494"/>
                <a:gd name="T44" fmla="*/ 143 w 249"/>
                <a:gd name="T45" fmla="*/ 177 h 494"/>
                <a:gd name="T46" fmla="*/ 143 w 249"/>
                <a:gd name="T47" fmla="*/ 222 h 494"/>
                <a:gd name="T48" fmla="*/ 144 w 249"/>
                <a:gd name="T49" fmla="*/ 298 h 494"/>
                <a:gd name="T50" fmla="*/ 140 w 249"/>
                <a:gd name="T51" fmla="*/ 350 h 494"/>
                <a:gd name="T52" fmla="*/ 132 w 249"/>
                <a:gd name="T53" fmla="*/ 444 h 494"/>
                <a:gd name="T54" fmla="*/ 128 w 249"/>
                <a:gd name="T55" fmla="*/ 494 h 494"/>
                <a:gd name="T56" fmla="*/ 184 w 249"/>
                <a:gd name="T57" fmla="*/ 129 h 494"/>
                <a:gd name="T58" fmla="*/ 146 w 249"/>
                <a:gd name="T59" fmla="*/ 83 h 494"/>
                <a:gd name="T60" fmla="*/ 116 w 249"/>
                <a:gd name="T61" fmla="*/ 115 h 494"/>
                <a:gd name="T62" fmla="*/ 137 w 249"/>
                <a:gd name="T63" fmla="*/ 134 h 494"/>
                <a:gd name="T64" fmla="*/ 140 w 249"/>
                <a:gd name="T65" fmla="*/ 135 h 494"/>
                <a:gd name="T66" fmla="*/ 184 w 249"/>
                <a:gd name="T67" fmla="*/ 129 h 494"/>
                <a:gd name="T68" fmla="*/ 52 w 249"/>
                <a:gd name="T69" fmla="*/ 221 h 494"/>
                <a:gd name="T70" fmla="*/ 51 w 249"/>
                <a:gd name="T71" fmla="*/ 221 h 494"/>
                <a:gd name="T72" fmla="*/ 47 w 249"/>
                <a:gd name="T73" fmla="*/ 227 h 494"/>
                <a:gd name="T74" fmla="*/ 45 w 249"/>
                <a:gd name="T75" fmla="*/ 235 h 494"/>
                <a:gd name="T76" fmla="*/ 52 w 249"/>
                <a:gd name="T77" fmla="*/ 250 h 494"/>
                <a:gd name="T78" fmla="*/ 52 w 249"/>
                <a:gd name="T79" fmla="*/ 22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494">
                  <a:moveTo>
                    <a:pt x="128" y="494"/>
                  </a:moveTo>
                  <a:cubicBezTo>
                    <a:pt x="126" y="494"/>
                    <a:pt x="125" y="494"/>
                    <a:pt x="124" y="494"/>
                  </a:cubicBezTo>
                  <a:cubicBezTo>
                    <a:pt x="107" y="494"/>
                    <a:pt x="91" y="494"/>
                    <a:pt x="75" y="494"/>
                  </a:cubicBezTo>
                  <a:cubicBezTo>
                    <a:pt x="72" y="494"/>
                    <a:pt x="70" y="493"/>
                    <a:pt x="70" y="490"/>
                  </a:cubicBezTo>
                  <a:cubicBezTo>
                    <a:pt x="67" y="447"/>
                    <a:pt x="63" y="404"/>
                    <a:pt x="60" y="361"/>
                  </a:cubicBezTo>
                  <a:cubicBezTo>
                    <a:pt x="60" y="359"/>
                    <a:pt x="59" y="358"/>
                    <a:pt x="59" y="356"/>
                  </a:cubicBezTo>
                  <a:cubicBezTo>
                    <a:pt x="60" y="349"/>
                    <a:pt x="58" y="343"/>
                    <a:pt x="51" y="340"/>
                  </a:cubicBezTo>
                  <a:cubicBezTo>
                    <a:pt x="47" y="339"/>
                    <a:pt x="44" y="335"/>
                    <a:pt x="43" y="331"/>
                  </a:cubicBezTo>
                  <a:cubicBezTo>
                    <a:pt x="30" y="301"/>
                    <a:pt x="17" y="272"/>
                    <a:pt x="4" y="243"/>
                  </a:cubicBezTo>
                  <a:cubicBezTo>
                    <a:pt x="1" y="236"/>
                    <a:pt x="0" y="230"/>
                    <a:pt x="4" y="223"/>
                  </a:cubicBezTo>
                  <a:cubicBezTo>
                    <a:pt x="19" y="193"/>
                    <a:pt x="34" y="163"/>
                    <a:pt x="49" y="133"/>
                  </a:cubicBezTo>
                  <a:cubicBezTo>
                    <a:pt x="52" y="127"/>
                    <a:pt x="56" y="124"/>
                    <a:pt x="61" y="122"/>
                  </a:cubicBezTo>
                  <a:cubicBezTo>
                    <a:pt x="64" y="121"/>
                    <a:pt x="68" y="119"/>
                    <a:pt x="72" y="117"/>
                  </a:cubicBezTo>
                  <a:cubicBezTo>
                    <a:pt x="70" y="116"/>
                    <a:pt x="68" y="115"/>
                    <a:pt x="67" y="114"/>
                  </a:cubicBezTo>
                  <a:cubicBezTo>
                    <a:pt x="44" y="103"/>
                    <a:pt x="32" y="81"/>
                    <a:pt x="34" y="55"/>
                  </a:cubicBezTo>
                  <a:cubicBezTo>
                    <a:pt x="37" y="32"/>
                    <a:pt x="54" y="12"/>
                    <a:pt x="77" y="6"/>
                  </a:cubicBezTo>
                  <a:cubicBezTo>
                    <a:pt x="100" y="0"/>
                    <a:pt x="125" y="9"/>
                    <a:pt x="139" y="29"/>
                  </a:cubicBezTo>
                  <a:cubicBezTo>
                    <a:pt x="141" y="32"/>
                    <a:pt x="143" y="34"/>
                    <a:pt x="147" y="33"/>
                  </a:cubicBezTo>
                  <a:cubicBezTo>
                    <a:pt x="154" y="32"/>
                    <a:pt x="159" y="35"/>
                    <a:pt x="164" y="40"/>
                  </a:cubicBezTo>
                  <a:cubicBezTo>
                    <a:pt x="189" y="70"/>
                    <a:pt x="214" y="100"/>
                    <a:pt x="239" y="131"/>
                  </a:cubicBezTo>
                  <a:cubicBezTo>
                    <a:pt x="249" y="143"/>
                    <a:pt x="241" y="161"/>
                    <a:pt x="225" y="163"/>
                  </a:cubicBezTo>
                  <a:cubicBezTo>
                    <a:pt x="200" y="168"/>
                    <a:pt x="174" y="172"/>
                    <a:pt x="148" y="176"/>
                  </a:cubicBezTo>
                  <a:cubicBezTo>
                    <a:pt x="146" y="176"/>
                    <a:pt x="144" y="176"/>
                    <a:pt x="143" y="177"/>
                  </a:cubicBezTo>
                  <a:cubicBezTo>
                    <a:pt x="143" y="192"/>
                    <a:pt x="143" y="207"/>
                    <a:pt x="143" y="222"/>
                  </a:cubicBezTo>
                  <a:cubicBezTo>
                    <a:pt x="143" y="248"/>
                    <a:pt x="145" y="273"/>
                    <a:pt x="144" y="298"/>
                  </a:cubicBezTo>
                  <a:cubicBezTo>
                    <a:pt x="144" y="316"/>
                    <a:pt x="141" y="333"/>
                    <a:pt x="140" y="350"/>
                  </a:cubicBezTo>
                  <a:cubicBezTo>
                    <a:pt x="137" y="381"/>
                    <a:pt x="135" y="413"/>
                    <a:pt x="132" y="444"/>
                  </a:cubicBezTo>
                  <a:cubicBezTo>
                    <a:pt x="131" y="461"/>
                    <a:pt x="129" y="477"/>
                    <a:pt x="128" y="494"/>
                  </a:cubicBezTo>
                  <a:close/>
                  <a:moveTo>
                    <a:pt x="184" y="129"/>
                  </a:moveTo>
                  <a:cubicBezTo>
                    <a:pt x="171" y="113"/>
                    <a:pt x="159" y="98"/>
                    <a:pt x="146" y="83"/>
                  </a:cubicBezTo>
                  <a:cubicBezTo>
                    <a:pt x="140" y="97"/>
                    <a:pt x="130" y="107"/>
                    <a:pt x="116" y="115"/>
                  </a:cubicBezTo>
                  <a:cubicBezTo>
                    <a:pt x="125" y="119"/>
                    <a:pt x="132" y="125"/>
                    <a:pt x="137" y="134"/>
                  </a:cubicBezTo>
                  <a:cubicBezTo>
                    <a:pt x="137" y="135"/>
                    <a:pt x="139" y="136"/>
                    <a:pt x="140" y="135"/>
                  </a:cubicBezTo>
                  <a:cubicBezTo>
                    <a:pt x="154" y="133"/>
                    <a:pt x="168" y="131"/>
                    <a:pt x="184" y="129"/>
                  </a:cubicBezTo>
                  <a:close/>
                  <a:moveTo>
                    <a:pt x="52" y="221"/>
                  </a:moveTo>
                  <a:cubicBezTo>
                    <a:pt x="51" y="221"/>
                    <a:pt x="51" y="221"/>
                    <a:pt x="51" y="221"/>
                  </a:cubicBezTo>
                  <a:cubicBezTo>
                    <a:pt x="50" y="223"/>
                    <a:pt x="48" y="225"/>
                    <a:pt x="47" y="227"/>
                  </a:cubicBezTo>
                  <a:cubicBezTo>
                    <a:pt x="46" y="230"/>
                    <a:pt x="44" y="232"/>
                    <a:pt x="45" y="235"/>
                  </a:cubicBezTo>
                  <a:cubicBezTo>
                    <a:pt x="46" y="240"/>
                    <a:pt x="49" y="245"/>
                    <a:pt x="52" y="250"/>
                  </a:cubicBezTo>
                  <a:cubicBezTo>
                    <a:pt x="52" y="240"/>
                    <a:pt x="52" y="230"/>
                    <a:pt x="52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4879021" y="1727597"/>
            <a:ext cx="2462212" cy="1874838"/>
            <a:chOff x="1081088" y="1677988"/>
            <a:chExt cx="2462212" cy="1874838"/>
          </a:xfrm>
        </p:grpSpPr>
        <p:sp>
          <p:nvSpPr>
            <p:cNvPr id="65" name="Freeform 5"/>
            <p:cNvSpPr>
              <a:spLocks noEditPoints="1"/>
            </p:cNvSpPr>
            <p:nvPr/>
          </p:nvSpPr>
          <p:spPr bwMode="auto">
            <a:xfrm>
              <a:off x="1081088" y="1677988"/>
              <a:ext cx="1690687" cy="1874838"/>
            </a:xfrm>
            <a:custGeom>
              <a:avLst/>
              <a:gdLst>
                <a:gd name="T0" fmla="*/ 40 w 449"/>
                <a:gd name="T1" fmla="*/ 92 h 497"/>
                <a:gd name="T2" fmla="*/ 139 w 449"/>
                <a:gd name="T3" fmla="*/ 32 h 497"/>
                <a:gd name="T4" fmla="*/ 165 w 449"/>
                <a:gd name="T5" fmla="*/ 45 h 497"/>
                <a:gd name="T6" fmla="*/ 234 w 449"/>
                <a:gd name="T7" fmla="*/ 129 h 497"/>
                <a:gd name="T8" fmla="*/ 272 w 449"/>
                <a:gd name="T9" fmla="*/ 118 h 497"/>
                <a:gd name="T10" fmla="*/ 267 w 449"/>
                <a:gd name="T11" fmla="*/ 114 h 497"/>
                <a:gd name="T12" fmla="*/ 278 w 449"/>
                <a:gd name="T13" fmla="*/ 6 h 497"/>
                <a:gd name="T14" fmla="*/ 348 w 449"/>
                <a:gd name="T15" fmla="*/ 33 h 497"/>
                <a:gd name="T16" fmla="*/ 438 w 449"/>
                <a:gd name="T17" fmla="*/ 129 h 497"/>
                <a:gd name="T18" fmla="*/ 347 w 449"/>
                <a:gd name="T19" fmla="*/ 176 h 497"/>
                <a:gd name="T20" fmla="*/ 343 w 449"/>
                <a:gd name="T21" fmla="*/ 206 h 497"/>
                <a:gd name="T22" fmla="*/ 341 w 449"/>
                <a:gd name="T23" fmla="*/ 341 h 497"/>
                <a:gd name="T24" fmla="*/ 329 w 449"/>
                <a:gd name="T25" fmla="*/ 489 h 497"/>
                <a:gd name="T26" fmla="*/ 271 w 449"/>
                <a:gd name="T27" fmla="*/ 494 h 497"/>
                <a:gd name="T28" fmla="*/ 259 w 449"/>
                <a:gd name="T29" fmla="*/ 348 h 497"/>
                <a:gd name="T30" fmla="*/ 244 w 449"/>
                <a:gd name="T31" fmla="*/ 332 h 497"/>
                <a:gd name="T32" fmla="*/ 205 w 449"/>
                <a:gd name="T33" fmla="*/ 222 h 497"/>
                <a:gd name="T34" fmla="*/ 233 w 449"/>
                <a:gd name="T35" fmla="*/ 165 h 497"/>
                <a:gd name="T36" fmla="*/ 142 w 449"/>
                <a:gd name="T37" fmla="*/ 216 h 497"/>
                <a:gd name="T38" fmla="*/ 139 w 449"/>
                <a:gd name="T39" fmla="*/ 354 h 497"/>
                <a:gd name="T40" fmla="*/ 128 w 449"/>
                <a:gd name="T41" fmla="*/ 496 h 497"/>
                <a:gd name="T42" fmla="*/ 75 w 449"/>
                <a:gd name="T43" fmla="*/ 497 h 497"/>
                <a:gd name="T44" fmla="*/ 58 w 449"/>
                <a:gd name="T45" fmla="*/ 351 h 497"/>
                <a:gd name="T46" fmla="*/ 43 w 449"/>
                <a:gd name="T47" fmla="*/ 335 h 497"/>
                <a:gd name="T48" fmla="*/ 3 w 449"/>
                <a:gd name="T49" fmla="*/ 226 h 497"/>
                <a:gd name="T50" fmla="*/ 61 w 449"/>
                <a:gd name="T51" fmla="*/ 125 h 497"/>
                <a:gd name="T52" fmla="*/ 146 w 449"/>
                <a:gd name="T53" fmla="*/ 86 h 497"/>
                <a:gd name="T54" fmla="*/ 131 w 449"/>
                <a:gd name="T55" fmla="*/ 130 h 497"/>
                <a:gd name="T56" fmla="*/ 184 w 449"/>
                <a:gd name="T57" fmla="*/ 132 h 497"/>
                <a:gd name="T58" fmla="*/ 384 w 449"/>
                <a:gd name="T59" fmla="*/ 129 h 497"/>
                <a:gd name="T60" fmla="*/ 317 w 449"/>
                <a:gd name="T61" fmla="*/ 115 h 497"/>
                <a:gd name="T62" fmla="*/ 341 w 449"/>
                <a:gd name="T63" fmla="*/ 135 h 497"/>
                <a:gd name="T64" fmla="*/ 252 w 449"/>
                <a:gd name="T65" fmla="*/ 221 h 497"/>
                <a:gd name="T66" fmla="*/ 246 w 449"/>
                <a:gd name="T67" fmla="*/ 234 h 497"/>
                <a:gd name="T68" fmla="*/ 252 w 449"/>
                <a:gd name="T69" fmla="*/ 221 h 497"/>
                <a:gd name="T70" fmla="*/ 52 w 449"/>
                <a:gd name="T71" fmla="*/ 25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497">
                  <a:moveTo>
                    <a:pt x="72" y="120"/>
                  </a:moveTo>
                  <a:cubicBezTo>
                    <a:pt x="57" y="113"/>
                    <a:pt x="47" y="105"/>
                    <a:pt x="40" y="92"/>
                  </a:cubicBezTo>
                  <a:cubicBezTo>
                    <a:pt x="26" y="64"/>
                    <a:pt x="36" y="31"/>
                    <a:pt x="62" y="15"/>
                  </a:cubicBezTo>
                  <a:cubicBezTo>
                    <a:pt x="88" y="0"/>
                    <a:pt x="121" y="7"/>
                    <a:pt x="139" y="32"/>
                  </a:cubicBezTo>
                  <a:cubicBezTo>
                    <a:pt x="141" y="35"/>
                    <a:pt x="143" y="37"/>
                    <a:pt x="147" y="36"/>
                  </a:cubicBezTo>
                  <a:cubicBezTo>
                    <a:pt x="155" y="35"/>
                    <a:pt x="160" y="39"/>
                    <a:pt x="165" y="45"/>
                  </a:cubicBezTo>
                  <a:cubicBezTo>
                    <a:pt x="182" y="66"/>
                    <a:pt x="199" y="86"/>
                    <a:pt x="216" y="107"/>
                  </a:cubicBezTo>
                  <a:cubicBezTo>
                    <a:pt x="222" y="114"/>
                    <a:pt x="229" y="121"/>
                    <a:pt x="234" y="129"/>
                  </a:cubicBezTo>
                  <a:cubicBezTo>
                    <a:pt x="238" y="133"/>
                    <a:pt x="241" y="139"/>
                    <a:pt x="244" y="144"/>
                  </a:cubicBezTo>
                  <a:cubicBezTo>
                    <a:pt x="248" y="130"/>
                    <a:pt x="258" y="122"/>
                    <a:pt x="272" y="118"/>
                  </a:cubicBezTo>
                  <a:cubicBezTo>
                    <a:pt x="272" y="117"/>
                    <a:pt x="272" y="117"/>
                    <a:pt x="271" y="116"/>
                  </a:cubicBezTo>
                  <a:cubicBezTo>
                    <a:pt x="270" y="116"/>
                    <a:pt x="268" y="115"/>
                    <a:pt x="267" y="114"/>
                  </a:cubicBezTo>
                  <a:cubicBezTo>
                    <a:pt x="245" y="103"/>
                    <a:pt x="232" y="80"/>
                    <a:pt x="235" y="56"/>
                  </a:cubicBezTo>
                  <a:cubicBezTo>
                    <a:pt x="237" y="32"/>
                    <a:pt x="255" y="12"/>
                    <a:pt x="278" y="6"/>
                  </a:cubicBezTo>
                  <a:cubicBezTo>
                    <a:pt x="301" y="0"/>
                    <a:pt x="326" y="9"/>
                    <a:pt x="340" y="29"/>
                  </a:cubicBezTo>
                  <a:cubicBezTo>
                    <a:pt x="342" y="32"/>
                    <a:pt x="344" y="34"/>
                    <a:pt x="348" y="33"/>
                  </a:cubicBezTo>
                  <a:cubicBezTo>
                    <a:pt x="354" y="33"/>
                    <a:pt x="360" y="35"/>
                    <a:pt x="364" y="40"/>
                  </a:cubicBezTo>
                  <a:cubicBezTo>
                    <a:pt x="389" y="70"/>
                    <a:pt x="414" y="100"/>
                    <a:pt x="438" y="129"/>
                  </a:cubicBezTo>
                  <a:cubicBezTo>
                    <a:pt x="449" y="143"/>
                    <a:pt x="443" y="161"/>
                    <a:pt x="425" y="164"/>
                  </a:cubicBezTo>
                  <a:cubicBezTo>
                    <a:pt x="399" y="168"/>
                    <a:pt x="373" y="172"/>
                    <a:pt x="347" y="176"/>
                  </a:cubicBezTo>
                  <a:cubicBezTo>
                    <a:pt x="346" y="176"/>
                    <a:pt x="344" y="176"/>
                    <a:pt x="343" y="177"/>
                  </a:cubicBezTo>
                  <a:cubicBezTo>
                    <a:pt x="343" y="186"/>
                    <a:pt x="343" y="196"/>
                    <a:pt x="343" y="206"/>
                  </a:cubicBezTo>
                  <a:cubicBezTo>
                    <a:pt x="344" y="237"/>
                    <a:pt x="345" y="267"/>
                    <a:pt x="345" y="298"/>
                  </a:cubicBezTo>
                  <a:cubicBezTo>
                    <a:pt x="345" y="312"/>
                    <a:pt x="343" y="327"/>
                    <a:pt x="341" y="341"/>
                  </a:cubicBezTo>
                  <a:cubicBezTo>
                    <a:pt x="339" y="372"/>
                    <a:pt x="336" y="403"/>
                    <a:pt x="334" y="435"/>
                  </a:cubicBezTo>
                  <a:cubicBezTo>
                    <a:pt x="332" y="453"/>
                    <a:pt x="331" y="471"/>
                    <a:pt x="329" y="489"/>
                  </a:cubicBezTo>
                  <a:cubicBezTo>
                    <a:pt x="329" y="491"/>
                    <a:pt x="327" y="494"/>
                    <a:pt x="326" y="494"/>
                  </a:cubicBezTo>
                  <a:cubicBezTo>
                    <a:pt x="308" y="494"/>
                    <a:pt x="290" y="494"/>
                    <a:pt x="271" y="494"/>
                  </a:cubicBezTo>
                  <a:cubicBezTo>
                    <a:pt x="271" y="487"/>
                    <a:pt x="270" y="480"/>
                    <a:pt x="269" y="474"/>
                  </a:cubicBezTo>
                  <a:cubicBezTo>
                    <a:pt x="266" y="432"/>
                    <a:pt x="263" y="390"/>
                    <a:pt x="259" y="348"/>
                  </a:cubicBezTo>
                  <a:cubicBezTo>
                    <a:pt x="259" y="346"/>
                    <a:pt x="257" y="344"/>
                    <a:pt x="256" y="343"/>
                  </a:cubicBezTo>
                  <a:cubicBezTo>
                    <a:pt x="250" y="341"/>
                    <a:pt x="246" y="337"/>
                    <a:pt x="244" y="332"/>
                  </a:cubicBezTo>
                  <a:cubicBezTo>
                    <a:pt x="230" y="302"/>
                    <a:pt x="217" y="272"/>
                    <a:pt x="204" y="242"/>
                  </a:cubicBezTo>
                  <a:cubicBezTo>
                    <a:pt x="201" y="235"/>
                    <a:pt x="201" y="229"/>
                    <a:pt x="205" y="222"/>
                  </a:cubicBezTo>
                  <a:cubicBezTo>
                    <a:pt x="213" y="205"/>
                    <a:pt x="222" y="188"/>
                    <a:pt x="231" y="170"/>
                  </a:cubicBezTo>
                  <a:cubicBezTo>
                    <a:pt x="232" y="168"/>
                    <a:pt x="233" y="166"/>
                    <a:pt x="233" y="165"/>
                  </a:cubicBezTo>
                  <a:cubicBezTo>
                    <a:pt x="203" y="170"/>
                    <a:pt x="172" y="175"/>
                    <a:pt x="142" y="179"/>
                  </a:cubicBezTo>
                  <a:cubicBezTo>
                    <a:pt x="142" y="192"/>
                    <a:pt x="142" y="204"/>
                    <a:pt x="142" y="216"/>
                  </a:cubicBezTo>
                  <a:cubicBezTo>
                    <a:pt x="143" y="238"/>
                    <a:pt x="143" y="260"/>
                    <a:pt x="144" y="282"/>
                  </a:cubicBezTo>
                  <a:cubicBezTo>
                    <a:pt x="145" y="306"/>
                    <a:pt x="141" y="330"/>
                    <a:pt x="139" y="354"/>
                  </a:cubicBezTo>
                  <a:cubicBezTo>
                    <a:pt x="137" y="389"/>
                    <a:pt x="134" y="424"/>
                    <a:pt x="131" y="459"/>
                  </a:cubicBezTo>
                  <a:cubicBezTo>
                    <a:pt x="130" y="471"/>
                    <a:pt x="129" y="484"/>
                    <a:pt x="128" y="496"/>
                  </a:cubicBezTo>
                  <a:cubicBezTo>
                    <a:pt x="126" y="497"/>
                    <a:pt x="124" y="497"/>
                    <a:pt x="123" y="497"/>
                  </a:cubicBezTo>
                  <a:cubicBezTo>
                    <a:pt x="107" y="497"/>
                    <a:pt x="91" y="497"/>
                    <a:pt x="75" y="497"/>
                  </a:cubicBezTo>
                  <a:cubicBezTo>
                    <a:pt x="71" y="497"/>
                    <a:pt x="70" y="496"/>
                    <a:pt x="70" y="492"/>
                  </a:cubicBezTo>
                  <a:cubicBezTo>
                    <a:pt x="66" y="445"/>
                    <a:pt x="62" y="398"/>
                    <a:pt x="58" y="351"/>
                  </a:cubicBezTo>
                  <a:cubicBezTo>
                    <a:pt x="58" y="348"/>
                    <a:pt x="57" y="347"/>
                    <a:pt x="55" y="346"/>
                  </a:cubicBezTo>
                  <a:cubicBezTo>
                    <a:pt x="49" y="344"/>
                    <a:pt x="45" y="340"/>
                    <a:pt x="43" y="335"/>
                  </a:cubicBezTo>
                  <a:cubicBezTo>
                    <a:pt x="30" y="305"/>
                    <a:pt x="16" y="275"/>
                    <a:pt x="3" y="245"/>
                  </a:cubicBezTo>
                  <a:cubicBezTo>
                    <a:pt x="0" y="238"/>
                    <a:pt x="0" y="232"/>
                    <a:pt x="3" y="226"/>
                  </a:cubicBezTo>
                  <a:cubicBezTo>
                    <a:pt x="18" y="196"/>
                    <a:pt x="34" y="166"/>
                    <a:pt x="49" y="135"/>
                  </a:cubicBezTo>
                  <a:cubicBezTo>
                    <a:pt x="51" y="130"/>
                    <a:pt x="56" y="127"/>
                    <a:pt x="61" y="125"/>
                  </a:cubicBezTo>
                  <a:cubicBezTo>
                    <a:pt x="64" y="124"/>
                    <a:pt x="67" y="122"/>
                    <a:pt x="72" y="120"/>
                  </a:cubicBezTo>
                  <a:close/>
                  <a:moveTo>
                    <a:pt x="146" y="86"/>
                  </a:moveTo>
                  <a:cubicBezTo>
                    <a:pt x="140" y="100"/>
                    <a:pt x="130" y="110"/>
                    <a:pt x="117" y="117"/>
                  </a:cubicBezTo>
                  <a:cubicBezTo>
                    <a:pt x="122" y="121"/>
                    <a:pt x="129" y="125"/>
                    <a:pt x="131" y="130"/>
                  </a:cubicBezTo>
                  <a:cubicBezTo>
                    <a:pt x="136" y="138"/>
                    <a:pt x="142" y="139"/>
                    <a:pt x="150" y="137"/>
                  </a:cubicBezTo>
                  <a:cubicBezTo>
                    <a:pt x="161" y="135"/>
                    <a:pt x="172" y="133"/>
                    <a:pt x="184" y="132"/>
                  </a:cubicBezTo>
                  <a:cubicBezTo>
                    <a:pt x="171" y="116"/>
                    <a:pt x="158" y="101"/>
                    <a:pt x="146" y="86"/>
                  </a:cubicBezTo>
                  <a:close/>
                  <a:moveTo>
                    <a:pt x="384" y="129"/>
                  </a:moveTo>
                  <a:cubicBezTo>
                    <a:pt x="372" y="113"/>
                    <a:pt x="359" y="98"/>
                    <a:pt x="347" y="83"/>
                  </a:cubicBezTo>
                  <a:cubicBezTo>
                    <a:pt x="340" y="97"/>
                    <a:pt x="331" y="108"/>
                    <a:pt x="317" y="115"/>
                  </a:cubicBezTo>
                  <a:cubicBezTo>
                    <a:pt x="326" y="119"/>
                    <a:pt x="333" y="126"/>
                    <a:pt x="337" y="134"/>
                  </a:cubicBezTo>
                  <a:cubicBezTo>
                    <a:pt x="338" y="135"/>
                    <a:pt x="340" y="136"/>
                    <a:pt x="341" y="135"/>
                  </a:cubicBezTo>
                  <a:cubicBezTo>
                    <a:pt x="355" y="133"/>
                    <a:pt x="369" y="131"/>
                    <a:pt x="384" y="129"/>
                  </a:cubicBezTo>
                  <a:close/>
                  <a:moveTo>
                    <a:pt x="252" y="221"/>
                  </a:moveTo>
                  <a:cubicBezTo>
                    <a:pt x="252" y="221"/>
                    <a:pt x="251" y="221"/>
                    <a:pt x="251" y="221"/>
                  </a:cubicBezTo>
                  <a:cubicBezTo>
                    <a:pt x="249" y="225"/>
                    <a:pt x="245" y="230"/>
                    <a:pt x="246" y="234"/>
                  </a:cubicBezTo>
                  <a:cubicBezTo>
                    <a:pt x="246" y="240"/>
                    <a:pt x="250" y="245"/>
                    <a:pt x="252" y="250"/>
                  </a:cubicBezTo>
                  <a:cubicBezTo>
                    <a:pt x="252" y="240"/>
                    <a:pt x="252" y="231"/>
                    <a:pt x="252" y="221"/>
                  </a:cubicBezTo>
                  <a:close/>
                  <a:moveTo>
                    <a:pt x="52" y="222"/>
                  </a:moveTo>
                  <a:cubicBezTo>
                    <a:pt x="43" y="235"/>
                    <a:pt x="43" y="240"/>
                    <a:pt x="52" y="252"/>
                  </a:cubicBezTo>
                  <a:cubicBezTo>
                    <a:pt x="52" y="243"/>
                    <a:pt x="52" y="233"/>
                    <a:pt x="52" y="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2606675" y="1677988"/>
              <a:ext cx="936625" cy="1863725"/>
            </a:xfrm>
            <a:custGeom>
              <a:avLst/>
              <a:gdLst>
                <a:gd name="T0" fmla="*/ 128 w 249"/>
                <a:gd name="T1" fmla="*/ 494 h 494"/>
                <a:gd name="T2" fmla="*/ 124 w 249"/>
                <a:gd name="T3" fmla="*/ 494 h 494"/>
                <a:gd name="T4" fmla="*/ 75 w 249"/>
                <a:gd name="T5" fmla="*/ 494 h 494"/>
                <a:gd name="T6" fmla="*/ 70 w 249"/>
                <a:gd name="T7" fmla="*/ 490 h 494"/>
                <a:gd name="T8" fmla="*/ 60 w 249"/>
                <a:gd name="T9" fmla="*/ 361 h 494"/>
                <a:gd name="T10" fmla="*/ 59 w 249"/>
                <a:gd name="T11" fmla="*/ 356 h 494"/>
                <a:gd name="T12" fmla="*/ 51 w 249"/>
                <a:gd name="T13" fmla="*/ 340 h 494"/>
                <a:gd name="T14" fmla="*/ 43 w 249"/>
                <a:gd name="T15" fmla="*/ 331 h 494"/>
                <a:gd name="T16" fmla="*/ 4 w 249"/>
                <a:gd name="T17" fmla="*/ 243 h 494"/>
                <a:gd name="T18" fmla="*/ 4 w 249"/>
                <a:gd name="T19" fmla="*/ 223 h 494"/>
                <a:gd name="T20" fmla="*/ 49 w 249"/>
                <a:gd name="T21" fmla="*/ 133 h 494"/>
                <a:gd name="T22" fmla="*/ 61 w 249"/>
                <a:gd name="T23" fmla="*/ 122 h 494"/>
                <a:gd name="T24" fmla="*/ 72 w 249"/>
                <a:gd name="T25" fmla="*/ 117 h 494"/>
                <a:gd name="T26" fmla="*/ 67 w 249"/>
                <a:gd name="T27" fmla="*/ 114 h 494"/>
                <a:gd name="T28" fmla="*/ 34 w 249"/>
                <a:gd name="T29" fmla="*/ 55 h 494"/>
                <a:gd name="T30" fmla="*/ 77 w 249"/>
                <a:gd name="T31" fmla="*/ 6 h 494"/>
                <a:gd name="T32" fmla="*/ 139 w 249"/>
                <a:gd name="T33" fmla="*/ 29 h 494"/>
                <a:gd name="T34" fmla="*/ 147 w 249"/>
                <a:gd name="T35" fmla="*/ 33 h 494"/>
                <a:gd name="T36" fmla="*/ 164 w 249"/>
                <a:gd name="T37" fmla="*/ 40 h 494"/>
                <a:gd name="T38" fmla="*/ 239 w 249"/>
                <a:gd name="T39" fmla="*/ 131 h 494"/>
                <a:gd name="T40" fmla="*/ 225 w 249"/>
                <a:gd name="T41" fmla="*/ 163 h 494"/>
                <a:gd name="T42" fmla="*/ 148 w 249"/>
                <a:gd name="T43" fmla="*/ 176 h 494"/>
                <a:gd name="T44" fmla="*/ 143 w 249"/>
                <a:gd name="T45" fmla="*/ 177 h 494"/>
                <a:gd name="T46" fmla="*/ 143 w 249"/>
                <a:gd name="T47" fmla="*/ 222 h 494"/>
                <a:gd name="T48" fmla="*/ 144 w 249"/>
                <a:gd name="T49" fmla="*/ 298 h 494"/>
                <a:gd name="T50" fmla="*/ 140 w 249"/>
                <a:gd name="T51" fmla="*/ 350 h 494"/>
                <a:gd name="T52" fmla="*/ 132 w 249"/>
                <a:gd name="T53" fmla="*/ 444 h 494"/>
                <a:gd name="T54" fmla="*/ 128 w 249"/>
                <a:gd name="T55" fmla="*/ 494 h 494"/>
                <a:gd name="T56" fmla="*/ 184 w 249"/>
                <a:gd name="T57" fmla="*/ 129 h 494"/>
                <a:gd name="T58" fmla="*/ 146 w 249"/>
                <a:gd name="T59" fmla="*/ 83 h 494"/>
                <a:gd name="T60" fmla="*/ 116 w 249"/>
                <a:gd name="T61" fmla="*/ 115 h 494"/>
                <a:gd name="T62" fmla="*/ 137 w 249"/>
                <a:gd name="T63" fmla="*/ 134 h 494"/>
                <a:gd name="T64" fmla="*/ 140 w 249"/>
                <a:gd name="T65" fmla="*/ 135 h 494"/>
                <a:gd name="T66" fmla="*/ 184 w 249"/>
                <a:gd name="T67" fmla="*/ 129 h 494"/>
                <a:gd name="T68" fmla="*/ 52 w 249"/>
                <a:gd name="T69" fmla="*/ 221 h 494"/>
                <a:gd name="T70" fmla="*/ 51 w 249"/>
                <a:gd name="T71" fmla="*/ 221 h 494"/>
                <a:gd name="T72" fmla="*/ 47 w 249"/>
                <a:gd name="T73" fmla="*/ 227 h 494"/>
                <a:gd name="T74" fmla="*/ 45 w 249"/>
                <a:gd name="T75" fmla="*/ 235 h 494"/>
                <a:gd name="T76" fmla="*/ 52 w 249"/>
                <a:gd name="T77" fmla="*/ 250 h 494"/>
                <a:gd name="T78" fmla="*/ 52 w 249"/>
                <a:gd name="T79" fmla="*/ 22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494">
                  <a:moveTo>
                    <a:pt x="128" y="494"/>
                  </a:moveTo>
                  <a:cubicBezTo>
                    <a:pt x="126" y="494"/>
                    <a:pt x="125" y="494"/>
                    <a:pt x="124" y="494"/>
                  </a:cubicBezTo>
                  <a:cubicBezTo>
                    <a:pt x="107" y="494"/>
                    <a:pt x="91" y="494"/>
                    <a:pt x="75" y="494"/>
                  </a:cubicBezTo>
                  <a:cubicBezTo>
                    <a:pt x="72" y="494"/>
                    <a:pt x="70" y="493"/>
                    <a:pt x="70" y="490"/>
                  </a:cubicBezTo>
                  <a:cubicBezTo>
                    <a:pt x="67" y="447"/>
                    <a:pt x="63" y="404"/>
                    <a:pt x="60" y="361"/>
                  </a:cubicBezTo>
                  <a:cubicBezTo>
                    <a:pt x="60" y="359"/>
                    <a:pt x="59" y="358"/>
                    <a:pt x="59" y="356"/>
                  </a:cubicBezTo>
                  <a:cubicBezTo>
                    <a:pt x="60" y="349"/>
                    <a:pt x="58" y="343"/>
                    <a:pt x="51" y="340"/>
                  </a:cubicBezTo>
                  <a:cubicBezTo>
                    <a:pt x="47" y="339"/>
                    <a:pt x="44" y="335"/>
                    <a:pt x="43" y="331"/>
                  </a:cubicBezTo>
                  <a:cubicBezTo>
                    <a:pt x="30" y="301"/>
                    <a:pt x="17" y="272"/>
                    <a:pt x="4" y="243"/>
                  </a:cubicBezTo>
                  <a:cubicBezTo>
                    <a:pt x="1" y="236"/>
                    <a:pt x="0" y="230"/>
                    <a:pt x="4" y="223"/>
                  </a:cubicBezTo>
                  <a:cubicBezTo>
                    <a:pt x="19" y="193"/>
                    <a:pt x="34" y="163"/>
                    <a:pt x="49" y="133"/>
                  </a:cubicBezTo>
                  <a:cubicBezTo>
                    <a:pt x="52" y="127"/>
                    <a:pt x="56" y="124"/>
                    <a:pt x="61" y="122"/>
                  </a:cubicBezTo>
                  <a:cubicBezTo>
                    <a:pt x="64" y="121"/>
                    <a:pt x="68" y="119"/>
                    <a:pt x="72" y="117"/>
                  </a:cubicBezTo>
                  <a:cubicBezTo>
                    <a:pt x="70" y="116"/>
                    <a:pt x="68" y="115"/>
                    <a:pt x="67" y="114"/>
                  </a:cubicBezTo>
                  <a:cubicBezTo>
                    <a:pt x="44" y="103"/>
                    <a:pt x="32" y="81"/>
                    <a:pt x="34" y="55"/>
                  </a:cubicBezTo>
                  <a:cubicBezTo>
                    <a:pt x="37" y="32"/>
                    <a:pt x="54" y="12"/>
                    <a:pt x="77" y="6"/>
                  </a:cubicBezTo>
                  <a:cubicBezTo>
                    <a:pt x="100" y="0"/>
                    <a:pt x="125" y="9"/>
                    <a:pt x="139" y="29"/>
                  </a:cubicBezTo>
                  <a:cubicBezTo>
                    <a:pt x="141" y="32"/>
                    <a:pt x="143" y="34"/>
                    <a:pt x="147" y="33"/>
                  </a:cubicBezTo>
                  <a:cubicBezTo>
                    <a:pt x="154" y="32"/>
                    <a:pt x="159" y="35"/>
                    <a:pt x="164" y="40"/>
                  </a:cubicBezTo>
                  <a:cubicBezTo>
                    <a:pt x="189" y="70"/>
                    <a:pt x="214" y="100"/>
                    <a:pt x="239" y="131"/>
                  </a:cubicBezTo>
                  <a:cubicBezTo>
                    <a:pt x="249" y="143"/>
                    <a:pt x="241" y="161"/>
                    <a:pt x="225" y="163"/>
                  </a:cubicBezTo>
                  <a:cubicBezTo>
                    <a:pt x="200" y="168"/>
                    <a:pt x="174" y="172"/>
                    <a:pt x="148" y="176"/>
                  </a:cubicBezTo>
                  <a:cubicBezTo>
                    <a:pt x="146" y="176"/>
                    <a:pt x="144" y="176"/>
                    <a:pt x="143" y="177"/>
                  </a:cubicBezTo>
                  <a:cubicBezTo>
                    <a:pt x="143" y="192"/>
                    <a:pt x="143" y="207"/>
                    <a:pt x="143" y="222"/>
                  </a:cubicBezTo>
                  <a:cubicBezTo>
                    <a:pt x="143" y="248"/>
                    <a:pt x="145" y="273"/>
                    <a:pt x="144" y="298"/>
                  </a:cubicBezTo>
                  <a:cubicBezTo>
                    <a:pt x="144" y="316"/>
                    <a:pt x="141" y="333"/>
                    <a:pt x="140" y="350"/>
                  </a:cubicBezTo>
                  <a:cubicBezTo>
                    <a:pt x="137" y="381"/>
                    <a:pt x="135" y="413"/>
                    <a:pt x="132" y="444"/>
                  </a:cubicBezTo>
                  <a:cubicBezTo>
                    <a:pt x="131" y="461"/>
                    <a:pt x="129" y="477"/>
                    <a:pt x="128" y="494"/>
                  </a:cubicBezTo>
                  <a:close/>
                  <a:moveTo>
                    <a:pt x="184" y="129"/>
                  </a:moveTo>
                  <a:cubicBezTo>
                    <a:pt x="171" y="113"/>
                    <a:pt x="159" y="98"/>
                    <a:pt x="146" y="83"/>
                  </a:cubicBezTo>
                  <a:cubicBezTo>
                    <a:pt x="140" y="97"/>
                    <a:pt x="130" y="107"/>
                    <a:pt x="116" y="115"/>
                  </a:cubicBezTo>
                  <a:cubicBezTo>
                    <a:pt x="125" y="119"/>
                    <a:pt x="132" y="125"/>
                    <a:pt x="137" y="134"/>
                  </a:cubicBezTo>
                  <a:cubicBezTo>
                    <a:pt x="137" y="135"/>
                    <a:pt x="139" y="136"/>
                    <a:pt x="140" y="135"/>
                  </a:cubicBezTo>
                  <a:cubicBezTo>
                    <a:pt x="154" y="133"/>
                    <a:pt x="168" y="131"/>
                    <a:pt x="184" y="129"/>
                  </a:cubicBezTo>
                  <a:close/>
                  <a:moveTo>
                    <a:pt x="52" y="221"/>
                  </a:moveTo>
                  <a:cubicBezTo>
                    <a:pt x="51" y="221"/>
                    <a:pt x="51" y="221"/>
                    <a:pt x="51" y="221"/>
                  </a:cubicBezTo>
                  <a:cubicBezTo>
                    <a:pt x="50" y="223"/>
                    <a:pt x="48" y="225"/>
                    <a:pt x="47" y="227"/>
                  </a:cubicBezTo>
                  <a:cubicBezTo>
                    <a:pt x="46" y="230"/>
                    <a:pt x="44" y="232"/>
                    <a:pt x="45" y="235"/>
                  </a:cubicBezTo>
                  <a:cubicBezTo>
                    <a:pt x="46" y="240"/>
                    <a:pt x="49" y="245"/>
                    <a:pt x="52" y="250"/>
                  </a:cubicBezTo>
                  <a:cubicBezTo>
                    <a:pt x="52" y="240"/>
                    <a:pt x="52" y="230"/>
                    <a:pt x="52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8676954" y="1782817"/>
            <a:ext cx="2462212" cy="1874838"/>
            <a:chOff x="1081088" y="1677988"/>
            <a:chExt cx="2462212" cy="1874838"/>
          </a:xfrm>
        </p:grpSpPr>
        <p:sp>
          <p:nvSpPr>
            <p:cNvPr id="68" name="Freeform 5"/>
            <p:cNvSpPr>
              <a:spLocks noEditPoints="1"/>
            </p:cNvSpPr>
            <p:nvPr/>
          </p:nvSpPr>
          <p:spPr bwMode="auto">
            <a:xfrm>
              <a:off x="1081088" y="1677988"/>
              <a:ext cx="1690687" cy="1874838"/>
            </a:xfrm>
            <a:custGeom>
              <a:avLst/>
              <a:gdLst>
                <a:gd name="T0" fmla="*/ 40 w 449"/>
                <a:gd name="T1" fmla="*/ 92 h 497"/>
                <a:gd name="T2" fmla="*/ 139 w 449"/>
                <a:gd name="T3" fmla="*/ 32 h 497"/>
                <a:gd name="T4" fmla="*/ 165 w 449"/>
                <a:gd name="T5" fmla="*/ 45 h 497"/>
                <a:gd name="T6" fmla="*/ 234 w 449"/>
                <a:gd name="T7" fmla="*/ 129 h 497"/>
                <a:gd name="T8" fmla="*/ 272 w 449"/>
                <a:gd name="T9" fmla="*/ 118 h 497"/>
                <a:gd name="T10" fmla="*/ 267 w 449"/>
                <a:gd name="T11" fmla="*/ 114 h 497"/>
                <a:gd name="T12" fmla="*/ 278 w 449"/>
                <a:gd name="T13" fmla="*/ 6 h 497"/>
                <a:gd name="T14" fmla="*/ 348 w 449"/>
                <a:gd name="T15" fmla="*/ 33 h 497"/>
                <a:gd name="T16" fmla="*/ 438 w 449"/>
                <a:gd name="T17" fmla="*/ 129 h 497"/>
                <a:gd name="T18" fmla="*/ 347 w 449"/>
                <a:gd name="T19" fmla="*/ 176 h 497"/>
                <a:gd name="T20" fmla="*/ 343 w 449"/>
                <a:gd name="T21" fmla="*/ 206 h 497"/>
                <a:gd name="T22" fmla="*/ 341 w 449"/>
                <a:gd name="T23" fmla="*/ 341 h 497"/>
                <a:gd name="T24" fmla="*/ 329 w 449"/>
                <a:gd name="T25" fmla="*/ 489 h 497"/>
                <a:gd name="T26" fmla="*/ 271 w 449"/>
                <a:gd name="T27" fmla="*/ 494 h 497"/>
                <a:gd name="T28" fmla="*/ 259 w 449"/>
                <a:gd name="T29" fmla="*/ 348 h 497"/>
                <a:gd name="T30" fmla="*/ 244 w 449"/>
                <a:gd name="T31" fmla="*/ 332 h 497"/>
                <a:gd name="T32" fmla="*/ 205 w 449"/>
                <a:gd name="T33" fmla="*/ 222 h 497"/>
                <a:gd name="T34" fmla="*/ 233 w 449"/>
                <a:gd name="T35" fmla="*/ 165 h 497"/>
                <a:gd name="T36" fmla="*/ 142 w 449"/>
                <a:gd name="T37" fmla="*/ 216 h 497"/>
                <a:gd name="T38" fmla="*/ 139 w 449"/>
                <a:gd name="T39" fmla="*/ 354 h 497"/>
                <a:gd name="T40" fmla="*/ 128 w 449"/>
                <a:gd name="T41" fmla="*/ 496 h 497"/>
                <a:gd name="T42" fmla="*/ 75 w 449"/>
                <a:gd name="T43" fmla="*/ 497 h 497"/>
                <a:gd name="T44" fmla="*/ 58 w 449"/>
                <a:gd name="T45" fmla="*/ 351 h 497"/>
                <a:gd name="T46" fmla="*/ 43 w 449"/>
                <a:gd name="T47" fmla="*/ 335 h 497"/>
                <a:gd name="T48" fmla="*/ 3 w 449"/>
                <a:gd name="T49" fmla="*/ 226 h 497"/>
                <a:gd name="T50" fmla="*/ 61 w 449"/>
                <a:gd name="T51" fmla="*/ 125 h 497"/>
                <a:gd name="T52" fmla="*/ 146 w 449"/>
                <a:gd name="T53" fmla="*/ 86 h 497"/>
                <a:gd name="T54" fmla="*/ 131 w 449"/>
                <a:gd name="T55" fmla="*/ 130 h 497"/>
                <a:gd name="T56" fmla="*/ 184 w 449"/>
                <a:gd name="T57" fmla="*/ 132 h 497"/>
                <a:gd name="T58" fmla="*/ 384 w 449"/>
                <a:gd name="T59" fmla="*/ 129 h 497"/>
                <a:gd name="T60" fmla="*/ 317 w 449"/>
                <a:gd name="T61" fmla="*/ 115 h 497"/>
                <a:gd name="T62" fmla="*/ 341 w 449"/>
                <a:gd name="T63" fmla="*/ 135 h 497"/>
                <a:gd name="T64" fmla="*/ 252 w 449"/>
                <a:gd name="T65" fmla="*/ 221 h 497"/>
                <a:gd name="T66" fmla="*/ 246 w 449"/>
                <a:gd name="T67" fmla="*/ 234 h 497"/>
                <a:gd name="T68" fmla="*/ 252 w 449"/>
                <a:gd name="T69" fmla="*/ 221 h 497"/>
                <a:gd name="T70" fmla="*/ 52 w 449"/>
                <a:gd name="T71" fmla="*/ 25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497">
                  <a:moveTo>
                    <a:pt x="72" y="120"/>
                  </a:moveTo>
                  <a:cubicBezTo>
                    <a:pt x="57" y="113"/>
                    <a:pt x="47" y="105"/>
                    <a:pt x="40" y="92"/>
                  </a:cubicBezTo>
                  <a:cubicBezTo>
                    <a:pt x="26" y="64"/>
                    <a:pt x="36" y="31"/>
                    <a:pt x="62" y="15"/>
                  </a:cubicBezTo>
                  <a:cubicBezTo>
                    <a:pt x="88" y="0"/>
                    <a:pt x="121" y="7"/>
                    <a:pt x="139" y="32"/>
                  </a:cubicBezTo>
                  <a:cubicBezTo>
                    <a:pt x="141" y="35"/>
                    <a:pt x="143" y="37"/>
                    <a:pt x="147" y="36"/>
                  </a:cubicBezTo>
                  <a:cubicBezTo>
                    <a:pt x="155" y="35"/>
                    <a:pt x="160" y="39"/>
                    <a:pt x="165" y="45"/>
                  </a:cubicBezTo>
                  <a:cubicBezTo>
                    <a:pt x="182" y="66"/>
                    <a:pt x="199" y="86"/>
                    <a:pt x="216" y="107"/>
                  </a:cubicBezTo>
                  <a:cubicBezTo>
                    <a:pt x="222" y="114"/>
                    <a:pt x="229" y="121"/>
                    <a:pt x="234" y="129"/>
                  </a:cubicBezTo>
                  <a:cubicBezTo>
                    <a:pt x="238" y="133"/>
                    <a:pt x="241" y="139"/>
                    <a:pt x="244" y="144"/>
                  </a:cubicBezTo>
                  <a:cubicBezTo>
                    <a:pt x="248" y="130"/>
                    <a:pt x="258" y="122"/>
                    <a:pt x="272" y="118"/>
                  </a:cubicBezTo>
                  <a:cubicBezTo>
                    <a:pt x="272" y="117"/>
                    <a:pt x="272" y="117"/>
                    <a:pt x="271" y="116"/>
                  </a:cubicBezTo>
                  <a:cubicBezTo>
                    <a:pt x="270" y="116"/>
                    <a:pt x="268" y="115"/>
                    <a:pt x="267" y="114"/>
                  </a:cubicBezTo>
                  <a:cubicBezTo>
                    <a:pt x="245" y="103"/>
                    <a:pt x="232" y="80"/>
                    <a:pt x="235" y="56"/>
                  </a:cubicBezTo>
                  <a:cubicBezTo>
                    <a:pt x="237" y="32"/>
                    <a:pt x="255" y="12"/>
                    <a:pt x="278" y="6"/>
                  </a:cubicBezTo>
                  <a:cubicBezTo>
                    <a:pt x="301" y="0"/>
                    <a:pt x="326" y="9"/>
                    <a:pt x="340" y="29"/>
                  </a:cubicBezTo>
                  <a:cubicBezTo>
                    <a:pt x="342" y="32"/>
                    <a:pt x="344" y="34"/>
                    <a:pt x="348" y="33"/>
                  </a:cubicBezTo>
                  <a:cubicBezTo>
                    <a:pt x="354" y="33"/>
                    <a:pt x="360" y="35"/>
                    <a:pt x="364" y="40"/>
                  </a:cubicBezTo>
                  <a:cubicBezTo>
                    <a:pt x="389" y="70"/>
                    <a:pt x="414" y="100"/>
                    <a:pt x="438" y="129"/>
                  </a:cubicBezTo>
                  <a:cubicBezTo>
                    <a:pt x="449" y="143"/>
                    <a:pt x="443" y="161"/>
                    <a:pt x="425" y="164"/>
                  </a:cubicBezTo>
                  <a:cubicBezTo>
                    <a:pt x="399" y="168"/>
                    <a:pt x="373" y="172"/>
                    <a:pt x="347" y="176"/>
                  </a:cubicBezTo>
                  <a:cubicBezTo>
                    <a:pt x="346" y="176"/>
                    <a:pt x="344" y="176"/>
                    <a:pt x="343" y="177"/>
                  </a:cubicBezTo>
                  <a:cubicBezTo>
                    <a:pt x="343" y="186"/>
                    <a:pt x="343" y="196"/>
                    <a:pt x="343" y="206"/>
                  </a:cubicBezTo>
                  <a:cubicBezTo>
                    <a:pt x="344" y="237"/>
                    <a:pt x="345" y="267"/>
                    <a:pt x="345" y="298"/>
                  </a:cubicBezTo>
                  <a:cubicBezTo>
                    <a:pt x="345" y="312"/>
                    <a:pt x="343" y="327"/>
                    <a:pt x="341" y="341"/>
                  </a:cubicBezTo>
                  <a:cubicBezTo>
                    <a:pt x="339" y="372"/>
                    <a:pt x="336" y="403"/>
                    <a:pt x="334" y="435"/>
                  </a:cubicBezTo>
                  <a:cubicBezTo>
                    <a:pt x="332" y="453"/>
                    <a:pt x="331" y="471"/>
                    <a:pt x="329" y="489"/>
                  </a:cubicBezTo>
                  <a:cubicBezTo>
                    <a:pt x="329" y="491"/>
                    <a:pt x="327" y="494"/>
                    <a:pt x="326" y="494"/>
                  </a:cubicBezTo>
                  <a:cubicBezTo>
                    <a:pt x="308" y="494"/>
                    <a:pt x="290" y="494"/>
                    <a:pt x="271" y="494"/>
                  </a:cubicBezTo>
                  <a:cubicBezTo>
                    <a:pt x="271" y="487"/>
                    <a:pt x="270" y="480"/>
                    <a:pt x="269" y="474"/>
                  </a:cubicBezTo>
                  <a:cubicBezTo>
                    <a:pt x="266" y="432"/>
                    <a:pt x="263" y="390"/>
                    <a:pt x="259" y="348"/>
                  </a:cubicBezTo>
                  <a:cubicBezTo>
                    <a:pt x="259" y="346"/>
                    <a:pt x="257" y="344"/>
                    <a:pt x="256" y="343"/>
                  </a:cubicBezTo>
                  <a:cubicBezTo>
                    <a:pt x="250" y="341"/>
                    <a:pt x="246" y="337"/>
                    <a:pt x="244" y="332"/>
                  </a:cubicBezTo>
                  <a:cubicBezTo>
                    <a:pt x="230" y="302"/>
                    <a:pt x="217" y="272"/>
                    <a:pt x="204" y="242"/>
                  </a:cubicBezTo>
                  <a:cubicBezTo>
                    <a:pt x="201" y="235"/>
                    <a:pt x="201" y="229"/>
                    <a:pt x="205" y="222"/>
                  </a:cubicBezTo>
                  <a:cubicBezTo>
                    <a:pt x="213" y="205"/>
                    <a:pt x="222" y="188"/>
                    <a:pt x="231" y="170"/>
                  </a:cubicBezTo>
                  <a:cubicBezTo>
                    <a:pt x="232" y="168"/>
                    <a:pt x="233" y="166"/>
                    <a:pt x="233" y="165"/>
                  </a:cubicBezTo>
                  <a:cubicBezTo>
                    <a:pt x="203" y="170"/>
                    <a:pt x="172" y="175"/>
                    <a:pt x="142" y="179"/>
                  </a:cubicBezTo>
                  <a:cubicBezTo>
                    <a:pt x="142" y="192"/>
                    <a:pt x="142" y="204"/>
                    <a:pt x="142" y="216"/>
                  </a:cubicBezTo>
                  <a:cubicBezTo>
                    <a:pt x="143" y="238"/>
                    <a:pt x="143" y="260"/>
                    <a:pt x="144" y="282"/>
                  </a:cubicBezTo>
                  <a:cubicBezTo>
                    <a:pt x="145" y="306"/>
                    <a:pt x="141" y="330"/>
                    <a:pt x="139" y="354"/>
                  </a:cubicBezTo>
                  <a:cubicBezTo>
                    <a:pt x="137" y="389"/>
                    <a:pt x="134" y="424"/>
                    <a:pt x="131" y="459"/>
                  </a:cubicBezTo>
                  <a:cubicBezTo>
                    <a:pt x="130" y="471"/>
                    <a:pt x="129" y="484"/>
                    <a:pt x="128" y="496"/>
                  </a:cubicBezTo>
                  <a:cubicBezTo>
                    <a:pt x="126" y="497"/>
                    <a:pt x="124" y="497"/>
                    <a:pt x="123" y="497"/>
                  </a:cubicBezTo>
                  <a:cubicBezTo>
                    <a:pt x="107" y="497"/>
                    <a:pt x="91" y="497"/>
                    <a:pt x="75" y="497"/>
                  </a:cubicBezTo>
                  <a:cubicBezTo>
                    <a:pt x="71" y="497"/>
                    <a:pt x="70" y="496"/>
                    <a:pt x="70" y="492"/>
                  </a:cubicBezTo>
                  <a:cubicBezTo>
                    <a:pt x="66" y="445"/>
                    <a:pt x="62" y="398"/>
                    <a:pt x="58" y="351"/>
                  </a:cubicBezTo>
                  <a:cubicBezTo>
                    <a:pt x="58" y="348"/>
                    <a:pt x="57" y="347"/>
                    <a:pt x="55" y="346"/>
                  </a:cubicBezTo>
                  <a:cubicBezTo>
                    <a:pt x="49" y="344"/>
                    <a:pt x="45" y="340"/>
                    <a:pt x="43" y="335"/>
                  </a:cubicBezTo>
                  <a:cubicBezTo>
                    <a:pt x="30" y="305"/>
                    <a:pt x="16" y="275"/>
                    <a:pt x="3" y="245"/>
                  </a:cubicBezTo>
                  <a:cubicBezTo>
                    <a:pt x="0" y="238"/>
                    <a:pt x="0" y="232"/>
                    <a:pt x="3" y="226"/>
                  </a:cubicBezTo>
                  <a:cubicBezTo>
                    <a:pt x="18" y="196"/>
                    <a:pt x="34" y="166"/>
                    <a:pt x="49" y="135"/>
                  </a:cubicBezTo>
                  <a:cubicBezTo>
                    <a:pt x="51" y="130"/>
                    <a:pt x="56" y="127"/>
                    <a:pt x="61" y="125"/>
                  </a:cubicBezTo>
                  <a:cubicBezTo>
                    <a:pt x="64" y="124"/>
                    <a:pt x="67" y="122"/>
                    <a:pt x="72" y="120"/>
                  </a:cubicBezTo>
                  <a:close/>
                  <a:moveTo>
                    <a:pt x="146" y="86"/>
                  </a:moveTo>
                  <a:cubicBezTo>
                    <a:pt x="140" y="100"/>
                    <a:pt x="130" y="110"/>
                    <a:pt x="117" y="117"/>
                  </a:cubicBezTo>
                  <a:cubicBezTo>
                    <a:pt x="122" y="121"/>
                    <a:pt x="129" y="125"/>
                    <a:pt x="131" y="130"/>
                  </a:cubicBezTo>
                  <a:cubicBezTo>
                    <a:pt x="136" y="138"/>
                    <a:pt x="142" y="139"/>
                    <a:pt x="150" y="137"/>
                  </a:cubicBezTo>
                  <a:cubicBezTo>
                    <a:pt x="161" y="135"/>
                    <a:pt x="172" y="133"/>
                    <a:pt x="184" y="132"/>
                  </a:cubicBezTo>
                  <a:cubicBezTo>
                    <a:pt x="171" y="116"/>
                    <a:pt x="158" y="101"/>
                    <a:pt x="146" y="86"/>
                  </a:cubicBezTo>
                  <a:close/>
                  <a:moveTo>
                    <a:pt x="384" y="129"/>
                  </a:moveTo>
                  <a:cubicBezTo>
                    <a:pt x="372" y="113"/>
                    <a:pt x="359" y="98"/>
                    <a:pt x="347" y="83"/>
                  </a:cubicBezTo>
                  <a:cubicBezTo>
                    <a:pt x="340" y="97"/>
                    <a:pt x="331" y="108"/>
                    <a:pt x="317" y="115"/>
                  </a:cubicBezTo>
                  <a:cubicBezTo>
                    <a:pt x="326" y="119"/>
                    <a:pt x="333" y="126"/>
                    <a:pt x="337" y="134"/>
                  </a:cubicBezTo>
                  <a:cubicBezTo>
                    <a:pt x="338" y="135"/>
                    <a:pt x="340" y="136"/>
                    <a:pt x="341" y="135"/>
                  </a:cubicBezTo>
                  <a:cubicBezTo>
                    <a:pt x="355" y="133"/>
                    <a:pt x="369" y="131"/>
                    <a:pt x="384" y="129"/>
                  </a:cubicBezTo>
                  <a:close/>
                  <a:moveTo>
                    <a:pt x="252" y="221"/>
                  </a:moveTo>
                  <a:cubicBezTo>
                    <a:pt x="252" y="221"/>
                    <a:pt x="251" y="221"/>
                    <a:pt x="251" y="221"/>
                  </a:cubicBezTo>
                  <a:cubicBezTo>
                    <a:pt x="249" y="225"/>
                    <a:pt x="245" y="230"/>
                    <a:pt x="246" y="234"/>
                  </a:cubicBezTo>
                  <a:cubicBezTo>
                    <a:pt x="246" y="240"/>
                    <a:pt x="250" y="245"/>
                    <a:pt x="252" y="250"/>
                  </a:cubicBezTo>
                  <a:cubicBezTo>
                    <a:pt x="252" y="240"/>
                    <a:pt x="252" y="231"/>
                    <a:pt x="252" y="221"/>
                  </a:cubicBezTo>
                  <a:close/>
                  <a:moveTo>
                    <a:pt x="52" y="222"/>
                  </a:moveTo>
                  <a:cubicBezTo>
                    <a:pt x="43" y="235"/>
                    <a:pt x="43" y="240"/>
                    <a:pt x="52" y="252"/>
                  </a:cubicBezTo>
                  <a:cubicBezTo>
                    <a:pt x="52" y="243"/>
                    <a:pt x="52" y="233"/>
                    <a:pt x="52" y="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"/>
            <p:cNvSpPr>
              <a:spLocks noEditPoints="1"/>
            </p:cNvSpPr>
            <p:nvPr/>
          </p:nvSpPr>
          <p:spPr bwMode="auto">
            <a:xfrm>
              <a:off x="2606675" y="1677988"/>
              <a:ext cx="936625" cy="1863725"/>
            </a:xfrm>
            <a:custGeom>
              <a:avLst/>
              <a:gdLst>
                <a:gd name="T0" fmla="*/ 128 w 249"/>
                <a:gd name="T1" fmla="*/ 494 h 494"/>
                <a:gd name="T2" fmla="*/ 124 w 249"/>
                <a:gd name="T3" fmla="*/ 494 h 494"/>
                <a:gd name="T4" fmla="*/ 75 w 249"/>
                <a:gd name="T5" fmla="*/ 494 h 494"/>
                <a:gd name="T6" fmla="*/ 70 w 249"/>
                <a:gd name="T7" fmla="*/ 490 h 494"/>
                <a:gd name="T8" fmla="*/ 60 w 249"/>
                <a:gd name="T9" fmla="*/ 361 h 494"/>
                <a:gd name="T10" fmla="*/ 59 w 249"/>
                <a:gd name="T11" fmla="*/ 356 h 494"/>
                <a:gd name="T12" fmla="*/ 51 w 249"/>
                <a:gd name="T13" fmla="*/ 340 h 494"/>
                <a:gd name="T14" fmla="*/ 43 w 249"/>
                <a:gd name="T15" fmla="*/ 331 h 494"/>
                <a:gd name="T16" fmla="*/ 4 w 249"/>
                <a:gd name="T17" fmla="*/ 243 h 494"/>
                <a:gd name="T18" fmla="*/ 4 w 249"/>
                <a:gd name="T19" fmla="*/ 223 h 494"/>
                <a:gd name="T20" fmla="*/ 49 w 249"/>
                <a:gd name="T21" fmla="*/ 133 h 494"/>
                <a:gd name="T22" fmla="*/ 61 w 249"/>
                <a:gd name="T23" fmla="*/ 122 h 494"/>
                <a:gd name="T24" fmla="*/ 72 w 249"/>
                <a:gd name="T25" fmla="*/ 117 h 494"/>
                <a:gd name="T26" fmla="*/ 67 w 249"/>
                <a:gd name="T27" fmla="*/ 114 h 494"/>
                <a:gd name="T28" fmla="*/ 34 w 249"/>
                <a:gd name="T29" fmla="*/ 55 h 494"/>
                <a:gd name="T30" fmla="*/ 77 w 249"/>
                <a:gd name="T31" fmla="*/ 6 h 494"/>
                <a:gd name="T32" fmla="*/ 139 w 249"/>
                <a:gd name="T33" fmla="*/ 29 h 494"/>
                <a:gd name="T34" fmla="*/ 147 w 249"/>
                <a:gd name="T35" fmla="*/ 33 h 494"/>
                <a:gd name="T36" fmla="*/ 164 w 249"/>
                <a:gd name="T37" fmla="*/ 40 h 494"/>
                <a:gd name="T38" fmla="*/ 239 w 249"/>
                <a:gd name="T39" fmla="*/ 131 h 494"/>
                <a:gd name="T40" fmla="*/ 225 w 249"/>
                <a:gd name="T41" fmla="*/ 163 h 494"/>
                <a:gd name="T42" fmla="*/ 148 w 249"/>
                <a:gd name="T43" fmla="*/ 176 h 494"/>
                <a:gd name="T44" fmla="*/ 143 w 249"/>
                <a:gd name="T45" fmla="*/ 177 h 494"/>
                <a:gd name="T46" fmla="*/ 143 w 249"/>
                <a:gd name="T47" fmla="*/ 222 h 494"/>
                <a:gd name="T48" fmla="*/ 144 w 249"/>
                <a:gd name="T49" fmla="*/ 298 h 494"/>
                <a:gd name="T50" fmla="*/ 140 w 249"/>
                <a:gd name="T51" fmla="*/ 350 h 494"/>
                <a:gd name="T52" fmla="*/ 132 w 249"/>
                <a:gd name="T53" fmla="*/ 444 h 494"/>
                <a:gd name="T54" fmla="*/ 128 w 249"/>
                <a:gd name="T55" fmla="*/ 494 h 494"/>
                <a:gd name="T56" fmla="*/ 184 w 249"/>
                <a:gd name="T57" fmla="*/ 129 h 494"/>
                <a:gd name="T58" fmla="*/ 146 w 249"/>
                <a:gd name="T59" fmla="*/ 83 h 494"/>
                <a:gd name="T60" fmla="*/ 116 w 249"/>
                <a:gd name="T61" fmla="*/ 115 h 494"/>
                <a:gd name="T62" fmla="*/ 137 w 249"/>
                <a:gd name="T63" fmla="*/ 134 h 494"/>
                <a:gd name="T64" fmla="*/ 140 w 249"/>
                <a:gd name="T65" fmla="*/ 135 h 494"/>
                <a:gd name="T66" fmla="*/ 184 w 249"/>
                <a:gd name="T67" fmla="*/ 129 h 494"/>
                <a:gd name="T68" fmla="*/ 52 w 249"/>
                <a:gd name="T69" fmla="*/ 221 h 494"/>
                <a:gd name="T70" fmla="*/ 51 w 249"/>
                <a:gd name="T71" fmla="*/ 221 h 494"/>
                <a:gd name="T72" fmla="*/ 47 w 249"/>
                <a:gd name="T73" fmla="*/ 227 h 494"/>
                <a:gd name="T74" fmla="*/ 45 w 249"/>
                <a:gd name="T75" fmla="*/ 235 h 494"/>
                <a:gd name="T76" fmla="*/ 52 w 249"/>
                <a:gd name="T77" fmla="*/ 250 h 494"/>
                <a:gd name="T78" fmla="*/ 52 w 249"/>
                <a:gd name="T79" fmla="*/ 22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494">
                  <a:moveTo>
                    <a:pt x="128" y="494"/>
                  </a:moveTo>
                  <a:cubicBezTo>
                    <a:pt x="126" y="494"/>
                    <a:pt x="125" y="494"/>
                    <a:pt x="124" y="494"/>
                  </a:cubicBezTo>
                  <a:cubicBezTo>
                    <a:pt x="107" y="494"/>
                    <a:pt x="91" y="494"/>
                    <a:pt x="75" y="494"/>
                  </a:cubicBezTo>
                  <a:cubicBezTo>
                    <a:pt x="72" y="494"/>
                    <a:pt x="70" y="493"/>
                    <a:pt x="70" y="490"/>
                  </a:cubicBezTo>
                  <a:cubicBezTo>
                    <a:pt x="67" y="447"/>
                    <a:pt x="63" y="404"/>
                    <a:pt x="60" y="361"/>
                  </a:cubicBezTo>
                  <a:cubicBezTo>
                    <a:pt x="60" y="359"/>
                    <a:pt x="59" y="358"/>
                    <a:pt x="59" y="356"/>
                  </a:cubicBezTo>
                  <a:cubicBezTo>
                    <a:pt x="60" y="349"/>
                    <a:pt x="58" y="343"/>
                    <a:pt x="51" y="340"/>
                  </a:cubicBezTo>
                  <a:cubicBezTo>
                    <a:pt x="47" y="339"/>
                    <a:pt x="44" y="335"/>
                    <a:pt x="43" y="331"/>
                  </a:cubicBezTo>
                  <a:cubicBezTo>
                    <a:pt x="30" y="301"/>
                    <a:pt x="17" y="272"/>
                    <a:pt x="4" y="243"/>
                  </a:cubicBezTo>
                  <a:cubicBezTo>
                    <a:pt x="1" y="236"/>
                    <a:pt x="0" y="230"/>
                    <a:pt x="4" y="223"/>
                  </a:cubicBezTo>
                  <a:cubicBezTo>
                    <a:pt x="19" y="193"/>
                    <a:pt x="34" y="163"/>
                    <a:pt x="49" y="133"/>
                  </a:cubicBezTo>
                  <a:cubicBezTo>
                    <a:pt x="52" y="127"/>
                    <a:pt x="56" y="124"/>
                    <a:pt x="61" y="122"/>
                  </a:cubicBezTo>
                  <a:cubicBezTo>
                    <a:pt x="64" y="121"/>
                    <a:pt x="68" y="119"/>
                    <a:pt x="72" y="117"/>
                  </a:cubicBezTo>
                  <a:cubicBezTo>
                    <a:pt x="70" y="116"/>
                    <a:pt x="68" y="115"/>
                    <a:pt x="67" y="114"/>
                  </a:cubicBezTo>
                  <a:cubicBezTo>
                    <a:pt x="44" y="103"/>
                    <a:pt x="32" y="81"/>
                    <a:pt x="34" y="55"/>
                  </a:cubicBezTo>
                  <a:cubicBezTo>
                    <a:pt x="37" y="32"/>
                    <a:pt x="54" y="12"/>
                    <a:pt x="77" y="6"/>
                  </a:cubicBezTo>
                  <a:cubicBezTo>
                    <a:pt x="100" y="0"/>
                    <a:pt x="125" y="9"/>
                    <a:pt x="139" y="29"/>
                  </a:cubicBezTo>
                  <a:cubicBezTo>
                    <a:pt x="141" y="32"/>
                    <a:pt x="143" y="34"/>
                    <a:pt x="147" y="33"/>
                  </a:cubicBezTo>
                  <a:cubicBezTo>
                    <a:pt x="154" y="32"/>
                    <a:pt x="159" y="35"/>
                    <a:pt x="164" y="40"/>
                  </a:cubicBezTo>
                  <a:cubicBezTo>
                    <a:pt x="189" y="70"/>
                    <a:pt x="214" y="100"/>
                    <a:pt x="239" y="131"/>
                  </a:cubicBezTo>
                  <a:cubicBezTo>
                    <a:pt x="249" y="143"/>
                    <a:pt x="241" y="161"/>
                    <a:pt x="225" y="163"/>
                  </a:cubicBezTo>
                  <a:cubicBezTo>
                    <a:pt x="200" y="168"/>
                    <a:pt x="174" y="172"/>
                    <a:pt x="148" y="176"/>
                  </a:cubicBezTo>
                  <a:cubicBezTo>
                    <a:pt x="146" y="176"/>
                    <a:pt x="144" y="176"/>
                    <a:pt x="143" y="177"/>
                  </a:cubicBezTo>
                  <a:cubicBezTo>
                    <a:pt x="143" y="192"/>
                    <a:pt x="143" y="207"/>
                    <a:pt x="143" y="222"/>
                  </a:cubicBezTo>
                  <a:cubicBezTo>
                    <a:pt x="143" y="248"/>
                    <a:pt x="145" y="273"/>
                    <a:pt x="144" y="298"/>
                  </a:cubicBezTo>
                  <a:cubicBezTo>
                    <a:pt x="144" y="316"/>
                    <a:pt x="141" y="333"/>
                    <a:pt x="140" y="350"/>
                  </a:cubicBezTo>
                  <a:cubicBezTo>
                    <a:pt x="137" y="381"/>
                    <a:pt x="135" y="413"/>
                    <a:pt x="132" y="444"/>
                  </a:cubicBezTo>
                  <a:cubicBezTo>
                    <a:pt x="131" y="461"/>
                    <a:pt x="129" y="477"/>
                    <a:pt x="128" y="494"/>
                  </a:cubicBezTo>
                  <a:close/>
                  <a:moveTo>
                    <a:pt x="184" y="129"/>
                  </a:moveTo>
                  <a:cubicBezTo>
                    <a:pt x="171" y="113"/>
                    <a:pt x="159" y="98"/>
                    <a:pt x="146" y="83"/>
                  </a:cubicBezTo>
                  <a:cubicBezTo>
                    <a:pt x="140" y="97"/>
                    <a:pt x="130" y="107"/>
                    <a:pt x="116" y="115"/>
                  </a:cubicBezTo>
                  <a:cubicBezTo>
                    <a:pt x="125" y="119"/>
                    <a:pt x="132" y="125"/>
                    <a:pt x="137" y="134"/>
                  </a:cubicBezTo>
                  <a:cubicBezTo>
                    <a:pt x="137" y="135"/>
                    <a:pt x="139" y="136"/>
                    <a:pt x="140" y="135"/>
                  </a:cubicBezTo>
                  <a:cubicBezTo>
                    <a:pt x="154" y="133"/>
                    <a:pt x="168" y="131"/>
                    <a:pt x="184" y="129"/>
                  </a:cubicBezTo>
                  <a:close/>
                  <a:moveTo>
                    <a:pt x="52" y="221"/>
                  </a:moveTo>
                  <a:cubicBezTo>
                    <a:pt x="51" y="221"/>
                    <a:pt x="51" y="221"/>
                    <a:pt x="51" y="221"/>
                  </a:cubicBezTo>
                  <a:cubicBezTo>
                    <a:pt x="50" y="223"/>
                    <a:pt x="48" y="225"/>
                    <a:pt x="47" y="227"/>
                  </a:cubicBezTo>
                  <a:cubicBezTo>
                    <a:pt x="46" y="230"/>
                    <a:pt x="44" y="232"/>
                    <a:pt x="45" y="235"/>
                  </a:cubicBezTo>
                  <a:cubicBezTo>
                    <a:pt x="46" y="240"/>
                    <a:pt x="49" y="245"/>
                    <a:pt x="52" y="250"/>
                  </a:cubicBezTo>
                  <a:cubicBezTo>
                    <a:pt x="52" y="240"/>
                    <a:pt x="52" y="230"/>
                    <a:pt x="52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024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421A566-20CA-440E-AD5A-84390A6F1CB1}"/>
              </a:ext>
            </a:extLst>
          </p:cNvPr>
          <p:cNvSpPr/>
          <p:nvPr/>
        </p:nvSpPr>
        <p:spPr>
          <a:xfrm>
            <a:off x="3739362" y="0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303FA14-7F5B-4E18-9667-71F47CBE3711}"/>
              </a:ext>
            </a:extLst>
          </p:cNvPr>
          <p:cNvSpPr/>
          <p:nvPr/>
        </p:nvSpPr>
        <p:spPr>
          <a:xfrm>
            <a:off x="600998" y="5139473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84BB4D7-FD71-4DA5-BFA9-1EC3EF2A2A89}"/>
              </a:ext>
            </a:extLst>
          </p:cNvPr>
          <p:cNvSpPr txBox="1"/>
          <p:nvPr/>
        </p:nvSpPr>
        <p:spPr>
          <a:xfrm>
            <a:off x="7429719" y="3377745"/>
            <a:ext cx="427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5952E1F-7B77-4770-8059-A09FEFAD6C91}"/>
              </a:ext>
            </a:extLst>
          </p:cNvPr>
          <p:cNvSpPr txBox="1"/>
          <p:nvPr/>
        </p:nvSpPr>
        <p:spPr>
          <a:xfrm>
            <a:off x="6974732" y="3901094"/>
            <a:ext cx="4728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38" name="AutoShape 92">
            <a:extLst>
              <a:ext uri="{FF2B5EF4-FFF2-40B4-BE49-F238E27FC236}">
                <a16:creationId xmlns:a16="http://schemas.microsoft.com/office/drawing/2014/main" xmlns="" id="{170AD146-DD19-4C45-AC83-CCEAEB4613F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0064" y="5175801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9" name="AutoShape 92">
            <a:extLst>
              <a:ext uri="{FF2B5EF4-FFF2-40B4-BE49-F238E27FC236}">
                <a16:creationId xmlns:a16="http://schemas.microsoft.com/office/drawing/2014/main" xmlns="" id="{5CC8C146-BC97-40FC-B6AC-FC88D16BC1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91946" y="5175801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AutoShape 92">
            <a:extLst>
              <a:ext uri="{FF2B5EF4-FFF2-40B4-BE49-F238E27FC236}">
                <a16:creationId xmlns:a16="http://schemas.microsoft.com/office/drawing/2014/main" xmlns="" id="{29FD5613-FECF-4721-BC10-827319299C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7886" y="5175739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:a16="http://schemas.microsoft.com/office/drawing/2014/main" xmlns="" id="{DD4CC2AD-6841-46EB-961D-ECAABB6C73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6005" y="5175739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xmlns="" id="{123390C2-05A7-425F-9030-933325151913}"/>
              </a:ext>
            </a:extLst>
          </p:cNvPr>
          <p:cNvSpPr/>
          <p:nvPr/>
        </p:nvSpPr>
        <p:spPr>
          <a:xfrm>
            <a:off x="7886434" y="5270220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xmlns="" id="{FC953E4D-1BD5-4408-8ADD-F21709B07CF9}"/>
              </a:ext>
            </a:extLst>
          </p:cNvPr>
          <p:cNvSpPr/>
          <p:nvPr/>
        </p:nvSpPr>
        <p:spPr>
          <a:xfrm>
            <a:off x="10932670" y="5232784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Rounded Rectangle 12">
            <a:extLst>
              <a:ext uri="{FF2B5EF4-FFF2-40B4-BE49-F238E27FC236}">
                <a16:creationId xmlns:a16="http://schemas.microsoft.com/office/drawing/2014/main" xmlns="" id="{3039EB7E-FAF7-4FA6-B7B3-158727948A2D}"/>
              </a:ext>
            </a:extLst>
          </p:cNvPr>
          <p:cNvSpPr>
            <a:spLocks noChangeAspect="1"/>
          </p:cNvSpPr>
          <p:nvPr/>
        </p:nvSpPr>
        <p:spPr>
          <a:xfrm>
            <a:off x="6405112" y="525055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Rounded Rectangle 1">
            <a:extLst>
              <a:ext uri="{FF2B5EF4-FFF2-40B4-BE49-F238E27FC236}">
                <a16:creationId xmlns:a16="http://schemas.microsoft.com/office/drawing/2014/main" xmlns="" id="{1DA2A903-8ED5-4A0C-9715-733445C998B6}"/>
              </a:ext>
            </a:extLst>
          </p:cNvPr>
          <p:cNvSpPr>
            <a:spLocks/>
          </p:cNvSpPr>
          <p:nvPr/>
        </p:nvSpPr>
        <p:spPr>
          <a:xfrm>
            <a:off x="9408017" y="5292215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C9FF742-2149-4BCD-A748-5034BC69E361}"/>
              </a:ext>
            </a:extLst>
          </p:cNvPr>
          <p:cNvSpPr txBox="1"/>
          <p:nvPr/>
        </p:nvSpPr>
        <p:spPr>
          <a:xfrm>
            <a:off x="5918152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768BEB8-C933-4C4E-9578-9076AC920CEA}"/>
              </a:ext>
            </a:extLst>
          </p:cNvPr>
          <p:cNvSpPr txBox="1"/>
          <p:nvPr/>
        </p:nvSpPr>
        <p:spPr>
          <a:xfrm>
            <a:off x="7429719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9CD0DC-472D-4E84-86FB-A7DBF854C375}"/>
              </a:ext>
            </a:extLst>
          </p:cNvPr>
          <p:cNvSpPr txBox="1"/>
          <p:nvPr/>
        </p:nvSpPr>
        <p:spPr>
          <a:xfrm>
            <a:off x="8941286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933BD48-E7A1-4C41-8501-C38EA3D0645A}"/>
              </a:ext>
            </a:extLst>
          </p:cNvPr>
          <p:cNvSpPr txBox="1"/>
          <p:nvPr/>
        </p:nvSpPr>
        <p:spPr>
          <a:xfrm>
            <a:off x="10452853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xmlns="" id="{891BD249-BA29-41EB-A698-D7F53E538010}"/>
              </a:ext>
            </a:extLst>
          </p:cNvPr>
          <p:cNvSpPr txBox="1">
            <a:spLocks/>
          </p:cNvSpPr>
          <p:nvPr/>
        </p:nvSpPr>
        <p:spPr>
          <a:xfrm>
            <a:off x="7505171" y="618316"/>
            <a:ext cx="4273866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0FEC74B-F24F-441A-BE23-5BB140FBC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E2A1B94-C3FD-4D77-81CE-11449081F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19CE214-E2AD-466F-9F31-4E74148F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700D535-F2C7-45D2-9995-941754B66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5392A2D-6FDB-406E-8A1D-C0907E79A8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/>
          <p:cNvSpPr/>
          <p:nvPr/>
        </p:nvSpPr>
        <p:spPr>
          <a:xfrm>
            <a:off x="1970257" y="6316485"/>
            <a:ext cx="2452606" cy="3923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287DD82-F253-4220-8C58-C68661FF693A}"/>
              </a:ext>
            </a:extLst>
          </p:cNvPr>
          <p:cNvGrpSpPr/>
          <p:nvPr/>
        </p:nvGrpSpPr>
        <p:grpSpPr>
          <a:xfrm>
            <a:off x="6852747" y="714552"/>
            <a:ext cx="4823433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1EE0150-92BB-444F-B58F-672390C333AB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30A320-AA91-4163-8B25-31961E6913BC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73C28A-88A6-4C1D-A1C7-1CE033314BF1}"/>
              </a:ext>
            </a:extLst>
          </p:cNvPr>
          <p:cNvSpPr txBox="1"/>
          <p:nvPr/>
        </p:nvSpPr>
        <p:spPr>
          <a:xfrm>
            <a:off x="5321198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28E4CC-349C-4CB9-A50B-90140BA9F4E5}"/>
              </a:ext>
            </a:extLst>
          </p:cNvPr>
          <p:cNvGrpSpPr/>
          <p:nvPr/>
        </p:nvGrpSpPr>
        <p:grpSpPr>
          <a:xfrm>
            <a:off x="6852747" y="2218019"/>
            <a:ext cx="4823433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6CB09AC-B245-447F-8EDD-13F9A10EF6A9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404FC56-3AD2-42A5-BE0B-5C30FBEBA2B3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0DFE0A-76E9-4061-BD4A-F54FA5179163}"/>
              </a:ext>
            </a:extLst>
          </p:cNvPr>
          <p:cNvSpPr txBox="1"/>
          <p:nvPr/>
        </p:nvSpPr>
        <p:spPr>
          <a:xfrm>
            <a:off x="5321198" y="2122295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8B4F864-A861-476B-923A-08C4C979C233}"/>
              </a:ext>
            </a:extLst>
          </p:cNvPr>
          <p:cNvGrpSpPr/>
          <p:nvPr/>
        </p:nvGrpSpPr>
        <p:grpSpPr>
          <a:xfrm>
            <a:off x="6852747" y="3714950"/>
            <a:ext cx="4823433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675655A-E122-4025-B0B0-C8A9439981D5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B6DE720-E4DF-4A40-BC2A-BF8952FFEF40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50BEB5-563A-4D87-8E7D-C208952DDBB9}"/>
              </a:ext>
            </a:extLst>
          </p:cNvPr>
          <p:cNvSpPr txBox="1"/>
          <p:nvPr/>
        </p:nvSpPr>
        <p:spPr>
          <a:xfrm>
            <a:off x="5321198" y="361922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A8DD571-E60C-4A2A-866E-FA364971F739}"/>
              </a:ext>
            </a:extLst>
          </p:cNvPr>
          <p:cNvGrpSpPr/>
          <p:nvPr/>
        </p:nvGrpSpPr>
        <p:grpSpPr>
          <a:xfrm>
            <a:off x="6852747" y="5205344"/>
            <a:ext cx="4823433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E7129E0-D141-4EF8-8714-017A27AB14F6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3CAC8CA-DF6A-4790-886D-9FD7B3CDA1A6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79C10F8-8467-43C5-A291-0A12C1F8549B}"/>
              </a:ext>
            </a:extLst>
          </p:cNvPr>
          <p:cNvSpPr txBox="1"/>
          <p:nvPr/>
        </p:nvSpPr>
        <p:spPr>
          <a:xfrm>
            <a:off x="5321198" y="511615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9CD59E-5399-48CB-9D40-0CCDAB025D2A}"/>
              </a:ext>
            </a:extLst>
          </p:cNvPr>
          <p:cNvSpPr txBox="1"/>
          <p:nvPr/>
        </p:nvSpPr>
        <p:spPr>
          <a:xfrm>
            <a:off x="826477" y="525711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2074198" y="2262959"/>
            <a:ext cx="2211387" cy="4310063"/>
            <a:chOff x="2446338" y="2063750"/>
            <a:chExt cx="2211387" cy="4310063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2533650" y="2063750"/>
              <a:ext cx="2047875" cy="2036763"/>
            </a:xfrm>
            <a:custGeom>
              <a:avLst/>
              <a:gdLst>
                <a:gd name="T0" fmla="*/ 294 w 378"/>
                <a:gd name="T1" fmla="*/ 170 h 377"/>
                <a:gd name="T2" fmla="*/ 255 w 378"/>
                <a:gd name="T3" fmla="*/ 158 h 377"/>
                <a:gd name="T4" fmla="*/ 378 w 378"/>
                <a:gd name="T5" fmla="*/ 325 h 377"/>
                <a:gd name="T6" fmla="*/ 300 w 378"/>
                <a:gd name="T7" fmla="*/ 335 h 377"/>
                <a:gd name="T8" fmla="*/ 302 w 378"/>
                <a:gd name="T9" fmla="*/ 377 h 377"/>
                <a:gd name="T10" fmla="*/ 81 w 378"/>
                <a:gd name="T11" fmla="*/ 377 h 377"/>
                <a:gd name="T12" fmla="*/ 81 w 378"/>
                <a:gd name="T13" fmla="*/ 335 h 377"/>
                <a:gd name="T14" fmla="*/ 0 w 378"/>
                <a:gd name="T15" fmla="*/ 325 h 377"/>
                <a:gd name="T16" fmla="*/ 123 w 378"/>
                <a:gd name="T17" fmla="*/ 158 h 377"/>
                <a:gd name="T18" fmla="*/ 86 w 378"/>
                <a:gd name="T19" fmla="*/ 170 h 377"/>
                <a:gd name="T20" fmla="*/ 104 w 378"/>
                <a:gd name="T21" fmla="*/ 119 h 377"/>
                <a:gd name="T22" fmla="*/ 109 w 378"/>
                <a:gd name="T23" fmla="*/ 105 h 377"/>
                <a:gd name="T24" fmla="*/ 120 w 378"/>
                <a:gd name="T25" fmla="*/ 52 h 377"/>
                <a:gd name="T26" fmla="*/ 188 w 378"/>
                <a:gd name="T27" fmla="*/ 1 h 377"/>
                <a:gd name="T28" fmla="*/ 257 w 378"/>
                <a:gd name="T29" fmla="*/ 47 h 377"/>
                <a:gd name="T30" fmla="*/ 273 w 378"/>
                <a:gd name="T31" fmla="*/ 118 h 377"/>
                <a:gd name="T32" fmla="*/ 294 w 378"/>
                <a:gd name="T33" fmla="*/ 170 h 377"/>
                <a:gd name="T34" fmla="*/ 247 w 378"/>
                <a:gd name="T35" fmla="*/ 88 h 377"/>
                <a:gd name="T36" fmla="*/ 134 w 378"/>
                <a:gd name="T37" fmla="*/ 88 h 377"/>
                <a:gd name="T38" fmla="*/ 133 w 378"/>
                <a:gd name="T39" fmla="*/ 131 h 377"/>
                <a:gd name="T40" fmla="*/ 163 w 378"/>
                <a:gd name="T41" fmla="*/ 167 h 377"/>
                <a:gd name="T42" fmla="*/ 231 w 378"/>
                <a:gd name="T43" fmla="*/ 162 h 377"/>
                <a:gd name="T44" fmla="*/ 247 w 378"/>
                <a:gd name="T45" fmla="*/ 144 h 377"/>
                <a:gd name="T46" fmla="*/ 247 w 378"/>
                <a:gd name="T47" fmla="*/ 88 h 377"/>
                <a:gd name="T48" fmla="*/ 221 w 378"/>
                <a:gd name="T49" fmla="*/ 311 h 377"/>
                <a:gd name="T50" fmla="*/ 173 w 378"/>
                <a:gd name="T51" fmla="*/ 294 h 377"/>
                <a:gd name="T52" fmla="*/ 158 w 378"/>
                <a:gd name="T53" fmla="*/ 307 h 377"/>
                <a:gd name="T54" fmla="*/ 163 w 378"/>
                <a:gd name="T55" fmla="*/ 311 h 377"/>
                <a:gd name="T56" fmla="*/ 221 w 378"/>
                <a:gd name="T57" fmla="*/ 311 h 377"/>
                <a:gd name="T58" fmla="*/ 222 w 378"/>
                <a:gd name="T59" fmla="*/ 244 h 377"/>
                <a:gd name="T60" fmla="*/ 161 w 378"/>
                <a:gd name="T61" fmla="*/ 244 h 377"/>
                <a:gd name="T62" fmla="*/ 176 w 378"/>
                <a:gd name="T63" fmla="*/ 263 h 377"/>
                <a:gd name="T64" fmla="*/ 222 w 378"/>
                <a:gd name="T65" fmla="*/ 24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8" h="377">
                  <a:moveTo>
                    <a:pt x="294" y="170"/>
                  </a:moveTo>
                  <a:cubicBezTo>
                    <a:pt x="280" y="166"/>
                    <a:pt x="267" y="162"/>
                    <a:pt x="255" y="158"/>
                  </a:cubicBezTo>
                  <a:cubicBezTo>
                    <a:pt x="335" y="185"/>
                    <a:pt x="361" y="250"/>
                    <a:pt x="378" y="325"/>
                  </a:cubicBezTo>
                  <a:cubicBezTo>
                    <a:pt x="350" y="329"/>
                    <a:pt x="325" y="332"/>
                    <a:pt x="300" y="335"/>
                  </a:cubicBezTo>
                  <a:cubicBezTo>
                    <a:pt x="301" y="350"/>
                    <a:pt x="301" y="362"/>
                    <a:pt x="302" y="377"/>
                  </a:cubicBezTo>
                  <a:cubicBezTo>
                    <a:pt x="228" y="377"/>
                    <a:pt x="155" y="377"/>
                    <a:pt x="81" y="377"/>
                  </a:cubicBezTo>
                  <a:cubicBezTo>
                    <a:pt x="81" y="362"/>
                    <a:pt x="81" y="350"/>
                    <a:pt x="81" y="335"/>
                  </a:cubicBezTo>
                  <a:cubicBezTo>
                    <a:pt x="54" y="332"/>
                    <a:pt x="28" y="328"/>
                    <a:pt x="0" y="325"/>
                  </a:cubicBezTo>
                  <a:cubicBezTo>
                    <a:pt x="18" y="251"/>
                    <a:pt x="44" y="185"/>
                    <a:pt x="123" y="158"/>
                  </a:cubicBezTo>
                  <a:cubicBezTo>
                    <a:pt x="112" y="162"/>
                    <a:pt x="100" y="165"/>
                    <a:pt x="86" y="170"/>
                  </a:cubicBezTo>
                  <a:cubicBezTo>
                    <a:pt x="86" y="149"/>
                    <a:pt x="77" y="128"/>
                    <a:pt x="104" y="119"/>
                  </a:cubicBezTo>
                  <a:cubicBezTo>
                    <a:pt x="107" y="118"/>
                    <a:pt x="108" y="110"/>
                    <a:pt x="109" y="105"/>
                  </a:cubicBezTo>
                  <a:cubicBezTo>
                    <a:pt x="113" y="87"/>
                    <a:pt x="115" y="69"/>
                    <a:pt x="120" y="52"/>
                  </a:cubicBezTo>
                  <a:cubicBezTo>
                    <a:pt x="129" y="22"/>
                    <a:pt x="157" y="2"/>
                    <a:pt x="188" y="1"/>
                  </a:cubicBezTo>
                  <a:cubicBezTo>
                    <a:pt x="216" y="0"/>
                    <a:pt x="247" y="19"/>
                    <a:pt x="257" y="47"/>
                  </a:cubicBezTo>
                  <a:cubicBezTo>
                    <a:pt x="264" y="69"/>
                    <a:pt x="267" y="92"/>
                    <a:pt x="273" y="118"/>
                  </a:cubicBezTo>
                  <a:cubicBezTo>
                    <a:pt x="296" y="123"/>
                    <a:pt x="297" y="144"/>
                    <a:pt x="294" y="170"/>
                  </a:cubicBezTo>
                  <a:close/>
                  <a:moveTo>
                    <a:pt x="247" y="88"/>
                  </a:moveTo>
                  <a:cubicBezTo>
                    <a:pt x="208" y="88"/>
                    <a:pt x="172" y="88"/>
                    <a:pt x="134" y="88"/>
                  </a:cubicBezTo>
                  <a:cubicBezTo>
                    <a:pt x="134" y="101"/>
                    <a:pt x="136" y="116"/>
                    <a:pt x="133" y="131"/>
                  </a:cubicBezTo>
                  <a:cubicBezTo>
                    <a:pt x="129" y="156"/>
                    <a:pt x="143" y="166"/>
                    <a:pt x="163" y="167"/>
                  </a:cubicBezTo>
                  <a:cubicBezTo>
                    <a:pt x="186" y="169"/>
                    <a:pt x="209" y="166"/>
                    <a:pt x="231" y="162"/>
                  </a:cubicBezTo>
                  <a:cubicBezTo>
                    <a:pt x="237" y="161"/>
                    <a:pt x="246" y="151"/>
                    <a:pt x="247" y="144"/>
                  </a:cubicBezTo>
                  <a:cubicBezTo>
                    <a:pt x="249" y="126"/>
                    <a:pt x="247" y="107"/>
                    <a:pt x="247" y="88"/>
                  </a:cubicBezTo>
                  <a:close/>
                  <a:moveTo>
                    <a:pt x="221" y="311"/>
                  </a:moveTo>
                  <a:cubicBezTo>
                    <a:pt x="221" y="292"/>
                    <a:pt x="215" y="290"/>
                    <a:pt x="173" y="294"/>
                  </a:cubicBezTo>
                  <a:cubicBezTo>
                    <a:pt x="167" y="295"/>
                    <a:pt x="163" y="302"/>
                    <a:pt x="158" y="307"/>
                  </a:cubicBezTo>
                  <a:cubicBezTo>
                    <a:pt x="159" y="308"/>
                    <a:pt x="161" y="310"/>
                    <a:pt x="163" y="311"/>
                  </a:cubicBezTo>
                  <a:cubicBezTo>
                    <a:pt x="182" y="311"/>
                    <a:pt x="202" y="311"/>
                    <a:pt x="221" y="311"/>
                  </a:cubicBezTo>
                  <a:close/>
                  <a:moveTo>
                    <a:pt x="222" y="244"/>
                  </a:moveTo>
                  <a:cubicBezTo>
                    <a:pt x="200" y="244"/>
                    <a:pt x="181" y="244"/>
                    <a:pt x="161" y="244"/>
                  </a:cubicBezTo>
                  <a:cubicBezTo>
                    <a:pt x="155" y="260"/>
                    <a:pt x="162" y="263"/>
                    <a:pt x="176" y="263"/>
                  </a:cubicBezTo>
                  <a:cubicBezTo>
                    <a:pt x="221" y="264"/>
                    <a:pt x="221" y="265"/>
                    <a:pt x="222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2913063" y="4246563"/>
              <a:ext cx="1284287" cy="566738"/>
            </a:xfrm>
            <a:custGeom>
              <a:avLst/>
              <a:gdLst>
                <a:gd name="T0" fmla="*/ 0 w 237"/>
                <a:gd name="T1" fmla="*/ 99 h 105"/>
                <a:gd name="T2" fmla="*/ 5 w 237"/>
                <a:gd name="T3" fmla="*/ 50 h 105"/>
                <a:gd name="T4" fmla="*/ 5 w 237"/>
                <a:gd name="T5" fmla="*/ 0 h 105"/>
                <a:gd name="T6" fmla="*/ 232 w 237"/>
                <a:gd name="T7" fmla="*/ 0 h 105"/>
                <a:gd name="T8" fmla="*/ 237 w 237"/>
                <a:gd name="T9" fmla="*/ 87 h 105"/>
                <a:gd name="T10" fmla="*/ 223 w 237"/>
                <a:gd name="T11" fmla="*/ 104 h 105"/>
                <a:gd name="T12" fmla="*/ 7 w 237"/>
                <a:gd name="T13" fmla="*/ 103 h 105"/>
                <a:gd name="T14" fmla="*/ 0 w 237"/>
                <a:gd name="T15" fmla="*/ 99 h 105"/>
                <a:gd name="T16" fmla="*/ 92 w 237"/>
                <a:gd name="T17" fmla="*/ 47 h 105"/>
                <a:gd name="T18" fmla="*/ 89 w 237"/>
                <a:gd name="T19" fmla="*/ 56 h 105"/>
                <a:gd name="T20" fmla="*/ 142 w 237"/>
                <a:gd name="T21" fmla="*/ 63 h 105"/>
                <a:gd name="T22" fmla="*/ 154 w 237"/>
                <a:gd name="T23" fmla="*/ 52 h 105"/>
                <a:gd name="T24" fmla="*/ 150 w 237"/>
                <a:gd name="T25" fmla="*/ 47 h 105"/>
                <a:gd name="T26" fmla="*/ 92 w 237"/>
                <a:gd name="T27" fmla="*/ 4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7" h="105">
                  <a:moveTo>
                    <a:pt x="0" y="99"/>
                  </a:moveTo>
                  <a:cubicBezTo>
                    <a:pt x="1" y="82"/>
                    <a:pt x="4" y="66"/>
                    <a:pt x="5" y="50"/>
                  </a:cubicBezTo>
                  <a:cubicBezTo>
                    <a:pt x="5" y="34"/>
                    <a:pt x="5" y="17"/>
                    <a:pt x="5" y="0"/>
                  </a:cubicBezTo>
                  <a:cubicBezTo>
                    <a:pt x="81" y="0"/>
                    <a:pt x="155" y="0"/>
                    <a:pt x="232" y="0"/>
                  </a:cubicBezTo>
                  <a:cubicBezTo>
                    <a:pt x="234" y="28"/>
                    <a:pt x="236" y="57"/>
                    <a:pt x="237" y="87"/>
                  </a:cubicBezTo>
                  <a:cubicBezTo>
                    <a:pt x="237" y="93"/>
                    <a:pt x="228" y="104"/>
                    <a:pt x="223" y="104"/>
                  </a:cubicBezTo>
                  <a:cubicBezTo>
                    <a:pt x="151" y="105"/>
                    <a:pt x="79" y="104"/>
                    <a:pt x="7" y="103"/>
                  </a:cubicBezTo>
                  <a:cubicBezTo>
                    <a:pt x="6" y="103"/>
                    <a:pt x="4" y="102"/>
                    <a:pt x="0" y="99"/>
                  </a:cubicBezTo>
                  <a:close/>
                  <a:moveTo>
                    <a:pt x="92" y="47"/>
                  </a:moveTo>
                  <a:cubicBezTo>
                    <a:pt x="91" y="50"/>
                    <a:pt x="90" y="53"/>
                    <a:pt x="89" y="56"/>
                  </a:cubicBezTo>
                  <a:cubicBezTo>
                    <a:pt x="103" y="72"/>
                    <a:pt x="124" y="60"/>
                    <a:pt x="142" y="63"/>
                  </a:cubicBezTo>
                  <a:cubicBezTo>
                    <a:pt x="146" y="63"/>
                    <a:pt x="150" y="56"/>
                    <a:pt x="154" y="52"/>
                  </a:cubicBezTo>
                  <a:cubicBezTo>
                    <a:pt x="153" y="50"/>
                    <a:pt x="152" y="49"/>
                    <a:pt x="150" y="47"/>
                  </a:cubicBezTo>
                  <a:cubicBezTo>
                    <a:pt x="131" y="47"/>
                    <a:pt x="111" y="47"/>
                    <a:pt x="9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692525" y="5260975"/>
              <a:ext cx="450850" cy="1112838"/>
            </a:xfrm>
            <a:custGeom>
              <a:avLst/>
              <a:gdLst>
                <a:gd name="T0" fmla="*/ 0 w 83"/>
                <a:gd name="T1" fmla="*/ 12 h 206"/>
                <a:gd name="T2" fmla="*/ 36 w 83"/>
                <a:gd name="T3" fmla="*/ 7 h 206"/>
                <a:gd name="T4" fmla="*/ 75 w 83"/>
                <a:gd name="T5" fmla="*/ 0 h 206"/>
                <a:gd name="T6" fmla="*/ 78 w 83"/>
                <a:gd name="T7" fmla="*/ 50 h 206"/>
                <a:gd name="T8" fmla="*/ 82 w 83"/>
                <a:gd name="T9" fmla="*/ 156 h 206"/>
                <a:gd name="T10" fmla="*/ 45 w 83"/>
                <a:gd name="T11" fmla="*/ 204 h 206"/>
                <a:gd name="T12" fmla="*/ 0 w 83"/>
                <a:gd name="T13" fmla="*/ 162 h 206"/>
                <a:gd name="T14" fmla="*/ 0 w 83"/>
                <a:gd name="T15" fmla="*/ 150 h 206"/>
                <a:gd name="T16" fmla="*/ 0 w 83"/>
                <a:gd name="T17" fmla="*/ 1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6">
                  <a:moveTo>
                    <a:pt x="0" y="12"/>
                  </a:moveTo>
                  <a:cubicBezTo>
                    <a:pt x="10" y="11"/>
                    <a:pt x="23" y="9"/>
                    <a:pt x="36" y="7"/>
                  </a:cubicBezTo>
                  <a:cubicBezTo>
                    <a:pt x="48" y="5"/>
                    <a:pt x="60" y="3"/>
                    <a:pt x="75" y="0"/>
                  </a:cubicBezTo>
                  <a:cubicBezTo>
                    <a:pt x="76" y="18"/>
                    <a:pt x="78" y="34"/>
                    <a:pt x="78" y="50"/>
                  </a:cubicBezTo>
                  <a:cubicBezTo>
                    <a:pt x="80" y="85"/>
                    <a:pt x="81" y="120"/>
                    <a:pt x="82" y="156"/>
                  </a:cubicBezTo>
                  <a:cubicBezTo>
                    <a:pt x="83" y="183"/>
                    <a:pt x="68" y="203"/>
                    <a:pt x="45" y="204"/>
                  </a:cubicBezTo>
                  <a:cubicBezTo>
                    <a:pt x="21" y="206"/>
                    <a:pt x="3" y="189"/>
                    <a:pt x="0" y="162"/>
                  </a:cubicBezTo>
                  <a:cubicBezTo>
                    <a:pt x="0" y="158"/>
                    <a:pt x="0" y="154"/>
                    <a:pt x="0" y="150"/>
                  </a:cubicBezTo>
                  <a:cubicBezTo>
                    <a:pt x="0" y="105"/>
                    <a:pt x="0" y="6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989263" y="5256213"/>
              <a:ext cx="438150" cy="1117600"/>
            </a:xfrm>
            <a:custGeom>
              <a:avLst/>
              <a:gdLst>
                <a:gd name="T0" fmla="*/ 0 w 81"/>
                <a:gd name="T1" fmla="*/ 0 h 207"/>
                <a:gd name="T2" fmla="*/ 80 w 81"/>
                <a:gd name="T3" fmla="*/ 13 h 207"/>
                <a:gd name="T4" fmla="*/ 79 w 81"/>
                <a:gd name="T5" fmla="*/ 172 h 207"/>
                <a:gd name="T6" fmla="*/ 36 w 81"/>
                <a:gd name="T7" fmla="*/ 205 h 207"/>
                <a:gd name="T8" fmla="*/ 1 w 81"/>
                <a:gd name="T9" fmla="*/ 166 h 207"/>
                <a:gd name="T10" fmla="*/ 0 w 81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07">
                  <a:moveTo>
                    <a:pt x="0" y="0"/>
                  </a:moveTo>
                  <a:cubicBezTo>
                    <a:pt x="34" y="6"/>
                    <a:pt x="58" y="10"/>
                    <a:pt x="80" y="13"/>
                  </a:cubicBezTo>
                  <a:cubicBezTo>
                    <a:pt x="80" y="67"/>
                    <a:pt x="81" y="119"/>
                    <a:pt x="79" y="172"/>
                  </a:cubicBezTo>
                  <a:cubicBezTo>
                    <a:pt x="79" y="194"/>
                    <a:pt x="59" y="207"/>
                    <a:pt x="36" y="205"/>
                  </a:cubicBezTo>
                  <a:cubicBezTo>
                    <a:pt x="15" y="204"/>
                    <a:pt x="1" y="188"/>
                    <a:pt x="1" y="166"/>
                  </a:cubicBezTo>
                  <a:cubicBezTo>
                    <a:pt x="0" y="112"/>
                    <a:pt x="0" y="5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2906713" y="4964113"/>
              <a:ext cx="1317625" cy="350838"/>
            </a:xfrm>
            <a:custGeom>
              <a:avLst/>
              <a:gdLst>
                <a:gd name="T0" fmla="*/ 2 w 243"/>
                <a:gd name="T1" fmla="*/ 0 h 65"/>
                <a:gd name="T2" fmla="*/ 241 w 243"/>
                <a:gd name="T3" fmla="*/ 0 h 65"/>
                <a:gd name="T4" fmla="*/ 243 w 243"/>
                <a:gd name="T5" fmla="*/ 39 h 65"/>
                <a:gd name="T6" fmla="*/ 0 w 243"/>
                <a:gd name="T7" fmla="*/ 40 h 65"/>
                <a:gd name="T8" fmla="*/ 0 w 243"/>
                <a:gd name="T9" fmla="*/ 19 h 65"/>
                <a:gd name="T10" fmla="*/ 2 w 243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65">
                  <a:moveTo>
                    <a:pt x="2" y="0"/>
                  </a:moveTo>
                  <a:cubicBezTo>
                    <a:pt x="82" y="0"/>
                    <a:pt x="161" y="0"/>
                    <a:pt x="241" y="0"/>
                  </a:cubicBezTo>
                  <a:cubicBezTo>
                    <a:pt x="242" y="12"/>
                    <a:pt x="242" y="25"/>
                    <a:pt x="243" y="39"/>
                  </a:cubicBezTo>
                  <a:cubicBezTo>
                    <a:pt x="161" y="65"/>
                    <a:pt x="81" y="65"/>
                    <a:pt x="0" y="40"/>
                  </a:cubicBezTo>
                  <a:cubicBezTo>
                    <a:pt x="0" y="32"/>
                    <a:pt x="0" y="26"/>
                    <a:pt x="0" y="19"/>
                  </a:cubicBezTo>
                  <a:cubicBezTo>
                    <a:pt x="0" y="13"/>
                    <a:pt x="1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2446338" y="3954463"/>
              <a:ext cx="482600" cy="604838"/>
            </a:xfrm>
            <a:custGeom>
              <a:avLst/>
              <a:gdLst>
                <a:gd name="T0" fmla="*/ 89 w 89"/>
                <a:gd name="T1" fmla="*/ 10 h 112"/>
                <a:gd name="T2" fmla="*/ 83 w 89"/>
                <a:gd name="T3" fmla="*/ 91 h 112"/>
                <a:gd name="T4" fmla="*/ 60 w 89"/>
                <a:gd name="T5" fmla="*/ 110 h 112"/>
                <a:gd name="T6" fmla="*/ 0 w 89"/>
                <a:gd name="T7" fmla="*/ 101 h 112"/>
                <a:gd name="T8" fmla="*/ 10 w 89"/>
                <a:gd name="T9" fmla="*/ 0 h 112"/>
                <a:gd name="T10" fmla="*/ 89 w 89"/>
                <a:gd name="T11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12">
                  <a:moveTo>
                    <a:pt x="89" y="10"/>
                  </a:moveTo>
                  <a:cubicBezTo>
                    <a:pt x="86" y="40"/>
                    <a:pt x="83" y="65"/>
                    <a:pt x="83" y="91"/>
                  </a:cubicBezTo>
                  <a:cubicBezTo>
                    <a:pt x="83" y="108"/>
                    <a:pt x="73" y="112"/>
                    <a:pt x="60" y="110"/>
                  </a:cubicBezTo>
                  <a:cubicBezTo>
                    <a:pt x="41" y="108"/>
                    <a:pt x="23" y="104"/>
                    <a:pt x="0" y="101"/>
                  </a:cubicBezTo>
                  <a:cubicBezTo>
                    <a:pt x="4" y="67"/>
                    <a:pt x="7" y="35"/>
                    <a:pt x="10" y="0"/>
                  </a:cubicBezTo>
                  <a:cubicBezTo>
                    <a:pt x="38" y="4"/>
                    <a:pt x="62" y="7"/>
                    <a:pt x="8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4191000" y="3954463"/>
              <a:ext cx="466725" cy="604838"/>
            </a:xfrm>
            <a:custGeom>
              <a:avLst/>
              <a:gdLst>
                <a:gd name="T0" fmla="*/ 0 w 86"/>
                <a:gd name="T1" fmla="*/ 10 h 112"/>
                <a:gd name="T2" fmla="*/ 79 w 86"/>
                <a:gd name="T3" fmla="*/ 0 h 112"/>
                <a:gd name="T4" fmla="*/ 86 w 86"/>
                <a:gd name="T5" fmla="*/ 88 h 112"/>
                <a:gd name="T6" fmla="*/ 77 w 86"/>
                <a:gd name="T7" fmla="*/ 101 h 112"/>
                <a:gd name="T8" fmla="*/ 8 w 86"/>
                <a:gd name="T9" fmla="*/ 112 h 112"/>
                <a:gd name="T10" fmla="*/ 0 w 86"/>
                <a:gd name="T11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12">
                  <a:moveTo>
                    <a:pt x="0" y="10"/>
                  </a:moveTo>
                  <a:cubicBezTo>
                    <a:pt x="27" y="7"/>
                    <a:pt x="52" y="4"/>
                    <a:pt x="79" y="0"/>
                  </a:cubicBezTo>
                  <a:cubicBezTo>
                    <a:pt x="82" y="31"/>
                    <a:pt x="84" y="59"/>
                    <a:pt x="86" y="88"/>
                  </a:cubicBezTo>
                  <a:cubicBezTo>
                    <a:pt x="86" y="92"/>
                    <a:pt x="81" y="101"/>
                    <a:pt x="77" y="101"/>
                  </a:cubicBezTo>
                  <a:cubicBezTo>
                    <a:pt x="54" y="106"/>
                    <a:pt x="31" y="108"/>
                    <a:pt x="8" y="112"/>
                  </a:cubicBezTo>
                  <a:cubicBezTo>
                    <a:pt x="5" y="74"/>
                    <a:pt x="3" y="44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527300" y="4575175"/>
              <a:ext cx="304800" cy="200025"/>
            </a:xfrm>
            <a:custGeom>
              <a:avLst/>
              <a:gdLst>
                <a:gd name="T0" fmla="*/ 56 w 56"/>
                <a:gd name="T1" fmla="*/ 0 h 37"/>
                <a:gd name="T2" fmla="*/ 25 w 56"/>
                <a:gd name="T3" fmla="*/ 34 h 37"/>
                <a:gd name="T4" fmla="*/ 2 w 56"/>
                <a:gd name="T5" fmla="*/ 0 h 37"/>
                <a:gd name="T6" fmla="*/ 56 w 56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56" y="0"/>
                  </a:moveTo>
                  <a:cubicBezTo>
                    <a:pt x="54" y="23"/>
                    <a:pt x="46" y="37"/>
                    <a:pt x="25" y="34"/>
                  </a:cubicBezTo>
                  <a:cubicBezTo>
                    <a:pt x="8" y="32"/>
                    <a:pt x="0" y="18"/>
                    <a:pt x="2" y="0"/>
                  </a:cubicBezTo>
                  <a:cubicBezTo>
                    <a:pt x="20" y="0"/>
                    <a:pt x="37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4278313" y="4564063"/>
              <a:ext cx="309562" cy="195263"/>
            </a:xfrm>
            <a:custGeom>
              <a:avLst/>
              <a:gdLst>
                <a:gd name="T0" fmla="*/ 0 w 57"/>
                <a:gd name="T1" fmla="*/ 4 h 36"/>
                <a:gd name="T2" fmla="*/ 57 w 57"/>
                <a:gd name="T3" fmla="*/ 0 h 36"/>
                <a:gd name="T4" fmla="*/ 43 w 57"/>
                <a:gd name="T5" fmla="*/ 30 h 36"/>
                <a:gd name="T6" fmla="*/ 17 w 57"/>
                <a:gd name="T7" fmla="*/ 32 h 36"/>
                <a:gd name="T8" fmla="*/ 0 w 57"/>
                <a:gd name="T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6">
                  <a:moveTo>
                    <a:pt x="0" y="4"/>
                  </a:moveTo>
                  <a:cubicBezTo>
                    <a:pt x="21" y="3"/>
                    <a:pt x="36" y="2"/>
                    <a:pt x="57" y="0"/>
                  </a:cubicBezTo>
                  <a:cubicBezTo>
                    <a:pt x="53" y="12"/>
                    <a:pt x="51" y="24"/>
                    <a:pt x="43" y="30"/>
                  </a:cubicBezTo>
                  <a:cubicBezTo>
                    <a:pt x="38" y="35"/>
                    <a:pt x="24" y="36"/>
                    <a:pt x="17" y="32"/>
                  </a:cubicBezTo>
                  <a:cubicBezTo>
                    <a:pt x="10" y="27"/>
                    <a:pt x="7" y="1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3557588" y="2717800"/>
              <a:ext cx="11112" cy="20638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0 h 4"/>
                <a:gd name="T4" fmla="*/ 0 w 2"/>
                <a:gd name="T5" fmla="*/ 3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3552825" y="2733675"/>
              <a:ext cx="9525" cy="11113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69136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7673D85-B83A-45A2-9733-03EC5D36BE02}"/>
              </a:ext>
            </a:extLst>
          </p:cNvPr>
          <p:cNvGrpSpPr/>
          <p:nvPr/>
        </p:nvGrpSpPr>
        <p:grpSpPr>
          <a:xfrm>
            <a:off x="4575765" y="2688966"/>
            <a:ext cx="3163784" cy="3171693"/>
            <a:chOff x="4512703" y="2342125"/>
            <a:chExt cx="3163784" cy="31716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5E9E98F-508B-4A11-98F6-6E0381AB5E13}"/>
                </a:ext>
              </a:extLst>
            </p:cNvPr>
            <p:cNvSpPr/>
            <p:nvPr/>
          </p:nvSpPr>
          <p:spPr>
            <a:xfrm>
              <a:off x="4512703" y="2342125"/>
              <a:ext cx="3163784" cy="3163784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xmlns="" id="{95BE80B0-F8FA-4269-A4FF-660A6CC68FDF}"/>
                </a:ext>
              </a:extLst>
            </p:cNvPr>
            <p:cNvSpPr/>
            <p:nvPr/>
          </p:nvSpPr>
          <p:spPr>
            <a:xfrm rot="3735809">
              <a:off x="5381112" y="2372164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xmlns="" id="{0C83A356-14C7-402D-A5DC-591E6094DC2B}"/>
                </a:ext>
              </a:extLst>
            </p:cNvPr>
            <p:cNvSpPr/>
            <p:nvPr/>
          </p:nvSpPr>
          <p:spPr>
            <a:xfrm rot="9640335">
              <a:off x="7437750" y="3237571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xmlns="" id="{462E3616-7259-476E-83F5-DC7C6AF169A6}"/>
                </a:ext>
              </a:extLst>
            </p:cNvPr>
            <p:cNvSpPr/>
            <p:nvPr/>
          </p:nvSpPr>
          <p:spPr>
            <a:xfrm rot="14802930">
              <a:off x="6572340" y="531437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4E17EBEA-4BC8-4138-A4EE-46F4466144E2}"/>
                </a:ext>
              </a:extLst>
            </p:cNvPr>
            <p:cNvSpPr/>
            <p:nvPr/>
          </p:nvSpPr>
          <p:spPr>
            <a:xfrm rot="20277048">
              <a:off x="4517714" y="443885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663AE4A-4C7C-4BBD-AA95-43EE3AD8D62C}"/>
              </a:ext>
            </a:extLst>
          </p:cNvPr>
          <p:cNvSpPr/>
          <p:nvPr/>
        </p:nvSpPr>
        <p:spPr>
          <a:xfrm>
            <a:off x="5649833" y="2247090"/>
            <a:ext cx="1015648" cy="1015648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9219104-6D78-4DD0-96E8-F008C69561EA}"/>
              </a:ext>
            </a:extLst>
          </p:cNvPr>
          <p:cNvSpPr/>
          <p:nvPr/>
        </p:nvSpPr>
        <p:spPr>
          <a:xfrm>
            <a:off x="7144988" y="3763034"/>
            <a:ext cx="1015648" cy="1015648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C4A1935-A30A-45C7-A748-68E068F255F5}"/>
              </a:ext>
            </a:extLst>
          </p:cNvPr>
          <p:cNvSpPr/>
          <p:nvPr/>
        </p:nvSpPr>
        <p:spPr>
          <a:xfrm>
            <a:off x="4157488" y="3763034"/>
            <a:ext cx="1015648" cy="1015648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893550C-B9CB-4C7F-A412-48438498A500}"/>
              </a:ext>
            </a:extLst>
          </p:cNvPr>
          <p:cNvSpPr/>
          <p:nvPr/>
        </p:nvSpPr>
        <p:spPr>
          <a:xfrm>
            <a:off x="5649833" y="5278978"/>
            <a:ext cx="1015648" cy="1015648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95BC146-A541-498D-90EE-F225E363E604}"/>
              </a:ext>
            </a:extLst>
          </p:cNvPr>
          <p:cNvGrpSpPr/>
          <p:nvPr/>
        </p:nvGrpSpPr>
        <p:grpSpPr>
          <a:xfrm>
            <a:off x="2354521" y="2119282"/>
            <a:ext cx="2800751" cy="769442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DD75378-495B-479E-AC0D-3EB2D7AFB92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CAC0C88-1088-4315-B220-695DB74A142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8D943B6-D6AF-4280-A13E-100E0CE07061}"/>
              </a:ext>
            </a:extLst>
          </p:cNvPr>
          <p:cNvGrpSpPr/>
          <p:nvPr/>
        </p:nvGrpSpPr>
        <p:grpSpPr>
          <a:xfrm>
            <a:off x="7203088" y="5614630"/>
            <a:ext cx="2801509" cy="769442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997A2A9-D140-483E-9317-040351682A8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1A23648-9258-43E4-A37D-1CF6766199A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A55754E-C198-4695-89F6-E90A2066D660}"/>
              </a:ext>
            </a:extLst>
          </p:cNvPr>
          <p:cNvGrpSpPr/>
          <p:nvPr/>
        </p:nvGrpSpPr>
        <p:grpSpPr>
          <a:xfrm>
            <a:off x="8496903" y="3884335"/>
            <a:ext cx="2801509" cy="769442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D0C8136-55D9-426A-9125-DFB975B3D56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D06DE3D-F803-4316-AA80-9A1DF98137D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A592A6E-5280-425C-9672-95B565530BFA}"/>
              </a:ext>
            </a:extLst>
          </p:cNvPr>
          <p:cNvGrpSpPr/>
          <p:nvPr/>
        </p:nvGrpSpPr>
        <p:grpSpPr>
          <a:xfrm>
            <a:off x="1019714" y="3884335"/>
            <a:ext cx="2813528" cy="769442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BCE3AF3-99EC-4846-B8B5-E1988F052D4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F31F9EA-A707-48A9-BF83-611DC40C84C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xmlns="" id="{FC58B0AA-946E-451E-BC12-4550ADD1A18D}"/>
              </a:ext>
            </a:extLst>
          </p:cNvPr>
          <p:cNvSpPr/>
          <p:nvPr/>
        </p:nvSpPr>
        <p:spPr>
          <a:xfrm>
            <a:off x="5964378" y="258961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xmlns="" id="{EC7BDAB1-AAEF-4075-BD18-187F3918F40D}"/>
              </a:ext>
            </a:extLst>
          </p:cNvPr>
          <p:cNvSpPr/>
          <p:nvPr/>
        </p:nvSpPr>
        <p:spPr>
          <a:xfrm>
            <a:off x="4546857" y="4075253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651430C7-7261-482F-BE21-7716FDB16044}"/>
              </a:ext>
            </a:extLst>
          </p:cNvPr>
          <p:cNvSpPr/>
          <p:nvPr/>
        </p:nvSpPr>
        <p:spPr>
          <a:xfrm>
            <a:off x="5959630" y="569632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E833FB4-8511-4594-9863-A050CEFF6F19}"/>
              </a:ext>
            </a:extLst>
          </p:cNvPr>
          <p:cNvCxnSpPr>
            <a:cxnSpLocks/>
          </p:cNvCxnSpPr>
          <p:nvPr/>
        </p:nvCxnSpPr>
        <p:spPr>
          <a:xfrm flipV="1">
            <a:off x="6190333" y="3368355"/>
            <a:ext cx="0" cy="3835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75F98E50-4AA1-4364-B8F4-F3A68657CDA7}"/>
              </a:ext>
            </a:extLst>
          </p:cNvPr>
          <p:cNvCxnSpPr>
            <a:cxnSpLocks/>
          </p:cNvCxnSpPr>
          <p:nvPr/>
        </p:nvCxnSpPr>
        <p:spPr>
          <a:xfrm>
            <a:off x="6166424" y="4778682"/>
            <a:ext cx="0" cy="3880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F7D49B49-9361-4806-98AA-372B9BD391D7}"/>
              </a:ext>
            </a:extLst>
          </p:cNvPr>
          <p:cNvCxnSpPr>
            <a:cxnSpLocks/>
          </p:cNvCxnSpPr>
          <p:nvPr/>
        </p:nvCxnSpPr>
        <p:spPr>
          <a:xfrm flipH="1">
            <a:off x="5236523" y="4270858"/>
            <a:ext cx="413310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B28791B7-4D69-41B3-AD73-3BD0EE920B56}"/>
              </a:ext>
            </a:extLst>
          </p:cNvPr>
          <p:cNvCxnSpPr>
            <a:cxnSpLocks/>
          </p:cNvCxnSpPr>
          <p:nvPr/>
        </p:nvCxnSpPr>
        <p:spPr>
          <a:xfrm>
            <a:off x="6665481" y="4270858"/>
            <a:ext cx="435340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">
            <a:extLst>
              <a:ext uri="{FF2B5EF4-FFF2-40B4-BE49-F238E27FC236}">
                <a16:creationId xmlns:a16="http://schemas.microsoft.com/office/drawing/2014/main" xmlns="" id="{427298C8-4D85-4B50-AC66-DEE61F559C7D}"/>
              </a:ext>
            </a:extLst>
          </p:cNvPr>
          <p:cNvSpPr/>
          <p:nvPr/>
        </p:nvSpPr>
        <p:spPr>
          <a:xfrm rot="2974883">
            <a:off x="7574858" y="4087875"/>
            <a:ext cx="193262" cy="43054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9" name="Grupo 28"/>
          <p:cNvGrpSpPr/>
          <p:nvPr/>
        </p:nvGrpSpPr>
        <p:grpSpPr>
          <a:xfrm>
            <a:off x="323529" y="5132785"/>
            <a:ext cx="1511300" cy="1511300"/>
            <a:chOff x="312738" y="5156201"/>
            <a:chExt cx="1511300" cy="1511300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12738" y="5156201"/>
              <a:ext cx="1511300" cy="1511300"/>
            </a:xfrm>
            <a:custGeom>
              <a:avLst/>
              <a:gdLst>
                <a:gd name="T0" fmla="*/ 261 w 262"/>
                <a:gd name="T1" fmla="*/ 133 h 262"/>
                <a:gd name="T2" fmla="*/ 129 w 262"/>
                <a:gd name="T3" fmla="*/ 261 h 262"/>
                <a:gd name="T4" fmla="*/ 1 w 262"/>
                <a:gd name="T5" fmla="*/ 129 h 262"/>
                <a:gd name="T6" fmla="*/ 133 w 262"/>
                <a:gd name="T7" fmla="*/ 1 h 262"/>
                <a:gd name="T8" fmla="*/ 261 w 262"/>
                <a:gd name="T9" fmla="*/ 133 h 262"/>
                <a:gd name="T10" fmla="*/ 128 w 262"/>
                <a:gd name="T11" fmla="*/ 211 h 262"/>
                <a:gd name="T12" fmla="*/ 177 w 262"/>
                <a:gd name="T13" fmla="*/ 181 h 262"/>
                <a:gd name="T14" fmla="*/ 196 w 262"/>
                <a:gd name="T15" fmla="*/ 158 h 262"/>
                <a:gd name="T16" fmla="*/ 210 w 262"/>
                <a:gd name="T17" fmla="*/ 136 h 262"/>
                <a:gd name="T18" fmla="*/ 191 w 262"/>
                <a:gd name="T19" fmla="*/ 119 h 262"/>
                <a:gd name="T20" fmla="*/ 141 w 262"/>
                <a:gd name="T21" fmla="*/ 113 h 262"/>
                <a:gd name="T22" fmla="*/ 71 w 262"/>
                <a:gd name="T23" fmla="*/ 120 h 262"/>
                <a:gd name="T24" fmla="*/ 52 w 262"/>
                <a:gd name="T25" fmla="*/ 137 h 262"/>
                <a:gd name="T26" fmla="*/ 66 w 262"/>
                <a:gd name="T27" fmla="*/ 158 h 262"/>
                <a:gd name="T28" fmla="*/ 70 w 262"/>
                <a:gd name="T29" fmla="*/ 161 h 262"/>
                <a:gd name="T30" fmla="*/ 83 w 262"/>
                <a:gd name="T31" fmla="*/ 175 h 262"/>
                <a:gd name="T32" fmla="*/ 128 w 262"/>
                <a:gd name="T33" fmla="*/ 211 h 262"/>
                <a:gd name="T34" fmla="*/ 192 w 262"/>
                <a:gd name="T35" fmla="*/ 112 h 262"/>
                <a:gd name="T36" fmla="*/ 166 w 262"/>
                <a:gd name="T37" fmla="*/ 68 h 262"/>
                <a:gd name="T38" fmla="*/ 147 w 262"/>
                <a:gd name="T39" fmla="*/ 53 h 262"/>
                <a:gd name="T40" fmla="*/ 141 w 262"/>
                <a:gd name="T41" fmla="*/ 52 h 262"/>
                <a:gd name="T42" fmla="*/ 121 w 262"/>
                <a:gd name="T43" fmla="*/ 52 h 262"/>
                <a:gd name="T44" fmla="*/ 114 w 262"/>
                <a:gd name="T45" fmla="*/ 55 h 262"/>
                <a:gd name="T46" fmla="*/ 103 w 262"/>
                <a:gd name="T47" fmla="*/ 64 h 262"/>
                <a:gd name="T48" fmla="*/ 70 w 262"/>
                <a:gd name="T49" fmla="*/ 112 h 262"/>
                <a:gd name="T50" fmla="*/ 192 w 262"/>
                <a:gd name="T5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2" h="262">
                  <a:moveTo>
                    <a:pt x="261" y="133"/>
                  </a:moveTo>
                  <a:cubicBezTo>
                    <a:pt x="260" y="205"/>
                    <a:pt x="202" y="262"/>
                    <a:pt x="129" y="261"/>
                  </a:cubicBezTo>
                  <a:cubicBezTo>
                    <a:pt x="57" y="260"/>
                    <a:pt x="0" y="201"/>
                    <a:pt x="1" y="129"/>
                  </a:cubicBezTo>
                  <a:cubicBezTo>
                    <a:pt x="2" y="58"/>
                    <a:pt x="62" y="0"/>
                    <a:pt x="133" y="1"/>
                  </a:cubicBezTo>
                  <a:cubicBezTo>
                    <a:pt x="204" y="2"/>
                    <a:pt x="262" y="62"/>
                    <a:pt x="261" y="133"/>
                  </a:cubicBezTo>
                  <a:close/>
                  <a:moveTo>
                    <a:pt x="128" y="211"/>
                  </a:moveTo>
                  <a:cubicBezTo>
                    <a:pt x="153" y="211"/>
                    <a:pt x="169" y="201"/>
                    <a:pt x="177" y="181"/>
                  </a:cubicBezTo>
                  <a:cubicBezTo>
                    <a:pt x="181" y="171"/>
                    <a:pt x="185" y="163"/>
                    <a:pt x="196" y="158"/>
                  </a:cubicBezTo>
                  <a:cubicBezTo>
                    <a:pt x="204" y="154"/>
                    <a:pt x="212" y="147"/>
                    <a:pt x="210" y="136"/>
                  </a:cubicBezTo>
                  <a:cubicBezTo>
                    <a:pt x="209" y="125"/>
                    <a:pt x="200" y="121"/>
                    <a:pt x="191" y="119"/>
                  </a:cubicBezTo>
                  <a:cubicBezTo>
                    <a:pt x="174" y="116"/>
                    <a:pt x="158" y="113"/>
                    <a:pt x="141" y="113"/>
                  </a:cubicBezTo>
                  <a:cubicBezTo>
                    <a:pt x="118" y="113"/>
                    <a:pt x="94" y="116"/>
                    <a:pt x="71" y="120"/>
                  </a:cubicBezTo>
                  <a:cubicBezTo>
                    <a:pt x="62" y="121"/>
                    <a:pt x="52" y="126"/>
                    <a:pt x="52" y="137"/>
                  </a:cubicBezTo>
                  <a:cubicBezTo>
                    <a:pt x="51" y="147"/>
                    <a:pt x="58" y="153"/>
                    <a:pt x="66" y="158"/>
                  </a:cubicBezTo>
                  <a:cubicBezTo>
                    <a:pt x="67" y="159"/>
                    <a:pt x="69" y="160"/>
                    <a:pt x="70" y="161"/>
                  </a:cubicBezTo>
                  <a:cubicBezTo>
                    <a:pt x="78" y="162"/>
                    <a:pt x="81" y="168"/>
                    <a:pt x="83" y="175"/>
                  </a:cubicBezTo>
                  <a:cubicBezTo>
                    <a:pt x="91" y="199"/>
                    <a:pt x="108" y="211"/>
                    <a:pt x="128" y="211"/>
                  </a:cubicBezTo>
                  <a:close/>
                  <a:moveTo>
                    <a:pt x="192" y="112"/>
                  </a:moveTo>
                  <a:cubicBezTo>
                    <a:pt x="187" y="93"/>
                    <a:pt x="182" y="78"/>
                    <a:pt x="166" y="68"/>
                  </a:cubicBezTo>
                  <a:cubicBezTo>
                    <a:pt x="159" y="63"/>
                    <a:pt x="149" y="64"/>
                    <a:pt x="147" y="53"/>
                  </a:cubicBezTo>
                  <a:cubicBezTo>
                    <a:pt x="147" y="52"/>
                    <a:pt x="143" y="52"/>
                    <a:pt x="141" y="52"/>
                  </a:cubicBezTo>
                  <a:cubicBezTo>
                    <a:pt x="134" y="52"/>
                    <a:pt x="128" y="52"/>
                    <a:pt x="121" y="52"/>
                  </a:cubicBezTo>
                  <a:cubicBezTo>
                    <a:pt x="118" y="52"/>
                    <a:pt x="116" y="53"/>
                    <a:pt x="114" y="55"/>
                  </a:cubicBezTo>
                  <a:cubicBezTo>
                    <a:pt x="110" y="58"/>
                    <a:pt x="107" y="62"/>
                    <a:pt x="103" y="64"/>
                  </a:cubicBezTo>
                  <a:cubicBezTo>
                    <a:pt x="82" y="73"/>
                    <a:pt x="75" y="91"/>
                    <a:pt x="70" y="112"/>
                  </a:cubicBezTo>
                  <a:cubicBezTo>
                    <a:pt x="111" y="103"/>
                    <a:pt x="151" y="104"/>
                    <a:pt x="192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803275" y="5940426"/>
              <a:ext cx="530225" cy="404813"/>
            </a:xfrm>
            <a:custGeom>
              <a:avLst/>
              <a:gdLst>
                <a:gd name="T0" fmla="*/ 0 w 92"/>
                <a:gd name="T1" fmla="*/ 7 h 70"/>
                <a:gd name="T2" fmla="*/ 25 w 92"/>
                <a:gd name="T3" fmla="*/ 62 h 70"/>
                <a:gd name="T4" fmla="*/ 70 w 92"/>
                <a:gd name="T5" fmla="*/ 60 h 70"/>
                <a:gd name="T6" fmla="*/ 92 w 92"/>
                <a:gd name="T7" fmla="*/ 6 h 70"/>
                <a:gd name="T8" fmla="*/ 0 w 92"/>
                <a:gd name="T9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0">
                  <a:moveTo>
                    <a:pt x="0" y="7"/>
                  </a:moveTo>
                  <a:cubicBezTo>
                    <a:pt x="2" y="29"/>
                    <a:pt x="4" y="50"/>
                    <a:pt x="25" y="62"/>
                  </a:cubicBezTo>
                  <a:cubicBezTo>
                    <a:pt x="40" y="70"/>
                    <a:pt x="56" y="70"/>
                    <a:pt x="70" y="60"/>
                  </a:cubicBezTo>
                  <a:cubicBezTo>
                    <a:pt x="88" y="47"/>
                    <a:pt x="90" y="27"/>
                    <a:pt x="92" y="6"/>
                  </a:cubicBezTo>
                  <a:cubicBezTo>
                    <a:pt x="61" y="1"/>
                    <a:pt x="31" y="0"/>
                    <a:pt x="0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0342960" y="1078315"/>
            <a:ext cx="1511300" cy="1511300"/>
            <a:chOff x="312738" y="5156201"/>
            <a:chExt cx="1511300" cy="1511300"/>
          </a:xfrm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312738" y="5156201"/>
              <a:ext cx="1511300" cy="1511300"/>
            </a:xfrm>
            <a:custGeom>
              <a:avLst/>
              <a:gdLst>
                <a:gd name="T0" fmla="*/ 261 w 262"/>
                <a:gd name="T1" fmla="*/ 133 h 262"/>
                <a:gd name="T2" fmla="*/ 129 w 262"/>
                <a:gd name="T3" fmla="*/ 261 h 262"/>
                <a:gd name="T4" fmla="*/ 1 w 262"/>
                <a:gd name="T5" fmla="*/ 129 h 262"/>
                <a:gd name="T6" fmla="*/ 133 w 262"/>
                <a:gd name="T7" fmla="*/ 1 h 262"/>
                <a:gd name="T8" fmla="*/ 261 w 262"/>
                <a:gd name="T9" fmla="*/ 133 h 262"/>
                <a:gd name="T10" fmla="*/ 128 w 262"/>
                <a:gd name="T11" fmla="*/ 211 h 262"/>
                <a:gd name="T12" fmla="*/ 177 w 262"/>
                <a:gd name="T13" fmla="*/ 181 h 262"/>
                <a:gd name="T14" fmla="*/ 196 w 262"/>
                <a:gd name="T15" fmla="*/ 158 h 262"/>
                <a:gd name="T16" fmla="*/ 210 w 262"/>
                <a:gd name="T17" fmla="*/ 136 h 262"/>
                <a:gd name="T18" fmla="*/ 191 w 262"/>
                <a:gd name="T19" fmla="*/ 119 h 262"/>
                <a:gd name="T20" fmla="*/ 141 w 262"/>
                <a:gd name="T21" fmla="*/ 113 h 262"/>
                <a:gd name="T22" fmla="*/ 71 w 262"/>
                <a:gd name="T23" fmla="*/ 120 h 262"/>
                <a:gd name="T24" fmla="*/ 52 w 262"/>
                <a:gd name="T25" fmla="*/ 137 h 262"/>
                <a:gd name="T26" fmla="*/ 66 w 262"/>
                <a:gd name="T27" fmla="*/ 158 h 262"/>
                <a:gd name="T28" fmla="*/ 70 w 262"/>
                <a:gd name="T29" fmla="*/ 161 h 262"/>
                <a:gd name="T30" fmla="*/ 83 w 262"/>
                <a:gd name="T31" fmla="*/ 175 h 262"/>
                <a:gd name="T32" fmla="*/ 128 w 262"/>
                <a:gd name="T33" fmla="*/ 211 h 262"/>
                <a:gd name="T34" fmla="*/ 192 w 262"/>
                <a:gd name="T35" fmla="*/ 112 h 262"/>
                <a:gd name="T36" fmla="*/ 166 w 262"/>
                <a:gd name="T37" fmla="*/ 68 h 262"/>
                <a:gd name="T38" fmla="*/ 147 w 262"/>
                <a:gd name="T39" fmla="*/ 53 h 262"/>
                <a:gd name="T40" fmla="*/ 141 w 262"/>
                <a:gd name="T41" fmla="*/ 52 h 262"/>
                <a:gd name="T42" fmla="*/ 121 w 262"/>
                <a:gd name="T43" fmla="*/ 52 h 262"/>
                <a:gd name="T44" fmla="*/ 114 w 262"/>
                <a:gd name="T45" fmla="*/ 55 h 262"/>
                <a:gd name="T46" fmla="*/ 103 w 262"/>
                <a:gd name="T47" fmla="*/ 64 h 262"/>
                <a:gd name="T48" fmla="*/ 70 w 262"/>
                <a:gd name="T49" fmla="*/ 112 h 262"/>
                <a:gd name="T50" fmla="*/ 192 w 262"/>
                <a:gd name="T5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2" h="262">
                  <a:moveTo>
                    <a:pt x="261" y="133"/>
                  </a:moveTo>
                  <a:cubicBezTo>
                    <a:pt x="260" y="205"/>
                    <a:pt x="202" y="262"/>
                    <a:pt x="129" y="261"/>
                  </a:cubicBezTo>
                  <a:cubicBezTo>
                    <a:pt x="57" y="260"/>
                    <a:pt x="0" y="201"/>
                    <a:pt x="1" y="129"/>
                  </a:cubicBezTo>
                  <a:cubicBezTo>
                    <a:pt x="2" y="58"/>
                    <a:pt x="62" y="0"/>
                    <a:pt x="133" y="1"/>
                  </a:cubicBezTo>
                  <a:cubicBezTo>
                    <a:pt x="204" y="2"/>
                    <a:pt x="262" y="62"/>
                    <a:pt x="261" y="133"/>
                  </a:cubicBezTo>
                  <a:close/>
                  <a:moveTo>
                    <a:pt x="128" y="211"/>
                  </a:moveTo>
                  <a:cubicBezTo>
                    <a:pt x="153" y="211"/>
                    <a:pt x="169" y="201"/>
                    <a:pt x="177" y="181"/>
                  </a:cubicBezTo>
                  <a:cubicBezTo>
                    <a:pt x="181" y="171"/>
                    <a:pt x="185" y="163"/>
                    <a:pt x="196" y="158"/>
                  </a:cubicBezTo>
                  <a:cubicBezTo>
                    <a:pt x="204" y="154"/>
                    <a:pt x="212" y="147"/>
                    <a:pt x="210" y="136"/>
                  </a:cubicBezTo>
                  <a:cubicBezTo>
                    <a:pt x="209" y="125"/>
                    <a:pt x="200" y="121"/>
                    <a:pt x="191" y="119"/>
                  </a:cubicBezTo>
                  <a:cubicBezTo>
                    <a:pt x="174" y="116"/>
                    <a:pt x="158" y="113"/>
                    <a:pt x="141" y="113"/>
                  </a:cubicBezTo>
                  <a:cubicBezTo>
                    <a:pt x="118" y="113"/>
                    <a:pt x="94" y="116"/>
                    <a:pt x="71" y="120"/>
                  </a:cubicBezTo>
                  <a:cubicBezTo>
                    <a:pt x="62" y="121"/>
                    <a:pt x="52" y="126"/>
                    <a:pt x="52" y="137"/>
                  </a:cubicBezTo>
                  <a:cubicBezTo>
                    <a:pt x="51" y="147"/>
                    <a:pt x="58" y="153"/>
                    <a:pt x="66" y="158"/>
                  </a:cubicBezTo>
                  <a:cubicBezTo>
                    <a:pt x="67" y="159"/>
                    <a:pt x="69" y="160"/>
                    <a:pt x="70" y="161"/>
                  </a:cubicBezTo>
                  <a:cubicBezTo>
                    <a:pt x="78" y="162"/>
                    <a:pt x="81" y="168"/>
                    <a:pt x="83" y="175"/>
                  </a:cubicBezTo>
                  <a:cubicBezTo>
                    <a:pt x="91" y="199"/>
                    <a:pt x="108" y="211"/>
                    <a:pt x="128" y="211"/>
                  </a:cubicBezTo>
                  <a:close/>
                  <a:moveTo>
                    <a:pt x="192" y="112"/>
                  </a:moveTo>
                  <a:cubicBezTo>
                    <a:pt x="187" y="93"/>
                    <a:pt x="182" y="78"/>
                    <a:pt x="166" y="68"/>
                  </a:cubicBezTo>
                  <a:cubicBezTo>
                    <a:pt x="159" y="63"/>
                    <a:pt x="149" y="64"/>
                    <a:pt x="147" y="53"/>
                  </a:cubicBezTo>
                  <a:cubicBezTo>
                    <a:pt x="147" y="52"/>
                    <a:pt x="143" y="52"/>
                    <a:pt x="141" y="52"/>
                  </a:cubicBezTo>
                  <a:cubicBezTo>
                    <a:pt x="134" y="52"/>
                    <a:pt x="128" y="52"/>
                    <a:pt x="121" y="52"/>
                  </a:cubicBezTo>
                  <a:cubicBezTo>
                    <a:pt x="118" y="52"/>
                    <a:pt x="116" y="53"/>
                    <a:pt x="114" y="55"/>
                  </a:cubicBezTo>
                  <a:cubicBezTo>
                    <a:pt x="110" y="58"/>
                    <a:pt x="107" y="62"/>
                    <a:pt x="103" y="64"/>
                  </a:cubicBezTo>
                  <a:cubicBezTo>
                    <a:pt x="82" y="73"/>
                    <a:pt x="75" y="91"/>
                    <a:pt x="70" y="112"/>
                  </a:cubicBezTo>
                  <a:cubicBezTo>
                    <a:pt x="111" y="103"/>
                    <a:pt x="151" y="104"/>
                    <a:pt x="192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803275" y="5940426"/>
              <a:ext cx="530225" cy="404813"/>
            </a:xfrm>
            <a:custGeom>
              <a:avLst/>
              <a:gdLst>
                <a:gd name="T0" fmla="*/ 0 w 92"/>
                <a:gd name="T1" fmla="*/ 7 h 70"/>
                <a:gd name="T2" fmla="*/ 25 w 92"/>
                <a:gd name="T3" fmla="*/ 62 h 70"/>
                <a:gd name="T4" fmla="*/ 70 w 92"/>
                <a:gd name="T5" fmla="*/ 60 h 70"/>
                <a:gd name="T6" fmla="*/ 92 w 92"/>
                <a:gd name="T7" fmla="*/ 6 h 70"/>
                <a:gd name="T8" fmla="*/ 0 w 92"/>
                <a:gd name="T9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0">
                  <a:moveTo>
                    <a:pt x="0" y="7"/>
                  </a:moveTo>
                  <a:cubicBezTo>
                    <a:pt x="2" y="29"/>
                    <a:pt x="4" y="50"/>
                    <a:pt x="25" y="62"/>
                  </a:cubicBezTo>
                  <a:cubicBezTo>
                    <a:pt x="40" y="70"/>
                    <a:pt x="56" y="70"/>
                    <a:pt x="70" y="60"/>
                  </a:cubicBezTo>
                  <a:cubicBezTo>
                    <a:pt x="88" y="47"/>
                    <a:pt x="90" y="27"/>
                    <a:pt x="92" y="6"/>
                  </a:cubicBezTo>
                  <a:cubicBezTo>
                    <a:pt x="61" y="1"/>
                    <a:pt x="31" y="0"/>
                    <a:pt x="0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xmlns="" id="{E38287EC-10EB-4009-8B3E-53314FB19ECD}"/>
              </a:ext>
            </a:extLst>
          </p:cNvPr>
          <p:cNvSpPr/>
          <p:nvPr/>
        </p:nvSpPr>
        <p:spPr>
          <a:xfrm>
            <a:off x="3148918" y="2653570"/>
            <a:ext cx="835846" cy="414017"/>
          </a:xfrm>
          <a:prstGeom prst="rightArrow">
            <a:avLst>
              <a:gd name="adj1" fmla="val 50000"/>
              <a:gd name="adj2" fmla="val 81208"/>
            </a:avLst>
          </a:pr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xmlns="" id="{006ABD46-F77B-4688-9E6E-3AAE7EFB27BA}"/>
              </a:ext>
            </a:extLst>
          </p:cNvPr>
          <p:cNvSpPr/>
          <p:nvPr/>
        </p:nvSpPr>
        <p:spPr>
          <a:xfrm rot="10800000">
            <a:off x="8377525" y="2653570"/>
            <a:ext cx="835846" cy="414017"/>
          </a:xfrm>
          <a:prstGeom prst="rightArrow">
            <a:avLst>
              <a:gd name="adj1" fmla="val 50000"/>
              <a:gd name="adj2" fmla="val 81208"/>
            </a:avLst>
          </a:pr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타원 14">
            <a:extLst>
              <a:ext uri="{FF2B5EF4-FFF2-40B4-BE49-F238E27FC236}">
                <a16:creationId xmlns:a16="http://schemas.microsoft.com/office/drawing/2014/main" xmlns="" id="{82D8E5D8-14BB-44D7-82FA-C61401B6EED7}"/>
              </a:ext>
            </a:extLst>
          </p:cNvPr>
          <p:cNvSpPr/>
          <p:nvPr/>
        </p:nvSpPr>
        <p:spPr>
          <a:xfrm>
            <a:off x="991898" y="4413776"/>
            <a:ext cx="388504" cy="388504"/>
          </a:xfrm>
          <a:prstGeom prst="ellipse">
            <a:avLst/>
          </a:prstGeom>
          <a:solidFill>
            <a:srgbClr val="EDC7A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50" name="타원 18">
            <a:extLst>
              <a:ext uri="{FF2B5EF4-FFF2-40B4-BE49-F238E27FC236}">
                <a16:creationId xmlns:a16="http://schemas.microsoft.com/office/drawing/2014/main" xmlns="" id="{B1A15E47-24DA-4D51-B78A-2913D354D8EB}"/>
              </a:ext>
            </a:extLst>
          </p:cNvPr>
          <p:cNvSpPr/>
          <p:nvPr/>
        </p:nvSpPr>
        <p:spPr>
          <a:xfrm>
            <a:off x="5006151" y="4709528"/>
            <a:ext cx="388504" cy="388504"/>
          </a:xfrm>
          <a:prstGeom prst="ellipse">
            <a:avLst/>
          </a:prstGeom>
          <a:solidFill>
            <a:srgbClr val="EDC7A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51" name="타원 21">
            <a:extLst>
              <a:ext uri="{FF2B5EF4-FFF2-40B4-BE49-F238E27FC236}">
                <a16:creationId xmlns:a16="http://schemas.microsoft.com/office/drawing/2014/main" xmlns="" id="{0AF86696-9232-44CA-98B0-28D8B347DAAE}"/>
              </a:ext>
            </a:extLst>
          </p:cNvPr>
          <p:cNvSpPr/>
          <p:nvPr/>
        </p:nvSpPr>
        <p:spPr>
          <a:xfrm>
            <a:off x="9037132" y="4413776"/>
            <a:ext cx="388504" cy="388504"/>
          </a:xfrm>
          <a:prstGeom prst="ellipse">
            <a:avLst/>
          </a:prstGeom>
          <a:solidFill>
            <a:srgbClr val="EDC7A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52" name="텍스트 개체 틀 11">
            <a:extLst>
              <a:ext uri="{FF2B5EF4-FFF2-40B4-BE49-F238E27FC236}">
                <a16:creationId xmlns:a16="http://schemas.microsoft.com/office/drawing/2014/main" xmlns="" id="{75C45625-979B-495A-8015-2C6325BDCD1E}"/>
              </a:ext>
            </a:extLst>
          </p:cNvPr>
          <p:cNvSpPr txBox="1">
            <a:spLocks/>
          </p:cNvSpPr>
          <p:nvPr/>
        </p:nvSpPr>
        <p:spPr>
          <a:xfrm>
            <a:off x="1383124" y="4428008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텍스트 개체 틀 14">
            <a:extLst>
              <a:ext uri="{FF2B5EF4-FFF2-40B4-BE49-F238E27FC236}">
                <a16:creationId xmlns:a16="http://schemas.microsoft.com/office/drawing/2014/main" xmlns="" id="{6AA7E8B0-0F98-49A6-B587-1DB96F3FDB16}"/>
              </a:ext>
            </a:extLst>
          </p:cNvPr>
          <p:cNvSpPr txBox="1">
            <a:spLocks/>
          </p:cNvSpPr>
          <p:nvPr/>
        </p:nvSpPr>
        <p:spPr>
          <a:xfrm>
            <a:off x="5416428" y="4723760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텍스트 개체 틀 18">
            <a:extLst>
              <a:ext uri="{FF2B5EF4-FFF2-40B4-BE49-F238E27FC236}">
                <a16:creationId xmlns:a16="http://schemas.microsoft.com/office/drawing/2014/main" xmlns="" id="{A6409896-8E3C-4923-8938-318D4A18556D}"/>
              </a:ext>
            </a:extLst>
          </p:cNvPr>
          <p:cNvSpPr txBox="1">
            <a:spLocks/>
          </p:cNvSpPr>
          <p:nvPr/>
        </p:nvSpPr>
        <p:spPr>
          <a:xfrm>
            <a:off x="9447408" y="4428008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자유형 11">
            <a:extLst>
              <a:ext uri="{FF2B5EF4-FFF2-40B4-BE49-F238E27FC236}">
                <a16:creationId xmlns:a16="http://schemas.microsoft.com/office/drawing/2014/main" xmlns="" id="{98DCB2FD-E08E-4A78-AB65-7CA941DB7463}"/>
              </a:ext>
            </a:extLst>
          </p:cNvPr>
          <p:cNvSpPr/>
          <p:nvPr/>
        </p:nvSpPr>
        <p:spPr>
          <a:xfrm flipV="1">
            <a:off x="1312752" y="537066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자유형 11">
            <a:extLst>
              <a:ext uri="{FF2B5EF4-FFF2-40B4-BE49-F238E27FC236}">
                <a16:creationId xmlns:a16="http://schemas.microsoft.com/office/drawing/2014/main" xmlns="" id="{CFAC6F33-FF6E-4D9D-85F6-F514E2F60432}"/>
              </a:ext>
            </a:extLst>
          </p:cNvPr>
          <p:cNvSpPr/>
          <p:nvPr/>
        </p:nvSpPr>
        <p:spPr>
          <a:xfrm flipV="1">
            <a:off x="1312752" y="6018740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텍스트 개체 틀 9">
            <a:extLst>
              <a:ext uri="{FF2B5EF4-FFF2-40B4-BE49-F238E27FC236}">
                <a16:creationId xmlns:a16="http://schemas.microsoft.com/office/drawing/2014/main" xmlns="" id="{71EC8BDC-8DC8-4BE3-8EBF-AB77B64CE328}"/>
              </a:ext>
            </a:extLst>
          </p:cNvPr>
          <p:cNvSpPr txBox="1">
            <a:spLocks/>
          </p:cNvSpPr>
          <p:nvPr/>
        </p:nvSpPr>
        <p:spPr>
          <a:xfrm>
            <a:off x="1312752" y="5498025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513263" y="2187575"/>
            <a:ext cx="3328987" cy="1760538"/>
            <a:chOff x="4513263" y="2187575"/>
            <a:chExt cx="3328987" cy="1760538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513263" y="2257425"/>
              <a:ext cx="2108200" cy="1489075"/>
            </a:xfrm>
            <a:custGeom>
              <a:avLst/>
              <a:gdLst>
                <a:gd name="T0" fmla="*/ 337 w 337"/>
                <a:gd name="T1" fmla="*/ 237 h 237"/>
                <a:gd name="T2" fmla="*/ 331 w 337"/>
                <a:gd name="T3" fmla="*/ 237 h 237"/>
                <a:gd name="T4" fmla="*/ 178 w 337"/>
                <a:gd name="T5" fmla="*/ 237 h 237"/>
                <a:gd name="T6" fmla="*/ 172 w 337"/>
                <a:gd name="T7" fmla="*/ 231 h 237"/>
                <a:gd name="T8" fmla="*/ 148 w 337"/>
                <a:gd name="T9" fmla="*/ 189 h 237"/>
                <a:gd name="T10" fmla="*/ 95 w 337"/>
                <a:gd name="T11" fmla="*/ 196 h 237"/>
                <a:gd name="T12" fmla="*/ 78 w 337"/>
                <a:gd name="T13" fmla="*/ 233 h 237"/>
                <a:gd name="T14" fmla="*/ 74 w 337"/>
                <a:gd name="T15" fmla="*/ 237 h 237"/>
                <a:gd name="T16" fmla="*/ 19 w 337"/>
                <a:gd name="T17" fmla="*/ 237 h 237"/>
                <a:gd name="T18" fmla="*/ 8 w 337"/>
                <a:gd name="T19" fmla="*/ 237 h 237"/>
                <a:gd name="T20" fmla="*/ 1 w 337"/>
                <a:gd name="T21" fmla="*/ 229 h 237"/>
                <a:gd name="T22" fmla="*/ 1 w 337"/>
                <a:gd name="T23" fmla="*/ 17 h 237"/>
                <a:gd name="T24" fmla="*/ 1 w 337"/>
                <a:gd name="T25" fmla="*/ 6 h 237"/>
                <a:gd name="T26" fmla="*/ 7 w 337"/>
                <a:gd name="T27" fmla="*/ 0 h 237"/>
                <a:gd name="T28" fmla="*/ 55 w 337"/>
                <a:gd name="T29" fmla="*/ 0 h 237"/>
                <a:gd name="T30" fmla="*/ 268 w 337"/>
                <a:gd name="T31" fmla="*/ 0 h 237"/>
                <a:gd name="T32" fmla="*/ 330 w 337"/>
                <a:gd name="T33" fmla="*/ 0 h 237"/>
                <a:gd name="T34" fmla="*/ 337 w 337"/>
                <a:gd name="T35" fmla="*/ 0 h 237"/>
                <a:gd name="T36" fmla="*/ 337 w 337"/>
                <a:gd name="T37" fmla="*/ 45 h 237"/>
                <a:gd name="T38" fmla="*/ 330 w 337"/>
                <a:gd name="T39" fmla="*/ 45 h 237"/>
                <a:gd name="T40" fmla="*/ 27 w 337"/>
                <a:gd name="T41" fmla="*/ 45 h 237"/>
                <a:gd name="T42" fmla="*/ 21 w 337"/>
                <a:gd name="T43" fmla="*/ 50 h 237"/>
                <a:gd name="T44" fmla="*/ 337 w 337"/>
                <a:gd name="T45" fmla="*/ 50 h 237"/>
                <a:gd name="T46" fmla="*/ 337 w 337"/>
                <a:gd name="T47" fmla="*/ 237 h 237"/>
                <a:gd name="T48" fmla="*/ 26 w 337"/>
                <a:gd name="T49" fmla="*/ 119 h 237"/>
                <a:gd name="T50" fmla="*/ 73 w 337"/>
                <a:gd name="T51" fmla="*/ 165 h 237"/>
                <a:gd name="T52" fmla="*/ 116 w 337"/>
                <a:gd name="T53" fmla="*/ 120 h 237"/>
                <a:gd name="T54" fmla="*/ 71 w 337"/>
                <a:gd name="T55" fmla="*/ 73 h 237"/>
                <a:gd name="T56" fmla="*/ 26 w 337"/>
                <a:gd name="T57" fmla="*/ 119 h 237"/>
                <a:gd name="T58" fmla="*/ 211 w 337"/>
                <a:gd name="T59" fmla="*/ 31 h 237"/>
                <a:gd name="T60" fmla="*/ 239 w 337"/>
                <a:gd name="T61" fmla="*/ 31 h 237"/>
                <a:gd name="T62" fmla="*/ 239 w 337"/>
                <a:gd name="T63" fmla="*/ 17 h 237"/>
                <a:gd name="T64" fmla="*/ 234 w 337"/>
                <a:gd name="T65" fmla="*/ 12 h 237"/>
                <a:gd name="T66" fmla="*/ 215 w 337"/>
                <a:gd name="T67" fmla="*/ 13 h 237"/>
                <a:gd name="T68" fmla="*/ 211 w 337"/>
                <a:gd name="T69" fmla="*/ 16 h 237"/>
                <a:gd name="T70" fmla="*/ 211 w 337"/>
                <a:gd name="T71" fmla="*/ 31 h 237"/>
                <a:gd name="T72" fmla="*/ 297 w 337"/>
                <a:gd name="T73" fmla="*/ 32 h 237"/>
                <a:gd name="T74" fmla="*/ 311 w 337"/>
                <a:gd name="T75" fmla="*/ 32 h 237"/>
                <a:gd name="T76" fmla="*/ 324 w 337"/>
                <a:gd name="T77" fmla="*/ 18 h 237"/>
                <a:gd name="T78" fmla="*/ 324 w 337"/>
                <a:gd name="T79" fmla="*/ 16 h 237"/>
                <a:gd name="T80" fmla="*/ 320 w 337"/>
                <a:gd name="T81" fmla="*/ 13 h 237"/>
                <a:gd name="T82" fmla="*/ 297 w 337"/>
                <a:gd name="T83" fmla="*/ 13 h 237"/>
                <a:gd name="T84" fmla="*/ 296 w 337"/>
                <a:gd name="T85" fmla="*/ 30 h 237"/>
                <a:gd name="T86" fmla="*/ 297 w 337"/>
                <a:gd name="T87" fmla="*/ 32 h 237"/>
                <a:gd name="T88" fmla="*/ 254 w 337"/>
                <a:gd name="T89" fmla="*/ 32 h 237"/>
                <a:gd name="T90" fmla="*/ 280 w 337"/>
                <a:gd name="T91" fmla="*/ 32 h 237"/>
                <a:gd name="T92" fmla="*/ 280 w 337"/>
                <a:gd name="T93" fmla="*/ 12 h 237"/>
                <a:gd name="T94" fmla="*/ 270 w 337"/>
                <a:gd name="T95" fmla="*/ 12 h 237"/>
                <a:gd name="T96" fmla="*/ 253 w 337"/>
                <a:gd name="T97" fmla="*/ 30 h 237"/>
                <a:gd name="T98" fmla="*/ 254 w 337"/>
                <a:gd name="T99" fmla="*/ 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7" h="237">
                  <a:moveTo>
                    <a:pt x="337" y="237"/>
                  </a:moveTo>
                  <a:cubicBezTo>
                    <a:pt x="335" y="237"/>
                    <a:pt x="333" y="237"/>
                    <a:pt x="331" y="237"/>
                  </a:cubicBezTo>
                  <a:cubicBezTo>
                    <a:pt x="280" y="237"/>
                    <a:pt x="229" y="237"/>
                    <a:pt x="178" y="237"/>
                  </a:cubicBezTo>
                  <a:cubicBezTo>
                    <a:pt x="173" y="237"/>
                    <a:pt x="172" y="236"/>
                    <a:pt x="172" y="231"/>
                  </a:cubicBezTo>
                  <a:cubicBezTo>
                    <a:pt x="173" y="212"/>
                    <a:pt x="162" y="199"/>
                    <a:pt x="148" y="189"/>
                  </a:cubicBezTo>
                  <a:cubicBezTo>
                    <a:pt x="132" y="180"/>
                    <a:pt x="108" y="184"/>
                    <a:pt x="95" y="196"/>
                  </a:cubicBezTo>
                  <a:cubicBezTo>
                    <a:pt x="84" y="206"/>
                    <a:pt x="78" y="218"/>
                    <a:pt x="78" y="233"/>
                  </a:cubicBezTo>
                  <a:cubicBezTo>
                    <a:pt x="78" y="236"/>
                    <a:pt x="77" y="237"/>
                    <a:pt x="74" y="237"/>
                  </a:cubicBezTo>
                  <a:cubicBezTo>
                    <a:pt x="56" y="237"/>
                    <a:pt x="38" y="237"/>
                    <a:pt x="19" y="237"/>
                  </a:cubicBezTo>
                  <a:cubicBezTo>
                    <a:pt x="15" y="237"/>
                    <a:pt x="12" y="237"/>
                    <a:pt x="8" y="237"/>
                  </a:cubicBezTo>
                  <a:cubicBezTo>
                    <a:pt x="2" y="237"/>
                    <a:pt x="1" y="236"/>
                    <a:pt x="1" y="229"/>
                  </a:cubicBezTo>
                  <a:cubicBezTo>
                    <a:pt x="1" y="158"/>
                    <a:pt x="1" y="88"/>
                    <a:pt x="1" y="17"/>
                  </a:cubicBezTo>
                  <a:cubicBezTo>
                    <a:pt x="1" y="13"/>
                    <a:pt x="1" y="10"/>
                    <a:pt x="1" y="6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23" y="0"/>
                    <a:pt x="39" y="0"/>
                    <a:pt x="55" y="0"/>
                  </a:cubicBezTo>
                  <a:cubicBezTo>
                    <a:pt x="126" y="0"/>
                    <a:pt x="197" y="0"/>
                    <a:pt x="268" y="0"/>
                  </a:cubicBezTo>
                  <a:cubicBezTo>
                    <a:pt x="289" y="0"/>
                    <a:pt x="309" y="0"/>
                    <a:pt x="330" y="0"/>
                  </a:cubicBezTo>
                  <a:cubicBezTo>
                    <a:pt x="332" y="0"/>
                    <a:pt x="334" y="0"/>
                    <a:pt x="337" y="0"/>
                  </a:cubicBezTo>
                  <a:cubicBezTo>
                    <a:pt x="337" y="15"/>
                    <a:pt x="337" y="29"/>
                    <a:pt x="337" y="45"/>
                  </a:cubicBezTo>
                  <a:cubicBezTo>
                    <a:pt x="335" y="45"/>
                    <a:pt x="332" y="45"/>
                    <a:pt x="330" y="45"/>
                  </a:cubicBezTo>
                  <a:cubicBezTo>
                    <a:pt x="229" y="45"/>
                    <a:pt x="128" y="45"/>
                    <a:pt x="27" y="45"/>
                  </a:cubicBezTo>
                  <a:cubicBezTo>
                    <a:pt x="24" y="45"/>
                    <a:pt x="20" y="43"/>
                    <a:pt x="21" y="50"/>
                  </a:cubicBezTo>
                  <a:cubicBezTo>
                    <a:pt x="126" y="50"/>
                    <a:pt x="231" y="50"/>
                    <a:pt x="337" y="50"/>
                  </a:cubicBezTo>
                  <a:cubicBezTo>
                    <a:pt x="337" y="112"/>
                    <a:pt x="337" y="174"/>
                    <a:pt x="337" y="237"/>
                  </a:cubicBezTo>
                  <a:close/>
                  <a:moveTo>
                    <a:pt x="26" y="119"/>
                  </a:moveTo>
                  <a:cubicBezTo>
                    <a:pt x="24" y="144"/>
                    <a:pt x="46" y="166"/>
                    <a:pt x="73" y="165"/>
                  </a:cubicBezTo>
                  <a:cubicBezTo>
                    <a:pt x="94" y="165"/>
                    <a:pt x="116" y="144"/>
                    <a:pt x="116" y="120"/>
                  </a:cubicBezTo>
                  <a:cubicBezTo>
                    <a:pt x="116" y="93"/>
                    <a:pt x="94" y="74"/>
                    <a:pt x="71" y="73"/>
                  </a:cubicBezTo>
                  <a:cubicBezTo>
                    <a:pt x="47" y="73"/>
                    <a:pt x="24" y="93"/>
                    <a:pt x="26" y="119"/>
                  </a:cubicBezTo>
                  <a:close/>
                  <a:moveTo>
                    <a:pt x="211" y="31"/>
                  </a:moveTo>
                  <a:cubicBezTo>
                    <a:pt x="221" y="31"/>
                    <a:pt x="230" y="31"/>
                    <a:pt x="239" y="31"/>
                  </a:cubicBezTo>
                  <a:cubicBezTo>
                    <a:pt x="239" y="26"/>
                    <a:pt x="239" y="22"/>
                    <a:pt x="239" y="17"/>
                  </a:cubicBezTo>
                  <a:cubicBezTo>
                    <a:pt x="239" y="14"/>
                    <a:pt x="238" y="12"/>
                    <a:pt x="234" y="12"/>
                  </a:cubicBezTo>
                  <a:cubicBezTo>
                    <a:pt x="228" y="12"/>
                    <a:pt x="222" y="12"/>
                    <a:pt x="215" y="13"/>
                  </a:cubicBezTo>
                  <a:cubicBezTo>
                    <a:pt x="214" y="13"/>
                    <a:pt x="211" y="15"/>
                    <a:pt x="211" y="16"/>
                  </a:cubicBezTo>
                  <a:cubicBezTo>
                    <a:pt x="211" y="21"/>
                    <a:pt x="211" y="26"/>
                    <a:pt x="211" y="31"/>
                  </a:cubicBezTo>
                  <a:close/>
                  <a:moveTo>
                    <a:pt x="297" y="32"/>
                  </a:moveTo>
                  <a:cubicBezTo>
                    <a:pt x="302" y="32"/>
                    <a:pt x="306" y="32"/>
                    <a:pt x="311" y="32"/>
                  </a:cubicBezTo>
                  <a:cubicBezTo>
                    <a:pt x="327" y="32"/>
                    <a:pt x="323" y="34"/>
                    <a:pt x="324" y="18"/>
                  </a:cubicBezTo>
                  <a:cubicBezTo>
                    <a:pt x="324" y="17"/>
                    <a:pt x="324" y="16"/>
                    <a:pt x="324" y="16"/>
                  </a:cubicBezTo>
                  <a:cubicBezTo>
                    <a:pt x="323" y="15"/>
                    <a:pt x="321" y="13"/>
                    <a:pt x="320" y="13"/>
                  </a:cubicBezTo>
                  <a:cubicBezTo>
                    <a:pt x="313" y="12"/>
                    <a:pt x="305" y="13"/>
                    <a:pt x="297" y="13"/>
                  </a:cubicBezTo>
                  <a:cubicBezTo>
                    <a:pt x="297" y="19"/>
                    <a:pt x="297" y="24"/>
                    <a:pt x="296" y="30"/>
                  </a:cubicBezTo>
                  <a:cubicBezTo>
                    <a:pt x="296" y="30"/>
                    <a:pt x="296" y="31"/>
                    <a:pt x="297" y="32"/>
                  </a:cubicBezTo>
                  <a:close/>
                  <a:moveTo>
                    <a:pt x="254" y="32"/>
                  </a:moveTo>
                  <a:cubicBezTo>
                    <a:pt x="262" y="32"/>
                    <a:pt x="271" y="32"/>
                    <a:pt x="280" y="32"/>
                  </a:cubicBezTo>
                  <a:cubicBezTo>
                    <a:pt x="280" y="25"/>
                    <a:pt x="280" y="19"/>
                    <a:pt x="280" y="12"/>
                  </a:cubicBezTo>
                  <a:cubicBezTo>
                    <a:pt x="276" y="12"/>
                    <a:pt x="273" y="12"/>
                    <a:pt x="270" y="12"/>
                  </a:cubicBezTo>
                  <a:cubicBezTo>
                    <a:pt x="252" y="12"/>
                    <a:pt x="252" y="12"/>
                    <a:pt x="253" y="30"/>
                  </a:cubicBezTo>
                  <a:cubicBezTo>
                    <a:pt x="253" y="30"/>
                    <a:pt x="253" y="31"/>
                    <a:pt x="254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6684963" y="2678113"/>
              <a:ext cx="1157287" cy="1068388"/>
            </a:xfrm>
            <a:custGeom>
              <a:avLst/>
              <a:gdLst>
                <a:gd name="T0" fmla="*/ 174 w 185"/>
                <a:gd name="T1" fmla="*/ 132 h 170"/>
                <a:gd name="T2" fmla="*/ 184 w 185"/>
                <a:gd name="T3" fmla="*/ 143 h 170"/>
                <a:gd name="T4" fmla="*/ 184 w 185"/>
                <a:gd name="T5" fmla="*/ 155 h 170"/>
                <a:gd name="T6" fmla="*/ 178 w 185"/>
                <a:gd name="T7" fmla="*/ 162 h 170"/>
                <a:gd name="T8" fmla="*/ 175 w 185"/>
                <a:gd name="T9" fmla="*/ 163 h 170"/>
                <a:gd name="T10" fmla="*/ 174 w 185"/>
                <a:gd name="T11" fmla="*/ 169 h 170"/>
                <a:gd name="T12" fmla="*/ 146 w 185"/>
                <a:gd name="T13" fmla="*/ 169 h 170"/>
                <a:gd name="T14" fmla="*/ 145 w 185"/>
                <a:gd name="T15" fmla="*/ 166 h 170"/>
                <a:gd name="T16" fmla="*/ 139 w 185"/>
                <a:gd name="T17" fmla="*/ 141 h 170"/>
                <a:gd name="T18" fmla="*/ 121 w 185"/>
                <a:gd name="T19" fmla="*/ 123 h 170"/>
                <a:gd name="T20" fmla="*/ 90 w 185"/>
                <a:gd name="T21" fmla="*/ 119 h 170"/>
                <a:gd name="T22" fmla="*/ 73 w 185"/>
                <a:gd name="T23" fmla="*/ 125 h 170"/>
                <a:gd name="T24" fmla="*/ 52 w 185"/>
                <a:gd name="T25" fmla="*/ 163 h 170"/>
                <a:gd name="T26" fmla="*/ 45 w 185"/>
                <a:gd name="T27" fmla="*/ 170 h 170"/>
                <a:gd name="T28" fmla="*/ 6 w 185"/>
                <a:gd name="T29" fmla="*/ 170 h 170"/>
                <a:gd name="T30" fmla="*/ 0 w 185"/>
                <a:gd name="T31" fmla="*/ 165 h 170"/>
                <a:gd name="T32" fmla="*/ 0 w 185"/>
                <a:gd name="T33" fmla="*/ 2 h 170"/>
                <a:gd name="T34" fmla="*/ 1 w 185"/>
                <a:gd name="T35" fmla="*/ 0 h 170"/>
                <a:gd name="T36" fmla="*/ 22 w 185"/>
                <a:gd name="T37" fmla="*/ 0 h 170"/>
                <a:gd name="T38" fmla="*/ 71 w 185"/>
                <a:gd name="T39" fmla="*/ 0 h 170"/>
                <a:gd name="T40" fmla="*/ 79 w 185"/>
                <a:gd name="T41" fmla="*/ 3 h 170"/>
                <a:gd name="T42" fmla="*/ 111 w 185"/>
                <a:gd name="T43" fmla="*/ 39 h 170"/>
                <a:gd name="T44" fmla="*/ 130 w 185"/>
                <a:gd name="T45" fmla="*/ 61 h 170"/>
                <a:gd name="T46" fmla="*/ 141 w 185"/>
                <a:gd name="T47" fmla="*/ 68 h 170"/>
                <a:gd name="T48" fmla="*/ 171 w 185"/>
                <a:gd name="T49" fmla="*/ 81 h 170"/>
                <a:gd name="T50" fmla="*/ 174 w 185"/>
                <a:gd name="T51" fmla="*/ 86 h 170"/>
                <a:gd name="T52" fmla="*/ 174 w 185"/>
                <a:gd name="T53" fmla="*/ 122 h 170"/>
                <a:gd name="T54" fmla="*/ 174 w 185"/>
                <a:gd name="T55" fmla="*/ 132 h 170"/>
                <a:gd name="T56" fmla="*/ 18 w 185"/>
                <a:gd name="T57" fmla="*/ 61 h 170"/>
                <a:gd name="T58" fmla="*/ 107 w 185"/>
                <a:gd name="T59" fmla="*/ 61 h 170"/>
                <a:gd name="T60" fmla="*/ 97 w 185"/>
                <a:gd name="T61" fmla="*/ 50 h 170"/>
                <a:gd name="T62" fmla="*/ 77 w 185"/>
                <a:gd name="T63" fmla="*/ 27 h 170"/>
                <a:gd name="T64" fmla="*/ 58 w 185"/>
                <a:gd name="T65" fmla="*/ 17 h 170"/>
                <a:gd name="T66" fmla="*/ 34 w 185"/>
                <a:gd name="T67" fmla="*/ 17 h 170"/>
                <a:gd name="T68" fmla="*/ 18 w 185"/>
                <a:gd name="T69" fmla="*/ 17 h 170"/>
                <a:gd name="T70" fmla="*/ 18 w 185"/>
                <a:gd name="T71" fmla="*/ 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70">
                  <a:moveTo>
                    <a:pt x="174" y="132"/>
                  </a:moveTo>
                  <a:cubicBezTo>
                    <a:pt x="183" y="134"/>
                    <a:pt x="184" y="135"/>
                    <a:pt x="184" y="143"/>
                  </a:cubicBezTo>
                  <a:cubicBezTo>
                    <a:pt x="184" y="147"/>
                    <a:pt x="184" y="151"/>
                    <a:pt x="184" y="155"/>
                  </a:cubicBezTo>
                  <a:cubicBezTo>
                    <a:pt x="185" y="160"/>
                    <a:pt x="183" y="162"/>
                    <a:pt x="178" y="162"/>
                  </a:cubicBezTo>
                  <a:cubicBezTo>
                    <a:pt x="177" y="162"/>
                    <a:pt x="176" y="163"/>
                    <a:pt x="175" y="163"/>
                  </a:cubicBezTo>
                  <a:cubicBezTo>
                    <a:pt x="174" y="165"/>
                    <a:pt x="174" y="167"/>
                    <a:pt x="174" y="169"/>
                  </a:cubicBezTo>
                  <a:cubicBezTo>
                    <a:pt x="165" y="169"/>
                    <a:pt x="156" y="169"/>
                    <a:pt x="146" y="169"/>
                  </a:cubicBezTo>
                  <a:cubicBezTo>
                    <a:pt x="146" y="169"/>
                    <a:pt x="145" y="167"/>
                    <a:pt x="145" y="166"/>
                  </a:cubicBezTo>
                  <a:cubicBezTo>
                    <a:pt x="146" y="157"/>
                    <a:pt x="144" y="148"/>
                    <a:pt x="139" y="141"/>
                  </a:cubicBezTo>
                  <a:cubicBezTo>
                    <a:pt x="134" y="134"/>
                    <a:pt x="128" y="127"/>
                    <a:pt x="121" y="123"/>
                  </a:cubicBezTo>
                  <a:cubicBezTo>
                    <a:pt x="112" y="119"/>
                    <a:pt x="101" y="114"/>
                    <a:pt x="90" y="119"/>
                  </a:cubicBezTo>
                  <a:cubicBezTo>
                    <a:pt x="84" y="121"/>
                    <a:pt x="78" y="122"/>
                    <a:pt x="73" y="125"/>
                  </a:cubicBezTo>
                  <a:cubicBezTo>
                    <a:pt x="58" y="133"/>
                    <a:pt x="52" y="147"/>
                    <a:pt x="52" y="163"/>
                  </a:cubicBezTo>
                  <a:cubicBezTo>
                    <a:pt x="51" y="169"/>
                    <a:pt x="50" y="170"/>
                    <a:pt x="45" y="170"/>
                  </a:cubicBezTo>
                  <a:cubicBezTo>
                    <a:pt x="32" y="170"/>
                    <a:pt x="19" y="170"/>
                    <a:pt x="6" y="170"/>
                  </a:cubicBezTo>
                  <a:cubicBezTo>
                    <a:pt x="2" y="170"/>
                    <a:pt x="0" y="169"/>
                    <a:pt x="0" y="165"/>
                  </a:cubicBezTo>
                  <a:cubicBezTo>
                    <a:pt x="0" y="110"/>
                    <a:pt x="0" y="56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8" y="0"/>
                    <a:pt x="15" y="0"/>
                    <a:pt x="22" y="0"/>
                  </a:cubicBezTo>
                  <a:cubicBezTo>
                    <a:pt x="39" y="0"/>
                    <a:pt x="55" y="0"/>
                    <a:pt x="71" y="0"/>
                  </a:cubicBezTo>
                  <a:cubicBezTo>
                    <a:pt x="74" y="0"/>
                    <a:pt x="77" y="1"/>
                    <a:pt x="79" y="3"/>
                  </a:cubicBezTo>
                  <a:cubicBezTo>
                    <a:pt x="89" y="15"/>
                    <a:pt x="100" y="27"/>
                    <a:pt x="111" y="39"/>
                  </a:cubicBezTo>
                  <a:cubicBezTo>
                    <a:pt x="117" y="46"/>
                    <a:pt x="123" y="54"/>
                    <a:pt x="130" y="61"/>
                  </a:cubicBezTo>
                  <a:cubicBezTo>
                    <a:pt x="133" y="64"/>
                    <a:pt x="137" y="66"/>
                    <a:pt x="141" y="68"/>
                  </a:cubicBezTo>
                  <a:cubicBezTo>
                    <a:pt x="151" y="73"/>
                    <a:pt x="161" y="76"/>
                    <a:pt x="171" y="81"/>
                  </a:cubicBezTo>
                  <a:cubicBezTo>
                    <a:pt x="173" y="82"/>
                    <a:pt x="174" y="84"/>
                    <a:pt x="174" y="86"/>
                  </a:cubicBezTo>
                  <a:cubicBezTo>
                    <a:pt x="174" y="98"/>
                    <a:pt x="174" y="110"/>
                    <a:pt x="174" y="122"/>
                  </a:cubicBezTo>
                  <a:cubicBezTo>
                    <a:pt x="174" y="125"/>
                    <a:pt x="174" y="129"/>
                    <a:pt x="174" y="132"/>
                  </a:cubicBezTo>
                  <a:close/>
                  <a:moveTo>
                    <a:pt x="18" y="61"/>
                  </a:moveTo>
                  <a:cubicBezTo>
                    <a:pt x="47" y="61"/>
                    <a:pt x="76" y="61"/>
                    <a:pt x="107" y="61"/>
                  </a:cubicBezTo>
                  <a:cubicBezTo>
                    <a:pt x="103" y="57"/>
                    <a:pt x="100" y="54"/>
                    <a:pt x="97" y="50"/>
                  </a:cubicBezTo>
                  <a:cubicBezTo>
                    <a:pt x="90" y="43"/>
                    <a:pt x="83" y="35"/>
                    <a:pt x="77" y="27"/>
                  </a:cubicBezTo>
                  <a:cubicBezTo>
                    <a:pt x="72" y="21"/>
                    <a:pt x="67" y="16"/>
                    <a:pt x="58" y="17"/>
                  </a:cubicBezTo>
                  <a:cubicBezTo>
                    <a:pt x="50" y="18"/>
                    <a:pt x="42" y="17"/>
                    <a:pt x="34" y="17"/>
                  </a:cubicBezTo>
                  <a:cubicBezTo>
                    <a:pt x="29" y="17"/>
                    <a:pt x="23" y="17"/>
                    <a:pt x="18" y="17"/>
                  </a:cubicBezTo>
                  <a:cubicBezTo>
                    <a:pt x="18" y="32"/>
                    <a:pt x="18" y="47"/>
                    <a:pt x="18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065963" y="3476625"/>
              <a:ext cx="463550" cy="471488"/>
            </a:xfrm>
            <a:custGeom>
              <a:avLst/>
              <a:gdLst>
                <a:gd name="T0" fmla="*/ 0 w 74"/>
                <a:gd name="T1" fmla="*/ 37 h 75"/>
                <a:gd name="T2" fmla="*/ 38 w 74"/>
                <a:gd name="T3" fmla="*/ 0 h 75"/>
                <a:gd name="T4" fmla="*/ 74 w 74"/>
                <a:gd name="T5" fmla="*/ 36 h 75"/>
                <a:gd name="T6" fmla="*/ 37 w 74"/>
                <a:gd name="T7" fmla="*/ 75 h 75"/>
                <a:gd name="T8" fmla="*/ 0 w 74"/>
                <a:gd name="T9" fmla="*/ 37 h 75"/>
                <a:gd name="T10" fmla="*/ 58 w 74"/>
                <a:gd name="T11" fmla="*/ 38 h 75"/>
                <a:gd name="T12" fmla="*/ 38 w 74"/>
                <a:gd name="T13" fmla="*/ 17 h 75"/>
                <a:gd name="T14" fmla="*/ 16 w 74"/>
                <a:gd name="T15" fmla="*/ 37 h 75"/>
                <a:gd name="T16" fmla="*/ 37 w 74"/>
                <a:gd name="T17" fmla="*/ 58 h 75"/>
                <a:gd name="T18" fmla="*/ 58 w 74"/>
                <a:gd name="T1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0" y="37"/>
                  </a:moveTo>
                  <a:cubicBezTo>
                    <a:pt x="1" y="16"/>
                    <a:pt x="17" y="0"/>
                    <a:pt x="38" y="0"/>
                  </a:cubicBezTo>
                  <a:cubicBezTo>
                    <a:pt x="58" y="1"/>
                    <a:pt x="74" y="16"/>
                    <a:pt x="74" y="36"/>
                  </a:cubicBezTo>
                  <a:cubicBezTo>
                    <a:pt x="74" y="61"/>
                    <a:pt x="57" y="74"/>
                    <a:pt x="37" y="75"/>
                  </a:cubicBezTo>
                  <a:cubicBezTo>
                    <a:pt x="16" y="75"/>
                    <a:pt x="0" y="58"/>
                    <a:pt x="0" y="37"/>
                  </a:cubicBezTo>
                  <a:close/>
                  <a:moveTo>
                    <a:pt x="58" y="38"/>
                  </a:moveTo>
                  <a:cubicBezTo>
                    <a:pt x="59" y="25"/>
                    <a:pt x="48" y="18"/>
                    <a:pt x="38" y="17"/>
                  </a:cubicBezTo>
                  <a:cubicBezTo>
                    <a:pt x="27" y="15"/>
                    <a:pt x="16" y="27"/>
                    <a:pt x="16" y="37"/>
                  </a:cubicBezTo>
                  <a:cubicBezTo>
                    <a:pt x="16" y="47"/>
                    <a:pt x="24" y="58"/>
                    <a:pt x="37" y="58"/>
                  </a:cubicBezTo>
                  <a:cubicBezTo>
                    <a:pt x="49" y="59"/>
                    <a:pt x="58" y="50"/>
                    <a:pt x="58" y="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5057775" y="3476625"/>
              <a:ext cx="476250" cy="471488"/>
            </a:xfrm>
            <a:custGeom>
              <a:avLst/>
              <a:gdLst>
                <a:gd name="T0" fmla="*/ 39 w 76"/>
                <a:gd name="T1" fmla="*/ 1 h 75"/>
                <a:gd name="T2" fmla="*/ 76 w 76"/>
                <a:gd name="T3" fmla="*/ 38 h 75"/>
                <a:gd name="T4" fmla="*/ 38 w 76"/>
                <a:gd name="T5" fmla="*/ 75 h 75"/>
                <a:gd name="T6" fmla="*/ 2 w 76"/>
                <a:gd name="T7" fmla="*/ 33 h 75"/>
                <a:gd name="T8" fmla="*/ 39 w 76"/>
                <a:gd name="T9" fmla="*/ 1 h 75"/>
                <a:gd name="T10" fmla="*/ 39 w 76"/>
                <a:gd name="T11" fmla="*/ 17 h 75"/>
                <a:gd name="T12" fmla="*/ 17 w 76"/>
                <a:gd name="T13" fmla="*/ 39 h 75"/>
                <a:gd name="T14" fmla="*/ 39 w 76"/>
                <a:gd name="T15" fmla="*/ 58 h 75"/>
                <a:gd name="T16" fmla="*/ 60 w 76"/>
                <a:gd name="T17" fmla="*/ 37 h 75"/>
                <a:gd name="T18" fmla="*/ 39 w 76"/>
                <a:gd name="T19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39" y="1"/>
                  </a:moveTo>
                  <a:cubicBezTo>
                    <a:pt x="63" y="2"/>
                    <a:pt x="76" y="19"/>
                    <a:pt x="76" y="38"/>
                  </a:cubicBezTo>
                  <a:cubicBezTo>
                    <a:pt x="75" y="58"/>
                    <a:pt x="60" y="75"/>
                    <a:pt x="38" y="75"/>
                  </a:cubicBezTo>
                  <a:cubicBezTo>
                    <a:pt x="16" y="74"/>
                    <a:pt x="0" y="58"/>
                    <a:pt x="2" y="33"/>
                  </a:cubicBezTo>
                  <a:cubicBezTo>
                    <a:pt x="3" y="15"/>
                    <a:pt x="21" y="0"/>
                    <a:pt x="39" y="1"/>
                  </a:cubicBezTo>
                  <a:close/>
                  <a:moveTo>
                    <a:pt x="39" y="17"/>
                  </a:moveTo>
                  <a:cubicBezTo>
                    <a:pt x="27" y="15"/>
                    <a:pt x="16" y="28"/>
                    <a:pt x="17" y="39"/>
                  </a:cubicBezTo>
                  <a:cubicBezTo>
                    <a:pt x="17" y="47"/>
                    <a:pt x="26" y="59"/>
                    <a:pt x="39" y="58"/>
                  </a:cubicBezTo>
                  <a:cubicBezTo>
                    <a:pt x="51" y="58"/>
                    <a:pt x="60" y="47"/>
                    <a:pt x="60" y="37"/>
                  </a:cubicBezTo>
                  <a:cubicBezTo>
                    <a:pt x="60" y="28"/>
                    <a:pt x="48" y="15"/>
                    <a:pt x="39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6765925" y="2495550"/>
              <a:ext cx="274637" cy="131763"/>
            </a:xfrm>
            <a:custGeom>
              <a:avLst/>
              <a:gdLst>
                <a:gd name="T0" fmla="*/ 44 w 44"/>
                <a:gd name="T1" fmla="*/ 0 h 21"/>
                <a:gd name="T2" fmla="*/ 44 w 44"/>
                <a:gd name="T3" fmla="*/ 21 h 21"/>
                <a:gd name="T4" fmla="*/ 0 w 44"/>
                <a:gd name="T5" fmla="*/ 21 h 21"/>
                <a:gd name="T6" fmla="*/ 0 w 44"/>
                <a:gd name="T7" fmla="*/ 0 h 21"/>
                <a:gd name="T8" fmla="*/ 44 w 4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1">
                  <a:moveTo>
                    <a:pt x="44" y="0"/>
                  </a:moveTo>
                  <a:cubicBezTo>
                    <a:pt x="44" y="7"/>
                    <a:pt x="44" y="14"/>
                    <a:pt x="44" y="21"/>
                  </a:cubicBezTo>
                  <a:cubicBezTo>
                    <a:pt x="30" y="21"/>
                    <a:pt x="15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15" y="0"/>
                    <a:pt x="29" y="0"/>
                    <a:pt x="4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6697663" y="2206625"/>
              <a:ext cx="106362" cy="233363"/>
            </a:xfrm>
            <a:custGeom>
              <a:avLst/>
              <a:gdLst>
                <a:gd name="T0" fmla="*/ 0 w 17"/>
                <a:gd name="T1" fmla="*/ 6 h 37"/>
                <a:gd name="T2" fmla="*/ 9 w 17"/>
                <a:gd name="T3" fmla="*/ 0 h 37"/>
                <a:gd name="T4" fmla="*/ 17 w 17"/>
                <a:gd name="T5" fmla="*/ 37 h 37"/>
                <a:gd name="T6" fmla="*/ 0 w 17"/>
                <a:gd name="T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7">
                  <a:moveTo>
                    <a:pt x="0" y="6"/>
                  </a:moveTo>
                  <a:cubicBezTo>
                    <a:pt x="3" y="4"/>
                    <a:pt x="6" y="2"/>
                    <a:pt x="9" y="0"/>
                  </a:cubicBezTo>
                  <a:cubicBezTo>
                    <a:pt x="12" y="13"/>
                    <a:pt x="14" y="25"/>
                    <a:pt x="17" y="37"/>
                  </a:cubicBezTo>
                  <a:cubicBezTo>
                    <a:pt x="13" y="36"/>
                    <a:pt x="2" y="16"/>
                    <a:pt x="0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7091363" y="2295525"/>
              <a:ext cx="193675" cy="174625"/>
            </a:xfrm>
            <a:custGeom>
              <a:avLst/>
              <a:gdLst>
                <a:gd name="T0" fmla="*/ 0 w 31"/>
                <a:gd name="T1" fmla="*/ 26 h 28"/>
                <a:gd name="T2" fmla="*/ 23 w 31"/>
                <a:gd name="T3" fmla="*/ 0 h 28"/>
                <a:gd name="T4" fmla="*/ 24 w 31"/>
                <a:gd name="T5" fmla="*/ 0 h 28"/>
                <a:gd name="T6" fmla="*/ 24 w 31"/>
                <a:gd name="T7" fmla="*/ 13 h 28"/>
                <a:gd name="T8" fmla="*/ 6 w 31"/>
                <a:gd name="T9" fmla="*/ 26 h 28"/>
                <a:gd name="T10" fmla="*/ 1 w 31"/>
                <a:gd name="T11" fmla="*/ 28 h 28"/>
                <a:gd name="T12" fmla="*/ 0 w 31"/>
                <a:gd name="T1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8">
                  <a:moveTo>
                    <a:pt x="0" y="26"/>
                  </a:moveTo>
                  <a:cubicBezTo>
                    <a:pt x="7" y="18"/>
                    <a:pt x="15" y="9"/>
                    <a:pt x="23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31" y="7"/>
                    <a:pt x="31" y="7"/>
                    <a:pt x="24" y="13"/>
                  </a:cubicBezTo>
                  <a:cubicBezTo>
                    <a:pt x="18" y="18"/>
                    <a:pt x="12" y="22"/>
                    <a:pt x="6" y="26"/>
                  </a:cubicBezTo>
                  <a:cubicBezTo>
                    <a:pt x="4" y="27"/>
                    <a:pt x="3" y="28"/>
                    <a:pt x="1" y="28"/>
                  </a:cubicBezTo>
                  <a:cubicBezTo>
                    <a:pt x="1" y="27"/>
                    <a:pt x="0" y="27"/>
                    <a:pt x="0" y="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6934200" y="2187575"/>
              <a:ext cx="88900" cy="220663"/>
            </a:xfrm>
            <a:custGeom>
              <a:avLst/>
              <a:gdLst>
                <a:gd name="T0" fmla="*/ 3 w 14"/>
                <a:gd name="T1" fmla="*/ 0 h 35"/>
                <a:gd name="T2" fmla="*/ 14 w 14"/>
                <a:gd name="T3" fmla="*/ 0 h 35"/>
                <a:gd name="T4" fmla="*/ 0 w 14"/>
                <a:gd name="T5" fmla="*/ 35 h 35"/>
                <a:gd name="T6" fmla="*/ 3 w 1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5">
                  <a:moveTo>
                    <a:pt x="3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2" y="13"/>
                    <a:pt x="6" y="31"/>
                    <a:pt x="0" y="35"/>
                  </a:cubicBezTo>
                  <a:cubicBezTo>
                    <a:pt x="1" y="23"/>
                    <a:pt x="2" y="11"/>
                    <a:pt x="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806950" y="2860675"/>
              <a:ext cx="300037" cy="295275"/>
            </a:xfrm>
            <a:custGeom>
              <a:avLst/>
              <a:gdLst>
                <a:gd name="T0" fmla="*/ 48 w 48"/>
                <a:gd name="T1" fmla="*/ 17 h 47"/>
                <a:gd name="T2" fmla="*/ 48 w 48"/>
                <a:gd name="T3" fmla="*/ 29 h 47"/>
                <a:gd name="T4" fmla="*/ 29 w 48"/>
                <a:gd name="T5" fmla="*/ 29 h 47"/>
                <a:gd name="T6" fmla="*/ 29 w 48"/>
                <a:gd name="T7" fmla="*/ 47 h 47"/>
                <a:gd name="T8" fmla="*/ 19 w 48"/>
                <a:gd name="T9" fmla="*/ 47 h 47"/>
                <a:gd name="T10" fmla="*/ 19 w 48"/>
                <a:gd name="T11" fmla="*/ 29 h 47"/>
                <a:gd name="T12" fmla="*/ 0 w 48"/>
                <a:gd name="T13" fmla="*/ 29 h 47"/>
                <a:gd name="T14" fmla="*/ 0 w 48"/>
                <a:gd name="T15" fmla="*/ 17 h 47"/>
                <a:gd name="T16" fmla="*/ 14 w 48"/>
                <a:gd name="T17" fmla="*/ 17 h 47"/>
                <a:gd name="T18" fmla="*/ 19 w 48"/>
                <a:gd name="T19" fmla="*/ 12 h 47"/>
                <a:gd name="T20" fmla="*/ 19 w 48"/>
                <a:gd name="T21" fmla="*/ 0 h 47"/>
                <a:gd name="T22" fmla="*/ 28 w 48"/>
                <a:gd name="T23" fmla="*/ 0 h 47"/>
                <a:gd name="T24" fmla="*/ 28 w 48"/>
                <a:gd name="T25" fmla="*/ 17 h 47"/>
                <a:gd name="T26" fmla="*/ 48 w 48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7">
                  <a:moveTo>
                    <a:pt x="48" y="17"/>
                  </a:moveTo>
                  <a:cubicBezTo>
                    <a:pt x="48" y="22"/>
                    <a:pt x="48" y="25"/>
                    <a:pt x="48" y="29"/>
                  </a:cubicBezTo>
                  <a:cubicBezTo>
                    <a:pt x="42" y="29"/>
                    <a:pt x="36" y="29"/>
                    <a:pt x="29" y="29"/>
                  </a:cubicBezTo>
                  <a:cubicBezTo>
                    <a:pt x="29" y="35"/>
                    <a:pt x="29" y="41"/>
                    <a:pt x="29" y="47"/>
                  </a:cubicBezTo>
                  <a:cubicBezTo>
                    <a:pt x="25" y="47"/>
                    <a:pt x="22" y="47"/>
                    <a:pt x="19" y="47"/>
                  </a:cubicBezTo>
                  <a:cubicBezTo>
                    <a:pt x="19" y="41"/>
                    <a:pt x="19" y="36"/>
                    <a:pt x="19" y="29"/>
                  </a:cubicBezTo>
                  <a:cubicBezTo>
                    <a:pt x="12" y="29"/>
                    <a:pt x="6" y="29"/>
                    <a:pt x="0" y="29"/>
                  </a:cubicBezTo>
                  <a:cubicBezTo>
                    <a:pt x="0" y="25"/>
                    <a:pt x="0" y="22"/>
                    <a:pt x="0" y="17"/>
                  </a:cubicBezTo>
                  <a:cubicBezTo>
                    <a:pt x="4" y="17"/>
                    <a:pt x="9" y="17"/>
                    <a:pt x="14" y="17"/>
                  </a:cubicBezTo>
                  <a:cubicBezTo>
                    <a:pt x="17" y="17"/>
                    <a:pt x="19" y="16"/>
                    <a:pt x="19" y="12"/>
                  </a:cubicBezTo>
                  <a:cubicBezTo>
                    <a:pt x="18" y="8"/>
                    <a:pt x="19" y="4"/>
                    <a:pt x="19" y="0"/>
                  </a:cubicBezTo>
                  <a:cubicBezTo>
                    <a:pt x="22" y="0"/>
                    <a:pt x="25" y="0"/>
                    <a:pt x="28" y="0"/>
                  </a:cubicBezTo>
                  <a:cubicBezTo>
                    <a:pt x="28" y="5"/>
                    <a:pt x="28" y="10"/>
                    <a:pt x="28" y="17"/>
                  </a:cubicBezTo>
                  <a:cubicBezTo>
                    <a:pt x="35" y="17"/>
                    <a:pt x="41" y="17"/>
                    <a:pt x="48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472518" y="1198980"/>
            <a:ext cx="1363663" cy="3133724"/>
            <a:chOff x="1285876" y="1009651"/>
            <a:chExt cx="1363663" cy="3133724"/>
          </a:xfrm>
        </p:grpSpPr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1285876" y="1009651"/>
              <a:ext cx="1363663" cy="2928937"/>
            </a:xfrm>
            <a:custGeom>
              <a:avLst/>
              <a:gdLst>
                <a:gd name="T0" fmla="*/ 34 w 171"/>
                <a:gd name="T1" fmla="*/ 48 h 371"/>
                <a:gd name="T2" fmla="*/ 52 w 171"/>
                <a:gd name="T3" fmla="*/ 42 h 371"/>
                <a:gd name="T4" fmla="*/ 34 w 171"/>
                <a:gd name="T5" fmla="*/ 57 h 371"/>
                <a:gd name="T6" fmla="*/ 34 w 171"/>
                <a:gd name="T7" fmla="*/ 60 h 371"/>
                <a:gd name="T8" fmla="*/ 36 w 171"/>
                <a:gd name="T9" fmla="*/ 63 h 371"/>
                <a:gd name="T10" fmla="*/ 49 w 171"/>
                <a:gd name="T11" fmla="*/ 60 h 371"/>
                <a:gd name="T12" fmla="*/ 67 w 171"/>
                <a:gd name="T13" fmla="*/ 91 h 371"/>
                <a:gd name="T14" fmla="*/ 40 w 171"/>
                <a:gd name="T15" fmla="*/ 99 h 371"/>
                <a:gd name="T16" fmla="*/ 33 w 171"/>
                <a:gd name="T17" fmla="*/ 117 h 371"/>
                <a:gd name="T18" fmla="*/ 35 w 171"/>
                <a:gd name="T19" fmla="*/ 118 h 371"/>
                <a:gd name="T20" fmla="*/ 38 w 171"/>
                <a:gd name="T21" fmla="*/ 115 h 371"/>
                <a:gd name="T22" fmla="*/ 74 w 171"/>
                <a:gd name="T23" fmla="*/ 102 h 371"/>
                <a:gd name="T24" fmla="*/ 78 w 171"/>
                <a:gd name="T25" fmla="*/ 105 h 371"/>
                <a:gd name="T26" fmla="*/ 84 w 171"/>
                <a:gd name="T27" fmla="*/ 111 h 371"/>
                <a:gd name="T28" fmla="*/ 96 w 171"/>
                <a:gd name="T29" fmla="*/ 110 h 371"/>
                <a:gd name="T30" fmla="*/ 111 w 171"/>
                <a:gd name="T31" fmla="*/ 101 h 371"/>
                <a:gd name="T32" fmla="*/ 138 w 171"/>
                <a:gd name="T33" fmla="*/ 108 h 371"/>
                <a:gd name="T34" fmla="*/ 152 w 171"/>
                <a:gd name="T35" fmla="*/ 122 h 371"/>
                <a:gd name="T36" fmla="*/ 161 w 171"/>
                <a:gd name="T37" fmla="*/ 142 h 371"/>
                <a:gd name="T38" fmla="*/ 169 w 171"/>
                <a:gd name="T39" fmla="*/ 242 h 371"/>
                <a:gd name="T40" fmla="*/ 155 w 171"/>
                <a:gd name="T41" fmla="*/ 253 h 371"/>
                <a:gd name="T42" fmla="*/ 143 w 171"/>
                <a:gd name="T43" fmla="*/ 240 h 371"/>
                <a:gd name="T44" fmla="*/ 142 w 171"/>
                <a:gd name="T45" fmla="*/ 177 h 371"/>
                <a:gd name="T46" fmla="*/ 135 w 171"/>
                <a:gd name="T47" fmla="*/ 143 h 371"/>
                <a:gd name="T48" fmla="*/ 133 w 171"/>
                <a:gd name="T49" fmla="*/ 143 h 371"/>
                <a:gd name="T50" fmla="*/ 133 w 171"/>
                <a:gd name="T51" fmla="*/ 147 h 371"/>
                <a:gd name="T52" fmla="*/ 133 w 171"/>
                <a:gd name="T53" fmla="*/ 213 h 371"/>
                <a:gd name="T54" fmla="*/ 138 w 171"/>
                <a:gd name="T55" fmla="*/ 263 h 371"/>
                <a:gd name="T56" fmla="*/ 144 w 171"/>
                <a:gd name="T57" fmla="*/ 322 h 371"/>
                <a:gd name="T58" fmla="*/ 148 w 171"/>
                <a:gd name="T59" fmla="*/ 360 h 371"/>
                <a:gd name="T60" fmla="*/ 148 w 171"/>
                <a:gd name="T61" fmla="*/ 366 h 371"/>
                <a:gd name="T62" fmla="*/ 110 w 171"/>
                <a:gd name="T63" fmla="*/ 371 h 371"/>
                <a:gd name="T64" fmla="*/ 95 w 171"/>
                <a:gd name="T65" fmla="*/ 235 h 371"/>
                <a:gd name="T66" fmla="*/ 85 w 171"/>
                <a:gd name="T67" fmla="*/ 235 h 371"/>
                <a:gd name="T68" fmla="*/ 71 w 171"/>
                <a:gd name="T69" fmla="*/ 371 h 371"/>
                <a:gd name="T70" fmla="*/ 32 w 171"/>
                <a:gd name="T71" fmla="*/ 366 h 371"/>
                <a:gd name="T72" fmla="*/ 37 w 171"/>
                <a:gd name="T73" fmla="*/ 325 h 371"/>
                <a:gd name="T74" fmla="*/ 40 w 171"/>
                <a:gd name="T75" fmla="*/ 292 h 371"/>
                <a:gd name="T76" fmla="*/ 46 w 171"/>
                <a:gd name="T77" fmla="*/ 221 h 371"/>
                <a:gd name="T78" fmla="*/ 48 w 171"/>
                <a:gd name="T79" fmla="*/ 146 h 371"/>
                <a:gd name="T80" fmla="*/ 47 w 171"/>
                <a:gd name="T81" fmla="*/ 142 h 371"/>
                <a:gd name="T82" fmla="*/ 29 w 171"/>
                <a:gd name="T83" fmla="*/ 157 h 371"/>
                <a:gd name="T84" fmla="*/ 2 w 171"/>
                <a:gd name="T85" fmla="*/ 151 h 371"/>
                <a:gd name="T86" fmla="*/ 2 w 171"/>
                <a:gd name="T87" fmla="*/ 132 h 371"/>
                <a:gd name="T88" fmla="*/ 11 w 171"/>
                <a:gd name="T89" fmla="*/ 105 h 371"/>
                <a:gd name="T90" fmla="*/ 24 w 171"/>
                <a:gd name="T91" fmla="*/ 70 h 371"/>
                <a:gd name="T92" fmla="*/ 30 w 171"/>
                <a:gd name="T93" fmla="*/ 64 h 371"/>
                <a:gd name="T94" fmla="*/ 29 w 171"/>
                <a:gd name="T95" fmla="*/ 47 h 371"/>
                <a:gd name="T96" fmla="*/ 26 w 171"/>
                <a:gd name="T97" fmla="*/ 34 h 371"/>
                <a:gd name="T98" fmla="*/ 15 w 171"/>
                <a:gd name="T99" fmla="*/ 1 h 371"/>
                <a:gd name="T100" fmla="*/ 18 w 171"/>
                <a:gd name="T101" fmla="*/ 0 h 371"/>
                <a:gd name="T102" fmla="*/ 21 w 171"/>
                <a:gd name="T103" fmla="*/ 4 h 371"/>
                <a:gd name="T104" fmla="*/ 34 w 171"/>
                <a:gd name="T105" fmla="*/ 48 h 371"/>
                <a:gd name="T106" fmla="*/ 97 w 171"/>
                <a:gd name="T107" fmla="*/ 146 h 371"/>
                <a:gd name="T108" fmla="*/ 124 w 171"/>
                <a:gd name="T109" fmla="*/ 146 h 371"/>
                <a:gd name="T110" fmla="*/ 120 w 171"/>
                <a:gd name="T111" fmla="*/ 141 h 371"/>
                <a:gd name="T112" fmla="*/ 101 w 171"/>
                <a:gd name="T113" fmla="*/ 141 h 371"/>
                <a:gd name="T114" fmla="*/ 97 w 171"/>
                <a:gd name="T115" fmla="*/ 146 h 371"/>
                <a:gd name="T116" fmla="*/ 80 w 171"/>
                <a:gd name="T117" fmla="*/ 147 h 371"/>
                <a:gd name="T118" fmla="*/ 76 w 171"/>
                <a:gd name="T119" fmla="*/ 141 h 371"/>
                <a:gd name="T120" fmla="*/ 55 w 171"/>
                <a:gd name="T121" fmla="*/ 141 h 371"/>
                <a:gd name="T122" fmla="*/ 55 w 171"/>
                <a:gd name="T123" fmla="*/ 147 h 371"/>
                <a:gd name="T124" fmla="*/ 80 w 171"/>
                <a:gd name="T125" fmla="*/ 14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371">
                  <a:moveTo>
                    <a:pt x="34" y="48"/>
                  </a:moveTo>
                  <a:cubicBezTo>
                    <a:pt x="40" y="46"/>
                    <a:pt x="46" y="44"/>
                    <a:pt x="52" y="42"/>
                  </a:cubicBezTo>
                  <a:cubicBezTo>
                    <a:pt x="52" y="51"/>
                    <a:pt x="55" y="52"/>
                    <a:pt x="34" y="57"/>
                  </a:cubicBezTo>
                  <a:cubicBezTo>
                    <a:pt x="34" y="58"/>
                    <a:pt x="34" y="59"/>
                    <a:pt x="34" y="60"/>
                  </a:cubicBezTo>
                  <a:cubicBezTo>
                    <a:pt x="34" y="61"/>
                    <a:pt x="35" y="62"/>
                    <a:pt x="36" y="63"/>
                  </a:cubicBezTo>
                  <a:cubicBezTo>
                    <a:pt x="40" y="62"/>
                    <a:pt x="45" y="61"/>
                    <a:pt x="49" y="60"/>
                  </a:cubicBezTo>
                  <a:cubicBezTo>
                    <a:pt x="55" y="71"/>
                    <a:pt x="60" y="81"/>
                    <a:pt x="67" y="91"/>
                  </a:cubicBezTo>
                  <a:cubicBezTo>
                    <a:pt x="65" y="94"/>
                    <a:pt x="44" y="100"/>
                    <a:pt x="40" y="99"/>
                  </a:cubicBezTo>
                  <a:cubicBezTo>
                    <a:pt x="38" y="105"/>
                    <a:pt x="36" y="111"/>
                    <a:pt x="33" y="117"/>
                  </a:cubicBezTo>
                  <a:cubicBezTo>
                    <a:pt x="34" y="117"/>
                    <a:pt x="34" y="118"/>
                    <a:pt x="35" y="118"/>
                  </a:cubicBezTo>
                  <a:cubicBezTo>
                    <a:pt x="36" y="117"/>
                    <a:pt x="37" y="116"/>
                    <a:pt x="38" y="115"/>
                  </a:cubicBezTo>
                  <a:cubicBezTo>
                    <a:pt x="48" y="104"/>
                    <a:pt x="60" y="99"/>
                    <a:pt x="74" y="102"/>
                  </a:cubicBezTo>
                  <a:cubicBezTo>
                    <a:pt x="76" y="102"/>
                    <a:pt x="77" y="103"/>
                    <a:pt x="78" y="105"/>
                  </a:cubicBezTo>
                  <a:cubicBezTo>
                    <a:pt x="80" y="107"/>
                    <a:pt x="81" y="109"/>
                    <a:pt x="84" y="111"/>
                  </a:cubicBezTo>
                  <a:cubicBezTo>
                    <a:pt x="89" y="116"/>
                    <a:pt x="92" y="116"/>
                    <a:pt x="96" y="110"/>
                  </a:cubicBezTo>
                  <a:cubicBezTo>
                    <a:pt x="99" y="104"/>
                    <a:pt x="104" y="101"/>
                    <a:pt x="111" y="101"/>
                  </a:cubicBezTo>
                  <a:cubicBezTo>
                    <a:pt x="121" y="102"/>
                    <a:pt x="130" y="101"/>
                    <a:pt x="138" y="108"/>
                  </a:cubicBezTo>
                  <a:cubicBezTo>
                    <a:pt x="143" y="112"/>
                    <a:pt x="149" y="117"/>
                    <a:pt x="152" y="122"/>
                  </a:cubicBezTo>
                  <a:cubicBezTo>
                    <a:pt x="156" y="128"/>
                    <a:pt x="158" y="135"/>
                    <a:pt x="161" y="142"/>
                  </a:cubicBezTo>
                  <a:cubicBezTo>
                    <a:pt x="171" y="175"/>
                    <a:pt x="171" y="208"/>
                    <a:pt x="169" y="242"/>
                  </a:cubicBezTo>
                  <a:cubicBezTo>
                    <a:pt x="168" y="249"/>
                    <a:pt x="163" y="253"/>
                    <a:pt x="155" y="253"/>
                  </a:cubicBezTo>
                  <a:cubicBezTo>
                    <a:pt x="147" y="252"/>
                    <a:pt x="143" y="248"/>
                    <a:pt x="143" y="240"/>
                  </a:cubicBezTo>
                  <a:cubicBezTo>
                    <a:pt x="143" y="219"/>
                    <a:pt x="143" y="198"/>
                    <a:pt x="142" y="177"/>
                  </a:cubicBezTo>
                  <a:cubicBezTo>
                    <a:pt x="141" y="166"/>
                    <a:pt x="138" y="154"/>
                    <a:pt x="135" y="143"/>
                  </a:cubicBezTo>
                  <a:cubicBezTo>
                    <a:pt x="135" y="143"/>
                    <a:pt x="134" y="143"/>
                    <a:pt x="133" y="143"/>
                  </a:cubicBezTo>
                  <a:cubicBezTo>
                    <a:pt x="133" y="144"/>
                    <a:pt x="133" y="146"/>
                    <a:pt x="133" y="147"/>
                  </a:cubicBezTo>
                  <a:cubicBezTo>
                    <a:pt x="133" y="169"/>
                    <a:pt x="132" y="191"/>
                    <a:pt x="133" y="213"/>
                  </a:cubicBezTo>
                  <a:cubicBezTo>
                    <a:pt x="133" y="230"/>
                    <a:pt x="136" y="247"/>
                    <a:pt x="138" y="263"/>
                  </a:cubicBezTo>
                  <a:cubicBezTo>
                    <a:pt x="140" y="283"/>
                    <a:pt x="142" y="303"/>
                    <a:pt x="144" y="322"/>
                  </a:cubicBezTo>
                  <a:cubicBezTo>
                    <a:pt x="145" y="335"/>
                    <a:pt x="147" y="348"/>
                    <a:pt x="148" y="360"/>
                  </a:cubicBezTo>
                  <a:cubicBezTo>
                    <a:pt x="148" y="362"/>
                    <a:pt x="148" y="364"/>
                    <a:pt x="148" y="366"/>
                  </a:cubicBezTo>
                  <a:cubicBezTo>
                    <a:pt x="135" y="368"/>
                    <a:pt x="122" y="369"/>
                    <a:pt x="110" y="371"/>
                  </a:cubicBezTo>
                  <a:cubicBezTo>
                    <a:pt x="105" y="325"/>
                    <a:pt x="100" y="280"/>
                    <a:pt x="95" y="235"/>
                  </a:cubicBezTo>
                  <a:cubicBezTo>
                    <a:pt x="92" y="235"/>
                    <a:pt x="89" y="235"/>
                    <a:pt x="85" y="235"/>
                  </a:cubicBezTo>
                  <a:cubicBezTo>
                    <a:pt x="81" y="280"/>
                    <a:pt x="76" y="325"/>
                    <a:pt x="71" y="371"/>
                  </a:cubicBezTo>
                  <a:cubicBezTo>
                    <a:pt x="59" y="370"/>
                    <a:pt x="46" y="368"/>
                    <a:pt x="32" y="366"/>
                  </a:cubicBezTo>
                  <a:cubicBezTo>
                    <a:pt x="34" y="352"/>
                    <a:pt x="35" y="339"/>
                    <a:pt x="37" y="325"/>
                  </a:cubicBezTo>
                  <a:cubicBezTo>
                    <a:pt x="38" y="314"/>
                    <a:pt x="39" y="303"/>
                    <a:pt x="40" y="292"/>
                  </a:cubicBezTo>
                  <a:cubicBezTo>
                    <a:pt x="42" y="269"/>
                    <a:pt x="45" y="245"/>
                    <a:pt x="46" y="221"/>
                  </a:cubicBezTo>
                  <a:cubicBezTo>
                    <a:pt x="48" y="196"/>
                    <a:pt x="47" y="171"/>
                    <a:pt x="48" y="146"/>
                  </a:cubicBezTo>
                  <a:cubicBezTo>
                    <a:pt x="48" y="145"/>
                    <a:pt x="47" y="144"/>
                    <a:pt x="47" y="142"/>
                  </a:cubicBezTo>
                  <a:cubicBezTo>
                    <a:pt x="41" y="147"/>
                    <a:pt x="35" y="152"/>
                    <a:pt x="29" y="157"/>
                  </a:cubicBezTo>
                  <a:cubicBezTo>
                    <a:pt x="21" y="163"/>
                    <a:pt x="5" y="161"/>
                    <a:pt x="2" y="151"/>
                  </a:cubicBezTo>
                  <a:cubicBezTo>
                    <a:pt x="0" y="145"/>
                    <a:pt x="0" y="138"/>
                    <a:pt x="2" y="132"/>
                  </a:cubicBezTo>
                  <a:cubicBezTo>
                    <a:pt x="4" y="123"/>
                    <a:pt x="7" y="114"/>
                    <a:pt x="11" y="105"/>
                  </a:cubicBezTo>
                  <a:cubicBezTo>
                    <a:pt x="15" y="93"/>
                    <a:pt x="19" y="81"/>
                    <a:pt x="24" y="70"/>
                  </a:cubicBezTo>
                  <a:cubicBezTo>
                    <a:pt x="25" y="67"/>
                    <a:pt x="29" y="66"/>
                    <a:pt x="30" y="64"/>
                  </a:cubicBezTo>
                  <a:cubicBezTo>
                    <a:pt x="29" y="58"/>
                    <a:pt x="30" y="53"/>
                    <a:pt x="29" y="47"/>
                  </a:cubicBezTo>
                  <a:cubicBezTo>
                    <a:pt x="28" y="43"/>
                    <a:pt x="27" y="38"/>
                    <a:pt x="26" y="34"/>
                  </a:cubicBezTo>
                  <a:cubicBezTo>
                    <a:pt x="23" y="23"/>
                    <a:pt x="19" y="12"/>
                    <a:pt x="15" y="1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9" y="1"/>
                    <a:pt x="20" y="3"/>
                    <a:pt x="21" y="4"/>
                  </a:cubicBezTo>
                  <a:cubicBezTo>
                    <a:pt x="25" y="19"/>
                    <a:pt x="29" y="33"/>
                    <a:pt x="34" y="48"/>
                  </a:cubicBezTo>
                  <a:close/>
                  <a:moveTo>
                    <a:pt x="97" y="146"/>
                  </a:moveTo>
                  <a:cubicBezTo>
                    <a:pt x="106" y="146"/>
                    <a:pt x="115" y="146"/>
                    <a:pt x="124" y="146"/>
                  </a:cubicBezTo>
                  <a:cubicBezTo>
                    <a:pt x="125" y="143"/>
                    <a:pt x="124" y="141"/>
                    <a:pt x="120" y="141"/>
                  </a:cubicBezTo>
                  <a:cubicBezTo>
                    <a:pt x="114" y="141"/>
                    <a:pt x="107" y="141"/>
                    <a:pt x="101" y="141"/>
                  </a:cubicBezTo>
                  <a:cubicBezTo>
                    <a:pt x="97" y="141"/>
                    <a:pt x="96" y="142"/>
                    <a:pt x="97" y="146"/>
                  </a:cubicBezTo>
                  <a:close/>
                  <a:moveTo>
                    <a:pt x="80" y="147"/>
                  </a:moveTo>
                  <a:cubicBezTo>
                    <a:pt x="81" y="143"/>
                    <a:pt x="80" y="141"/>
                    <a:pt x="76" y="141"/>
                  </a:cubicBezTo>
                  <a:cubicBezTo>
                    <a:pt x="69" y="141"/>
                    <a:pt x="62" y="141"/>
                    <a:pt x="55" y="141"/>
                  </a:cubicBezTo>
                  <a:cubicBezTo>
                    <a:pt x="55" y="143"/>
                    <a:pt x="55" y="145"/>
                    <a:pt x="55" y="147"/>
                  </a:cubicBezTo>
                  <a:cubicBezTo>
                    <a:pt x="63" y="147"/>
                    <a:pt x="71" y="147"/>
                    <a:pt x="80" y="1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724026" y="1176338"/>
              <a:ext cx="566738" cy="584200"/>
            </a:xfrm>
            <a:custGeom>
              <a:avLst/>
              <a:gdLst>
                <a:gd name="T0" fmla="*/ 71 w 71"/>
                <a:gd name="T1" fmla="*/ 36 h 74"/>
                <a:gd name="T2" fmla="*/ 36 w 71"/>
                <a:gd name="T3" fmla="*/ 72 h 74"/>
                <a:gd name="T4" fmla="*/ 0 w 71"/>
                <a:gd name="T5" fmla="*/ 36 h 74"/>
                <a:gd name="T6" fmla="*/ 36 w 71"/>
                <a:gd name="T7" fmla="*/ 0 h 74"/>
                <a:gd name="T8" fmla="*/ 71 w 71"/>
                <a:gd name="T9" fmla="*/ 36 h 74"/>
                <a:gd name="T10" fmla="*/ 8 w 71"/>
                <a:gd name="T11" fmla="*/ 29 h 74"/>
                <a:gd name="T12" fmla="*/ 40 w 71"/>
                <a:gd name="T13" fmla="*/ 44 h 74"/>
                <a:gd name="T14" fmla="*/ 63 w 71"/>
                <a:gd name="T15" fmla="*/ 29 h 74"/>
                <a:gd name="T16" fmla="*/ 8 w 71"/>
                <a:gd name="T17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4">
                  <a:moveTo>
                    <a:pt x="71" y="36"/>
                  </a:moveTo>
                  <a:cubicBezTo>
                    <a:pt x="70" y="58"/>
                    <a:pt x="55" y="71"/>
                    <a:pt x="36" y="72"/>
                  </a:cubicBezTo>
                  <a:cubicBezTo>
                    <a:pt x="17" y="74"/>
                    <a:pt x="0" y="56"/>
                    <a:pt x="0" y="36"/>
                  </a:cubicBezTo>
                  <a:cubicBezTo>
                    <a:pt x="0" y="15"/>
                    <a:pt x="17" y="0"/>
                    <a:pt x="36" y="0"/>
                  </a:cubicBezTo>
                  <a:cubicBezTo>
                    <a:pt x="55" y="1"/>
                    <a:pt x="71" y="16"/>
                    <a:pt x="71" y="36"/>
                  </a:cubicBezTo>
                  <a:close/>
                  <a:moveTo>
                    <a:pt x="8" y="29"/>
                  </a:moveTo>
                  <a:cubicBezTo>
                    <a:pt x="9" y="38"/>
                    <a:pt x="23" y="45"/>
                    <a:pt x="40" y="44"/>
                  </a:cubicBezTo>
                  <a:cubicBezTo>
                    <a:pt x="51" y="43"/>
                    <a:pt x="63" y="36"/>
                    <a:pt x="63" y="29"/>
                  </a:cubicBezTo>
                  <a:cubicBezTo>
                    <a:pt x="45" y="43"/>
                    <a:pt x="26" y="42"/>
                    <a:pt x="8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525588" y="3938588"/>
              <a:ext cx="334963" cy="204787"/>
            </a:xfrm>
            <a:custGeom>
              <a:avLst/>
              <a:gdLst>
                <a:gd name="T0" fmla="*/ 3 w 42"/>
                <a:gd name="T1" fmla="*/ 0 h 26"/>
                <a:gd name="T2" fmla="*/ 42 w 42"/>
                <a:gd name="T3" fmla="*/ 4 h 26"/>
                <a:gd name="T4" fmla="*/ 31 w 42"/>
                <a:gd name="T5" fmla="*/ 23 h 26"/>
                <a:gd name="T6" fmla="*/ 9 w 42"/>
                <a:gd name="T7" fmla="*/ 22 h 26"/>
                <a:gd name="T8" fmla="*/ 3 w 4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6">
                  <a:moveTo>
                    <a:pt x="3" y="0"/>
                  </a:moveTo>
                  <a:cubicBezTo>
                    <a:pt x="16" y="1"/>
                    <a:pt x="28" y="3"/>
                    <a:pt x="42" y="4"/>
                  </a:cubicBezTo>
                  <a:cubicBezTo>
                    <a:pt x="40" y="12"/>
                    <a:pt x="38" y="19"/>
                    <a:pt x="31" y="23"/>
                  </a:cubicBezTo>
                  <a:cubicBezTo>
                    <a:pt x="26" y="26"/>
                    <a:pt x="14" y="26"/>
                    <a:pt x="9" y="22"/>
                  </a:cubicBezTo>
                  <a:cubicBezTo>
                    <a:pt x="3" y="17"/>
                    <a:pt x="0" y="12"/>
                    <a:pt x="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154238" y="3938588"/>
              <a:ext cx="334963" cy="204787"/>
            </a:xfrm>
            <a:custGeom>
              <a:avLst/>
              <a:gdLst>
                <a:gd name="T0" fmla="*/ 0 w 42"/>
                <a:gd name="T1" fmla="*/ 4 h 26"/>
                <a:gd name="T2" fmla="*/ 39 w 42"/>
                <a:gd name="T3" fmla="*/ 0 h 26"/>
                <a:gd name="T4" fmla="*/ 33 w 42"/>
                <a:gd name="T5" fmla="*/ 22 h 26"/>
                <a:gd name="T6" fmla="*/ 11 w 42"/>
                <a:gd name="T7" fmla="*/ 23 h 26"/>
                <a:gd name="T8" fmla="*/ 0 w 42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6">
                  <a:moveTo>
                    <a:pt x="0" y="4"/>
                  </a:moveTo>
                  <a:cubicBezTo>
                    <a:pt x="14" y="3"/>
                    <a:pt x="26" y="1"/>
                    <a:pt x="39" y="0"/>
                  </a:cubicBezTo>
                  <a:cubicBezTo>
                    <a:pt x="42" y="9"/>
                    <a:pt x="40" y="16"/>
                    <a:pt x="33" y="22"/>
                  </a:cubicBezTo>
                  <a:cubicBezTo>
                    <a:pt x="26" y="26"/>
                    <a:pt x="18" y="26"/>
                    <a:pt x="11" y="23"/>
                  </a:cubicBezTo>
                  <a:cubicBezTo>
                    <a:pt x="4" y="20"/>
                    <a:pt x="2" y="12"/>
                    <a:pt x="0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0" name="Grupo 39"/>
          <p:cNvGrpSpPr/>
          <p:nvPr/>
        </p:nvGrpSpPr>
        <p:grpSpPr>
          <a:xfrm flipH="1">
            <a:off x="9488255" y="1915004"/>
            <a:ext cx="1781549" cy="2173916"/>
            <a:chOff x="9915526" y="2338388"/>
            <a:chExt cx="800099" cy="976313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0018713" y="2760663"/>
              <a:ext cx="381000" cy="546100"/>
            </a:xfrm>
            <a:custGeom>
              <a:avLst/>
              <a:gdLst>
                <a:gd name="T0" fmla="*/ 100 w 100"/>
                <a:gd name="T1" fmla="*/ 85 h 144"/>
                <a:gd name="T2" fmla="*/ 91 w 100"/>
                <a:gd name="T3" fmla="*/ 100 h 144"/>
                <a:gd name="T4" fmla="*/ 75 w 100"/>
                <a:gd name="T5" fmla="*/ 122 h 144"/>
                <a:gd name="T6" fmla="*/ 63 w 100"/>
                <a:gd name="T7" fmla="*/ 138 h 144"/>
                <a:gd name="T8" fmla="*/ 56 w 100"/>
                <a:gd name="T9" fmla="*/ 143 h 144"/>
                <a:gd name="T10" fmla="*/ 32 w 100"/>
                <a:gd name="T11" fmla="*/ 144 h 144"/>
                <a:gd name="T12" fmla="*/ 7 w 100"/>
                <a:gd name="T13" fmla="*/ 122 h 144"/>
                <a:gd name="T14" fmla="*/ 0 w 100"/>
                <a:gd name="T15" fmla="*/ 68 h 144"/>
                <a:gd name="T16" fmla="*/ 8 w 100"/>
                <a:gd name="T17" fmla="*/ 23 h 144"/>
                <a:gd name="T18" fmla="*/ 27 w 100"/>
                <a:gd name="T19" fmla="*/ 4 h 144"/>
                <a:gd name="T20" fmla="*/ 37 w 100"/>
                <a:gd name="T21" fmla="*/ 0 h 144"/>
                <a:gd name="T22" fmla="*/ 60 w 100"/>
                <a:gd name="T23" fmla="*/ 15 h 144"/>
                <a:gd name="T24" fmla="*/ 61 w 100"/>
                <a:gd name="T25" fmla="*/ 45 h 144"/>
                <a:gd name="T26" fmla="*/ 52 w 100"/>
                <a:gd name="T27" fmla="*/ 30 h 144"/>
                <a:gd name="T28" fmla="*/ 34 w 100"/>
                <a:gd name="T29" fmla="*/ 15 h 144"/>
                <a:gd name="T30" fmla="*/ 20 w 100"/>
                <a:gd name="T31" fmla="*/ 36 h 144"/>
                <a:gd name="T32" fmla="*/ 29 w 100"/>
                <a:gd name="T33" fmla="*/ 57 h 144"/>
                <a:gd name="T34" fmla="*/ 56 w 100"/>
                <a:gd name="T35" fmla="*/ 80 h 144"/>
                <a:gd name="T36" fmla="*/ 100 w 100"/>
                <a:gd name="T37" fmla="*/ 8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44">
                  <a:moveTo>
                    <a:pt x="100" y="85"/>
                  </a:moveTo>
                  <a:cubicBezTo>
                    <a:pt x="97" y="90"/>
                    <a:pt x="94" y="95"/>
                    <a:pt x="91" y="100"/>
                  </a:cubicBezTo>
                  <a:cubicBezTo>
                    <a:pt x="86" y="107"/>
                    <a:pt x="81" y="115"/>
                    <a:pt x="75" y="122"/>
                  </a:cubicBezTo>
                  <a:cubicBezTo>
                    <a:pt x="71" y="127"/>
                    <a:pt x="68" y="133"/>
                    <a:pt x="63" y="138"/>
                  </a:cubicBezTo>
                  <a:cubicBezTo>
                    <a:pt x="61" y="140"/>
                    <a:pt x="58" y="142"/>
                    <a:pt x="56" y="143"/>
                  </a:cubicBezTo>
                  <a:cubicBezTo>
                    <a:pt x="48" y="143"/>
                    <a:pt x="40" y="144"/>
                    <a:pt x="32" y="144"/>
                  </a:cubicBezTo>
                  <a:cubicBezTo>
                    <a:pt x="19" y="144"/>
                    <a:pt x="10" y="133"/>
                    <a:pt x="7" y="122"/>
                  </a:cubicBezTo>
                  <a:cubicBezTo>
                    <a:pt x="2" y="105"/>
                    <a:pt x="0" y="87"/>
                    <a:pt x="0" y="68"/>
                  </a:cubicBezTo>
                  <a:cubicBezTo>
                    <a:pt x="1" y="53"/>
                    <a:pt x="3" y="37"/>
                    <a:pt x="8" y="23"/>
                  </a:cubicBezTo>
                  <a:cubicBezTo>
                    <a:pt x="11" y="14"/>
                    <a:pt x="18" y="7"/>
                    <a:pt x="27" y="4"/>
                  </a:cubicBezTo>
                  <a:cubicBezTo>
                    <a:pt x="30" y="2"/>
                    <a:pt x="34" y="1"/>
                    <a:pt x="37" y="0"/>
                  </a:cubicBezTo>
                  <a:cubicBezTo>
                    <a:pt x="48" y="0"/>
                    <a:pt x="54" y="5"/>
                    <a:pt x="60" y="15"/>
                  </a:cubicBezTo>
                  <a:cubicBezTo>
                    <a:pt x="65" y="25"/>
                    <a:pt x="62" y="35"/>
                    <a:pt x="61" y="45"/>
                  </a:cubicBezTo>
                  <a:cubicBezTo>
                    <a:pt x="57" y="41"/>
                    <a:pt x="54" y="36"/>
                    <a:pt x="52" y="30"/>
                  </a:cubicBezTo>
                  <a:cubicBezTo>
                    <a:pt x="50" y="19"/>
                    <a:pt x="44" y="15"/>
                    <a:pt x="34" y="15"/>
                  </a:cubicBezTo>
                  <a:cubicBezTo>
                    <a:pt x="23" y="15"/>
                    <a:pt x="17" y="28"/>
                    <a:pt x="20" y="36"/>
                  </a:cubicBezTo>
                  <a:cubicBezTo>
                    <a:pt x="23" y="43"/>
                    <a:pt x="26" y="50"/>
                    <a:pt x="29" y="57"/>
                  </a:cubicBezTo>
                  <a:cubicBezTo>
                    <a:pt x="35" y="68"/>
                    <a:pt x="45" y="74"/>
                    <a:pt x="56" y="80"/>
                  </a:cubicBezTo>
                  <a:cubicBezTo>
                    <a:pt x="70" y="87"/>
                    <a:pt x="85" y="86"/>
                    <a:pt x="100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0299700" y="2813051"/>
              <a:ext cx="392112" cy="501650"/>
            </a:xfrm>
            <a:custGeom>
              <a:avLst/>
              <a:gdLst>
                <a:gd name="T0" fmla="*/ 0 w 103"/>
                <a:gd name="T1" fmla="*/ 38 h 132"/>
                <a:gd name="T2" fmla="*/ 17 w 103"/>
                <a:gd name="T3" fmla="*/ 14 h 132"/>
                <a:gd name="T4" fmla="*/ 31 w 103"/>
                <a:gd name="T5" fmla="*/ 2 h 132"/>
                <a:gd name="T6" fmla="*/ 51 w 103"/>
                <a:gd name="T7" fmla="*/ 7 h 132"/>
                <a:gd name="T8" fmla="*/ 50 w 103"/>
                <a:gd name="T9" fmla="*/ 18 h 132"/>
                <a:gd name="T10" fmla="*/ 46 w 103"/>
                <a:gd name="T11" fmla="*/ 26 h 132"/>
                <a:gd name="T12" fmla="*/ 54 w 103"/>
                <a:gd name="T13" fmla="*/ 24 h 132"/>
                <a:gd name="T14" fmla="*/ 63 w 103"/>
                <a:gd name="T15" fmla="*/ 29 h 132"/>
                <a:gd name="T16" fmla="*/ 90 w 103"/>
                <a:gd name="T17" fmla="*/ 84 h 132"/>
                <a:gd name="T18" fmla="*/ 98 w 103"/>
                <a:gd name="T19" fmla="*/ 99 h 132"/>
                <a:gd name="T20" fmla="*/ 92 w 103"/>
                <a:gd name="T21" fmla="*/ 127 h 132"/>
                <a:gd name="T22" fmla="*/ 66 w 103"/>
                <a:gd name="T23" fmla="*/ 123 h 132"/>
                <a:gd name="T24" fmla="*/ 55 w 103"/>
                <a:gd name="T25" fmla="*/ 104 h 132"/>
                <a:gd name="T26" fmla="*/ 39 w 103"/>
                <a:gd name="T27" fmla="*/ 71 h 132"/>
                <a:gd name="T28" fmla="*/ 41 w 103"/>
                <a:gd name="T29" fmla="*/ 67 h 132"/>
                <a:gd name="T30" fmla="*/ 57 w 103"/>
                <a:gd name="T31" fmla="*/ 61 h 132"/>
                <a:gd name="T32" fmla="*/ 60 w 103"/>
                <a:gd name="T33" fmla="*/ 36 h 132"/>
                <a:gd name="T34" fmla="*/ 40 w 103"/>
                <a:gd name="T35" fmla="*/ 34 h 132"/>
                <a:gd name="T36" fmla="*/ 0 w 103"/>
                <a:gd name="T37" fmla="*/ 3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32">
                  <a:moveTo>
                    <a:pt x="0" y="38"/>
                  </a:moveTo>
                  <a:cubicBezTo>
                    <a:pt x="6" y="29"/>
                    <a:pt x="12" y="22"/>
                    <a:pt x="17" y="14"/>
                  </a:cubicBezTo>
                  <a:cubicBezTo>
                    <a:pt x="20" y="9"/>
                    <a:pt x="24" y="3"/>
                    <a:pt x="31" y="2"/>
                  </a:cubicBezTo>
                  <a:cubicBezTo>
                    <a:pt x="38" y="0"/>
                    <a:pt x="45" y="0"/>
                    <a:pt x="51" y="7"/>
                  </a:cubicBezTo>
                  <a:cubicBezTo>
                    <a:pt x="55" y="11"/>
                    <a:pt x="55" y="13"/>
                    <a:pt x="50" y="18"/>
                  </a:cubicBezTo>
                  <a:cubicBezTo>
                    <a:pt x="49" y="20"/>
                    <a:pt x="47" y="22"/>
                    <a:pt x="46" y="26"/>
                  </a:cubicBezTo>
                  <a:cubicBezTo>
                    <a:pt x="49" y="25"/>
                    <a:pt x="52" y="25"/>
                    <a:pt x="54" y="24"/>
                  </a:cubicBezTo>
                  <a:cubicBezTo>
                    <a:pt x="59" y="24"/>
                    <a:pt x="61" y="25"/>
                    <a:pt x="63" y="29"/>
                  </a:cubicBezTo>
                  <a:cubicBezTo>
                    <a:pt x="72" y="47"/>
                    <a:pt x="81" y="66"/>
                    <a:pt x="90" y="84"/>
                  </a:cubicBezTo>
                  <a:cubicBezTo>
                    <a:pt x="92" y="89"/>
                    <a:pt x="95" y="94"/>
                    <a:pt x="98" y="99"/>
                  </a:cubicBezTo>
                  <a:cubicBezTo>
                    <a:pt x="103" y="108"/>
                    <a:pt x="100" y="121"/>
                    <a:pt x="92" y="127"/>
                  </a:cubicBezTo>
                  <a:cubicBezTo>
                    <a:pt x="85" y="132"/>
                    <a:pt x="71" y="130"/>
                    <a:pt x="66" y="123"/>
                  </a:cubicBezTo>
                  <a:cubicBezTo>
                    <a:pt x="61" y="117"/>
                    <a:pt x="58" y="110"/>
                    <a:pt x="55" y="104"/>
                  </a:cubicBezTo>
                  <a:cubicBezTo>
                    <a:pt x="50" y="93"/>
                    <a:pt x="44" y="82"/>
                    <a:pt x="39" y="71"/>
                  </a:cubicBezTo>
                  <a:cubicBezTo>
                    <a:pt x="38" y="70"/>
                    <a:pt x="40" y="67"/>
                    <a:pt x="41" y="67"/>
                  </a:cubicBezTo>
                  <a:cubicBezTo>
                    <a:pt x="46" y="65"/>
                    <a:pt x="52" y="63"/>
                    <a:pt x="57" y="61"/>
                  </a:cubicBezTo>
                  <a:cubicBezTo>
                    <a:pt x="67" y="57"/>
                    <a:pt x="68" y="43"/>
                    <a:pt x="60" y="36"/>
                  </a:cubicBezTo>
                  <a:cubicBezTo>
                    <a:pt x="53" y="30"/>
                    <a:pt x="47" y="32"/>
                    <a:pt x="40" y="34"/>
                  </a:cubicBezTo>
                  <a:cubicBezTo>
                    <a:pt x="28" y="39"/>
                    <a:pt x="15" y="40"/>
                    <a:pt x="0" y="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9915526" y="2493963"/>
              <a:ext cx="274637" cy="273050"/>
            </a:xfrm>
            <a:custGeom>
              <a:avLst/>
              <a:gdLst>
                <a:gd name="T0" fmla="*/ 36 w 72"/>
                <a:gd name="T1" fmla="*/ 71 h 72"/>
                <a:gd name="T2" fmla="*/ 1 w 72"/>
                <a:gd name="T3" fmla="*/ 35 h 72"/>
                <a:gd name="T4" fmla="*/ 37 w 72"/>
                <a:gd name="T5" fmla="*/ 0 h 72"/>
                <a:gd name="T6" fmla="*/ 72 w 72"/>
                <a:gd name="T7" fmla="*/ 36 h 72"/>
                <a:gd name="T8" fmla="*/ 36 w 72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71"/>
                  </a:moveTo>
                  <a:cubicBezTo>
                    <a:pt x="15" y="72"/>
                    <a:pt x="0" y="54"/>
                    <a:pt x="1" y="35"/>
                  </a:cubicBezTo>
                  <a:cubicBezTo>
                    <a:pt x="1" y="16"/>
                    <a:pt x="15" y="0"/>
                    <a:pt x="37" y="0"/>
                  </a:cubicBezTo>
                  <a:cubicBezTo>
                    <a:pt x="57" y="0"/>
                    <a:pt x="72" y="17"/>
                    <a:pt x="72" y="36"/>
                  </a:cubicBezTo>
                  <a:cubicBezTo>
                    <a:pt x="72" y="55"/>
                    <a:pt x="57" y="72"/>
                    <a:pt x="36" y="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0102850" y="2820988"/>
              <a:ext cx="441325" cy="254000"/>
            </a:xfrm>
            <a:custGeom>
              <a:avLst/>
              <a:gdLst>
                <a:gd name="T0" fmla="*/ 65 w 116"/>
                <a:gd name="T1" fmla="*/ 67 h 67"/>
                <a:gd name="T2" fmla="*/ 10 w 116"/>
                <a:gd name="T3" fmla="*/ 40 h 67"/>
                <a:gd name="T4" fmla="*/ 2 w 116"/>
                <a:gd name="T5" fmla="*/ 15 h 67"/>
                <a:gd name="T6" fmla="*/ 11 w 116"/>
                <a:gd name="T7" fmla="*/ 1 h 67"/>
                <a:gd name="T8" fmla="*/ 26 w 116"/>
                <a:gd name="T9" fmla="*/ 12 h 67"/>
                <a:gd name="T10" fmla="*/ 64 w 116"/>
                <a:gd name="T11" fmla="*/ 40 h 67"/>
                <a:gd name="T12" fmla="*/ 99 w 116"/>
                <a:gd name="T13" fmla="*/ 34 h 67"/>
                <a:gd name="T14" fmla="*/ 114 w 116"/>
                <a:gd name="T15" fmla="*/ 47 h 67"/>
                <a:gd name="T16" fmla="*/ 107 w 116"/>
                <a:gd name="T17" fmla="*/ 57 h 67"/>
                <a:gd name="T18" fmla="*/ 77 w 116"/>
                <a:gd name="T19" fmla="*/ 65 h 67"/>
                <a:gd name="T20" fmla="*/ 65 w 116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67">
                  <a:moveTo>
                    <a:pt x="65" y="67"/>
                  </a:moveTo>
                  <a:cubicBezTo>
                    <a:pt x="41" y="66"/>
                    <a:pt x="22" y="59"/>
                    <a:pt x="10" y="40"/>
                  </a:cubicBezTo>
                  <a:cubicBezTo>
                    <a:pt x="5" y="33"/>
                    <a:pt x="3" y="24"/>
                    <a:pt x="2" y="15"/>
                  </a:cubicBezTo>
                  <a:cubicBezTo>
                    <a:pt x="0" y="8"/>
                    <a:pt x="5" y="2"/>
                    <a:pt x="11" y="1"/>
                  </a:cubicBezTo>
                  <a:cubicBezTo>
                    <a:pt x="20" y="0"/>
                    <a:pt x="24" y="4"/>
                    <a:pt x="26" y="12"/>
                  </a:cubicBezTo>
                  <a:cubicBezTo>
                    <a:pt x="31" y="31"/>
                    <a:pt x="43" y="42"/>
                    <a:pt x="64" y="40"/>
                  </a:cubicBezTo>
                  <a:cubicBezTo>
                    <a:pt x="75" y="39"/>
                    <a:pt x="87" y="36"/>
                    <a:pt x="99" y="34"/>
                  </a:cubicBezTo>
                  <a:cubicBezTo>
                    <a:pt x="107" y="32"/>
                    <a:pt x="116" y="39"/>
                    <a:pt x="114" y="47"/>
                  </a:cubicBezTo>
                  <a:cubicBezTo>
                    <a:pt x="113" y="51"/>
                    <a:pt x="110" y="56"/>
                    <a:pt x="107" y="57"/>
                  </a:cubicBezTo>
                  <a:cubicBezTo>
                    <a:pt x="97" y="60"/>
                    <a:pt x="87" y="62"/>
                    <a:pt x="77" y="65"/>
                  </a:cubicBezTo>
                  <a:cubicBezTo>
                    <a:pt x="72" y="66"/>
                    <a:pt x="68" y="67"/>
                    <a:pt x="65" y="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0231438" y="2376488"/>
              <a:ext cx="114300" cy="57150"/>
            </a:xfrm>
            <a:custGeom>
              <a:avLst/>
              <a:gdLst>
                <a:gd name="T0" fmla="*/ 0 w 30"/>
                <a:gd name="T1" fmla="*/ 15 h 15"/>
                <a:gd name="T2" fmla="*/ 14 w 30"/>
                <a:gd name="T3" fmla="*/ 3 h 15"/>
                <a:gd name="T4" fmla="*/ 28 w 30"/>
                <a:gd name="T5" fmla="*/ 6 h 15"/>
                <a:gd name="T6" fmla="*/ 30 w 30"/>
                <a:gd name="T7" fmla="*/ 13 h 15"/>
                <a:gd name="T8" fmla="*/ 24 w 30"/>
                <a:gd name="T9" fmla="*/ 15 h 15"/>
                <a:gd name="T10" fmla="*/ 0 w 3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0" y="15"/>
                  </a:moveTo>
                  <a:cubicBezTo>
                    <a:pt x="2" y="7"/>
                    <a:pt x="8" y="5"/>
                    <a:pt x="14" y="3"/>
                  </a:cubicBezTo>
                  <a:cubicBezTo>
                    <a:pt x="18" y="2"/>
                    <a:pt x="24" y="0"/>
                    <a:pt x="28" y="6"/>
                  </a:cubicBezTo>
                  <a:cubicBezTo>
                    <a:pt x="29" y="8"/>
                    <a:pt x="30" y="11"/>
                    <a:pt x="30" y="13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17" y="15"/>
                    <a:pt x="9" y="15"/>
                    <a:pt x="0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0566400" y="2630488"/>
              <a:ext cx="73025" cy="171450"/>
            </a:xfrm>
            <a:custGeom>
              <a:avLst/>
              <a:gdLst>
                <a:gd name="T0" fmla="*/ 13 w 19"/>
                <a:gd name="T1" fmla="*/ 24 h 45"/>
                <a:gd name="T2" fmla="*/ 3 w 19"/>
                <a:gd name="T3" fmla="*/ 23 h 45"/>
                <a:gd name="T4" fmla="*/ 13 w 19"/>
                <a:gd name="T5" fmla="*/ 2 h 45"/>
                <a:gd name="T6" fmla="*/ 17 w 19"/>
                <a:gd name="T7" fmla="*/ 0 h 45"/>
                <a:gd name="T8" fmla="*/ 18 w 19"/>
                <a:gd name="T9" fmla="*/ 4 h 45"/>
                <a:gd name="T10" fmla="*/ 9 w 19"/>
                <a:gd name="T11" fmla="*/ 20 h 45"/>
                <a:gd name="T12" fmla="*/ 19 w 19"/>
                <a:gd name="T13" fmla="*/ 22 h 45"/>
                <a:gd name="T14" fmla="*/ 2 w 19"/>
                <a:gd name="T15" fmla="*/ 45 h 45"/>
                <a:gd name="T16" fmla="*/ 0 w 19"/>
                <a:gd name="T17" fmla="*/ 44 h 45"/>
                <a:gd name="T18" fmla="*/ 13 w 19"/>
                <a:gd name="T19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5">
                  <a:moveTo>
                    <a:pt x="13" y="24"/>
                  </a:moveTo>
                  <a:cubicBezTo>
                    <a:pt x="9" y="23"/>
                    <a:pt x="6" y="23"/>
                    <a:pt x="3" y="23"/>
                  </a:cubicBezTo>
                  <a:cubicBezTo>
                    <a:pt x="6" y="15"/>
                    <a:pt x="10" y="9"/>
                    <a:pt x="13" y="2"/>
                  </a:cubicBezTo>
                  <a:cubicBezTo>
                    <a:pt x="14" y="1"/>
                    <a:pt x="16" y="0"/>
                    <a:pt x="17" y="0"/>
                  </a:cubicBezTo>
                  <a:cubicBezTo>
                    <a:pt x="17" y="1"/>
                    <a:pt x="18" y="3"/>
                    <a:pt x="18" y="4"/>
                  </a:cubicBezTo>
                  <a:cubicBezTo>
                    <a:pt x="15" y="9"/>
                    <a:pt x="12" y="14"/>
                    <a:pt x="9" y="20"/>
                  </a:cubicBezTo>
                  <a:cubicBezTo>
                    <a:pt x="12" y="21"/>
                    <a:pt x="15" y="22"/>
                    <a:pt x="19" y="22"/>
                  </a:cubicBezTo>
                  <a:cubicBezTo>
                    <a:pt x="13" y="30"/>
                    <a:pt x="7" y="38"/>
                    <a:pt x="2" y="45"/>
                  </a:cubicBezTo>
                  <a:cubicBezTo>
                    <a:pt x="1" y="45"/>
                    <a:pt x="1" y="44"/>
                    <a:pt x="0" y="44"/>
                  </a:cubicBezTo>
                  <a:cubicBezTo>
                    <a:pt x="4" y="37"/>
                    <a:pt x="8" y="31"/>
                    <a:pt x="13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0163175" y="2338388"/>
              <a:ext cx="68262" cy="76200"/>
            </a:xfrm>
            <a:custGeom>
              <a:avLst/>
              <a:gdLst>
                <a:gd name="T0" fmla="*/ 0 w 18"/>
                <a:gd name="T1" fmla="*/ 19 h 20"/>
                <a:gd name="T2" fmla="*/ 4 w 18"/>
                <a:gd name="T3" fmla="*/ 4 h 20"/>
                <a:gd name="T4" fmla="*/ 12 w 18"/>
                <a:gd name="T5" fmla="*/ 0 h 20"/>
                <a:gd name="T6" fmla="*/ 15 w 18"/>
                <a:gd name="T7" fmla="*/ 7 h 20"/>
                <a:gd name="T8" fmla="*/ 3 w 18"/>
                <a:gd name="T9" fmla="*/ 20 h 20"/>
                <a:gd name="T10" fmla="*/ 0 w 18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0" y="19"/>
                  </a:moveTo>
                  <a:cubicBezTo>
                    <a:pt x="1" y="14"/>
                    <a:pt x="2" y="8"/>
                    <a:pt x="4" y="4"/>
                  </a:cubicBezTo>
                  <a:cubicBezTo>
                    <a:pt x="5" y="2"/>
                    <a:pt x="9" y="0"/>
                    <a:pt x="12" y="0"/>
                  </a:cubicBezTo>
                  <a:cubicBezTo>
                    <a:pt x="17" y="0"/>
                    <a:pt x="18" y="4"/>
                    <a:pt x="15" y="7"/>
                  </a:cubicBezTo>
                  <a:cubicBezTo>
                    <a:pt x="11" y="12"/>
                    <a:pt x="7" y="16"/>
                    <a:pt x="3" y="20"/>
                  </a:cubicBezTo>
                  <a:cubicBezTo>
                    <a:pt x="2" y="20"/>
                    <a:pt x="1" y="20"/>
                    <a:pt x="0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10501313" y="2649538"/>
              <a:ext cx="46037" cy="144463"/>
            </a:xfrm>
            <a:custGeom>
              <a:avLst/>
              <a:gdLst>
                <a:gd name="T0" fmla="*/ 6 w 12"/>
                <a:gd name="T1" fmla="*/ 38 h 38"/>
                <a:gd name="T2" fmla="*/ 7 w 12"/>
                <a:gd name="T3" fmla="*/ 21 h 38"/>
                <a:gd name="T4" fmla="*/ 0 w 12"/>
                <a:gd name="T5" fmla="*/ 22 h 38"/>
                <a:gd name="T6" fmla="*/ 0 w 12"/>
                <a:gd name="T7" fmla="*/ 2 h 38"/>
                <a:gd name="T8" fmla="*/ 3 w 12"/>
                <a:gd name="T9" fmla="*/ 0 h 38"/>
                <a:gd name="T10" fmla="*/ 5 w 12"/>
                <a:gd name="T11" fmla="*/ 3 h 38"/>
                <a:gd name="T12" fmla="*/ 3 w 12"/>
                <a:gd name="T13" fmla="*/ 17 h 38"/>
                <a:gd name="T14" fmla="*/ 12 w 12"/>
                <a:gd name="T15" fmla="*/ 16 h 38"/>
                <a:gd name="T16" fmla="*/ 7 w 12"/>
                <a:gd name="T17" fmla="*/ 38 h 38"/>
                <a:gd name="T18" fmla="*/ 6 w 12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8">
                  <a:moveTo>
                    <a:pt x="6" y="38"/>
                  </a:moveTo>
                  <a:cubicBezTo>
                    <a:pt x="6" y="32"/>
                    <a:pt x="7" y="27"/>
                    <a:pt x="7" y="21"/>
                  </a:cubicBezTo>
                  <a:cubicBezTo>
                    <a:pt x="5" y="21"/>
                    <a:pt x="3" y="21"/>
                    <a:pt x="0" y="22"/>
                  </a:cubicBezTo>
                  <a:cubicBezTo>
                    <a:pt x="0" y="15"/>
                    <a:pt x="0" y="9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4" y="7"/>
                    <a:pt x="4" y="12"/>
                    <a:pt x="3" y="17"/>
                  </a:cubicBezTo>
                  <a:cubicBezTo>
                    <a:pt x="6" y="17"/>
                    <a:pt x="9" y="17"/>
                    <a:pt x="12" y="16"/>
                  </a:cubicBezTo>
                  <a:cubicBezTo>
                    <a:pt x="11" y="24"/>
                    <a:pt x="9" y="31"/>
                    <a:pt x="7" y="38"/>
                  </a:cubicBezTo>
                  <a:cubicBezTo>
                    <a:pt x="7" y="38"/>
                    <a:pt x="6" y="38"/>
                    <a:pt x="6" y="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10593388" y="2725738"/>
              <a:ext cx="122237" cy="103188"/>
            </a:xfrm>
            <a:custGeom>
              <a:avLst/>
              <a:gdLst>
                <a:gd name="T0" fmla="*/ 16 w 32"/>
                <a:gd name="T1" fmla="*/ 13 h 27"/>
                <a:gd name="T2" fmla="*/ 24 w 32"/>
                <a:gd name="T3" fmla="*/ 17 h 27"/>
                <a:gd name="T4" fmla="*/ 22 w 32"/>
                <a:gd name="T5" fmla="*/ 19 h 27"/>
                <a:gd name="T6" fmla="*/ 1 w 32"/>
                <a:gd name="T7" fmla="*/ 27 h 27"/>
                <a:gd name="T8" fmla="*/ 0 w 32"/>
                <a:gd name="T9" fmla="*/ 26 h 27"/>
                <a:gd name="T10" fmla="*/ 17 w 32"/>
                <a:gd name="T11" fmla="*/ 17 h 27"/>
                <a:gd name="T12" fmla="*/ 11 w 32"/>
                <a:gd name="T13" fmla="*/ 12 h 27"/>
                <a:gd name="T14" fmla="*/ 32 w 32"/>
                <a:gd name="T15" fmla="*/ 3 h 27"/>
                <a:gd name="T16" fmla="*/ 18 w 32"/>
                <a:gd name="T17" fmla="*/ 11 h 27"/>
                <a:gd name="T18" fmla="*/ 16 w 32"/>
                <a:gd name="T1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7">
                  <a:moveTo>
                    <a:pt x="16" y="13"/>
                  </a:moveTo>
                  <a:cubicBezTo>
                    <a:pt x="19" y="14"/>
                    <a:pt x="21" y="15"/>
                    <a:pt x="24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15" y="21"/>
                    <a:pt x="8" y="24"/>
                    <a:pt x="1" y="27"/>
                  </a:cubicBezTo>
                  <a:cubicBezTo>
                    <a:pt x="1" y="27"/>
                    <a:pt x="1" y="26"/>
                    <a:pt x="0" y="26"/>
                  </a:cubicBezTo>
                  <a:cubicBezTo>
                    <a:pt x="6" y="23"/>
                    <a:pt x="11" y="20"/>
                    <a:pt x="17" y="17"/>
                  </a:cubicBezTo>
                  <a:cubicBezTo>
                    <a:pt x="15" y="15"/>
                    <a:pt x="13" y="14"/>
                    <a:pt x="11" y="12"/>
                  </a:cubicBezTo>
                  <a:cubicBezTo>
                    <a:pt x="15" y="6"/>
                    <a:pt x="27" y="0"/>
                    <a:pt x="32" y="3"/>
                  </a:cubicBezTo>
                  <a:cubicBezTo>
                    <a:pt x="27" y="5"/>
                    <a:pt x="22" y="8"/>
                    <a:pt x="18" y="11"/>
                  </a:cubicBezTo>
                  <a:cubicBezTo>
                    <a:pt x="17" y="11"/>
                    <a:pt x="17" y="12"/>
                    <a:pt x="16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10225088" y="2482851"/>
              <a:ext cx="79375" cy="41275"/>
            </a:xfrm>
            <a:custGeom>
              <a:avLst/>
              <a:gdLst>
                <a:gd name="T0" fmla="*/ 0 w 21"/>
                <a:gd name="T1" fmla="*/ 8 h 11"/>
                <a:gd name="T2" fmla="*/ 20 w 21"/>
                <a:gd name="T3" fmla="*/ 4 h 11"/>
                <a:gd name="T4" fmla="*/ 21 w 21"/>
                <a:gd name="T5" fmla="*/ 9 h 11"/>
                <a:gd name="T6" fmla="*/ 16 w 21"/>
                <a:gd name="T7" fmla="*/ 11 h 11"/>
                <a:gd name="T8" fmla="*/ 0 w 2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0" y="8"/>
                  </a:moveTo>
                  <a:cubicBezTo>
                    <a:pt x="3" y="2"/>
                    <a:pt x="16" y="0"/>
                    <a:pt x="20" y="4"/>
                  </a:cubicBezTo>
                  <a:cubicBezTo>
                    <a:pt x="21" y="5"/>
                    <a:pt x="21" y="8"/>
                    <a:pt x="21" y="9"/>
                  </a:cubicBezTo>
                  <a:cubicBezTo>
                    <a:pt x="20" y="10"/>
                    <a:pt x="18" y="11"/>
                    <a:pt x="16" y="11"/>
                  </a:cubicBezTo>
                  <a:cubicBezTo>
                    <a:pt x="11" y="10"/>
                    <a:pt x="6" y="9"/>
                    <a:pt x="0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Infographic Style</a:t>
            </a: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xmlns="" id="{7E6EFF06-1761-4D06-86DA-EAED7784D7DB}"/>
              </a:ext>
            </a:extLst>
          </p:cNvPr>
          <p:cNvSpPr/>
          <p:nvPr/>
        </p:nvSpPr>
        <p:spPr>
          <a:xfrm rot="5400000" flipH="1">
            <a:off x="5291266" y="1783512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B089F25-081C-458B-BF70-A5A519413AEA}"/>
              </a:ext>
            </a:extLst>
          </p:cNvPr>
          <p:cNvGrpSpPr/>
          <p:nvPr/>
        </p:nvGrpSpPr>
        <p:grpSpPr>
          <a:xfrm flipH="1">
            <a:off x="9134587" y="1649619"/>
            <a:ext cx="2600888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263D396-57E6-4513-906F-1B91310D421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859908D-F650-401F-A27D-F3F310DF60A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A7F4577-32F3-4F89-9D99-099B89E759CD}"/>
              </a:ext>
            </a:extLst>
          </p:cNvPr>
          <p:cNvGrpSpPr/>
          <p:nvPr/>
        </p:nvGrpSpPr>
        <p:grpSpPr>
          <a:xfrm flipH="1">
            <a:off x="9321995" y="3174508"/>
            <a:ext cx="2473990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07F27AA-9B88-4950-9275-0360E64ECDF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EBCFCCC-73F5-4462-B7E4-43E8E0373F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11128D9-F9B5-4FDA-8B1E-6DA21185046F}"/>
              </a:ext>
            </a:extLst>
          </p:cNvPr>
          <p:cNvGrpSpPr/>
          <p:nvPr/>
        </p:nvGrpSpPr>
        <p:grpSpPr>
          <a:xfrm flipH="1">
            <a:off x="9134587" y="4996491"/>
            <a:ext cx="2600888" cy="923330"/>
            <a:chOff x="2551706" y="4283314"/>
            <a:chExt cx="1403938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3215D5A-A69E-43DC-8DD2-1506A6B9263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41F226DA-7580-4C00-A4B0-2643121289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1" name="Elbow Connector 29">
            <a:extLst>
              <a:ext uri="{FF2B5EF4-FFF2-40B4-BE49-F238E27FC236}">
                <a16:creationId xmlns:a16="http://schemas.microsoft.com/office/drawing/2014/main" xmlns="" id="{512DDB9E-D4CA-45E9-AFA2-60DB2719565F}"/>
              </a:ext>
            </a:extLst>
          </p:cNvPr>
          <p:cNvCxnSpPr/>
          <p:nvPr/>
        </p:nvCxnSpPr>
        <p:spPr>
          <a:xfrm rot="10800000" flipH="1">
            <a:off x="8271028" y="5134601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1">
            <a:extLst>
              <a:ext uri="{FF2B5EF4-FFF2-40B4-BE49-F238E27FC236}">
                <a16:creationId xmlns:a16="http://schemas.microsoft.com/office/drawing/2014/main" xmlns="" id="{6CF7647C-C190-43E4-A801-77144BAFDEBA}"/>
              </a:ext>
            </a:extLst>
          </p:cNvPr>
          <p:cNvCxnSpPr/>
          <p:nvPr/>
        </p:nvCxnSpPr>
        <p:spPr>
          <a:xfrm flipV="1">
            <a:off x="8951770" y="4316819"/>
            <a:ext cx="1351177" cy="372892"/>
          </a:xfrm>
          <a:prstGeom prst="bentConnector2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7C8A913-5BBF-4026-82D9-37F6C98D262C}"/>
              </a:ext>
            </a:extLst>
          </p:cNvPr>
          <p:cNvSpPr/>
          <p:nvPr/>
        </p:nvSpPr>
        <p:spPr>
          <a:xfrm flipH="1">
            <a:off x="7981390" y="5220859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EE89AAC-C33A-4D6F-9C6A-5004BC267AAD}"/>
              </a:ext>
            </a:extLst>
          </p:cNvPr>
          <p:cNvSpPr/>
          <p:nvPr/>
        </p:nvSpPr>
        <p:spPr>
          <a:xfrm flipH="1">
            <a:off x="7981390" y="1892052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D58153F-5BA0-4FD4-B36F-A653BCBF8669}"/>
              </a:ext>
            </a:extLst>
          </p:cNvPr>
          <p:cNvSpPr/>
          <p:nvPr/>
        </p:nvSpPr>
        <p:spPr>
          <a:xfrm flipH="1">
            <a:off x="8732855" y="4495435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6" name="Elbow Connector 40">
            <a:extLst>
              <a:ext uri="{FF2B5EF4-FFF2-40B4-BE49-F238E27FC236}">
                <a16:creationId xmlns:a16="http://schemas.microsoft.com/office/drawing/2014/main" xmlns="" id="{10220865-7264-4158-BAEF-9E645AC8D454}"/>
              </a:ext>
            </a:extLst>
          </p:cNvPr>
          <p:cNvCxnSpPr/>
          <p:nvPr/>
        </p:nvCxnSpPr>
        <p:spPr>
          <a:xfrm rot="10800000" flipH="1">
            <a:off x="8271028" y="1823547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ck Arc 46">
            <a:extLst>
              <a:ext uri="{FF2B5EF4-FFF2-40B4-BE49-F238E27FC236}">
                <a16:creationId xmlns:a16="http://schemas.microsoft.com/office/drawing/2014/main" xmlns="" id="{86405175-75ED-4DB9-8CB5-25067232ABFF}"/>
              </a:ext>
            </a:extLst>
          </p:cNvPr>
          <p:cNvSpPr/>
          <p:nvPr/>
        </p:nvSpPr>
        <p:spPr>
          <a:xfrm rot="16200000" flipH="1">
            <a:off x="3176714" y="1792017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D4F3770-09FE-40E4-A3D7-38EE4D704E6D}"/>
              </a:ext>
            </a:extLst>
          </p:cNvPr>
          <p:cNvGrpSpPr/>
          <p:nvPr/>
        </p:nvGrpSpPr>
        <p:grpSpPr>
          <a:xfrm flipH="1">
            <a:off x="696226" y="1658124"/>
            <a:ext cx="2512833" cy="923330"/>
            <a:chOff x="2551706" y="4283314"/>
            <a:chExt cx="1403938" cy="92333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28CC14A-DD8D-46B8-B93F-11C0B023A6C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8FC8537-5BA2-4EC2-99FF-4C8AD26CB7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B6DA080-C002-4252-A9D6-71D2E627C2C2}"/>
              </a:ext>
            </a:extLst>
          </p:cNvPr>
          <p:cNvGrpSpPr/>
          <p:nvPr/>
        </p:nvGrpSpPr>
        <p:grpSpPr>
          <a:xfrm flipH="1">
            <a:off x="518968" y="3339037"/>
            <a:ext cx="2512833" cy="923330"/>
            <a:chOff x="2551706" y="4283314"/>
            <a:chExt cx="1403938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9B5C318-C8D3-4DDF-A70E-6824C9B3C00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7DEEC61-EAC9-4269-9AC2-8F0E9EB534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BB0DA0F9-F584-495C-9F2E-C2B56ED55DC9}"/>
              </a:ext>
            </a:extLst>
          </p:cNvPr>
          <p:cNvGrpSpPr/>
          <p:nvPr/>
        </p:nvGrpSpPr>
        <p:grpSpPr>
          <a:xfrm flipH="1">
            <a:off x="696226" y="5004996"/>
            <a:ext cx="2512833" cy="923330"/>
            <a:chOff x="2551706" y="4283314"/>
            <a:chExt cx="1403938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5C123000-0762-48A2-BDDA-4526C7E4015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8385591-05EC-403E-A03C-E79A9407139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7" name="Elbow Connector 30">
            <a:extLst>
              <a:ext uri="{FF2B5EF4-FFF2-40B4-BE49-F238E27FC236}">
                <a16:creationId xmlns:a16="http://schemas.microsoft.com/office/drawing/2014/main" xmlns="" id="{C8515CCE-1629-4958-A5F7-C3A925F275C6}"/>
              </a:ext>
            </a:extLst>
          </p:cNvPr>
          <p:cNvCxnSpPr>
            <a:cxnSpLocks/>
          </p:cNvCxnSpPr>
          <p:nvPr/>
        </p:nvCxnSpPr>
        <p:spPr>
          <a:xfrm flipH="1">
            <a:off x="1601833" y="2946760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87F89FFE-66EC-4485-9451-E1DAF4C0B31E}"/>
              </a:ext>
            </a:extLst>
          </p:cNvPr>
          <p:cNvSpPr/>
          <p:nvPr/>
        </p:nvSpPr>
        <p:spPr>
          <a:xfrm flipH="1">
            <a:off x="3950783" y="1900557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F11F221-15D2-440B-9051-63C45A7C5E97}"/>
              </a:ext>
            </a:extLst>
          </p:cNvPr>
          <p:cNvSpPr/>
          <p:nvPr/>
        </p:nvSpPr>
        <p:spPr>
          <a:xfrm flipH="1">
            <a:off x="3190199" y="2772748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C0B6A679-6A71-43A7-9D52-6DF394551E70}"/>
              </a:ext>
            </a:extLst>
          </p:cNvPr>
          <p:cNvSpPr/>
          <p:nvPr/>
        </p:nvSpPr>
        <p:spPr>
          <a:xfrm flipH="1">
            <a:off x="3950783" y="5229364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1" name="Elbow Connector 39">
            <a:extLst>
              <a:ext uri="{FF2B5EF4-FFF2-40B4-BE49-F238E27FC236}">
                <a16:creationId xmlns:a16="http://schemas.microsoft.com/office/drawing/2014/main" xmlns="" id="{AF68C440-D1C0-49F6-9A8A-546DC112A370}"/>
              </a:ext>
            </a:extLst>
          </p:cNvPr>
          <p:cNvCxnSpPr/>
          <p:nvPr/>
        </p:nvCxnSpPr>
        <p:spPr>
          <a:xfrm rot="10800000">
            <a:off x="3273902" y="5143105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1">
            <a:extLst>
              <a:ext uri="{FF2B5EF4-FFF2-40B4-BE49-F238E27FC236}">
                <a16:creationId xmlns:a16="http://schemas.microsoft.com/office/drawing/2014/main" xmlns="" id="{447C8EFC-708C-4E72-BD15-BADDC610D8A2}"/>
              </a:ext>
            </a:extLst>
          </p:cNvPr>
          <p:cNvCxnSpPr/>
          <p:nvPr/>
        </p:nvCxnSpPr>
        <p:spPr>
          <a:xfrm rot="10800000">
            <a:off x="3273903" y="1832052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703763" y="2498725"/>
            <a:ext cx="1600200" cy="1065213"/>
          </a:xfrm>
          <a:custGeom>
            <a:avLst/>
            <a:gdLst>
              <a:gd name="T0" fmla="*/ 247 w 335"/>
              <a:gd name="T1" fmla="*/ 0 h 223"/>
              <a:gd name="T2" fmla="*/ 313 w 335"/>
              <a:gd name="T3" fmla="*/ 7 h 223"/>
              <a:gd name="T4" fmla="*/ 334 w 335"/>
              <a:gd name="T5" fmla="*/ 101 h 223"/>
              <a:gd name="T6" fmla="*/ 323 w 335"/>
              <a:gd name="T7" fmla="*/ 117 h 223"/>
              <a:gd name="T8" fmla="*/ 304 w 335"/>
              <a:gd name="T9" fmla="*/ 155 h 223"/>
              <a:gd name="T10" fmla="*/ 304 w 335"/>
              <a:gd name="T11" fmla="*/ 223 h 223"/>
              <a:gd name="T12" fmla="*/ 78 w 335"/>
              <a:gd name="T13" fmla="*/ 223 h 223"/>
              <a:gd name="T14" fmla="*/ 78 w 335"/>
              <a:gd name="T15" fmla="*/ 182 h 223"/>
              <a:gd name="T16" fmla="*/ 0 w 335"/>
              <a:gd name="T17" fmla="*/ 170 h 223"/>
              <a:gd name="T18" fmla="*/ 135 w 335"/>
              <a:gd name="T19" fmla="*/ 5 h 223"/>
              <a:gd name="T20" fmla="*/ 247 w 335"/>
              <a:gd name="T21" fmla="*/ 0 h 223"/>
              <a:gd name="T22" fmla="*/ 225 w 335"/>
              <a:gd name="T23" fmla="*/ 107 h 223"/>
              <a:gd name="T24" fmla="*/ 169 w 335"/>
              <a:gd name="T25" fmla="*/ 90 h 223"/>
              <a:gd name="T26" fmla="*/ 155 w 335"/>
              <a:gd name="T27" fmla="*/ 102 h 223"/>
              <a:gd name="T28" fmla="*/ 160 w 335"/>
              <a:gd name="T29" fmla="*/ 107 h 223"/>
              <a:gd name="T30" fmla="*/ 225 w 335"/>
              <a:gd name="T31" fmla="*/ 107 h 223"/>
              <a:gd name="T32" fmla="*/ 191 w 335"/>
              <a:gd name="T33" fmla="*/ 161 h 223"/>
              <a:gd name="T34" fmla="*/ 221 w 335"/>
              <a:gd name="T35" fmla="*/ 149 h 223"/>
              <a:gd name="T36" fmla="*/ 191 w 335"/>
              <a:gd name="T37" fmla="*/ 142 h 223"/>
              <a:gd name="T38" fmla="*/ 157 w 335"/>
              <a:gd name="T39" fmla="*/ 150 h 223"/>
              <a:gd name="T40" fmla="*/ 191 w 335"/>
              <a:gd name="T41" fmla="*/ 16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5" h="223">
                <a:moveTo>
                  <a:pt x="247" y="0"/>
                </a:moveTo>
                <a:cubicBezTo>
                  <a:pt x="267" y="28"/>
                  <a:pt x="289" y="2"/>
                  <a:pt x="313" y="7"/>
                </a:cubicBezTo>
                <a:cubicBezTo>
                  <a:pt x="320" y="37"/>
                  <a:pt x="328" y="69"/>
                  <a:pt x="334" y="101"/>
                </a:cubicBezTo>
                <a:cubicBezTo>
                  <a:pt x="335" y="106"/>
                  <a:pt x="328" y="114"/>
                  <a:pt x="323" y="117"/>
                </a:cubicBezTo>
                <a:cubicBezTo>
                  <a:pt x="307" y="125"/>
                  <a:pt x="302" y="137"/>
                  <a:pt x="304" y="155"/>
                </a:cubicBezTo>
                <a:cubicBezTo>
                  <a:pt x="306" y="177"/>
                  <a:pt x="304" y="199"/>
                  <a:pt x="304" y="223"/>
                </a:cubicBezTo>
                <a:cubicBezTo>
                  <a:pt x="228" y="223"/>
                  <a:pt x="154" y="223"/>
                  <a:pt x="78" y="223"/>
                </a:cubicBezTo>
                <a:cubicBezTo>
                  <a:pt x="78" y="208"/>
                  <a:pt x="78" y="197"/>
                  <a:pt x="78" y="182"/>
                </a:cubicBezTo>
                <a:cubicBezTo>
                  <a:pt x="52" y="178"/>
                  <a:pt x="27" y="174"/>
                  <a:pt x="0" y="170"/>
                </a:cubicBezTo>
                <a:cubicBezTo>
                  <a:pt x="15" y="92"/>
                  <a:pt x="49" y="28"/>
                  <a:pt x="135" y="5"/>
                </a:cubicBezTo>
                <a:cubicBezTo>
                  <a:pt x="176" y="33"/>
                  <a:pt x="200" y="33"/>
                  <a:pt x="247" y="0"/>
                </a:cubicBezTo>
                <a:close/>
                <a:moveTo>
                  <a:pt x="225" y="107"/>
                </a:moveTo>
                <a:cubicBezTo>
                  <a:pt x="210" y="77"/>
                  <a:pt x="186" y="94"/>
                  <a:pt x="169" y="90"/>
                </a:cubicBezTo>
                <a:cubicBezTo>
                  <a:pt x="165" y="90"/>
                  <a:pt x="160" y="98"/>
                  <a:pt x="155" y="102"/>
                </a:cubicBezTo>
                <a:cubicBezTo>
                  <a:pt x="156" y="104"/>
                  <a:pt x="158" y="105"/>
                  <a:pt x="160" y="107"/>
                </a:cubicBezTo>
                <a:cubicBezTo>
                  <a:pt x="179" y="107"/>
                  <a:pt x="199" y="107"/>
                  <a:pt x="225" y="107"/>
                </a:cubicBezTo>
                <a:close/>
                <a:moveTo>
                  <a:pt x="191" y="161"/>
                </a:moveTo>
                <a:cubicBezTo>
                  <a:pt x="201" y="157"/>
                  <a:pt x="211" y="153"/>
                  <a:pt x="221" y="149"/>
                </a:cubicBezTo>
                <a:cubicBezTo>
                  <a:pt x="211" y="146"/>
                  <a:pt x="200" y="142"/>
                  <a:pt x="191" y="142"/>
                </a:cubicBezTo>
                <a:cubicBezTo>
                  <a:pt x="179" y="142"/>
                  <a:pt x="168" y="147"/>
                  <a:pt x="157" y="150"/>
                </a:cubicBezTo>
                <a:cubicBezTo>
                  <a:pt x="168" y="154"/>
                  <a:pt x="178" y="157"/>
                  <a:pt x="191" y="1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5014913" y="4322763"/>
            <a:ext cx="1217612" cy="1260475"/>
          </a:xfrm>
          <a:custGeom>
            <a:avLst/>
            <a:gdLst>
              <a:gd name="T0" fmla="*/ 245 w 255"/>
              <a:gd name="T1" fmla="*/ 0 h 264"/>
              <a:gd name="T2" fmla="*/ 228 w 255"/>
              <a:gd name="T3" fmla="*/ 48 h 264"/>
              <a:gd name="T4" fmla="*/ 225 w 255"/>
              <a:gd name="T5" fmla="*/ 66 h 264"/>
              <a:gd name="T6" fmla="*/ 230 w 255"/>
              <a:gd name="T7" fmla="*/ 219 h 264"/>
              <a:gd name="T8" fmla="*/ 203 w 255"/>
              <a:gd name="T9" fmla="*/ 258 h 264"/>
              <a:gd name="T10" fmla="*/ 157 w 255"/>
              <a:gd name="T11" fmla="*/ 244 h 264"/>
              <a:gd name="T12" fmla="*/ 150 w 255"/>
              <a:gd name="T13" fmla="*/ 221 h 264"/>
              <a:gd name="T14" fmla="*/ 146 w 255"/>
              <a:gd name="T15" fmla="*/ 118 h 264"/>
              <a:gd name="T16" fmla="*/ 143 w 255"/>
              <a:gd name="T17" fmla="*/ 63 h 264"/>
              <a:gd name="T18" fmla="*/ 101 w 255"/>
              <a:gd name="T19" fmla="*/ 63 h 264"/>
              <a:gd name="T20" fmla="*/ 101 w 255"/>
              <a:gd name="T21" fmla="*/ 104 h 264"/>
              <a:gd name="T22" fmla="*/ 97 w 255"/>
              <a:gd name="T23" fmla="*/ 223 h 264"/>
              <a:gd name="T24" fmla="*/ 57 w 255"/>
              <a:gd name="T25" fmla="*/ 260 h 264"/>
              <a:gd name="T26" fmla="*/ 18 w 255"/>
              <a:gd name="T27" fmla="*/ 221 h 264"/>
              <a:gd name="T28" fmla="*/ 22 w 255"/>
              <a:gd name="T29" fmla="*/ 93 h 264"/>
              <a:gd name="T30" fmla="*/ 5 w 255"/>
              <a:gd name="T31" fmla="*/ 38 h 264"/>
              <a:gd name="T32" fmla="*/ 2 w 255"/>
              <a:gd name="T33" fmla="*/ 0 h 264"/>
              <a:gd name="T34" fmla="*/ 245 w 255"/>
              <a:gd name="T35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264">
                <a:moveTo>
                  <a:pt x="245" y="0"/>
                </a:moveTo>
                <a:cubicBezTo>
                  <a:pt x="241" y="17"/>
                  <a:pt x="255" y="38"/>
                  <a:pt x="228" y="48"/>
                </a:cubicBezTo>
                <a:cubicBezTo>
                  <a:pt x="225" y="49"/>
                  <a:pt x="225" y="59"/>
                  <a:pt x="225" y="66"/>
                </a:cubicBezTo>
                <a:cubicBezTo>
                  <a:pt x="226" y="117"/>
                  <a:pt x="228" y="168"/>
                  <a:pt x="230" y="219"/>
                </a:cubicBezTo>
                <a:cubicBezTo>
                  <a:pt x="230" y="238"/>
                  <a:pt x="221" y="253"/>
                  <a:pt x="203" y="258"/>
                </a:cubicBezTo>
                <a:cubicBezTo>
                  <a:pt x="186" y="264"/>
                  <a:pt x="168" y="261"/>
                  <a:pt x="157" y="244"/>
                </a:cubicBezTo>
                <a:cubicBezTo>
                  <a:pt x="153" y="238"/>
                  <a:pt x="151" y="229"/>
                  <a:pt x="150" y="221"/>
                </a:cubicBezTo>
                <a:cubicBezTo>
                  <a:pt x="148" y="187"/>
                  <a:pt x="147" y="152"/>
                  <a:pt x="146" y="118"/>
                </a:cubicBezTo>
                <a:cubicBezTo>
                  <a:pt x="145" y="100"/>
                  <a:pt x="144" y="82"/>
                  <a:pt x="143" y="63"/>
                </a:cubicBezTo>
                <a:cubicBezTo>
                  <a:pt x="129" y="63"/>
                  <a:pt x="117" y="63"/>
                  <a:pt x="101" y="63"/>
                </a:cubicBezTo>
                <a:cubicBezTo>
                  <a:pt x="101" y="77"/>
                  <a:pt x="102" y="91"/>
                  <a:pt x="101" y="104"/>
                </a:cubicBezTo>
                <a:cubicBezTo>
                  <a:pt x="100" y="144"/>
                  <a:pt x="99" y="183"/>
                  <a:pt x="97" y="223"/>
                </a:cubicBezTo>
                <a:cubicBezTo>
                  <a:pt x="95" y="246"/>
                  <a:pt x="79" y="261"/>
                  <a:pt x="57" y="260"/>
                </a:cubicBezTo>
                <a:cubicBezTo>
                  <a:pt x="34" y="260"/>
                  <a:pt x="18" y="245"/>
                  <a:pt x="18" y="221"/>
                </a:cubicBezTo>
                <a:cubicBezTo>
                  <a:pt x="18" y="179"/>
                  <a:pt x="22" y="136"/>
                  <a:pt x="22" y="93"/>
                </a:cubicBezTo>
                <a:cubicBezTo>
                  <a:pt x="22" y="75"/>
                  <a:pt x="34" y="51"/>
                  <a:pt x="5" y="38"/>
                </a:cubicBezTo>
                <a:cubicBezTo>
                  <a:pt x="0" y="36"/>
                  <a:pt x="3" y="14"/>
                  <a:pt x="2" y="0"/>
                </a:cubicBezTo>
                <a:cubicBezTo>
                  <a:pt x="83" y="0"/>
                  <a:pt x="163" y="0"/>
                  <a:pt x="24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273550" y="2460625"/>
            <a:ext cx="2971800" cy="1762125"/>
          </a:xfrm>
          <a:custGeom>
            <a:avLst/>
            <a:gdLst>
              <a:gd name="T0" fmla="*/ 622 w 622"/>
              <a:gd name="T1" fmla="*/ 33 h 369"/>
              <a:gd name="T2" fmla="*/ 570 w 622"/>
              <a:gd name="T3" fmla="*/ 88 h 369"/>
              <a:gd name="T4" fmla="*/ 522 w 622"/>
              <a:gd name="T5" fmla="*/ 156 h 369"/>
              <a:gd name="T6" fmla="*/ 474 w 622"/>
              <a:gd name="T7" fmla="*/ 243 h 369"/>
              <a:gd name="T8" fmla="*/ 433 w 622"/>
              <a:gd name="T9" fmla="*/ 301 h 369"/>
              <a:gd name="T10" fmla="*/ 336 w 622"/>
              <a:gd name="T11" fmla="*/ 345 h 369"/>
              <a:gd name="T12" fmla="*/ 207 w 622"/>
              <a:gd name="T13" fmla="*/ 345 h 369"/>
              <a:gd name="T14" fmla="*/ 151 w 622"/>
              <a:gd name="T15" fmla="*/ 355 h 369"/>
              <a:gd name="T16" fmla="*/ 2 w 622"/>
              <a:gd name="T17" fmla="*/ 369 h 369"/>
              <a:gd name="T18" fmla="*/ 0 w 622"/>
              <a:gd name="T19" fmla="*/ 362 h 369"/>
              <a:gd name="T20" fmla="*/ 91 w 622"/>
              <a:gd name="T21" fmla="*/ 337 h 369"/>
              <a:gd name="T22" fmla="*/ 91 w 622"/>
              <a:gd name="T23" fmla="*/ 310 h 369"/>
              <a:gd name="T24" fmla="*/ 75 w 622"/>
              <a:gd name="T25" fmla="*/ 279 h 369"/>
              <a:gd name="T26" fmla="*/ 84 w 622"/>
              <a:gd name="T27" fmla="*/ 204 h 369"/>
              <a:gd name="T28" fmla="*/ 166 w 622"/>
              <a:gd name="T29" fmla="*/ 215 h 369"/>
              <a:gd name="T30" fmla="*/ 141 w 622"/>
              <a:gd name="T31" fmla="*/ 327 h 369"/>
              <a:gd name="T32" fmla="*/ 197 w 622"/>
              <a:gd name="T33" fmla="*/ 319 h 369"/>
              <a:gd name="T34" fmla="*/ 353 w 622"/>
              <a:gd name="T35" fmla="*/ 316 h 369"/>
              <a:gd name="T36" fmla="*/ 390 w 622"/>
              <a:gd name="T37" fmla="*/ 294 h 369"/>
              <a:gd name="T38" fmla="*/ 442 w 622"/>
              <a:gd name="T39" fmla="*/ 233 h 369"/>
              <a:gd name="T40" fmla="*/ 480 w 622"/>
              <a:gd name="T41" fmla="*/ 164 h 369"/>
              <a:gd name="T42" fmla="*/ 508 w 622"/>
              <a:gd name="T43" fmla="*/ 133 h 369"/>
              <a:gd name="T44" fmla="*/ 512 w 622"/>
              <a:gd name="T45" fmla="*/ 127 h 369"/>
              <a:gd name="T46" fmla="*/ 533 w 622"/>
              <a:gd name="T47" fmla="*/ 79 h 369"/>
              <a:gd name="T48" fmla="*/ 450 w 622"/>
              <a:gd name="T49" fmla="*/ 106 h 369"/>
              <a:gd name="T50" fmla="*/ 429 w 622"/>
              <a:gd name="T51" fmla="*/ 8 h 369"/>
              <a:gd name="T52" fmla="*/ 538 w 622"/>
              <a:gd name="T53" fmla="*/ 4 h 369"/>
              <a:gd name="T54" fmla="*/ 590 w 622"/>
              <a:gd name="T55" fmla="*/ 15 h 369"/>
              <a:gd name="T56" fmla="*/ 602 w 622"/>
              <a:gd name="T57" fmla="*/ 12 h 369"/>
              <a:gd name="T58" fmla="*/ 622 w 622"/>
              <a:gd name="T59" fmla="*/ 33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22" h="369">
                <a:moveTo>
                  <a:pt x="622" y="33"/>
                </a:moveTo>
                <a:cubicBezTo>
                  <a:pt x="605" y="52"/>
                  <a:pt x="591" y="74"/>
                  <a:pt x="570" y="88"/>
                </a:cubicBezTo>
                <a:cubicBezTo>
                  <a:pt x="544" y="106"/>
                  <a:pt x="542" y="137"/>
                  <a:pt x="522" y="156"/>
                </a:cubicBezTo>
                <a:cubicBezTo>
                  <a:pt x="497" y="181"/>
                  <a:pt x="492" y="215"/>
                  <a:pt x="474" y="243"/>
                </a:cubicBezTo>
                <a:cubicBezTo>
                  <a:pt x="461" y="263"/>
                  <a:pt x="450" y="285"/>
                  <a:pt x="433" y="301"/>
                </a:cubicBezTo>
                <a:cubicBezTo>
                  <a:pt x="406" y="326"/>
                  <a:pt x="373" y="347"/>
                  <a:pt x="336" y="345"/>
                </a:cubicBezTo>
                <a:cubicBezTo>
                  <a:pt x="293" y="343"/>
                  <a:pt x="251" y="357"/>
                  <a:pt x="207" y="345"/>
                </a:cubicBezTo>
                <a:cubicBezTo>
                  <a:pt x="191" y="341"/>
                  <a:pt x="170" y="353"/>
                  <a:pt x="151" y="355"/>
                </a:cubicBezTo>
                <a:cubicBezTo>
                  <a:pt x="102" y="360"/>
                  <a:pt x="52" y="364"/>
                  <a:pt x="2" y="369"/>
                </a:cubicBezTo>
                <a:cubicBezTo>
                  <a:pt x="1" y="367"/>
                  <a:pt x="1" y="364"/>
                  <a:pt x="0" y="362"/>
                </a:cubicBezTo>
                <a:cubicBezTo>
                  <a:pt x="30" y="354"/>
                  <a:pt x="60" y="345"/>
                  <a:pt x="91" y="337"/>
                </a:cubicBezTo>
                <a:cubicBezTo>
                  <a:pt x="91" y="328"/>
                  <a:pt x="91" y="320"/>
                  <a:pt x="91" y="310"/>
                </a:cubicBezTo>
                <a:cubicBezTo>
                  <a:pt x="73" y="307"/>
                  <a:pt x="73" y="294"/>
                  <a:pt x="75" y="279"/>
                </a:cubicBezTo>
                <a:cubicBezTo>
                  <a:pt x="78" y="255"/>
                  <a:pt x="81" y="230"/>
                  <a:pt x="84" y="204"/>
                </a:cubicBezTo>
                <a:cubicBezTo>
                  <a:pt x="111" y="208"/>
                  <a:pt x="136" y="211"/>
                  <a:pt x="166" y="215"/>
                </a:cubicBezTo>
                <a:cubicBezTo>
                  <a:pt x="150" y="251"/>
                  <a:pt x="169" y="289"/>
                  <a:pt x="141" y="327"/>
                </a:cubicBezTo>
                <a:cubicBezTo>
                  <a:pt x="162" y="324"/>
                  <a:pt x="180" y="319"/>
                  <a:pt x="197" y="319"/>
                </a:cubicBezTo>
                <a:cubicBezTo>
                  <a:pt x="249" y="318"/>
                  <a:pt x="301" y="319"/>
                  <a:pt x="353" y="316"/>
                </a:cubicBezTo>
                <a:cubicBezTo>
                  <a:pt x="366" y="316"/>
                  <a:pt x="380" y="305"/>
                  <a:pt x="390" y="294"/>
                </a:cubicBezTo>
                <a:cubicBezTo>
                  <a:pt x="409" y="276"/>
                  <a:pt x="427" y="255"/>
                  <a:pt x="442" y="233"/>
                </a:cubicBezTo>
                <a:cubicBezTo>
                  <a:pt x="457" y="212"/>
                  <a:pt x="466" y="186"/>
                  <a:pt x="480" y="164"/>
                </a:cubicBezTo>
                <a:cubicBezTo>
                  <a:pt x="487" y="152"/>
                  <a:pt x="498" y="143"/>
                  <a:pt x="508" y="133"/>
                </a:cubicBezTo>
                <a:cubicBezTo>
                  <a:pt x="509" y="131"/>
                  <a:pt x="511" y="130"/>
                  <a:pt x="512" y="127"/>
                </a:cubicBezTo>
                <a:cubicBezTo>
                  <a:pt x="520" y="110"/>
                  <a:pt x="528" y="91"/>
                  <a:pt x="533" y="79"/>
                </a:cubicBezTo>
                <a:cubicBezTo>
                  <a:pt x="510" y="86"/>
                  <a:pt x="481" y="95"/>
                  <a:pt x="450" y="106"/>
                </a:cubicBezTo>
                <a:cubicBezTo>
                  <a:pt x="443" y="74"/>
                  <a:pt x="436" y="42"/>
                  <a:pt x="429" y="8"/>
                </a:cubicBezTo>
                <a:cubicBezTo>
                  <a:pt x="467" y="6"/>
                  <a:pt x="503" y="0"/>
                  <a:pt x="538" y="4"/>
                </a:cubicBezTo>
                <a:cubicBezTo>
                  <a:pt x="555" y="6"/>
                  <a:pt x="572" y="17"/>
                  <a:pt x="590" y="15"/>
                </a:cubicBezTo>
                <a:cubicBezTo>
                  <a:pt x="594" y="15"/>
                  <a:pt x="598" y="13"/>
                  <a:pt x="602" y="12"/>
                </a:cubicBezTo>
                <a:cubicBezTo>
                  <a:pt x="608" y="19"/>
                  <a:pt x="615" y="26"/>
                  <a:pt x="622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6356350" y="4413250"/>
            <a:ext cx="1323975" cy="1169988"/>
          </a:xfrm>
          <a:custGeom>
            <a:avLst/>
            <a:gdLst>
              <a:gd name="T0" fmla="*/ 1 w 277"/>
              <a:gd name="T1" fmla="*/ 99 h 245"/>
              <a:gd name="T2" fmla="*/ 205 w 277"/>
              <a:gd name="T3" fmla="*/ 99 h 245"/>
              <a:gd name="T4" fmla="*/ 175 w 277"/>
              <a:gd name="T5" fmla="*/ 21 h 245"/>
              <a:gd name="T6" fmla="*/ 177 w 277"/>
              <a:gd name="T7" fmla="*/ 0 h 245"/>
              <a:gd name="T8" fmla="*/ 192 w 277"/>
              <a:gd name="T9" fmla="*/ 14 h 245"/>
              <a:gd name="T10" fmla="*/ 208 w 277"/>
              <a:gd name="T11" fmla="*/ 52 h 245"/>
              <a:gd name="T12" fmla="*/ 240 w 277"/>
              <a:gd name="T13" fmla="*/ 84 h 245"/>
              <a:gd name="T14" fmla="*/ 260 w 277"/>
              <a:gd name="T15" fmla="*/ 144 h 245"/>
              <a:gd name="T16" fmla="*/ 257 w 277"/>
              <a:gd name="T17" fmla="*/ 172 h 245"/>
              <a:gd name="T18" fmla="*/ 274 w 277"/>
              <a:gd name="T19" fmla="*/ 215 h 245"/>
              <a:gd name="T20" fmla="*/ 275 w 277"/>
              <a:gd name="T21" fmla="*/ 244 h 245"/>
              <a:gd name="T22" fmla="*/ 256 w 277"/>
              <a:gd name="T23" fmla="*/ 224 h 245"/>
              <a:gd name="T24" fmla="*/ 227 w 277"/>
              <a:gd name="T25" fmla="*/ 154 h 245"/>
              <a:gd name="T26" fmla="*/ 223 w 277"/>
              <a:gd name="T27" fmla="*/ 151 h 245"/>
              <a:gd name="T28" fmla="*/ 223 w 277"/>
              <a:gd name="T29" fmla="*/ 211 h 245"/>
              <a:gd name="T30" fmla="*/ 188 w 277"/>
              <a:gd name="T31" fmla="*/ 245 h 245"/>
              <a:gd name="T32" fmla="*/ 35 w 277"/>
              <a:gd name="T33" fmla="*/ 245 h 245"/>
              <a:gd name="T34" fmla="*/ 2 w 277"/>
              <a:gd name="T35" fmla="*/ 220 h 245"/>
              <a:gd name="T36" fmla="*/ 1 w 277"/>
              <a:gd name="T37" fmla="*/ 99 h 245"/>
              <a:gd name="T38" fmla="*/ 221 w 277"/>
              <a:gd name="T39" fmla="*/ 95 h 245"/>
              <a:gd name="T40" fmla="*/ 242 w 277"/>
              <a:gd name="T41" fmla="*/ 145 h 245"/>
              <a:gd name="T42" fmla="*/ 221 w 277"/>
              <a:gd name="T43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45">
                <a:moveTo>
                  <a:pt x="1" y="99"/>
                </a:moveTo>
                <a:cubicBezTo>
                  <a:pt x="70" y="99"/>
                  <a:pt x="136" y="99"/>
                  <a:pt x="205" y="99"/>
                </a:cubicBezTo>
                <a:cubicBezTo>
                  <a:pt x="194" y="71"/>
                  <a:pt x="184" y="46"/>
                  <a:pt x="175" y="21"/>
                </a:cubicBezTo>
                <a:cubicBezTo>
                  <a:pt x="173" y="15"/>
                  <a:pt x="176" y="7"/>
                  <a:pt x="177" y="0"/>
                </a:cubicBezTo>
                <a:cubicBezTo>
                  <a:pt x="182" y="4"/>
                  <a:pt x="189" y="8"/>
                  <a:pt x="192" y="14"/>
                </a:cubicBezTo>
                <a:cubicBezTo>
                  <a:pt x="199" y="26"/>
                  <a:pt x="204" y="39"/>
                  <a:pt x="208" y="52"/>
                </a:cubicBezTo>
                <a:cubicBezTo>
                  <a:pt x="214" y="68"/>
                  <a:pt x="221" y="79"/>
                  <a:pt x="240" y="84"/>
                </a:cubicBezTo>
                <a:cubicBezTo>
                  <a:pt x="266" y="90"/>
                  <a:pt x="273" y="120"/>
                  <a:pt x="260" y="144"/>
                </a:cubicBezTo>
                <a:cubicBezTo>
                  <a:pt x="256" y="152"/>
                  <a:pt x="255" y="163"/>
                  <a:pt x="257" y="172"/>
                </a:cubicBezTo>
                <a:cubicBezTo>
                  <a:pt x="261" y="187"/>
                  <a:pt x="270" y="200"/>
                  <a:pt x="274" y="215"/>
                </a:cubicBezTo>
                <a:cubicBezTo>
                  <a:pt x="277" y="224"/>
                  <a:pt x="275" y="234"/>
                  <a:pt x="275" y="244"/>
                </a:cubicBezTo>
                <a:cubicBezTo>
                  <a:pt x="269" y="237"/>
                  <a:pt x="260" y="232"/>
                  <a:pt x="256" y="224"/>
                </a:cubicBezTo>
                <a:cubicBezTo>
                  <a:pt x="246" y="201"/>
                  <a:pt x="237" y="177"/>
                  <a:pt x="227" y="154"/>
                </a:cubicBezTo>
                <a:cubicBezTo>
                  <a:pt x="227" y="153"/>
                  <a:pt x="226" y="153"/>
                  <a:pt x="223" y="151"/>
                </a:cubicBezTo>
                <a:cubicBezTo>
                  <a:pt x="223" y="172"/>
                  <a:pt x="224" y="191"/>
                  <a:pt x="223" y="211"/>
                </a:cubicBezTo>
                <a:cubicBezTo>
                  <a:pt x="222" y="235"/>
                  <a:pt x="213" y="245"/>
                  <a:pt x="188" y="245"/>
                </a:cubicBezTo>
                <a:cubicBezTo>
                  <a:pt x="137" y="245"/>
                  <a:pt x="86" y="245"/>
                  <a:pt x="35" y="245"/>
                </a:cubicBezTo>
                <a:cubicBezTo>
                  <a:pt x="18" y="245"/>
                  <a:pt x="2" y="239"/>
                  <a:pt x="2" y="220"/>
                </a:cubicBezTo>
                <a:cubicBezTo>
                  <a:pt x="0" y="181"/>
                  <a:pt x="1" y="140"/>
                  <a:pt x="1" y="99"/>
                </a:cubicBezTo>
                <a:close/>
                <a:moveTo>
                  <a:pt x="221" y="95"/>
                </a:moveTo>
                <a:cubicBezTo>
                  <a:pt x="228" y="113"/>
                  <a:pt x="234" y="127"/>
                  <a:pt x="242" y="145"/>
                </a:cubicBezTo>
                <a:cubicBezTo>
                  <a:pt x="256" y="113"/>
                  <a:pt x="253" y="104"/>
                  <a:pt x="221" y="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233988" y="2063750"/>
            <a:ext cx="736600" cy="549275"/>
          </a:xfrm>
          <a:custGeom>
            <a:avLst/>
            <a:gdLst>
              <a:gd name="T0" fmla="*/ 149 w 154"/>
              <a:gd name="T1" fmla="*/ 20 h 115"/>
              <a:gd name="T2" fmla="*/ 99 w 154"/>
              <a:gd name="T3" fmla="*/ 105 h 115"/>
              <a:gd name="T4" fmla="*/ 10 w 154"/>
              <a:gd name="T5" fmla="*/ 59 h 115"/>
              <a:gd name="T6" fmla="*/ 33 w 154"/>
              <a:gd name="T7" fmla="*/ 11 h 115"/>
              <a:gd name="T8" fmla="*/ 149 w 154"/>
              <a:gd name="T9" fmla="*/ 21 h 115"/>
              <a:gd name="T10" fmla="*/ 149 w 154"/>
              <a:gd name="T11" fmla="*/ 2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" h="115">
                <a:moveTo>
                  <a:pt x="149" y="20"/>
                </a:moveTo>
                <a:cubicBezTo>
                  <a:pt x="154" y="63"/>
                  <a:pt x="135" y="95"/>
                  <a:pt x="99" y="105"/>
                </a:cubicBezTo>
                <a:cubicBezTo>
                  <a:pt x="61" y="115"/>
                  <a:pt x="24" y="96"/>
                  <a:pt x="10" y="59"/>
                </a:cubicBezTo>
                <a:cubicBezTo>
                  <a:pt x="0" y="32"/>
                  <a:pt x="6" y="19"/>
                  <a:pt x="33" y="11"/>
                </a:cubicBezTo>
                <a:cubicBezTo>
                  <a:pt x="73" y="0"/>
                  <a:pt x="112" y="2"/>
                  <a:pt x="149" y="21"/>
                </a:cubicBezTo>
                <a:lnTo>
                  <a:pt x="149" y="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4981575" y="1704975"/>
            <a:ext cx="1250950" cy="554038"/>
          </a:xfrm>
          <a:custGeom>
            <a:avLst/>
            <a:gdLst>
              <a:gd name="T0" fmla="*/ 202 w 262"/>
              <a:gd name="T1" fmla="*/ 96 h 116"/>
              <a:gd name="T2" fmla="*/ 108 w 262"/>
              <a:gd name="T3" fmla="*/ 73 h 116"/>
              <a:gd name="T4" fmla="*/ 48 w 262"/>
              <a:gd name="T5" fmla="*/ 106 h 116"/>
              <a:gd name="T6" fmla="*/ 23 w 262"/>
              <a:gd name="T7" fmla="*/ 105 h 116"/>
              <a:gd name="T8" fmla="*/ 0 w 262"/>
              <a:gd name="T9" fmla="*/ 89 h 116"/>
              <a:gd name="T10" fmla="*/ 19 w 262"/>
              <a:gd name="T11" fmla="*/ 72 h 116"/>
              <a:gd name="T12" fmla="*/ 66 w 262"/>
              <a:gd name="T13" fmla="*/ 25 h 116"/>
              <a:gd name="T14" fmla="*/ 87 w 262"/>
              <a:gd name="T15" fmla="*/ 2 h 116"/>
              <a:gd name="T16" fmla="*/ 113 w 262"/>
              <a:gd name="T17" fmla="*/ 52 h 116"/>
              <a:gd name="T18" fmla="*/ 135 w 262"/>
              <a:gd name="T19" fmla="*/ 56 h 116"/>
              <a:gd name="T20" fmla="*/ 171 w 262"/>
              <a:gd name="T21" fmla="*/ 0 h 116"/>
              <a:gd name="T22" fmla="*/ 195 w 262"/>
              <a:gd name="T23" fmla="*/ 28 h 116"/>
              <a:gd name="T24" fmla="*/ 240 w 262"/>
              <a:gd name="T25" fmla="*/ 72 h 116"/>
              <a:gd name="T26" fmla="*/ 262 w 262"/>
              <a:gd name="T27" fmla="*/ 85 h 116"/>
              <a:gd name="T28" fmla="*/ 202 w 262"/>
              <a:gd name="T29" fmla="*/ 95 h 116"/>
              <a:gd name="T30" fmla="*/ 202 w 262"/>
              <a:gd name="T31" fmla="*/ 9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2" h="116">
                <a:moveTo>
                  <a:pt x="202" y="96"/>
                </a:moveTo>
                <a:cubicBezTo>
                  <a:pt x="177" y="65"/>
                  <a:pt x="141" y="70"/>
                  <a:pt x="108" y="73"/>
                </a:cubicBezTo>
                <a:cubicBezTo>
                  <a:pt x="85" y="75"/>
                  <a:pt x="61" y="80"/>
                  <a:pt x="48" y="106"/>
                </a:cubicBezTo>
                <a:cubicBezTo>
                  <a:pt x="47" y="109"/>
                  <a:pt x="31" y="108"/>
                  <a:pt x="23" y="105"/>
                </a:cubicBezTo>
                <a:cubicBezTo>
                  <a:pt x="15" y="102"/>
                  <a:pt x="8" y="94"/>
                  <a:pt x="0" y="89"/>
                </a:cubicBezTo>
                <a:cubicBezTo>
                  <a:pt x="6" y="83"/>
                  <a:pt x="12" y="73"/>
                  <a:pt x="19" y="72"/>
                </a:cubicBezTo>
                <a:cubicBezTo>
                  <a:pt x="47" y="68"/>
                  <a:pt x="60" y="52"/>
                  <a:pt x="66" y="25"/>
                </a:cubicBezTo>
                <a:cubicBezTo>
                  <a:pt x="69" y="16"/>
                  <a:pt x="80" y="9"/>
                  <a:pt x="87" y="2"/>
                </a:cubicBezTo>
                <a:cubicBezTo>
                  <a:pt x="96" y="20"/>
                  <a:pt x="103" y="37"/>
                  <a:pt x="113" y="52"/>
                </a:cubicBezTo>
                <a:cubicBezTo>
                  <a:pt x="116" y="56"/>
                  <a:pt x="128" y="57"/>
                  <a:pt x="135" y="56"/>
                </a:cubicBezTo>
                <a:cubicBezTo>
                  <a:pt x="157" y="55"/>
                  <a:pt x="168" y="35"/>
                  <a:pt x="171" y="0"/>
                </a:cubicBezTo>
                <a:cubicBezTo>
                  <a:pt x="179" y="9"/>
                  <a:pt x="192" y="17"/>
                  <a:pt x="195" y="28"/>
                </a:cubicBezTo>
                <a:cubicBezTo>
                  <a:pt x="202" y="52"/>
                  <a:pt x="214" y="67"/>
                  <a:pt x="240" y="72"/>
                </a:cubicBezTo>
                <a:cubicBezTo>
                  <a:pt x="248" y="73"/>
                  <a:pt x="255" y="80"/>
                  <a:pt x="262" y="85"/>
                </a:cubicBezTo>
                <a:cubicBezTo>
                  <a:pt x="241" y="113"/>
                  <a:pt x="221" y="116"/>
                  <a:pt x="202" y="95"/>
                </a:cubicBezTo>
                <a:cubicBezTo>
                  <a:pt x="202" y="95"/>
                  <a:pt x="202" y="96"/>
                  <a:pt x="202" y="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062538" y="3697288"/>
            <a:ext cx="1122362" cy="261938"/>
          </a:xfrm>
          <a:custGeom>
            <a:avLst/>
            <a:gdLst>
              <a:gd name="T0" fmla="*/ 0 w 235"/>
              <a:gd name="T1" fmla="*/ 55 h 55"/>
              <a:gd name="T2" fmla="*/ 0 w 235"/>
              <a:gd name="T3" fmla="*/ 0 h 55"/>
              <a:gd name="T4" fmla="*/ 227 w 235"/>
              <a:gd name="T5" fmla="*/ 0 h 55"/>
              <a:gd name="T6" fmla="*/ 212 w 235"/>
              <a:gd name="T7" fmla="*/ 35 h 55"/>
              <a:gd name="T8" fmla="*/ 139 w 235"/>
              <a:gd name="T9" fmla="*/ 46 h 55"/>
              <a:gd name="T10" fmla="*/ 32 w 235"/>
              <a:gd name="T11" fmla="*/ 52 h 55"/>
              <a:gd name="T12" fmla="*/ 0 w 235"/>
              <a:gd name="T13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55">
                <a:moveTo>
                  <a:pt x="0" y="55"/>
                </a:moveTo>
                <a:cubicBezTo>
                  <a:pt x="0" y="35"/>
                  <a:pt x="0" y="18"/>
                  <a:pt x="0" y="0"/>
                </a:cubicBezTo>
                <a:cubicBezTo>
                  <a:pt x="77" y="0"/>
                  <a:pt x="152" y="0"/>
                  <a:pt x="227" y="0"/>
                </a:cubicBezTo>
                <a:cubicBezTo>
                  <a:pt x="235" y="18"/>
                  <a:pt x="229" y="29"/>
                  <a:pt x="212" y="35"/>
                </a:cubicBezTo>
                <a:cubicBezTo>
                  <a:pt x="189" y="43"/>
                  <a:pt x="166" y="49"/>
                  <a:pt x="139" y="46"/>
                </a:cubicBezTo>
                <a:cubicBezTo>
                  <a:pt x="104" y="42"/>
                  <a:pt x="68" y="50"/>
                  <a:pt x="32" y="52"/>
                </a:cubicBezTo>
                <a:cubicBezTo>
                  <a:pt x="22" y="53"/>
                  <a:pt x="11" y="54"/>
                  <a:pt x="0" y="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5459413" y="1552575"/>
            <a:ext cx="285750" cy="392113"/>
          </a:xfrm>
          <a:custGeom>
            <a:avLst/>
            <a:gdLst>
              <a:gd name="T0" fmla="*/ 59 w 60"/>
              <a:gd name="T1" fmla="*/ 45 h 82"/>
              <a:gd name="T2" fmla="*/ 56 w 60"/>
              <a:gd name="T3" fmla="*/ 62 h 82"/>
              <a:gd name="T4" fmla="*/ 29 w 60"/>
              <a:gd name="T5" fmla="*/ 82 h 82"/>
              <a:gd name="T6" fmla="*/ 5 w 60"/>
              <a:gd name="T7" fmla="*/ 62 h 82"/>
              <a:gd name="T8" fmla="*/ 1 w 60"/>
              <a:gd name="T9" fmla="*/ 43 h 82"/>
              <a:gd name="T10" fmla="*/ 30 w 60"/>
              <a:gd name="T11" fmla="*/ 0 h 82"/>
              <a:gd name="T12" fmla="*/ 59 w 60"/>
              <a:gd name="T13" fmla="*/ 4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82">
                <a:moveTo>
                  <a:pt x="59" y="45"/>
                </a:moveTo>
                <a:cubicBezTo>
                  <a:pt x="58" y="48"/>
                  <a:pt x="60" y="57"/>
                  <a:pt x="56" y="62"/>
                </a:cubicBezTo>
                <a:cubicBezTo>
                  <a:pt x="49" y="71"/>
                  <a:pt x="39" y="81"/>
                  <a:pt x="29" y="82"/>
                </a:cubicBezTo>
                <a:cubicBezTo>
                  <a:pt x="21" y="82"/>
                  <a:pt x="12" y="70"/>
                  <a:pt x="5" y="62"/>
                </a:cubicBezTo>
                <a:cubicBezTo>
                  <a:pt x="1" y="58"/>
                  <a:pt x="1" y="50"/>
                  <a:pt x="1" y="43"/>
                </a:cubicBezTo>
                <a:cubicBezTo>
                  <a:pt x="0" y="19"/>
                  <a:pt x="13" y="0"/>
                  <a:pt x="30" y="0"/>
                </a:cubicBezTo>
                <a:cubicBezTo>
                  <a:pt x="48" y="0"/>
                  <a:pt x="59" y="15"/>
                  <a:pt x="59" y="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138738" y="4083050"/>
            <a:ext cx="1041400" cy="115888"/>
          </a:xfrm>
          <a:custGeom>
            <a:avLst/>
            <a:gdLst>
              <a:gd name="T0" fmla="*/ 218 w 218"/>
              <a:gd name="T1" fmla="*/ 0 h 24"/>
              <a:gd name="T2" fmla="*/ 218 w 218"/>
              <a:gd name="T3" fmla="*/ 24 h 24"/>
              <a:gd name="T4" fmla="*/ 0 w 218"/>
              <a:gd name="T5" fmla="*/ 24 h 24"/>
              <a:gd name="T6" fmla="*/ 0 w 218"/>
              <a:gd name="T7" fmla="*/ 18 h 24"/>
              <a:gd name="T8" fmla="*/ 71 w 218"/>
              <a:gd name="T9" fmla="*/ 18 h 24"/>
              <a:gd name="T10" fmla="*/ 144 w 218"/>
              <a:gd name="T11" fmla="*/ 14 h 24"/>
              <a:gd name="T12" fmla="*/ 218 w 218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24">
                <a:moveTo>
                  <a:pt x="218" y="0"/>
                </a:moveTo>
                <a:cubicBezTo>
                  <a:pt x="218" y="7"/>
                  <a:pt x="218" y="14"/>
                  <a:pt x="218" y="24"/>
                </a:cubicBezTo>
                <a:cubicBezTo>
                  <a:pt x="145" y="24"/>
                  <a:pt x="73" y="24"/>
                  <a:pt x="0" y="24"/>
                </a:cubicBezTo>
                <a:cubicBezTo>
                  <a:pt x="0" y="22"/>
                  <a:pt x="0" y="20"/>
                  <a:pt x="0" y="18"/>
                </a:cubicBezTo>
                <a:cubicBezTo>
                  <a:pt x="24" y="18"/>
                  <a:pt x="47" y="18"/>
                  <a:pt x="71" y="18"/>
                </a:cubicBezTo>
                <a:cubicBezTo>
                  <a:pt x="95" y="17"/>
                  <a:pt x="120" y="17"/>
                  <a:pt x="144" y="14"/>
                </a:cubicBezTo>
                <a:cubicBezTo>
                  <a:pt x="168" y="11"/>
                  <a:pt x="192" y="5"/>
                  <a:pt x="21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150100" y="2374900"/>
            <a:ext cx="258762" cy="242888"/>
          </a:xfrm>
          <a:custGeom>
            <a:avLst/>
            <a:gdLst>
              <a:gd name="T0" fmla="*/ 20 w 54"/>
              <a:gd name="T1" fmla="*/ 51 h 51"/>
              <a:gd name="T2" fmla="*/ 0 w 54"/>
              <a:gd name="T3" fmla="*/ 30 h 51"/>
              <a:gd name="T4" fmla="*/ 30 w 54"/>
              <a:gd name="T5" fmla="*/ 14 h 51"/>
              <a:gd name="T6" fmla="*/ 33 w 54"/>
              <a:gd name="T7" fmla="*/ 0 h 51"/>
              <a:gd name="T8" fmla="*/ 25 w 54"/>
              <a:gd name="T9" fmla="*/ 10 h 51"/>
              <a:gd name="T10" fmla="*/ 44 w 54"/>
              <a:gd name="T11" fmla="*/ 30 h 51"/>
              <a:gd name="T12" fmla="*/ 54 w 54"/>
              <a:gd name="T13" fmla="*/ 22 h 51"/>
              <a:gd name="T14" fmla="*/ 38 w 54"/>
              <a:gd name="T15" fmla="*/ 22 h 51"/>
              <a:gd name="T16" fmla="*/ 20 w 54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1">
                <a:moveTo>
                  <a:pt x="20" y="51"/>
                </a:moveTo>
                <a:cubicBezTo>
                  <a:pt x="13" y="44"/>
                  <a:pt x="6" y="37"/>
                  <a:pt x="0" y="30"/>
                </a:cubicBezTo>
                <a:cubicBezTo>
                  <a:pt x="8" y="25"/>
                  <a:pt x="17" y="21"/>
                  <a:pt x="30" y="14"/>
                </a:cubicBezTo>
                <a:cubicBezTo>
                  <a:pt x="30" y="13"/>
                  <a:pt x="31" y="6"/>
                  <a:pt x="33" y="0"/>
                </a:cubicBezTo>
                <a:cubicBezTo>
                  <a:pt x="30" y="3"/>
                  <a:pt x="28" y="6"/>
                  <a:pt x="25" y="10"/>
                </a:cubicBezTo>
                <a:cubicBezTo>
                  <a:pt x="32" y="16"/>
                  <a:pt x="38" y="23"/>
                  <a:pt x="44" y="30"/>
                </a:cubicBezTo>
                <a:cubicBezTo>
                  <a:pt x="47" y="27"/>
                  <a:pt x="51" y="25"/>
                  <a:pt x="54" y="22"/>
                </a:cubicBezTo>
                <a:cubicBezTo>
                  <a:pt x="48" y="22"/>
                  <a:pt x="41" y="22"/>
                  <a:pt x="38" y="22"/>
                </a:cubicBezTo>
                <a:cubicBezTo>
                  <a:pt x="31" y="33"/>
                  <a:pt x="26" y="42"/>
                  <a:pt x="20" y="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2">
            <a:extLst>
              <a:ext uri="{FF2B5EF4-FFF2-40B4-BE49-F238E27FC236}">
                <a16:creationId xmlns:a16="http://schemas.microsoft.com/office/drawing/2014/main" xmlns="" id="{46B2F439-8415-4DE8-85D3-BD829D94A83A}"/>
              </a:ext>
            </a:extLst>
          </p:cNvPr>
          <p:cNvSpPr/>
          <p:nvPr/>
        </p:nvSpPr>
        <p:spPr>
          <a:xfrm>
            <a:off x="4043524" y="3988684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xmlns="" id="{C9DCD53F-DE9F-4216-8021-D6781169438C}"/>
              </a:ext>
            </a:extLst>
          </p:cNvPr>
          <p:cNvSpPr/>
          <p:nvPr/>
        </p:nvSpPr>
        <p:spPr>
          <a:xfrm>
            <a:off x="945558" y="3988684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xmlns="" id="{C533C0E8-6B35-4981-A428-E806884C2E83}"/>
              </a:ext>
            </a:extLst>
          </p:cNvPr>
          <p:cNvGrpSpPr/>
          <p:nvPr/>
        </p:nvGrpSpPr>
        <p:grpSpPr>
          <a:xfrm>
            <a:off x="1644614" y="3856249"/>
            <a:ext cx="2412029" cy="895838"/>
            <a:chOff x="3131840" y="2220255"/>
            <a:chExt cx="3096344" cy="895838"/>
          </a:xfrm>
        </p:grpSpPr>
        <p:sp>
          <p:nvSpPr>
            <p:cNvPr id="35" name="TextBox 5">
              <a:extLst>
                <a:ext uri="{FF2B5EF4-FFF2-40B4-BE49-F238E27FC236}">
                  <a16:creationId xmlns:a16="http://schemas.microsoft.com/office/drawing/2014/main" xmlns="" id="{D2C7779A-EF63-4036-B273-BD0C359E370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xmlns="" id="{F5BF2EFC-FCB5-4D3C-A61D-88950267C37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xmlns="" id="{A4B099C6-36D6-406C-B313-1DFB0F809241}"/>
              </a:ext>
            </a:extLst>
          </p:cNvPr>
          <p:cNvGrpSpPr/>
          <p:nvPr/>
        </p:nvGrpSpPr>
        <p:grpSpPr>
          <a:xfrm>
            <a:off x="4742580" y="3856249"/>
            <a:ext cx="2412029" cy="895838"/>
            <a:chOff x="3131840" y="2220255"/>
            <a:chExt cx="3096344" cy="895838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xmlns="" id="{3F81A4DA-4CA2-40FD-84D2-715ED7EF8764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xmlns="" id="{B7E1C667-445C-40EB-B402-766B334F68D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0" name="Oval 10">
            <a:extLst>
              <a:ext uri="{FF2B5EF4-FFF2-40B4-BE49-F238E27FC236}">
                <a16:creationId xmlns:a16="http://schemas.microsoft.com/office/drawing/2014/main" xmlns="" id="{921FF0E3-E552-4197-B6CB-B18A2D6D6AEC}"/>
              </a:ext>
            </a:extLst>
          </p:cNvPr>
          <p:cNvSpPr/>
          <p:nvPr/>
        </p:nvSpPr>
        <p:spPr>
          <a:xfrm>
            <a:off x="4043524" y="5161970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1" name="Oval 11">
            <a:extLst>
              <a:ext uri="{FF2B5EF4-FFF2-40B4-BE49-F238E27FC236}">
                <a16:creationId xmlns:a16="http://schemas.microsoft.com/office/drawing/2014/main" xmlns="" id="{DBEBF686-8AC0-4FEF-939A-2BCFA0500049}"/>
              </a:ext>
            </a:extLst>
          </p:cNvPr>
          <p:cNvSpPr/>
          <p:nvPr/>
        </p:nvSpPr>
        <p:spPr>
          <a:xfrm>
            <a:off x="945558" y="5161970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xmlns="" id="{E786BDCB-1573-4AD9-B08A-044DCD9ED820}"/>
              </a:ext>
            </a:extLst>
          </p:cNvPr>
          <p:cNvGrpSpPr/>
          <p:nvPr/>
        </p:nvGrpSpPr>
        <p:grpSpPr>
          <a:xfrm>
            <a:off x="1644614" y="5029534"/>
            <a:ext cx="2412029" cy="895838"/>
            <a:chOff x="3131840" y="2220255"/>
            <a:chExt cx="3096344" cy="895838"/>
          </a:xfrm>
        </p:grpSpPr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xmlns="" id="{3838F3BF-1B26-40C9-92AA-62AE3434D0F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xmlns="" id="{DEEE6165-C734-46E8-8101-7E6EE604EE6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5" name="Group 15">
            <a:extLst>
              <a:ext uri="{FF2B5EF4-FFF2-40B4-BE49-F238E27FC236}">
                <a16:creationId xmlns:a16="http://schemas.microsoft.com/office/drawing/2014/main" xmlns="" id="{7FEEB962-5BC9-4139-AA46-CFDD2C271904}"/>
              </a:ext>
            </a:extLst>
          </p:cNvPr>
          <p:cNvGrpSpPr/>
          <p:nvPr/>
        </p:nvGrpSpPr>
        <p:grpSpPr>
          <a:xfrm>
            <a:off x="4742580" y="5029534"/>
            <a:ext cx="2412029" cy="895838"/>
            <a:chOff x="3131840" y="2220255"/>
            <a:chExt cx="3096344" cy="895838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xmlns="" id="{93237616-3C6E-4364-85CA-3B53AE5561FF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17">
              <a:extLst>
                <a:ext uri="{FF2B5EF4-FFF2-40B4-BE49-F238E27FC236}">
                  <a16:creationId xmlns:a16="http://schemas.microsoft.com/office/drawing/2014/main" xmlns="" id="{FADC42AB-B679-4E65-B045-61755A20DF0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8" name="Round Same Side Corner Rectangle 11">
            <a:extLst>
              <a:ext uri="{FF2B5EF4-FFF2-40B4-BE49-F238E27FC236}">
                <a16:creationId xmlns:a16="http://schemas.microsoft.com/office/drawing/2014/main" xmlns="" id="{07C2A3B5-1C03-4963-8EF8-FA48D121399B}"/>
              </a:ext>
            </a:extLst>
          </p:cNvPr>
          <p:cNvSpPr>
            <a:spLocks noChangeAspect="1"/>
          </p:cNvSpPr>
          <p:nvPr/>
        </p:nvSpPr>
        <p:spPr>
          <a:xfrm>
            <a:off x="1116933" y="533114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Rounded Rectangle 36">
            <a:extLst>
              <a:ext uri="{FF2B5EF4-FFF2-40B4-BE49-F238E27FC236}">
                <a16:creationId xmlns:a16="http://schemas.microsoft.com/office/drawing/2014/main" xmlns="" id="{9720635A-85B8-4B2C-97D0-FE2240856DB5}"/>
              </a:ext>
            </a:extLst>
          </p:cNvPr>
          <p:cNvSpPr/>
          <p:nvPr/>
        </p:nvSpPr>
        <p:spPr>
          <a:xfrm>
            <a:off x="1114732" y="415785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Rounded Rectangle 1">
            <a:extLst>
              <a:ext uri="{FF2B5EF4-FFF2-40B4-BE49-F238E27FC236}">
                <a16:creationId xmlns:a16="http://schemas.microsoft.com/office/drawing/2014/main" xmlns="" id="{773F6C5A-5997-4681-9081-57AFC27DD592}"/>
              </a:ext>
            </a:extLst>
          </p:cNvPr>
          <p:cNvSpPr>
            <a:spLocks noChangeAspect="1"/>
          </p:cNvSpPr>
          <p:nvPr/>
        </p:nvSpPr>
        <p:spPr>
          <a:xfrm>
            <a:off x="4233979" y="415786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xmlns="" id="{78F26C9D-DA79-4DD7-AB01-84BEB8A71299}"/>
              </a:ext>
            </a:extLst>
          </p:cNvPr>
          <p:cNvSpPr/>
          <p:nvPr/>
        </p:nvSpPr>
        <p:spPr>
          <a:xfrm rot="20700000">
            <a:off x="4200403" y="533845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2" name="Group 24">
            <a:extLst>
              <a:ext uri="{FF2B5EF4-FFF2-40B4-BE49-F238E27FC236}">
                <a16:creationId xmlns:a16="http://schemas.microsoft.com/office/drawing/2014/main" xmlns="" id="{E66422EC-A884-457F-9EA1-5094B8558755}"/>
              </a:ext>
            </a:extLst>
          </p:cNvPr>
          <p:cNvGrpSpPr/>
          <p:nvPr/>
        </p:nvGrpSpPr>
        <p:grpSpPr>
          <a:xfrm>
            <a:off x="1108574" y="2542641"/>
            <a:ext cx="4412587" cy="890327"/>
            <a:chOff x="2079598" y="4257726"/>
            <a:chExt cx="2262901" cy="890327"/>
          </a:xfrm>
        </p:grpSpPr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xmlns="" id="{871E8C26-2347-4662-ABD5-078056E81C0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xmlns="" id="{2F3B0EFD-CED0-4F2C-BC0D-849B1A3C407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3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70826" y="216317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Investigation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Infografia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524750" y="2863851"/>
            <a:ext cx="4656138" cy="3727450"/>
          </a:xfrm>
          <a:custGeom>
            <a:avLst/>
            <a:gdLst>
              <a:gd name="T0" fmla="*/ 165 w 434"/>
              <a:gd name="T1" fmla="*/ 156 h 347"/>
              <a:gd name="T2" fmla="*/ 139 w 434"/>
              <a:gd name="T3" fmla="*/ 166 h 347"/>
              <a:gd name="T4" fmla="*/ 93 w 434"/>
              <a:gd name="T5" fmla="*/ 168 h 347"/>
              <a:gd name="T6" fmla="*/ 62 w 434"/>
              <a:gd name="T7" fmla="*/ 162 h 347"/>
              <a:gd name="T8" fmla="*/ 57 w 434"/>
              <a:gd name="T9" fmla="*/ 162 h 347"/>
              <a:gd name="T10" fmla="*/ 13 w 434"/>
              <a:gd name="T11" fmla="*/ 162 h 347"/>
              <a:gd name="T12" fmla="*/ 11 w 434"/>
              <a:gd name="T13" fmla="*/ 162 h 347"/>
              <a:gd name="T14" fmla="*/ 0 w 434"/>
              <a:gd name="T15" fmla="*/ 149 h 347"/>
              <a:gd name="T16" fmla="*/ 30 w 434"/>
              <a:gd name="T17" fmla="*/ 145 h 347"/>
              <a:gd name="T18" fmla="*/ 54 w 434"/>
              <a:gd name="T19" fmla="*/ 140 h 347"/>
              <a:gd name="T20" fmla="*/ 83 w 434"/>
              <a:gd name="T21" fmla="*/ 140 h 347"/>
              <a:gd name="T22" fmla="*/ 137 w 434"/>
              <a:gd name="T23" fmla="*/ 98 h 347"/>
              <a:gd name="T24" fmla="*/ 147 w 434"/>
              <a:gd name="T25" fmla="*/ 66 h 347"/>
              <a:gd name="T26" fmla="*/ 143 w 434"/>
              <a:gd name="T27" fmla="*/ 45 h 347"/>
              <a:gd name="T28" fmla="*/ 129 w 434"/>
              <a:gd name="T29" fmla="*/ 0 h 347"/>
              <a:gd name="T30" fmla="*/ 169 w 434"/>
              <a:gd name="T31" fmla="*/ 29 h 347"/>
              <a:gd name="T32" fmla="*/ 189 w 434"/>
              <a:gd name="T33" fmla="*/ 30 h 347"/>
              <a:gd name="T34" fmla="*/ 191 w 434"/>
              <a:gd name="T35" fmla="*/ 71 h 347"/>
              <a:gd name="T36" fmla="*/ 227 w 434"/>
              <a:gd name="T37" fmla="*/ 128 h 347"/>
              <a:gd name="T38" fmla="*/ 256 w 434"/>
              <a:gd name="T39" fmla="*/ 139 h 347"/>
              <a:gd name="T40" fmla="*/ 269 w 434"/>
              <a:gd name="T41" fmla="*/ 156 h 347"/>
              <a:gd name="T42" fmla="*/ 286 w 434"/>
              <a:gd name="T43" fmla="*/ 185 h 347"/>
              <a:gd name="T44" fmla="*/ 317 w 434"/>
              <a:gd name="T45" fmla="*/ 210 h 347"/>
              <a:gd name="T46" fmla="*/ 347 w 434"/>
              <a:gd name="T47" fmla="*/ 224 h 347"/>
              <a:gd name="T48" fmla="*/ 370 w 434"/>
              <a:gd name="T49" fmla="*/ 239 h 347"/>
              <a:gd name="T50" fmla="*/ 389 w 434"/>
              <a:gd name="T51" fmla="*/ 270 h 347"/>
              <a:gd name="T52" fmla="*/ 427 w 434"/>
              <a:gd name="T53" fmla="*/ 303 h 347"/>
              <a:gd name="T54" fmla="*/ 434 w 434"/>
              <a:gd name="T55" fmla="*/ 311 h 347"/>
              <a:gd name="T56" fmla="*/ 424 w 434"/>
              <a:gd name="T57" fmla="*/ 314 h 347"/>
              <a:gd name="T58" fmla="*/ 391 w 434"/>
              <a:gd name="T59" fmla="*/ 294 h 347"/>
              <a:gd name="T60" fmla="*/ 373 w 434"/>
              <a:gd name="T61" fmla="*/ 265 h 347"/>
              <a:gd name="T62" fmla="*/ 334 w 434"/>
              <a:gd name="T63" fmla="*/ 233 h 347"/>
              <a:gd name="T64" fmla="*/ 314 w 434"/>
              <a:gd name="T65" fmla="*/ 222 h 347"/>
              <a:gd name="T66" fmla="*/ 266 w 434"/>
              <a:gd name="T67" fmla="*/ 183 h 347"/>
              <a:gd name="T68" fmla="*/ 265 w 434"/>
              <a:gd name="T69" fmla="*/ 195 h 347"/>
              <a:gd name="T70" fmla="*/ 271 w 434"/>
              <a:gd name="T71" fmla="*/ 231 h 347"/>
              <a:gd name="T72" fmla="*/ 283 w 434"/>
              <a:gd name="T73" fmla="*/ 248 h 347"/>
              <a:gd name="T74" fmla="*/ 329 w 434"/>
              <a:gd name="T75" fmla="*/ 312 h 347"/>
              <a:gd name="T76" fmla="*/ 321 w 434"/>
              <a:gd name="T77" fmla="*/ 335 h 347"/>
              <a:gd name="T78" fmla="*/ 305 w 434"/>
              <a:gd name="T79" fmla="*/ 345 h 347"/>
              <a:gd name="T80" fmla="*/ 290 w 434"/>
              <a:gd name="T81" fmla="*/ 344 h 347"/>
              <a:gd name="T82" fmla="*/ 287 w 434"/>
              <a:gd name="T83" fmla="*/ 329 h 347"/>
              <a:gd name="T84" fmla="*/ 293 w 434"/>
              <a:gd name="T85" fmla="*/ 318 h 347"/>
              <a:gd name="T86" fmla="*/ 272 w 434"/>
              <a:gd name="T87" fmla="*/ 296 h 347"/>
              <a:gd name="T88" fmla="*/ 251 w 434"/>
              <a:gd name="T89" fmla="*/ 275 h 347"/>
              <a:gd name="T90" fmla="*/ 225 w 434"/>
              <a:gd name="T91" fmla="*/ 237 h 347"/>
              <a:gd name="T92" fmla="*/ 182 w 434"/>
              <a:gd name="T93" fmla="*/ 217 h 347"/>
              <a:gd name="T94" fmla="*/ 176 w 434"/>
              <a:gd name="T95" fmla="*/ 220 h 347"/>
              <a:gd name="T96" fmla="*/ 147 w 434"/>
              <a:gd name="T97" fmla="*/ 269 h 347"/>
              <a:gd name="T98" fmla="*/ 146 w 434"/>
              <a:gd name="T99" fmla="*/ 314 h 347"/>
              <a:gd name="T100" fmla="*/ 127 w 434"/>
              <a:gd name="T101" fmla="*/ 329 h 347"/>
              <a:gd name="T102" fmla="*/ 94 w 434"/>
              <a:gd name="T103" fmla="*/ 324 h 347"/>
              <a:gd name="T104" fmla="*/ 83 w 434"/>
              <a:gd name="T105" fmla="*/ 313 h 347"/>
              <a:gd name="T106" fmla="*/ 93 w 434"/>
              <a:gd name="T107" fmla="*/ 301 h 347"/>
              <a:gd name="T108" fmla="*/ 106 w 434"/>
              <a:gd name="T109" fmla="*/ 297 h 347"/>
              <a:gd name="T110" fmla="*/ 114 w 434"/>
              <a:gd name="T111" fmla="*/ 211 h 347"/>
              <a:gd name="T112" fmla="*/ 135 w 434"/>
              <a:gd name="T113" fmla="*/ 191 h 347"/>
              <a:gd name="T114" fmla="*/ 167 w 434"/>
              <a:gd name="T115" fmla="*/ 160 h 347"/>
              <a:gd name="T116" fmla="*/ 165 w 434"/>
              <a:gd name="T117" fmla="*/ 156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4" h="347">
                <a:moveTo>
                  <a:pt x="165" y="156"/>
                </a:moveTo>
                <a:cubicBezTo>
                  <a:pt x="156" y="159"/>
                  <a:pt x="146" y="161"/>
                  <a:pt x="139" y="166"/>
                </a:cubicBezTo>
                <a:cubicBezTo>
                  <a:pt x="123" y="179"/>
                  <a:pt x="108" y="174"/>
                  <a:pt x="93" y="168"/>
                </a:cubicBezTo>
                <a:cubicBezTo>
                  <a:pt x="82" y="164"/>
                  <a:pt x="73" y="157"/>
                  <a:pt x="62" y="162"/>
                </a:cubicBezTo>
                <a:cubicBezTo>
                  <a:pt x="60" y="163"/>
                  <a:pt x="58" y="163"/>
                  <a:pt x="57" y="162"/>
                </a:cubicBezTo>
                <a:cubicBezTo>
                  <a:pt x="42" y="148"/>
                  <a:pt x="28" y="162"/>
                  <a:pt x="13" y="162"/>
                </a:cubicBezTo>
                <a:cubicBezTo>
                  <a:pt x="12" y="162"/>
                  <a:pt x="12" y="162"/>
                  <a:pt x="11" y="162"/>
                </a:cubicBezTo>
                <a:cubicBezTo>
                  <a:pt x="8" y="158"/>
                  <a:pt x="4" y="154"/>
                  <a:pt x="0" y="149"/>
                </a:cubicBezTo>
                <a:cubicBezTo>
                  <a:pt x="11" y="148"/>
                  <a:pt x="21" y="147"/>
                  <a:pt x="30" y="145"/>
                </a:cubicBezTo>
                <a:cubicBezTo>
                  <a:pt x="38" y="144"/>
                  <a:pt x="46" y="141"/>
                  <a:pt x="54" y="140"/>
                </a:cubicBezTo>
                <a:cubicBezTo>
                  <a:pt x="63" y="139"/>
                  <a:pt x="73" y="138"/>
                  <a:pt x="83" y="140"/>
                </a:cubicBezTo>
                <a:cubicBezTo>
                  <a:pt x="118" y="147"/>
                  <a:pt x="134" y="134"/>
                  <a:pt x="137" y="98"/>
                </a:cubicBezTo>
                <a:cubicBezTo>
                  <a:pt x="138" y="87"/>
                  <a:pt x="142" y="76"/>
                  <a:pt x="147" y="66"/>
                </a:cubicBezTo>
                <a:cubicBezTo>
                  <a:pt x="151" y="57"/>
                  <a:pt x="151" y="50"/>
                  <a:pt x="143" y="45"/>
                </a:cubicBezTo>
                <a:cubicBezTo>
                  <a:pt x="126" y="34"/>
                  <a:pt x="128" y="18"/>
                  <a:pt x="129" y="0"/>
                </a:cubicBezTo>
                <a:cubicBezTo>
                  <a:pt x="148" y="4"/>
                  <a:pt x="164" y="8"/>
                  <a:pt x="169" y="29"/>
                </a:cubicBezTo>
                <a:cubicBezTo>
                  <a:pt x="175" y="29"/>
                  <a:pt x="180" y="29"/>
                  <a:pt x="189" y="30"/>
                </a:cubicBezTo>
                <a:cubicBezTo>
                  <a:pt x="173" y="45"/>
                  <a:pt x="182" y="58"/>
                  <a:pt x="191" y="71"/>
                </a:cubicBezTo>
                <a:cubicBezTo>
                  <a:pt x="203" y="90"/>
                  <a:pt x="214" y="109"/>
                  <a:pt x="227" y="128"/>
                </a:cubicBezTo>
                <a:cubicBezTo>
                  <a:pt x="233" y="137"/>
                  <a:pt x="241" y="144"/>
                  <a:pt x="256" y="139"/>
                </a:cubicBezTo>
                <a:cubicBezTo>
                  <a:pt x="265" y="136"/>
                  <a:pt x="270" y="149"/>
                  <a:pt x="269" y="156"/>
                </a:cubicBezTo>
                <a:cubicBezTo>
                  <a:pt x="266" y="171"/>
                  <a:pt x="276" y="177"/>
                  <a:pt x="286" y="185"/>
                </a:cubicBezTo>
                <a:cubicBezTo>
                  <a:pt x="296" y="193"/>
                  <a:pt x="306" y="203"/>
                  <a:pt x="317" y="210"/>
                </a:cubicBezTo>
                <a:cubicBezTo>
                  <a:pt x="326" y="216"/>
                  <a:pt x="337" y="219"/>
                  <a:pt x="347" y="224"/>
                </a:cubicBezTo>
                <a:cubicBezTo>
                  <a:pt x="355" y="229"/>
                  <a:pt x="364" y="232"/>
                  <a:pt x="370" y="239"/>
                </a:cubicBezTo>
                <a:cubicBezTo>
                  <a:pt x="378" y="248"/>
                  <a:pt x="383" y="260"/>
                  <a:pt x="389" y="270"/>
                </a:cubicBezTo>
                <a:cubicBezTo>
                  <a:pt x="397" y="286"/>
                  <a:pt x="408" y="299"/>
                  <a:pt x="427" y="303"/>
                </a:cubicBezTo>
                <a:cubicBezTo>
                  <a:pt x="430" y="304"/>
                  <a:pt x="432" y="308"/>
                  <a:pt x="434" y="311"/>
                </a:cubicBezTo>
                <a:cubicBezTo>
                  <a:pt x="431" y="312"/>
                  <a:pt x="426" y="315"/>
                  <a:pt x="424" y="314"/>
                </a:cubicBezTo>
                <a:cubicBezTo>
                  <a:pt x="413" y="308"/>
                  <a:pt x="401" y="302"/>
                  <a:pt x="391" y="294"/>
                </a:cubicBezTo>
                <a:cubicBezTo>
                  <a:pt x="383" y="286"/>
                  <a:pt x="379" y="275"/>
                  <a:pt x="373" y="265"/>
                </a:cubicBezTo>
                <a:cubicBezTo>
                  <a:pt x="365" y="248"/>
                  <a:pt x="355" y="235"/>
                  <a:pt x="334" y="233"/>
                </a:cubicBezTo>
                <a:cubicBezTo>
                  <a:pt x="327" y="232"/>
                  <a:pt x="320" y="226"/>
                  <a:pt x="314" y="222"/>
                </a:cubicBezTo>
                <a:cubicBezTo>
                  <a:pt x="298" y="210"/>
                  <a:pt x="283" y="197"/>
                  <a:pt x="266" y="183"/>
                </a:cubicBezTo>
                <a:cubicBezTo>
                  <a:pt x="265" y="188"/>
                  <a:pt x="264" y="192"/>
                  <a:pt x="265" y="195"/>
                </a:cubicBezTo>
                <a:cubicBezTo>
                  <a:pt x="266" y="207"/>
                  <a:pt x="267" y="220"/>
                  <a:pt x="271" y="231"/>
                </a:cubicBezTo>
                <a:cubicBezTo>
                  <a:pt x="272" y="237"/>
                  <a:pt x="278" y="244"/>
                  <a:pt x="283" y="248"/>
                </a:cubicBezTo>
                <a:cubicBezTo>
                  <a:pt x="307" y="263"/>
                  <a:pt x="320" y="286"/>
                  <a:pt x="329" y="312"/>
                </a:cubicBezTo>
                <a:cubicBezTo>
                  <a:pt x="333" y="322"/>
                  <a:pt x="331" y="329"/>
                  <a:pt x="321" y="335"/>
                </a:cubicBezTo>
                <a:cubicBezTo>
                  <a:pt x="316" y="338"/>
                  <a:pt x="311" y="343"/>
                  <a:pt x="305" y="345"/>
                </a:cubicBezTo>
                <a:cubicBezTo>
                  <a:pt x="300" y="346"/>
                  <a:pt x="293" y="347"/>
                  <a:pt x="290" y="344"/>
                </a:cubicBezTo>
                <a:cubicBezTo>
                  <a:pt x="287" y="342"/>
                  <a:pt x="286" y="334"/>
                  <a:pt x="287" y="329"/>
                </a:cubicBezTo>
                <a:cubicBezTo>
                  <a:pt x="287" y="325"/>
                  <a:pt x="291" y="321"/>
                  <a:pt x="293" y="318"/>
                </a:cubicBezTo>
                <a:cubicBezTo>
                  <a:pt x="286" y="310"/>
                  <a:pt x="279" y="303"/>
                  <a:pt x="272" y="296"/>
                </a:cubicBezTo>
                <a:cubicBezTo>
                  <a:pt x="266" y="289"/>
                  <a:pt x="259" y="281"/>
                  <a:pt x="251" y="275"/>
                </a:cubicBezTo>
                <a:cubicBezTo>
                  <a:pt x="237" y="266"/>
                  <a:pt x="229" y="253"/>
                  <a:pt x="225" y="237"/>
                </a:cubicBezTo>
                <a:cubicBezTo>
                  <a:pt x="216" y="206"/>
                  <a:pt x="211" y="204"/>
                  <a:pt x="182" y="217"/>
                </a:cubicBezTo>
                <a:cubicBezTo>
                  <a:pt x="180" y="218"/>
                  <a:pt x="178" y="219"/>
                  <a:pt x="176" y="220"/>
                </a:cubicBezTo>
                <a:cubicBezTo>
                  <a:pt x="149" y="232"/>
                  <a:pt x="145" y="239"/>
                  <a:pt x="147" y="269"/>
                </a:cubicBezTo>
                <a:cubicBezTo>
                  <a:pt x="147" y="284"/>
                  <a:pt x="147" y="299"/>
                  <a:pt x="146" y="314"/>
                </a:cubicBezTo>
                <a:cubicBezTo>
                  <a:pt x="145" y="328"/>
                  <a:pt x="141" y="331"/>
                  <a:pt x="127" y="329"/>
                </a:cubicBezTo>
                <a:cubicBezTo>
                  <a:pt x="116" y="327"/>
                  <a:pt x="105" y="327"/>
                  <a:pt x="94" y="324"/>
                </a:cubicBezTo>
                <a:cubicBezTo>
                  <a:pt x="90" y="323"/>
                  <a:pt x="83" y="317"/>
                  <a:pt x="83" y="313"/>
                </a:cubicBezTo>
                <a:cubicBezTo>
                  <a:pt x="83" y="309"/>
                  <a:pt x="89" y="304"/>
                  <a:pt x="93" y="301"/>
                </a:cubicBezTo>
                <a:cubicBezTo>
                  <a:pt x="97" y="298"/>
                  <a:pt x="102" y="298"/>
                  <a:pt x="106" y="297"/>
                </a:cubicBezTo>
                <a:cubicBezTo>
                  <a:pt x="98" y="267"/>
                  <a:pt x="106" y="238"/>
                  <a:pt x="114" y="211"/>
                </a:cubicBezTo>
                <a:cubicBezTo>
                  <a:pt x="117" y="203"/>
                  <a:pt x="127" y="195"/>
                  <a:pt x="135" y="191"/>
                </a:cubicBezTo>
                <a:cubicBezTo>
                  <a:pt x="151" y="185"/>
                  <a:pt x="158" y="172"/>
                  <a:pt x="167" y="160"/>
                </a:cubicBezTo>
                <a:cubicBezTo>
                  <a:pt x="166" y="159"/>
                  <a:pt x="165" y="157"/>
                  <a:pt x="165" y="1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931275" y="2660651"/>
            <a:ext cx="1490663" cy="1728788"/>
          </a:xfrm>
          <a:custGeom>
            <a:avLst/>
            <a:gdLst>
              <a:gd name="T0" fmla="*/ 63 w 139"/>
              <a:gd name="T1" fmla="*/ 45 h 161"/>
              <a:gd name="T2" fmla="*/ 34 w 139"/>
              <a:gd name="T3" fmla="*/ 33 h 161"/>
              <a:gd name="T4" fmla="*/ 0 w 139"/>
              <a:gd name="T5" fmla="*/ 12 h 161"/>
              <a:gd name="T6" fmla="*/ 17 w 139"/>
              <a:gd name="T7" fmla="*/ 1 h 161"/>
              <a:gd name="T8" fmla="*/ 42 w 139"/>
              <a:gd name="T9" fmla="*/ 13 h 161"/>
              <a:gd name="T10" fmla="*/ 64 w 139"/>
              <a:gd name="T11" fmla="*/ 44 h 161"/>
              <a:gd name="T12" fmla="*/ 95 w 139"/>
              <a:gd name="T13" fmla="*/ 55 h 161"/>
              <a:gd name="T14" fmla="*/ 130 w 139"/>
              <a:gd name="T15" fmla="*/ 116 h 161"/>
              <a:gd name="T16" fmla="*/ 131 w 139"/>
              <a:gd name="T17" fmla="*/ 147 h 161"/>
              <a:gd name="T18" fmla="*/ 104 w 139"/>
              <a:gd name="T19" fmla="*/ 151 h 161"/>
              <a:gd name="T20" fmla="*/ 78 w 139"/>
              <a:gd name="T21" fmla="*/ 115 h 161"/>
              <a:gd name="T22" fmla="*/ 61 w 139"/>
              <a:gd name="T23" fmla="*/ 86 h 161"/>
              <a:gd name="T24" fmla="*/ 63 w 139"/>
              <a:gd name="T25" fmla="*/ 4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61">
                <a:moveTo>
                  <a:pt x="63" y="45"/>
                </a:moveTo>
                <a:cubicBezTo>
                  <a:pt x="49" y="47"/>
                  <a:pt x="42" y="43"/>
                  <a:pt x="34" y="33"/>
                </a:cubicBezTo>
                <a:cubicBezTo>
                  <a:pt x="27" y="23"/>
                  <a:pt x="13" y="20"/>
                  <a:pt x="0" y="12"/>
                </a:cubicBezTo>
                <a:cubicBezTo>
                  <a:pt x="1" y="6"/>
                  <a:pt x="9" y="3"/>
                  <a:pt x="17" y="1"/>
                </a:cubicBezTo>
                <a:cubicBezTo>
                  <a:pt x="27" y="0"/>
                  <a:pt x="36" y="4"/>
                  <a:pt x="42" y="13"/>
                </a:cubicBezTo>
                <a:cubicBezTo>
                  <a:pt x="49" y="24"/>
                  <a:pt x="57" y="34"/>
                  <a:pt x="64" y="44"/>
                </a:cubicBezTo>
                <a:cubicBezTo>
                  <a:pt x="84" y="38"/>
                  <a:pt x="86" y="39"/>
                  <a:pt x="95" y="55"/>
                </a:cubicBezTo>
                <a:cubicBezTo>
                  <a:pt x="106" y="76"/>
                  <a:pt x="118" y="96"/>
                  <a:pt x="130" y="116"/>
                </a:cubicBezTo>
                <a:cubicBezTo>
                  <a:pt x="136" y="126"/>
                  <a:pt x="139" y="136"/>
                  <a:pt x="131" y="147"/>
                </a:cubicBezTo>
                <a:cubicBezTo>
                  <a:pt x="122" y="158"/>
                  <a:pt x="112" y="161"/>
                  <a:pt x="104" y="151"/>
                </a:cubicBezTo>
                <a:cubicBezTo>
                  <a:pt x="95" y="139"/>
                  <a:pt x="86" y="127"/>
                  <a:pt x="78" y="115"/>
                </a:cubicBezTo>
                <a:cubicBezTo>
                  <a:pt x="71" y="105"/>
                  <a:pt x="67" y="95"/>
                  <a:pt x="61" y="86"/>
                </a:cubicBezTo>
                <a:cubicBezTo>
                  <a:pt x="51" y="73"/>
                  <a:pt x="51" y="60"/>
                  <a:pt x="63" y="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40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6">
            <a:extLst>
              <a:ext uri="{FF2B5EF4-FFF2-40B4-BE49-F238E27FC236}">
                <a16:creationId xmlns="" xmlns:a16="http://schemas.microsoft.com/office/drawing/2014/main" id="{63D51CED-19D5-4A03-9B50-E987733B8969}"/>
              </a:ext>
            </a:extLst>
          </p:cNvPr>
          <p:cNvGrpSpPr/>
          <p:nvPr/>
        </p:nvGrpSpPr>
        <p:grpSpPr>
          <a:xfrm>
            <a:off x="432385" y="3921823"/>
            <a:ext cx="2361875" cy="1135337"/>
            <a:chOff x="1343487" y="1612564"/>
            <a:chExt cx="2361875" cy="1135337"/>
          </a:xfrm>
        </p:grpSpPr>
        <p:sp>
          <p:nvSpPr>
            <p:cNvPr id="106" name="TextBox 17">
              <a:extLst>
                <a:ext uri="{FF2B5EF4-FFF2-40B4-BE49-F238E27FC236}">
                  <a16:creationId xmlns="" xmlns:a16="http://schemas.microsoft.com/office/drawing/2014/main" id="{216D4231-4432-408D-BCFE-BFC6D247D4D0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07" name="TextBox 18">
              <a:extLst>
                <a:ext uri="{FF2B5EF4-FFF2-40B4-BE49-F238E27FC236}">
                  <a16:creationId xmlns="" xmlns:a16="http://schemas.microsoft.com/office/drawing/2014/main" id="{A5F5D535-467D-4E51-A587-3EC432CF3F2B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08" name="Group 19">
            <a:extLst>
              <a:ext uri="{FF2B5EF4-FFF2-40B4-BE49-F238E27FC236}">
                <a16:creationId xmlns="" xmlns:a16="http://schemas.microsoft.com/office/drawing/2014/main" id="{80EF3567-8B11-4DA8-8361-6CC5B72BCBE6}"/>
              </a:ext>
            </a:extLst>
          </p:cNvPr>
          <p:cNvGrpSpPr/>
          <p:nvPr/>
        </p:nvGrpSpPr>
        <p:grpSpPr>
          <a:xfrm>
            <a:off x="9425993" y="4242492"/>
            <a:ext cx="2286862" cy="1135337"/>
            <a:chOff x="1343487" y="1612564"/>
            <a:chExt cx="2361875" cy="1135337"/>
          </a:xfrm>
        </p:grpSpPr>
        <p:sp>
          <p:nvSpPr>
            <p:cNvPr id="109" name="TextBox 20">
              <a:extLst>
                <a:ext uri="{FF2B5EF4-FFF2-40B4-BE49-F238E27FC236}">
                  <a16:creationId xmlns="" xmlns:a16="http://schemas.microsoft.com/office/drawing/2014/main" id="{E1C51592-C39F-46CE-BB25-8E4BCBBD5DE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10" name="TextBox 21">
              <a:extLst>
                <a:ext uri="{FF2B5EF4-FFF2-40B4-BE49-F238E27FC236}">
                  <a16:creationId xmlns="" xmlns:a16="http://schemas.microsoft.com/office/drawing/2014/main" id="{A4DDC65E-879E-4674-85FE-0C2E97FD25A7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22">
            <a:extLst>
              <a:ext uri="{FF2B5EF4-FFF2-40B4-BE49-F238E27FC236}">
                <a16:creationId xmlns="" xmlns:a16="http://schemas.microsoft.com/office/drawing/2014/main" id="{D18E6B93-8F8D-4B55-8932-6D2D16075340}"/>
              </a:ext>
            </a:extLst>
          </p:cNvPr>
          <p:cNvGrpSpPr/>
          <p:nvPr/>
        </p:nvGrpSpPr>
        <p:grpSpPr>
          <a:xfrm>
            <a:off x="9425993" y="5529999"/>
            <a:ext cx="2286862" cy="1135337"/>
            <a:chOff x="1343487" y="1612564"/>
            <a:chExt cx="2361875" cy="1135337"/>
          </a:xfrm>
        </p:grpSpPr>
        <p:sp>
          <p:nvSpPr>
            <p:cNvPr id="112" name="TextBox 23">
              <a:extLst>
                <a:ext uri="{FF2B5EF4-FFF2-40B4-BE49-F238E27FC236}">
                  <a16:creationId xmlns="" xmlns:a16="http://schemas.microsoft.com/office/drawing/2014/main" id="{0C423AA2-3B4D-48B0-8645-A684C2D3778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rgbClr val="73503F"/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13" name="TextBox 24">
              <a:extLst>
                <a:ext uri="{FF2B5EF4-FFF2-40B4-BE49-F238E27FC236}">
                  <a16:creationId xmlns="" xmlns:a16="http://schemas.microsoft.com/office/drawing/2014/main" id="{6C8D3CE9-6048-4EFC-B924-85EA7A7DAD09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25">
            <a:extLst>
              <a:ext uri="{FF2B5EF4-FFF2-40B4-BE49-F238E27FC236}">
                <a16:creationId xmlns="" xmlns:a16="http://schemas.microsoft.com/office/drawing/2014/main" id="{B716D0F7-45EA-412A-A282-446D1BC17A9F}"/>
              </a:ext>
            </a:extLst>
          </p:cNvPr>
          <p:cNvGrpSpPr/>
          <p:nvPr/>
        </p:nvGrpSpPr>
        <p:grpSpPr>
          <a:xfrm>
            <a:off x="432386" y="5209330"/>
            <a:ext cx="2361875" cy="1135337"/>
            <a:chOff x="1343487" y="1612564"/>
            <a:chExt cx="2361875" cy="1135337"/>
          </a:xfrm>
        </p:grpSpPr>
        <p:sp>
          <p:nvSpPr>
            <p:cNvPr id="115" name="TextBox 26">
              <a:extLst>
                <a:ext uri="{FF2B5EF4-FFF2-40B4-BE49-F238E27FC236}">
                  <a16:creationId xmlns="" xmlns:a16="http://schemas.microsoft.com/office/drawing/2014/main" id="{57142CF7-D554-4D4E-B44A-165563D33AC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16" name="TextBox 27">
              <a:extLst>
                <a:ext uri="{FF2B5EF4-FFF2-40B4-BE49-F238E27FC236}">
                  <a16:creationId xmlns="" xmlns:a16="http://schemas.microsoft.com/office/drawing/2014/main" id="{3EB66AF7-F044-4B35-893B-8D3A787375B5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27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28" name="Group 16">
            <a:extLst>
              <a:ext uri="{FF2B5EF4-FFF2-40B4-BE49-F238E27FC236}">
                <a16:creationId xmlns="" xmlns:a16="http://schemas.microsoft.com/office/drawing/2014/main" id="{63D51CED-19D5-4A03-9B50-E987733B8969}"/>
              </a:ext>
            </a:extLst>
          </p:cNvPr>
          <p:cNvGrpSpPr/>
          <p:nvPr/>
        </p:nvGrpSpPr>
        <p:grpSpPr>
          <a:xfrm>
            <a:off x="1409846" y="1602036"/>
            <a:ext cx="2361875" cy="1135337"/>
            <a:chOff x="1343487" y="1612564"/>
            <a:chExt cx="2361875" cy="1135337"/>
          </a:xfrm>
        </p:grpSpPr>
        <p:sp>
          <p:nvSpPr>
            <p:cNvPr id="29" name="TextBox 17">
              <a:extLst>
                <a:ext uri="{FF2B5EF4-FFF2-40B4-BE49-F238E27FC236}">
                  <a16:creationId xmlns="" xmlns:a16="http://schemas.microsoft.com/office/drawing/2014/main" id="{216D4231-4432-408D-BCFE-BFC6D247D4D0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0" name="TextBox 18">
              <a:extLst>
                <a:ext uri="{FF2B5EF4-FFF2-40B4-BE49-F238E27FC236}">
                  <a16:creationId xmlns="" xmlns:a16="http://schemas.microsoft.com/office/drawing/2014/main" id="{A5F5D535-467D-4E51-A587-3EC432CF3F2B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="" xmlns:a16="http://schemas.microsoft.com/office/drawing/2014/main" id="{B716D0F7-45EA-412A-A282-446D1BC17A9F}"/>
              </a:ext>
            </a:extLst>
          </p:cNvPr>
          <p:cNvGrpSpPr/>
          <p:nvPr/>
        </p:nvGrpSpPr>
        <p:grpSpPr>
          <a:xfrm>
            <a:off x="432385" y="2797129"/>
            <a:ext cx="2361875" cy="1135337"/>
            <a:chOff x="1343487" y="1612564"/>
            <a:chExt cx="2361875" cy="1135337"/>
          </a:xfrm>
        </p:grpSpPr>
        <p:sp>
          <p:nvSpPr>
            <p:cNvPr id="32" name="TextBox 26">
              <a:extLst>
                <a:ext uri="{FF2B5EF4-FFF2-40B4-BE49-F238E27FC236}">
                  <a16:creationId xmlns="" xmlns:a16="http://schemas.microsoft.com/office/drawing/2014/main" id="{57142CF7-D554-4D4E-B44A-165563D33AC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3" name="TextBox 27">
              <a:extLst>
                <a:ext uri="{FF2B5EF4-FFF2-40B4-BE49-F238E27FC236}">
                  <a16:creationId xmlns="" xmlns:a16="http://schemas.microsoft.com/office/drawing/2014/main" id="{3EB66AF7-F044-4B35-893B-8D3A787375B5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9">
            <a:extLst>
              <a:ext uri="{FF2B5EF4-FFF2-40B4-BE49-F238E27FC236}">
                <a16:creationId xmlns="" xmlns:a16="http://schemas.microsoft.com/office/drawing/2014/main" id="{80EF3567-8B11-4DA8-8361-6CC5B72BCBE6}"/>
              </a:ext>
            </a:extLst>
          </p:cNvPr>
          <p:cNvGrpSpPr/>
          <p:nvPr/>
        </p:nvGrpSpPr>
        <p:grpSpPr>
          <a:xfrm>
            <a:off x="8772288" y="1678121"/>
            <a:ext cx="2286862" cy="1135337"/>
            <a:chOff x="1343487" y="1612564"/>
            <a:chExt cx="2361875" cy="1135337"/>
          </a:xfrm>
        </p:grpSpPr>
        <p:sp>
          <p:nvSpPr>
            <p:cNvPr id="35" name="TextBox 20">
              <a:extLst>
                <a:ext uri="{FF2B5EF4-FFF2-40B4-BE49-F238E27FC236}">
                  <a16:creationId xmlns="" xmlns:a16="http://schemas.microsoft.com/office/drawing/2014/main" id="{E1C51592-C39F-46CE-BB25-8E4BCBBD5DE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6" name="TextBox 21">
              <a:extLst>
                <a:ext uri="{FF2B5EF4-FFF2-40B4-BE49-F238E27FC236}">
                  <a16:creationId xmlns="" xmlns:a16="http://schemas.microsoft.com/office/drawing/2014/main" id="{A4DDC65E-879E-4674-85FE-0C2E97FD25A7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2">
            <a:extLst>
              <a:ext uri="{FF2B5EF4-FFF2-40B4-BE49-F238E27FC236}">
                <a16:creationId xmlns="" xmlns:a16="http://schemas.microsoft.com/office/drawing/2014/main" id="{D18E6B93-8F8D-4B55-8932-6D2D16075340}"/>
              </a:ext>
            </a:extLst>
          </p:cNvPr>
          <p:cNvGrpSpPr/>
          <p:nvPr/>
        </p:nvGrpSpPr>
        <p:grpSpPr>
          <a:xfrm>
            <a:off x="9425993" y="2889543"/>
            <a:ext cx="2286862" cy="1135337"/>
            <a:chOff x="1343487" y="1612564"/>
            <a:chExt cx="2361875" cy="1135337"/>
          </a:xfrm>
        </p:grpSpPr>
        <p:sp>
          <p:nvSpPr>
            <p:cNvPr id="38" name="TextBox 23">
              <a:extLst>
                <a:ext uri="{FF2B5EF4-FFF2-40B4-BE49-F238E27FC236}">
                  <a16:creationId xmlns="" xmlns:a16="http://schemas.microsoft.com/office/drawing/2014/main" id="{0C423AA2-3B4D-48B0-8645-A684C2D3778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rgbClr val="73503F"/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9" name="TextBox 24">
              <a:extLst>
                <a:ext uri="{FF2B5EF4-FFF2-40B4-BE49-F238E27FC236}">
                  <a16:creationId xmlns="" xmlns:a16="http://schemas.microsoft.com/office/drawing/2014/main" id="{6C8D3CE9-6048-4EFC-B924-85EA7A7DAD09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 Template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3927476" y="3805238"/>
            <a:ext cx="2540000" cy="2778125"/>
          </a:xfrm>
          <a:custGeom>
            <a:avLst/>
            <a:gdLst>
              <a:gd name="T0" fmla="*/ 88 w 175"/>
              <a:gd name="T1" fmla="*/ 85 h 191"/>
              <a:gd name="T2" fmla="*/ 90 w 175"/>
              <a:gd name="T3" fmla="*/ 46 h 191"/>
              <a:gd name="T4" fmla="*/ 89 w 175"/>
              <a:gd name="T5" fmla="*/ 43 h 191"/>
              <a:gd name="T6" fmla="*/ 75 w 175"/>
              <a:gd name="T7" fmla="*/ 38 h 191"/>
              <a:gd name="T8" fmla="*/ 70 w 175"/>
              <a:gd name="T9" fmla="*/ 84 h 191"/>
              <a:gd name="T10" fmla="*/ 85 w 175"/>
              <a:gd name="T11" fmla="*/ 169 h 191"/>
              <a:gd name="T12" fmla="*/ 62 w 175"/>
              <a:gd name="T13" fmla="*/ 175 h 191"/>
              <a:gd name="T14" fmla="*/ 41 w 175"/>
              <a:gd name="T15" fmla="*/ 92 h 191"/>
              <a:gd name="T16" fmla="*/ 9 w 175"/>
              <a:gd name="T17" fmla="*/ 169 h 191"/>
              <a:gd name="T18" fmla="*/ 17 w 175"/>
              <a:gd name="T19" fmla="*/ 45 h 191"/>
              <a:gd name="T20" fmla="*/ 0 w 175"/>
              <a:gd name="T21" fmla="*/ 43 h 191"/>
              <a:gd name="T22" fmla="*/ 9 w 175"/>
              <a:gd name="T23" fmla="*/ 6 h 191"/>
              <a:gd name="T24" fmla="*/ 23 w 175"/>
              <a:gd name="T25" fmla="*/ 11 h 191"/>
              <a:gd name="T26" fmla="*/ 17 w 175"/>
              <a:gd name="T27" fmla="*/ 31 h 191"/>
              <a:gd name="T28" fmla="*/ 44 w 175"/>
              <a:gd name="T29" fmla="*/ 7 h 191"/>
              <a:gd name="T30" fmla="*/ 65 w 175"/>
              <a:gd name="T31" fmla="*/ 10 h 191"/>
              <a:gd name="T32" fmla="*/ 102 w 175"/>
              <a:gd name="T33" fmla="*/ 29 h 191"/>
              <a:gd name="T34" fmla="*/ 143 w 175"/>
              <a:gd name="T35" fmla="*/ 45 h 191"/>
              <a:gd name="T36" fmla="*/ 147 w 175"/>
              <a:gd name="T37" fmla="*/ 44 h 191"/>
              <a:gd name="T38" fmla="*/ 172 w 175"/>
              <a:gd name="T39" fmla="*/ 119 h 191"/>
              <a:gd name="T40" fmla="*/ 160 w 175"/>
              <a:gd name="T41" fmla="*/ 113 h 191"/>
              <a:gd name="T42" fmla="*/ 140 w 175"/>
              <a:gd name="T43" fmla="*/ 61 h 191"/>
              <a:gd name="T44" fmla="*/ 133 w 175"/>
              <a:gd name="T45" fmla="*/ 96 h 191"/>
              <a:gd name="T46" fmla="*/ 141 w 175"/>
              <a:gd name="T47" fmla="*/ 107 h 191"/>
              <a:gd name="T48" fmla="*/ 143 w 175"/>
              <a:gd name="T49" fmla="*/ 117 h 191"/>
              <a:gd name="T50" fmla="*/ 163 w 175"/>
              <a:gd name="T51" fmla="*/ 128 h 191"/>
              <a:gd name="T52" fmla="*/ 159 w 175"/>
              <a:gd name="T53" fmla="*/ 156 h 191"/>
              <a:gd name="T54" fmla="*/ 149 w 175"/>
              <a:gd name="T55" fmla="*/ 158 h 191"/>
              <a:gd name="T56" fmla="*/ 155 w 175"/>
              <a:gd name="T57" fmla="*/ 168 h 191"/>
              <a:gd name="T58" fmla="*/ 135 w 175"/>
              <a:gd name="T59" fmla="*/ 189 h 191"/>
              <a:gd name="T60" fmla="*/ 139 w 175"/>
              <a:gd name="T61" fmla="*/ 141 h 191"/>
              <a:gd name="T62" fmla="*/ 121 w 175"/>
              <a:gd name="T63" fmla="*/ 120 h 191"/>
              <a:gd name="T64" fmla="*/ 126 w 175"/>
              <a:gd name="T65" fmla="*/ 130 h 191"/>
              <a:gd name="T66" fmla="*/ 115 w 175"/>
              <a:gd name="T67" fmla="*/ 182 h 191"/>
              <a:gd name="T68" fmla="*/ 93 w 175"/>
              <a:gd name="T69" fmla="*/ 173 h 191"/>
              <a:gd name="T70" fmla="*/ 103 w 175"/>
              <a:gd name="T71" fmla="*/ 138 h 191"/>
              <a:gd name="T72" fmla="*/ 81 w 175"/>
              <a:gd name="T73" fmla="*/ 91 h 191"/>
              <a:gd name="T74" fmla="*/ 91 w 175"/>
              <a:gd name="T75" fmla="*/ 86 h 191"/>
              <a:gd name="T76" fmla="*/ 51 w 175"/>
              <a:gd name="T77" fmla="*/ 21 h 191"/>
              <a:gd name="T78" fmla="*/ 60 w 175"/>
              <a:gd name="T79" fmla="*/ 13 h 191"/>
              <a:gd name="T80" fmla="*/ 29 w 175"/>
              <a:gd name="T81" fmla="*/ 38 h 191"/>
              <a:gd name="T82" fmla="*/ 45 w 175"/>
              <a:gd name="T83" fmla="*/ 36 h 191"/>
              <a:gd name="T84" fmla="*/ 29 w 175"/>
              <a:gd name="T85" fmla="*/ 38 h 191"/>
              <a:gd name="T86" fmla="*/ 55 w 175"/>
              <a:gd name="T87" fmla="*/ 37 h 191"/>
              <a:gd name="T88" fmla="*/ 70 w 175"/>
              <a:gd name="T89" fmla="*/ 4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5" h="191">
                <a:moveTo>
                  <a:pt x="91" y="86"/>
                </a:moveTo>
                <a:cubicBezTo>
                  <a:pt x="89" y="86"/>
                  <a:pt x="89" y="85"/>
                  <a:pt x="88" y="85"/>
                </a:cubicBezTo>
                <a:cubicBezTo>
                  <a:pt x="83" y="82"/>
                  <a:pt x="83" y="82"/>
                  <a:pt x="84" y="76"/>
                </a:cubicBezTo>
                <a:cubicBezTo>
                  <a:pt x="86" y="66"/>
                  <a:pt x="88" y="56"/>
                  <a:pt x="90" y="46"/>
                </a:cubicBezTo>
                <a:cubicBezTo>
                  <a:pt x="91" y="45"/>
                  <a:pt x="90" y="44"/>
                  <a:pt x="90" y="43"/>
                </a:cubicBezTo>
                <a:cubicBezTo>
                  <a:pt x="90" y="43"/>
                  <a:pt x="89" y="43"/>
                  <a:pt x="89" y="43"/>
                </a:cubicBezTo>
                <a:cubicBezTo>
                  <a:pt x="88" y="46"/>
                  <a:pt x="87" y="49"/>
                  <a:pt x="86" y="54"/>
                </a:cubicBezTo>
                <a:cubicBezTo>
                  <a:pt x="83" y="48"/>
                  <a:pt x="79" y="44"/>
                  <a:pt x="75" y="38"/>
                </a:cubicBezTo>
                <a:cubicBezTo>
                  <a:pt x="74" y="45"/>
                  <a:pt x="73" y="51"/>
                  <a:pt x="73" y="57"/>
                </a:cubicBezTo>
                <a:cubicBezTo>
                  <a:pt x="72" y="66"/>
                  <a:pt x="70" y="75"/>
                  <a:pt x="70" y="84"/>
                </a:cubicBezTo>
                <a:cubicBezTo>
                  <a:pt x="70" y="89"/>
                  <a:pt x="71" y="95"/>
                  <a:pt x="72" y="101"/>
                </a:cubicBezTo>
                <a:cubicBezTo>
                  <a:pt x="76" y="124"/>
                  <a:pt x="81" y="146"/>
                  <a:pt x="85" y="169"/>
                </a:cubicBezTo>
                <a:cubicBezTo>
                  <a:pt x="85" y="170"/>
                  <a:pt x="85" y="170"/>
                  <a:pt x="85" y="171"/>
                </a:cubicBezTo>
                <a:cubicBezTo>
                  <a:pt x="77" y="173"/>
                  <a:pt x="70" y="174"/>
                  <a:pt x="62" y="175"/>
                </a:cubicBezTo>
                <a:cubicBezTo>
                  <a:pt x="57" y="148"/>
                  <a:pt x="52" y="120"/>
                  <a:pt x="47" y="93"/>
                </a:cubicBezTo>
                <a:cubicBezTo>
                  <a:pt x="45" y="93"/>
                  <a:pt x="43" y="92"/>
                  <a:pt x="41" y="92"/>
                </a:cubicBezTo>
                <a:cubicBezTo>
                  <a:pt x="38" y="119"/>
                  <a:pt x="35" y="145"/>
                  <a:pt x="32" y="172"/>
                </a:cubicBezTo>
                <a:cubicBezTo>
                  <a:pt x="24" y="171"/>
                  <a:pt x="17" y="170"/>
                  <a:pt x="9" y="169"/>
                </a:cubicBezTo>
                <a:cubicBezTo>
                  <a:pt x="14" y="126"/>
                  <a:pt x="18" y="83"/>
                  <a:pt x="23" y="39"/>
                </a:cubicBezTo>
                <a:cubicBezTo>
                  <a:pt x="21" y="41"/>
                  <a:pt x="19" y="43"/>
                  <a:pt x="17" y="45"/>
                </a:cubicBezTo>
                <a:cubicBezTo>
                  <a:pt x="16" y="47"/>
                  <a:pt x="14" y="48"/>
                  <a:pt x="12" y="49"/>
                </a:cubicBezTo>
                <a:cubicBezTo>
                  <a:pt x="6" y="52"/>
                  <a:pt x="0" y="49"/>
                  <a:pt x="0" y="43"/>
                </a:cubicBezTo>
                <a:cubicBezTo>
                  <a:pt x="0" y="39"/>
                  <a:pt x="0" y="36"/>
                  <a:pt x="1" y="32"/>
                </a:cubicBezTo>
                <a:cubicBezTo>
                  <a:pt x="3" y="24"/>
                  <a:pt x="6" y="15"/>
                  <a:pt x="9" y="6"/>
                </a:cubicBezTo>
                <a:cubicBezTo>
                  <a:pt x="10" y="2"/>
                  <a:pt x="15" y="0"/>
                  <a:pt x="19" y="1"/>
                </a:cubicBezTo>
                <a:cubicBezTo>
                  <a:pt x="23" y="3"/>
                  <a:pt x="25" y="7"/>
                  <a:pt x="23" y="11"/>
                </a:cubicBezTo>
                <a:cubicBezTo>
                  <a:pt x="22" y="16"/>
                  <a:pt x="20" y="22"/>
                  <a:pt x="18" y="27"/>
                </a:cubicBezTo>
                <a:cubicBezTo>
                  <a:pt x="18" y="28"/>
                  <a:pt x="18" y="29"/>
                  <a:pt x="17" y="31"/>
                </a:cubicBezTo>
                <a:cubicBezTo>
                  <a:pt x="21" y="29"/>
                  <a:pt x="26" y="9"/>
                  <a:pt x="25" y="4"/>
                </a:cubicBezTo>
                <a:cubicBezTo>
                  <a:pt x="32" y="5"/>
                  <a:pt x="38" y="3"/>
                  <a:pt x="44" y="7"/>
                </a:cubicBezTo>
                <a:cubicBezTo>
                  <a:pt x="49" y="10"/>
                  <a:pt x="54" y="11"/>
                  <a:pt x="60" y="9"/>
                </a:cubicBezTo>
                <a:cubicBezTo>
                  <a:pt x="62" y="9"/>
                  <a:pt x="63" y="9"/>
                  <a:pt x="65" y="10"/>
                </a:cubicBezTo>
                <a:cubicBezTo>
                  <a:pt x="77" y="13"/>
                  <a:pt x="88" y="18"/>
                  <a:pt x="100" y="25"/>
                </a:cubicBezTo>
                <a:cubicBezTo>
                  <a:pt x="101" y="26"/>
                  <a:pt x="102" y="27"/>
                  <a:pt x="102" y="29"/>
                </a:cubicBezTo>
                <a:cubicBezTo>
                  <a:pt x="101" y="38"/>
                  <a:pt x="108" y="48"/>
                  <a:pt x="116" y="51"/>
                </a:cubicBezTo>
                <a:cubicBezTo>
                  <a:pt x="126" y="56"/>
                  <a:pt x="137" y="53"/>
                  <a:pt x="143" y="45"/>
                </a:cubicBezTo>
                <a:cubicBezTo>
                  <a:pt x="144" y="44"/>
                  <a:pt x="145" y="44"/>
                  <a:pt x="146" y="43"/>
                </a:cubicBezTo>
                <a:cubicBezTo>
                  <a:pt x="146" y="43"/>
                  <a:pt x="147" y="44"/>
                  <a:pt x="147" y="44"/>
                </a:cubicBezTo>
                <a:cubicBezTo>
                  <a:pt x="161" y="64"/>
                  <a:pt x="171" y="86"/>
                  <a:pt x="175" y="110"/>
                </a:cubicBezTo>
                <a:cubicBezTo>
                  <a:pt x="175" y="113"/>
                  <a:pt x="175" y="116"/>
                  <a:pt x="172" y="119"/>
                </a:cubicBezTo>
                <a:cubicBezTo>
                  <a:pt x="170" y="121"/>
                  <a:pt x="167" y="121"/>
                  <a:pt x="164" y="119"/>
                </a:cubicBezTo>
                <a:cubicBezTo>
                  <a:pt x="161" y="118"/>
                  <a:pt x="160" y="116"/>
                  <a:pt x="160" y="113"/>
                </a:cubicBezTo>
                <a:cubicBezTo>
                  <a:pt x="157" y="98"/>
                  <a:pt x="152" y="83"/>
                  <a:pt x="145" y="70"/>
                </a:cubicBezTo>
                <a:cubicBezTo>
                  <a:pt x="143" y="67"/>
                  <a:pt x="142" y="64"/>
                  <a:pt x="140" y="61"/>
                </a:cubicBezTo>
                <a:cubicBezTo>
                  <a:pt x="138" y="68"/>
                  <a:pt x="137" y="74"/>
                  <a:pt x="136" y="80"/>
                </a:cubicBezTo>
                <a:cubicBezTo>
                  <a:pt x="135" y="85"/>
                  <a:pt x="134" y="90"/>
                  <a:pt x="133" y="96"/>
                </a:cubicBezTo>
                <a:cubicBezTo>
                  <a:pt x="132" y="98"/>
                  <a:pt x="132" y="99"/>
                  <a:pt x="134" y="101"/>
                </a:cubicBezTo>
                <a:cubicBezTo>
                  <a:pt x="137" y="103"/>
                  <a:pt x="139" y="105"/>
                  <a:pt x="141" y="107"/>
                </a:cubicBezTo>
                <a:cubicBezTo>
                  <a:pt x="144" y="109"/>
                  <a:pt x="145" y="111"/>
                  <a:pt x="144" y="114"/>
                </a:cubicBezTo>
                <a:cubicBezTo>
                  <a:pt x="144" y="115"/>
                  <a:pt x="144" y="116"/>
                  <a:pt x="143" y="117"/>
                </a:cubicBezTo>
                <a:cubicBezTo>
                  <a:pt x="145" y="116"/>
                  <a:pt x="147" y="115"/>
                  <a:pt x="148" y="114"/>
                </a:cubicBezTo>
                <a:cubicBezTo>
                  <a:pt x="153" y="119"/>
                  <a:pt x="158" y="123"/>
                  <a:pt x="163" y="128"/>
                </a:cubicBezTo>
                <a:cubicBezTo>
                  <a:pt x="165" y="131"/>
                  <a:pt x="166" y="135"/>
                  <a:pt x="165" y="138"/>
                </a:cubicBezTo>
                <a:cubicBezTo>
                  <a:pt x="163" y="144"/>
                  <a:pt x="161" y="150"/>
                  <a:pt x="159" y="156"/>
                </a:cubicBezTo>
                <a:cubicBezTo>
                  <a:pt x="159" y="157"/>
                  <a:pt x="157" y="157"/>
                  <a:pt x="156" y="158"/>
                </a:cubicBezTo>
                <a:cubicBezTo>
                  <a:pt x="154" y="158"/>
                  <a:pt x="152" y="158"/>
                  <a:pt x="149" y="158"/>
                </a:cubicBezTo>
                <a:cubicBezTo>
                  <a:pt x="151" y="160"/>
                  <a:pt x="153" y="162"/>
                  <a:pt x="154" y="164"/>
                </a:cubicBezTo>
                <a:cubicBezTo>
                  <a:pt x="155" y="165"/>
                  <a:pt x="155" y="167"/>
                  <a:pt x="155" y="168"/>
                </a:cubicBezTo>
                <a:cubicBezTo>
                  <a:pt x="153" y="173"/>
                  <a:pt x="152" y="177"/>
                  <a:pt x="150" y="182"/>
                </a:cubicBezTo>
                <a:cubicBezTo>
                  <a:pt x="148" y="188"/>
                  <a:pt x="141" y="191"/>
                  <a:pt x="135" y="189"/>
                </a:cubicBezTo>
                <a:cubicBezTo>
                  <a:pt x="129" y="187"/>
                  <a:pt x="126" y="180"/>
                  <a:pt x="128" y="174"/>
                </a:cubicBezTo>
                <a:cubicBezTo>
                  <a:pt x="132" y="163"/>
                  <a:pt x="135" y="152"/>
                  <a:pt x="139" y="141"/>
                </a:cubicBezTo>
                <a:cubicBezTo>
                  <a:pt x="140" y="139"/>
                  <a:pt x="140" y="138"/>
                  <a:pt x="138" y="137"/>
                </a:cubicBezTo>
                <a:cubicBezTo>
                  <a:pt x="132" y="131"/>
                  <a:pt x="127" y="126"/>
                  <a:pt x="121" y="120"/>
                </a:cubicBezTo>
                <a:cubicBezTo>
                  <a:pt x="121" y="120"/>
                  <a:pt x="120" y="119"/>
                  <a:pt x="119" y="119"/>
                </a:cubicBezTo>
                <a:cubicBezTo>
                  <a:pt x="121" y="123"/>
                  <a:pt x="124" y="127"/>
                  <a:pt x="126" y="130"/>
                </a:cubicBezTo>
                <a:cubicBezTo>
                  <a:pt x="130" y="134"/>
                  <a:pt x="130" y="139"/>
                  <a:pt x="128" y="144"/>
                </a:cubicBezTo>
                <a:cubicBezTo>
                  <a:pt x="124" y="157"/>
                  <a:pt x="119" y="169"/>
                  <a:pt x="115" y="182"/>
                </a:cubicBezTo>
                <a:cubicBezTo>
                  <a:pt x="113" y="189"/>
                  <a:pt x="106" y="191"/>
                  <a:pt x="100" y="189"/>
                </a:cubicBezTo>
                <a:cubicBezTo>
                  <a:pt x="93" y="187"/>
                  <a:pt x="91" y="180"/>
                  <a:pt x="93" y="173"/>
                </a:cubicBezTo>
                <a:cubicBezTo>
                  <a:pt x="97" y="163"/>
                  <a:pt x="100" y="153"/>
                  <a:pt x="104" y="143"/>
                </a:cubicBezTo>
                <a:cubicBezTo>
                  <a:pt x="105" y="141"/>
                  <a:pt x="105" y="140"/>
                  <a:pt x="103" y="138"/>
                </a:cubicBezTo>
                <a:cubicBezTo>
                  <a:pt x="96" y="128"/>
                  <a:pt x="90" y="118"/>
                  <a:pt x="82" y="108"/>
                </a:cubicBezTo>
                <a:cubicBezTo>
                  <a:pt x="78" y="102"/>
                  <a:pt x="80" y="97"/>
                  <a:pt x="81" y="91"/>
                </a:cubicBezTo>
                <a:cubicBezTo>
                  <a:pt x="81" y="90"/>
                  <a:pt x="82" y="90"/>
                  <a:pt x="83" y="89"/>
                </a:cubicBezTo>
                <a:cubicBezTo>
                  <a:pt x="85" y="88"/>
                  <a:pt x="88" y="87"/>
                  <a:pt x="91" y="86"/>
                </a:cubicBezTo>
                <a:close/>
                <a:moveTo>
                  <a:pt x="45" y="11"/>
                </a:moveTo>
                <a:cubicBezTo>
                  <a:pt x="45" y="15"/>
                  <a:pt x="49" y="20"/>
                  <a:pt x="51" y="21"/>
                </a:cubicBezTo>
                <a:cubicBezTo>
                  <a:pt x="51" y="21"/>
                  <a:pt x="52" y="22"/>
                  <a:pt x="52" y="22"/>
                </a:cubicBezTo>
                <a:cubicBezTo>
                  <a:pt x="55" y="21"/>
                  <a:pt x="60" y="16"/>
                  <a:pt x="60" y="13"/>
                </a:cubicBezTo>
                <a:cubicBezTo>
                  <a:pt x="55" y="13"/>
                  <a:pt x="50" y="12"/>
                  <a:pt x="45" y="11"/>
                </a:cubicBezTo>
                <a:close/>
                <a:moveTo>
                  <a:pt x="29" y="38"/>
                </a:moveTo>
                <a:cubicBezTo>
                  <a:pt x="34" y="38"/>
                  <a:pt x="40" y="39"/>
                  <a:pt x="45" y="40"/>
                </a:cubicBezTo>
                <a:cubicBezTo>
                  <a:pt x="45" y="38"/>
                  <a:pt x="45" y="37"/>
                  <a:pt x="45" y="36"/>
                </a:cubicBezTo>
                <a:cubicBezTo>
                  <a:pt x="40" y="35"/>
                  <a:pt x="35" y="35"/>
                  <a:pt x="29" y="34"/>
                </a:cubicBezTo>
                <a:cubicBezTo>
                  <a:pt x="29" y="35"/>
                  <a:pt x="29" y="36"/>
                  <a:pt x="29" y="38"/>
                </a:cubicBezTo>
                <a:close/>
                <a:moveTo>
                  <a:pt x="71" y="39"/>
                </a:moveTo>
                <a:cubicBezTo>
                  <a:pt x="65" y="38"/>
                  <a:pt x="60" y="38"/>
                  <a:pt x="55" y="37"/>
                </a:cubicBezTo>
                <a:cubicBezTo>
                  <a:pt x="55" y="38"/>
                  <a:pt x="55" y="39"/>
                  <a:pt x="54" y="41"/>
                </a:cubicBezTo>
                <a:cubicBezTo>
                  <a:pt x="60" y="41"/>
                  <a:pt x="65" y="42"/>
                  <a:pt x="70" y="42"/>
                </a:cubicBezTo>
                <a:cubicBezTo>
                  <a:pt x="71" y="41"/>
                  <a:pt x="71" y="40"/>
                  <a:pt x="71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6816726" y="3311525"/>
            <a:ext cx="1800225" cy="2601913"/>
          </a:xfrm>
          <a:custGeom>
            <a:avLst/>
            <a:gdLst>
              <a:gd name="T0" fmla="*/ 74 w 124"/>
              <a:gd name="T1" fmla="*/ 89 h 179"/>
              <a:gd name="T2" fmla="*/ 69 w 124"/>
              <a:gd name="T3" fmla="*/ 179 h 179"/>
              <a:gd name="T4" fmla="*/ 43 w 124"/>
              <a:gd name="T5" fmla="*/ 149 h 179"/>
              <a:gd name="T6" fmla="*/ 57 w 124"/>
              <a:gd name="T7" fmla="*/ 101 h 179"/>
              <a:gd name="T8" fmla="*/ 47 w 124"/>
              <a:gd name="T9" fmla="*/ 91 h 179"/>
              <a:gd name="T10" fmla="*/ 43 w 124"/>
              <a:gd name="T11" fmla="*/ 28 h 179"/>
              <a:gd name="T12" fmla="*/ 44 w 124"/>
              <a:gd name="T13" fmla="*/ 93 h 179"/>
              <a:gd name="T14" fmla="*/ 55 w 124"/>
              <a:gd name="T15" fmla="*/ 104 h 179"/>
              <a:gd name="T16" fmla="*/ 55 w 124"/>
              <a:gd name="T17" fmla="*/ 146 h 179"/>
              <a:gd name="T18" fmla="*/ 0 w 124"/>
              <a:gd name="T19" fmla="*/ 104 h 179"/>
              <a:gd name="T20" fmla="*/ 11 w 124"/>
              <a:gd name="T21" fmla="*/ 93 h 179"/>
              <a:gd name="T22" fmla="*/ 19 w 124"/>
              <a:gd name="T23" fmla="*/ 86 h 179"/>
              <a:gd name="T24" fmla="*/ 32 w 124"/>
              <a:gd name="T25" fmla="*/ 12 h 179"/>
              <a:gd name="T26" fmla="*/ 67 w 124"/>
              <a:gd name="T27" fmla="*/ 7 h 179"/>
              <a:gd name="T28" fmla="*/ 78 w 124"/>
              <a:gd name="T29" fmla="*/ 3 h 179"/>
              <a:gd name="T30" fmla="*/ 89 w 124"/>
              <a:gd name="T31" fmla="*/ 1 h 179"/>
              <a:gd name="T32" fmla="*/ 122 w 124"/>
              <a:gd name="T33" fmla="*/ 41 h 179"/>
              <a:gd name="T34" fmla="*/ 119 w 124"/>
              <a:gd name="T35" fmla="*/ 100 h 179"/>
              <a:gd name="T36" fmla="*/ 106 w 124"/>
              <a:gd name="T37" fmla="*/ 93 h 179"/>
              <a:gd name="T38" fmla="*/ 102 w 124"/>
              <a:gd name="T39" fmla="*/ 32 h 179"/>
              <a:gd name="T40" fmla="*/ 100 w 124"/>
              <a:gd name="T41" fmla="*/ 31 h 179"/>
              <a:gd name="T42" fmla="*/ 100 w 124"/>
              <a:gd name="T43" fmla="*/ 176 h 179"/>
              <a:gd name="T44" fmla="*/ 74 w 124"/>
              <a:gd name="T45" fmla="*/ 179 h 179"/>
              <a:gd name="T46" fmla="*/ 41 w 124"/>
              <a:gd name="T47" fmla="*/ 125 h 179"/>
              <a:gd name="T48" fmla="*/ 14 w 124"/>
              <a:gd name="T49" fmla="*/ 124 h 179"/>
              <a:gd name="T50" fmla="*/ 39 w 124"/>
              <a:gd name="T51" fmla="*/ 97 h 179"/>
              <a:gd name="T52" fmla="*/ 22 w 124"/>
              <a:gd name="T53" fmla="*/ 100 h 179"/>
              <a:gd name="T54" fmla="*/ 16 w 124"/>
              <a:gd name="T55" fmla="*/ 103 h 179"/>
              <a:gd name="T56" fmla="*/ 39 w 124"/>
              <a:gd name="T57" fmla="*/ 97 h 179"/>
              <a:gd name="T58" fmla="*/ 66 w 124"/>
              <a:gd name="T59" fmla="*/ 30 h 179"/>
              <a:gd name="T60" fmla="*/ 48 w 124"/>
              <a:gd name="T61" fmla="*/ 27 h 179"/>
              <a:gd name="T62" fmla="*/ 94 w 124"/>
              <a:gd name="T63" fmla="*/ 27 h 179"/>
              <a:gd name="T64" fmla="*/ 76 w 124"/>
              <a:gd name="T65" fmla="*/ 30 h 179"/>
              <a:gd name="T66" fmla="*/ 94 w 124"/>
              <a:gd name="T67" fmla="*/ 2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" h="179">
                <a:moveTo>
                  <a:pt x="74" y="179"/>
                </a:moveTo>
                <a:cubicBezTo>
                  <a:pt x="74" y="149"/>
                  <a:pt x="74" y="119"/>
                  <a:pt x="74" y="89"/>
                </a:cubicBezTo>
                <a:cubicBezTo>
                  <a:pt x="72" y="89"/>
                  <a:pt x="71" y="89"/>
                  <a:pt x="69" y="89"/>
                </a:cubicBezTo>
                <a:cubicBezTo>
                  <a:pt x="69" y="119"/>
                  <a:pt x="69" y="149"/>
                  <a:pt x="69" y="179"/>
                </a:cubicBezTo>
                <a:cubicBezTo>
                  <a:pt x="60" y="179"/>
                  <a:pt x="52" y="179"/>
                  <a:pt x="43" y="179"/>
                </a:cubicBezTo>
                <a:cubicBezTo>
                  <a:pt x="43" y="169"/>
                  <a:pt x="43" y="159"/>
                  <a:pt x="43" y="149"/>
                </a:cubicBezTo>
                <a:cubicBezTo>
                  <a:pt x="48" y="149"/>
                  <a:pt x="52" y="149"/>
                  <a:pt x="57" y="149"/>
                </a:cubicBezTo>
                <a:cubicBezTo>
                  <a:pt x="57" y="133"/>
                  <a:pt x="57" y="117"/>
                  <a:pt x="57" y="101"/>
                </a:cubicBezTo>
                <a:cubicBezTo>
                  <a:pt x="54" y="101"/>
                  <a:pt x="50" y="101"/>
                  <a:pt x="47" y="101"/>
                </a:cubicBezTo>
                <a:cubicBezTo>
                  <a:pt x="47" y="97"/>
                  <a:pt x="47" y="94"/>
                  <a:pt x="47" y="91"/>
                </a:cubicBezTo>
                <a:cubicBezTo>
                  <a:pt x="45" y="91"/>
                  <a:pt x="44" y="91"/>
                  <a:pt x="43" y="91"/>
                </a:cubicBezTo>
                <a:cubicBezTo>
                  <a:pt x="43" y="70"/>
                  <a:pt x="43" y="49"/>
                  <a:pt x="43" y="28"/>
                </a:cubicBezTo>
                <a:cubicBezTo>
                  <a:pt x="37" y="34"/>
                  <a:pt x="33" y="78"/>
                  <a:pt x="36" y="93"/>
                </a:cubicBezTo>
                <a:cubicBezTo>
                  <a:pt x="39" y="93"/>
                  <a:pt x="41" y="93"/>
                  <a:pt x="44" y="93"/>
                </a:cubicBezTo>
                <a:cubicBezTo>
                  <a:pt x="44" y="97"/>
                  <a:pt x="44" y="100"/>
                  <a:pt x="44" y="104"/>
                </a:cubicBezTo>
                <a:cubicBezTo>
                  <a:pt x="48" y="104"/>
                  <a:pt x="51" y="104"/>
                  <a:pt x="55" y="104"/>
                </a:cubicBezTo>
                <a:cubicBezTo>
                  <a:pt x="55" y="104"/>
                  <a:pt x="55" y="105"/>
                  <a:pt x="55" y="105"/>
                </a:cubicBezTo>
                <a:cubicBezTo>
                  <a:pt x="55" y="119"/>
                  <a:pt x="55" y="132"/>
                  <a:pt x="55" y="146"/>
                </a:cubicBezTo>
                <a:cubicBezTo>
                  <a:pt x="37" y="146"/>
                  <a:pt x="19" y="146"/>
                  <a:pt x="0" y="146"/>
                </a:cubicBezTo>
                <a:cubicBezTo>
                  <a:pt x="0" y="132"/>
                  <a:pt x="0" y="118"/>
                  <a:pt x="0" y="104"/>
                </a:cubicBezTo>
                <a:cubicBezTo>
                  <a:pt x="4" y="104"/>
                  <a:pt x="7" y="104"/>
                  <a:pt x="11" y="104"/>
                </a:cubicBezTo>
                <a:cubicBezTo>
                  <a:pt x="11" y="100"/>
                  <a:pt x="11" y="97"/>
                  <a:pt x="11" y="93"/>
                </a:cubicBezTo>
                <a:cubicBezTo>
                  <a:pt x="14" y="93"/>
                  <a:pt x="16" y="93"/>
                  <a:pt x="19" y="93"/>
                </a:cubicBezTo>
                <a:cubicBezTo>
                  <a:pt x="19" y="91"/>
                  <a:pt x="19" y="88"/>
                  <a:pt x="19" y="86"/>
                </a:cubicBezTo>
                <a:cubicBezTo>
                  <a:pt x="18" y="67"/>
                  <a:pt x="18" y="48"/>
                  <a:pt x="24" y="29"/>
                </a:cubicBezTo>
                <a:cubicBezTo>
                  <a:pt x="25" y="23"/>
                  <a:pt x="28" y="17"/>
                  <a:pt x="32" y="12"/>
                </a:cubicBezTo>
                <a:cubicBezTo>
                  <a:pt x="36" y="4"/>
                  <a:pt x="43" y="0"/>
                  <a:pt x="53" y="1"/>
                </a:cubicBezTo>
                <a:cubicBezTo>
                  <a:pt x="59" y="1"/>
                  <a:pt x="64" y="0"/>
                  <a:pt x="67" y="7"/>
                </a:cubicBezTo>
                <a:cubicBezTo>
                  <a:pt x="68" y="8"/>
                  <a:pt x="70" y="9"/>
                  <a:pt x="71" y="10"/>
                </a:cubicBezTo>
                <a:cubicBezTo>
                  <a:pt x="74" y="8"/>
                  <a:pt x="76" y="5"/>
                  <a:pt x="78" y="3"/>
                </a:cubicBezTo>
                <a:cubicBezTo>
                  <a:pt x="79" y="1"/>
                  <a:pt x="80" y="1"/>
                  <a:pt x="82" y="1"/>
                </a:cubicBezTo>
                <a:cubicBezTo>
                  <a:pt x="84" y="1"/>
                  <a:pt x="87" y="1"/>
                  <a:pt x="89" y="1"/>
                </a:cubicBezTo>
                <a:cubicBezTo>
                  <a:pt x="99" y="0"/>
                  <a:pt x="106" y="4"/>
                  <a:pt x="111" y="12"/>
                </a:cubicBezTo>
                <a:cubicBezTo>
                  <a:pt x="117" y="21"/>
                  <a:pt x="120" y="31"/>
                  <a:pt x="122" y="41"/>
                </a:cubicBezTo>
                <a:cubicBezTo>
                  <a:pt x="124" y="58"/>
                  <a:pt x="124" y="76"/>
                  <a:pt x="123" y="93"/>
                </a:cubicBezTo>
                <a:cubicBezTo>
                  <a:pt x="123" y="96"/>
                  <a:pt x="122" y="99"/>
                  <a:pt x="119" y="100"/>
                </a:cubicBezTo>
                <a:cubicBezTo>
                  <a:pt x="117" y="102"/>
                  <a:pt x="114" y="102"/>
                  <a:pt x="111" y="101"/>
                </a:cubicBezTo>
                <a:cubicBezTo>
                  <a:pt x="108" y="99"/>
                  <a:pt x="106" y="96"/>
                  <a:pt x="106" y="93"/>
                </a:cubicBezTo>
                <a:cubicBezTo>
                  <a:pt x="107" y="85"/>
                  <a:pt x="107" y="78"/>
                  <a:pt x="107" y="70"/>
                </a:cubicBezTo>
                <a:cubicBezTo>
                  <a:pt x="107" y="57"/>
                  <a:pt x="106" y="44"/>
                  <a:pt x="102" y="32"/>
                </a:cubicBezTo>
                <a:cubicBezTo>
                  <a:pt x="102" y="31"/>
                  <a:pt x="101" y="29"/>
                  <a:pt x="100" y="28"/>
                </a:cubicBezTo>
                <a:cubicBezTo>
                  <a:pt x="100" y="29"/>
                  <a:pt x="100" y="30"/>
                  <a:pt x="100" y="31"/>
                </a:cubicBezTo>
                <a:cubicBezTo>
                  <a:pt x="100" y="48"/>
                  <a:pt x="100" y="65"/>
                  <a:pt x="100" y="82"/>
                </a:cubicBezTo>
                <a:cubicBezTo>
                  <a:pt x="100" y="113"/>
                  <a:pt x="100" y="144"/>
                  <a:pt x="100" y="176"/>
                </a:cubicBezTo>
                <a:cubicBezTo>
                  <a:pt x="100" y="178"/>
                  <a:pt x="99" y="179"/>
                  <a:pt x="97" y="179"/>
                </a:cubicBezTo>
                <a:cubicBezTo>
                  <a:pt x="89" y="179"/>
                  <a:pt x="82" y="179"/>
                  <a:pt x="74" y="179"/>
                </a:cubicBezTo>
                <a:close/>
                <a:moveTo>
                  <a:pt x="27" y="138"/>
                </a:moveTo>
                <a:cubicBezTo>
                  <a:pt x="35" y="138"/>
                  <a:pt x="41" y="132"/>
                  <a:pt x="41" y="125"/>
                </a:cubicBezTo>
                <a:cubicBezTo>
                  <a:pt x="41" y="117"/>
                  <a:pt x="35" y="111"/>
                  <a:pt x="27" y="111"/>
                </a:cubicBezTo>
                <a:cubicBezTo>
                  <a:pt x="20" y="111"/>
                  <a:pt x="14" y="117"/>
                  <a:pt x="14" y="124"/>
                </a:cubicBezTo>
                <a:cubicBezTo>
                  <a:pt x="14" y="132"/>
                  <a:pt x="20" y="138"/>
                  <a:pt x="27" y="138"/>
                </a:cubicBezTo>
                <a:close/>
                <a:moveTo>
                  <a:pt x="39" y="97"/>
                </a:moveTo>
                <a:cubicBezTo>
                  <a:pt x="36" y="98"/>
                  <a:pt x="34" y="99"/>
                  <a:pt x="33" y="100"/>
                </a:cubicBezTo>
                <a:cubicBezTo>
                  <a:pt x="29" y="102"/>
                  <a:pt x="25" y="102"/>
                  <a:pt x="22" y="100"/>
                </a:cubicBezTo>
                <a:cubicBezTo>
                  <a:pt x="20" y="98"/>
                  <a:pt x="18" y="98"/>
                  <a:pt x="16" y="99"/>
                </a:cubicBezTo>
                <a:cubicBezTo>
                  <a:pt x="16" y="100"/>
                  <a:pt x="16" y="102"/>
                  <a:pt x="16" y="103"/>
                </a:cubicBezTo>
                <a:cubicBezTo>
                  <a:pt x="24" y="103"/>
                  <a:pt x="31" y="103"/>
                  <a:pt x="39" y="103"/>
                </a:cubicBezTo>
                <a:cubicBezTo>
                  <a:pt x="39" y="102"/>
                  <a:pt x="39" y="100"/>
                  <a:pt x="39" y="97"/>
                </a:cubicBezTo>
                <a:close/>
                <a:moveTo>
                  <a:pt x="48" y="30"/>
                </a:moveTo>
                <a:cubicBezTo>
                  <a:pt x="54" y="30"/>
                  <a:pt x="60" y="30"/>
                  <a:pt x="66" y="30"/>
                </a:cubicBezTo>
                <a:cubicBezTo>
                  <a:pt x="66" y="29"/>
                  <a:pt x="66" y="28"/>
                  <a:pt x="66" y="27"/>
                </a:cubicBezTo>
                <a:cubicBezTo>
                  <a:pt x="60" y="27"/>
                  <a:pt x="54" y="27"/>
                  <a:pt x="48" y="27"/>
                </a:cubicBezTo>
                <a:cubicBezTo>
                  <a:pt x="48" y="28"/>
                  <a:pt x="48" y="29"/>
                  <a:pt x="48" y="30"/>
                </a:cubicBezTo>
                <a:close/>
                <a:moveTo>
                  <a:pt x="94" y="27"/>
                </a:moveTo>
                <a:cubicBezTo>
                  <a:pt x="88" y="27"/>
                  <a:pt x="82" y="27"/>
                  <a:pt x="76" y="27"/>
                </a:cubicBezTo>
                <a:cubicBezTo>
                  <a:pt x="76" y="28"/>
                  <a:pt x="76" y="29"/>
                  <a:pt x="76" y="30"/>
                </a:cubicBezTo>
                <a:cubicBezTo>
                  <a:pt x="83" y="30"/>
                  <a:pt x="88" y="30"/>
                  <a:pt x="94" y="30"/>
                </a:cubicBezTo>
                <a:cubicBezTo>
                  <a:pt x="94" y="29"/>
                  <a:pt x="94" y="28"/>
                  <a:pt x="94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469188" y="2497138"/>
            <a:ext cx="958850" cy="769938"/>
          </a:xfrm>
          <a:custGeom>
            <a:avLst/>
            <a:gdLst>
              <a:gd name="T0" fmla="*/ 23 w 66"/>
              <a:gd name="T1" fmla="*/ 21 h 53"/>
              <a:gd name="T2" fmla="*/ 50 w 66"/>
              <a:gd name="T3" fmla="*/ 30 h 53"/>
              <a:gd name="T4" fmla="*/ 35 w 66"/>
              <a:gd name="T5" fmla="*/ 49 h 53"/>
              <a:gd name="T6" fmla="*/ 10 w 66"/>
              <a:gd name="T7" fmla="*/ 44 h 53"/>
              <a:gd name="T8" fmla="*/ 8 w 66"/>
              <a:gd name="T9" fmla="*/ 11 h 53"/>
              <a:gd name="T10" fmla="*/ 41 w 66"/>
              <a:gd name="T11" fmla="*/ 8 h 53"/>
              <a:gd name="T12" fmla="*/ 46 w 66"/>
              <a:gd name="T13" fmla="*/ 10 h 53"/>
              <a:gd name="T14" fmla="*/ 64 w 66"/>
              <a:gd name="T15" fmla="*/ 14 h 53"/>
              <a:gd name="T16" fmla="*/ 66 w 66"/>
              <a:gd name="T17" fmla="*/ 18 h 53"/>
              <a:gd name="T18" fmla="*/ 64 w 66"/>
              <a:gd name="T19" fmla="*/ 21 h 53"/>
              <a:gd name="T20" fmla="*/ 47 w 66"/>
              <a:gd name="T21" fmla="*/ 25 h 53"/>
              <a:gd name="T22" fmla="*/ 23 w 66"/>
              <a:gd name="T23" fmla="*/ 2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6" h="53">
                <a:moveTo>
                  <a:pt x="23" y="21"/>
                </a:moveTo>
                <a:cubicBezTo>
                  <a:pt x="31" y="28"/>
                  <a:pt x="40" y="29"/>
                  <a:pt x="50" y="30"/>
                </a:cubicBezTo>
                <a:cubicBezTo>
                  <a:pt x="48" y="39"/>
                  <a:pt x="43" y="46"/>
                  <a:pt x="35" y="49"/>
                </a:cubicBezTo>
                <a:cubicBezTo>
                  <a:pt x="26" y="53"/>
                  <a:pt x="17" y="51"/>
                  <a:pt x="10" y="44"/>
                </a:cubicBezTo>
                <a:cubicBezTo>
                  <a:pt x="0" y="36"/>
                  <a:pt x="0" y="21"/>
                  <a:pt x="8" y="11"/>
                </a:cubicBezTo>
                <a:cubicBezTo>
                  <a:pt x="16" y="2"/>
                  <a:pt x="31" y="0"/>
                  <a:pt x="41" y="8"/>
                </a:cubicBezTo>
                <a:cubicBezTo>
                  <a:pt x="42" y="9"/>
                  <a:pt x="44" y="10"/>
                  <a:pt x="46" y="10"/>
                </a:cubicBezTo>
                <a:cubicBezTo>
                  <a:pt x="52" y="11"/>
                  <a:pt x="58" y="11"/>
                  <a:pt x="64" y="14"/>
                </a:cubicBezTo>
                <a:cubicBezTo>
                  <a:pt x="65" y="15"/>
                  <a:pt x="66" y="16"/>
                  <a:pt x="66" y="18"/>
                </a:cubicBezTo>
                <a:cubicBezTo>
                  <a:pt x="66" y="19"/>
                  <a:pt x="65" y="21"/>
                  <a:pt x="64" y="21"/>
                </a:cubicBezTo>
                <a:cubicBezTo>
                  <a:pt x="59" y="24"/>
                  <a:pt x="53" y="25"/>
                  <a:pt x="47" y="25"/>
                </a:cubicBezTo>
                <a:cubicBezTo>
                  <a:pt x="38" y="26"/>
                  <a:pt x="31" y="24"/>
                  <a:pt x="23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391026" y="3267075"/>
            <a:ext cx="885825" cy="654050"/>
          </a:xfrm>
          <a:custGeom>
            <a:avLst/>
            <a:gdLst>
              <a:gd name="T0" fmla="*/ 21 w 61"/>
              <a:gd name="T1" fmla="*/ 17 h 45"/>
              <a:gd name="T2" fmla="*/ 32 w 61"/>
              <a:gd name="T3" fmla="*/ 26 h 45"/>
              <a:gd name="T4" fmla="*/ 43 w 61"/>
              <a:gd name="T5" fmla="*/ 30 h 45"/>
              <a:gd name="T6" fmla="*/ 23 w 61"/>
              <a:gd name="T7" fmla="*/ 45 h 45"/>
              <a:gd name="T8" fmla="*/ 3 w 61"/>
              <a:gd name="T9" fmla="*/ 28 h 45"/>
              <a:gd name="T10" fmla="*/ 14 w 61"/>
              <a:gd name="T11" fmla="*/ 4 h 45"/>
              <a:gd name="T12" fmla="*/ 39 w 61"/>
              <a:gd name="T13" fmla="*/ 9 h 45"/>
              <a:gd name="T14" fmla="*/ 44 w 61"/>
              <a:gd name="T15" fmla="*/ 12 h 45"/>
              <a:gd name="T16" fmla="*/ 57 w 61"/>
              <a:gd name="T17" fmla="*/ 17 h 45"/>
              <a:gd name="T18" fmla="*/ 61 w 61"/>
              <a:gd name="T19" fmla="*/ 22 h 45"/>
              <a:gd name="T20" fmla="*/ 56 w 61"/>
              <a:gd name="T21" fmla="*/ 25 h 45"/>
              <a:gd name="T22" fmla="*/ 21 w 61"/>
              <a:gd name="T23" fmla="*/ 1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45">
                <a:moveTo>
                  <a:pt x="21" y="17"/>
                </a:moveTo>
                <a:cubicBezTo>
                  <a:pt x="24" y="21"/>
                  <a:pt x="28" y="24"/>
                  <a:pt x="32" y="26"/>
                </a:cubicBezTo>
                <a:cubicBezTo>
                  <a:pt x="35" y="27"/>
                  <a:pt x="39" y="29"/>
                  <a:pt x="43" y="30"/>
                </a:cubicBezTo>
                <a:cubicBezTo>
                  <a:pt x="41" y="39"/>
                  <a:pt x="32" y="45"/>
                  <a:pt x="23" y="45"/>
                </a:cubicBezTo>
                <a:cubicBezTo>
                  <a:pt x="13" y="44"/>
                  <a:pt x="5" y="38"/>
                  <a:pt x="3" y="28"/>
                </a:cubicBezTo>
                <a:cubicBezTo>
                  <a:pt x="0" y="18"/>
                  <a:pt x="5" y="9"/>
                  <a:pt x="14" y="4"/>
                </a:cubicBezTo>
                <a:cubicBezTo>
                  <a:pt x="22" y="0"/>
                  <a:pt x="33" y="2"/>
                  <a:pt x="39" y="9"/>
                </a:cubicBezTo>
                <a:cubicBezTo>
                  <a:pt x="41" y="10"/>
                  <a:pt x="43" y="11"/>
                  <a:pt x="44" y="12"/>
                </a:cubicBezTo>
                <a:cubicBezTo>
                  <a:pt x="49" y="14"/>
                  <a:pt x="53" y="15"/>
                  <a:pt x="57" y="17"/>
                </a:cubicBezTo>
                <a:cubicBezTo>
                  <a:pt x="59" y="18"/>
                  <a:pt x="60" y="20"/>
                  <a:pt x="61" y="22"/>
                </a:cubicBezTo>
                <a:cubicBezTo>
                  <a:pt x="59" y="23"/>
                  <a:pt x="57" y="25"/>
                  <a:pt x="56" y="25"/>
                </a:cubicBezTo>
                <a:cubicBezTo>
                  <a:pt x="43" y="27"/>
                  <a:pt x="32" y="25"/>
                  <a:pt x="21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437188" y="3921125"/>
            <a:ext cx="623888" cy="625475"/>
          </a:xfrm>
          <a:custGeom>
            <a:avLst/>
            <a:gdLst>
              <a:gd name="T0" fmla="*/ 22 w 43"/>
              <a:gd name="T1" fmla="*/ 0 h 43"/>
              <a:gd name="T2" fmla="*/ 43 w 43"/>
              <a:gd name="T3" fmla="*/ 22 h 43"/>
              <a:gd name="T4" fmla="*/ 22 w 43"/>
              <a:gd name="T5" fmla="*/ 43 h 43"/>
              <a:gd name="T6" fmla="*/ 0 w 43"/>
              <a:gd name="T7" fmla="*/ 21 h 43"/>
              <a:gd name="T8" fmla="*/ 22 w 4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22" y="0"/>
                </a:moveTo>
                <a:cubicBezTo>
                  <a:pt x="34" y="1"/>
                  <a:pt x="43" y="10"/>
                  <a:pt x="43" y="22"/>
                </a:cubicBezTo>
                <a:cubicBezTo>
                  <a:pt x="43" y="34"/>
                  <a:pt x="33" y="43"/>
                  <a:pt x="22" y="43"/>
                </a:cubicBezTo>
                <a:cubicBezTo>
                  <a:pt x="9" y="43"/>
                  <a:pt x="0" y="33"/>
                  <a:pt x="0" y="21"/>
                </a:cubicBezTo>
                <a:cubicBezTo>
                  <a:pt x="0" y="10"/>
                  <a:pt x="10" y="0"/>
                  <a:pt x="2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426326" y="5957888"/>
            <a:ext cx="392113" cy="231775"/>
          </a:xfrm>
          <a:custGeom>
            <a:avLst/>
            <a:gdLst>
              <a:gd name="T0" fmla="*/ 27 w 27"/>
              <a:gd name="T1" fmla="*/ 0 h 16"/>
              <a:gd name="T2" fmla="*/ 21 w 27"/>
              <a:gd name="T3" fmla="*/ 13 h 16"/>
              <a:gd name="T4" fmla="*/ 7 w 27"/>
              <a:gd name="T5" fmla="*/ 13 h 16"/>
              <a:gd name="T6" fmla="*/ 1 w 27"/>
              <a:gd name="T7" fmla="*/ 0 h 16"/>
              <a:gd name="T8" fmla="*/ 27 w 27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6">
                <a:moveTo>
                  <a:pt x="27" y="0"/>
                </a:moveTo>
                <a:cubicBezTo>
                  <a:pt x="27" y="6"/>
                  <a:pt x="26" y="10"/>
                  <a:pt x="21" y="13"/>
                </a:cubicBezTo>
                <a:cubicBezTo>
                  <a:pt x="16" y="16"/>
                  <a:pt x="11" y="16"/>
                  <a:pt x="7" y="13"/>
                </a:cubicBezTo>
                <a:cubicBezTo>
                  <a:pt x="2" y="10"/>
                  <a:pt x="0" y="6"/>
                  <a:pt x="1" y="0"/>
                </a:cubicBezTo>
                <a:cubicBezTo>
                  <a:pt x="9" y="0"/>
                  <a:pt x="18" y="0"/>
                  <a:pt x="2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7875588" y="5957888"/>
            <a:ext cx="392113" cy="231775"/>
          </a:xfrm>
          <a:custGeom>
            <a:avLst/>
            <a:gdLst>
              <a:gd name="T0" fmla="*/ 27 w 27"/>
              <a:gd name="T1" fmla="*/ 0 h 16"/>
              <a:gd name="T2" fmla="*/ 21 w 27"/>
              <a:gd name="T3" fmla="*/ 13 h 16"/>
              <a:gd name="T4" fmla="*/ 7 w 27"/>
              <a:gd name="T5" fmla="*/ 13 h 16"/>
              <a:gd name="T6" fmla="*/ 1 w 27"/>
              <a:gd name="T7" fmla="*/ 0 h 16"/>
              <a:gd name="T8" fmla="*/ 27 w 27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6">
                <a:moveTo>
                  <a:pt x="27" y="0"/>
                </a:moveTo>
                <a:cubicBezTo>
                  <a:pt x="27" y="5"/>
                  <a:pt x="26" y="10"/>
                  <a:pt x="21" y="13"/>
                </a:cubicBezTo>
                <a:cubicBezTo>
                  <a:pt x="16" y="16"/>
                  <a:pt x="12" y="16"/>
                  <a:pt x="7" y="13"/>
                </a:cubicBezTo>
                <a:cubicBezTo>
                  <a:pt x="2" y="10"/>
                  <a:pt x="0" y="6"/>
                  <a:pt x="1" y="0"/>
                </a:cubicBezTo>
                <a:cubicBezTo>
                  <a:pt x="9" y="0"/>
                  <a:pt x="18" y="0"/>
                  <a:pt x="2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043363" y="6307138"/>
            <a:ext cx="347663" cy="231775"/>
          </a:xfrm>
          <a:custGeom>
            <a:avLst/>
            <a:gdLst>
              <a:gd name="T0" fmla="*/ 1 w 24"/>
              <a:gd name="T1" fmla="*/ 0 h 16"/>
              <a:gd name="T2" fmla="*/ 24 w 24"/>
              <a:gd name="T3" fmla="*/ 3 h 16"/>
              <a:gd name="T4" fmla="*/ 18 w 24"/>
              <a:gd name="T5" fmla="*/ 14 h 16"/>
              <a:gd name="T6" fmla="*/ 5 w 24"/>
              <a:gd name="T7" fmla="*/ 13 h 16"/>
              <a:gd name="T8" fmla="*/ 1 w 24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6">
                <a:moveTo>
                  <a:pt x="1" y="0"/>
                </a:moveTo>
                <a:cubicBezTo>
                  <a:pt x="9" y="1"/>
                  <a:pt x="16" y="2"/>
                  <a:pt x="24" y="3"/>
                </a:cubicBezTo>
                <a:cubicBezTo>
                  <a:pt x="24" y="8"/>
                  <a:pt x="22" y="11"/>
                  <a:pt x="18" y="14"/>
                </a:cubicBezTo>
                <a:cubicBezTo>
                  <a:pt x="14" y="16"/>
                  <a:pt x="9" y="16"/>
                  <a:pt x="5" y="13"/>
                </a:cubicBezTo>
                <a:cubicBezTo>
                  <a:pt x="1" y="11"/>
                  <a:pt x="0" y="6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827588" y="6335713"/>
            <a:ext cx="361950" cy="247650"/>
          </a:xfrm>
          <a:custGeom>
            <a:avLst/>
            <a:gdLst>
              <a:gd name="T0" fmla="*/ 0 w 25"/>
              <a:gd name="T1" fmla="*/ 4 h 17"/>
              <a:gd name="T2" fmla="*/ 23 w 25"/>
              <a:gd name="T3" fmla="*/ 0 h 17"/>
              <a:gd name="T4" fmla="*/ 21 w 25"/>
              <a:gd name="T5" fmla="*/ 12 h 17"/>
              <a:gd name="T6" fmla="*/ 8 w 25"/>
              <a:gd name="T7" fmla="*/ 15 h 17"/>
              <a:gd name="T8" fmla="*/ 0 w 25"/>
              <a:gd name="T9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7">
                <a:moveTo>
                  <a:pt x="0" y="4"/>
                </a:moveTo>
                <a:cubicBezTo>
                  <a:pt x="8" y="2"/>
                  <a:pt x="15" y="1"/>
                  <a:pt x="23" y="0"/>
                </a:cubicBezTo>
                <a:cubicBezTo>
                  <a:pt x="25" y="4"/>
                  <a:pt x="24" y="9"/>
                  <a:pt x="21" y="12"/>
                </a:cubicBezTo>
                <a:cubicBezTo>
                  <a:pt x="17" y="16"/>
                  <a:pt x="13" y="17"/>
                  <a:pt x="8" y="15"/>
                </a:cubicBezTo>
                <a:cubicBezTo>
                  <a:pt x="3" y="13"/>
                  <a:pt x="1" y="9"/>
                  <a:pt x="0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6235701" y="3805238"/>
            <a:ext cx="276225" cy="131763"/>
          </a:xfrm>
          <a:custGeom>
            <a:avLst/>
            <a:gdLst>
              <a:gd name="T0" fmla="*/ 0 w 19"/>
              <a:gd name="T1" fmla="*/ 9 h 9"/>
              <a:gd name="T2" fmla="*/ 12 w 19"/>
              <a:gd name="T3" fmla="*/ 1 h 9"/>
              <a:gd name="T4" fmla="*/ 16 w 19"/>
              <a:gd name="T5" fmla="*/ 1 h 9"/>
              <a:gd name="T6" fmla="*/ 19 w 19"/>
              <a:gd name="T7" fmla="*/ 6 h 9"/>
              <a:gd name="T8" fmla="*/ 15 w 19"/>
              <a:gd name="T9" fmla="*/ 8 h 9"/>
              <a:gd name="T10" fmla="*/ 0 w 19"/>
              <a:gd name="T11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9">
                <a:moveTo>
                  <a:pt x="0" y="9"/>
                </a:moveTo>
                <a:cubicBezTo>
                  <a:pt x="3" y="3"/>
                  <a:pt x="7" y="1"/>
                  <a:pt x="12" y="1"/>
                </a:cubicBezTo>
                <a:cubicBezTo>
                  <a:pt x="14" y="0"/>
                  <a:pt x="15" y="0"/>
                  <a:pt x="16" y="1"/>
                </a:cubicBezTo>
                <a:cubicBezTo>
                  <a:pt x="17" y="3"/>
                  <a:pt x="18" y="4"/>
                  <a:pt x="19" y="6"/>
                </a:cubicBezTo>
                <a:cubicBezTo>
                  <a:pt x="19" y="7"/>
                  <a:pt x="16" y="8"/>
                  <a:pt x="15" y="8"/>
                </a:cubicBezTo>
                <a:cubicBezTo>
                  <a:pt x="10" y="9"/>
                  <a:pt x="5" y="9"/>
                  <a:pt x="0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5916613" y="4822825"/>
            <a:ext cx="130175" cy="204788"/>
          </a:xfrm>
          <a:custGeom>
            <a:avLst/>
            <a:gdLst>
              <a:gd name="T0" fmla="*/ 0 w 9"/>
              <a:gd name="T1" fmla="*/ 14 h 14"/>
              <a:gd name="T2" fmla="*/ 3 w 9"/>
              <a:gd name="T3" fmla="*/ 0 h 14"/>
              <a:gd name="T4" fmla="*/ 9 w 9"/>
              <a:gd name="T5" fmla="*/ 7 h 14"/>
              <a:gd name="T6" fmla="*/ 0 w 9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4">
                <a:moveTo>
                  <a:pt x="0" y="14"/>
                </a:moveTo>
                <a:cubicBezTo>
                  <a:pt x="1" y="9"/>
                  <a:pt x="2" y="4"/>
                  <a:pt x="3" y="0"/>
                </a:cubicBezTo>
                <a:cubicBezTo>
                  <a:pt x="7" y="0"/>
                  <a:pt x="9" y="3"/>
                  <a:pt x="9" y="7"/>
                </a:cubicBezTo>
                <a:cubicBezTo>
                  <a:pt x="9" y="12"/>
                  <a:pt x="6" y="14"/>
                  <a:pt x="0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6075363" y="3689350"/>
            <a:ext cx="174625" cy="203200"/>
          </a:xfrm>
          <a:custGeom>
            <a:avLst/>
            <a:gdLst>
              <a:gd name="T0" fmla="*/ 2 w 12"/>
              <a:gd name="T1" fmla="*/ 14 h 14"/>
              <a:gd name="T2" fmla="*/ 5 w 12"/>
              <a:gd name="T3" fmla="*/ 2 h 14"/>
              <a:gd name="T4" fmla="*/ 10 w 12"/>
              <a:gd name="T5" fmla="*/ 2 h 14"/>
              <a:gd name="T6" fmla="*/ 9 w 12"/>
              <a:gd name="T7" fmla="*/ 6 h 14"/>
              <a:gd name="T8" fmla="*/ 2 w 1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2" y="14"/>
                </a:moveTo>
                <a:cubicBezTo>
                  <a:pt x="0" y="9"/>
                  <a:pt x="2" y="4"/>
                  <a:pt x="5" y="2"/>
                </a:cubicBezTo>
                <a:cubicBezTo>
                  <a:pt x="7" y="0"/>
                  <a:pt x="9" y="0"/>
                  <a:pt x="10" y="2"/>
                </a:cubicBezTo>
                <a:cubicBezTo>
                  <a:pt x="12" y="4"/>
                  <a:pt x="10" y="5"/>
                  <a:pt x="9" y="6"/>
                </a:cubicBezTo>
                <a:cubicBezTo>
                  <a:pt x="7" y="9"/>
                  <a:pt x="5" y="11"/>
                  <a:pt x="2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221413" y="4038600"/>
            <a:ext cx="188913" cy="115888"/>
          </a:xfrm>
          <a:custGeom>
            <a:avLst/>
            <a:gdLst>
              <a:gd name="T0" fmla="*/ 0 w 13"/>
              <a:gd name="T1" fmla="*/ 5 h 8"/>
              <a:gd name="T2" fmla="*/ 10 w 13"/>
              <a:gd name="T3" fmla="*/ 1 h 8"/>
              <a:gd name="T4" fmla="*/ 13 w 13"/>
              <a:gd name="T5" fmla="*/ 5 h 8"/>
              <a:gd name="T6" fmla="*/ 9 w 13"/>
              <a:gd name="T7" fmla="*/ 6 h 8"/>
              <a:gd name="T8" fmla="*/ 0 w 13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8">
                <a:moveTo>
                  <a:pt x="0" y="5"/>
                </a:moveTo>
                <a:cubicBezTo>
                  <a:pt x="3" y="1"/>
                  <a:pt x="7" y="0"/>
                  <a:pt x="10" y="1"/>
                </a:cubicBezTo>
                <a:cubicBezTo>
                  <a:pt x="12" y="2"/>
                  <a:pt x="13" y="3"/>
                  <a:pt x="13" y="5"/>
                </a:cubicBezTo>
                <a:cubicBezTo>
                  <a:pt x="12" y="8"/>
                  <a:pt x="11" y="7"/>
                  <a:pt x="9" y="6"/>
                </a:cubicBezTo>
                <a:cubicBezTo>
                  <a:pt x="6" y="6"/>
                  <a:pt x="4" y="5"/>
                  <a:pt x="0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7107238" y="5011738"/>
            <a:ext cx="231775" cy="204788"/>
          </a:xfrm>
          <a:custGeom>
            <a:avLst/>
            <a:gdLst>
              <a:gd name="T0" fmla="*/ 6 w 16"/>
              <a:gd name="T1" fmla="*/ 14 h 14"/>
              <a:gd name="T2" fmla="*/ 6 w 16"/>
              <a:gd name="T3" fmla="*/ 9 h 14"/>
              <a:gd name="T4" fmla="*/ 0 w 16"/>
              <a:gd name="T5" fmla="*/ 9 h 14"/>
              <a:gd name="T6" fmla="*/ 0 w 16"/>
              <a:gd name="T7" fmla="*/ 6 h 14"/>
              <a:gd name="T8" fmla="*/ 6 w 16"/>
              <a:gd name="T9" fmla="*/ 5 h 14"/>
              <a:gd name="T10" fmla="*/ 6 w 16"/>
              <a:gd name="T11" fmla="*/ 0 h 14"/>
              <a:gd name="T12" fmla="*/ 9 w 16"/>
              <a:gd name="T13" fmla="*/ 0 h 14"/>
              <a:gd name="T14" fmla="*/ 9 w 16"/>
              <a:gd name="T15" fmla="*/ 5 h 14"/>
              <a:gd name="T16" fmla="*/ 14 w 16"/>
              <a:gd name="T17" fmla="*/ 9 h 14"/>
              <a:gd name="T18" fmla="*/ 9 w 16"/>
              <a:gd name="T19" fmla="*/ 9 h 14"/>
              <a:gd name="T20" fmla="*/ 9 w 16"/>
              <a:gd name="T21" fmla="*/ 14 h 14"/>
              <a:gd name="T22" fmla="*/ 6 w 16"/>
              <a:gd name="T2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14">
                <a:moveTo>
                  <a:pt x="6" y="14"/>
                </a:moveTo>
                <a:cubicBezTo>
                  <a:pt x="6" y="12"/>
                  <a:pt x="6" y="11"/>
                  <a:pt x="6" y="9"/>
                </a:cubicBezTo>
                <a:cubicBezTo>
                  <a:pt x="4" y="9"/>
                  <a:pt x="2" y="9"/>
                  <a:pt x="0" y="9"/>
                </a:cubicBezTo>
                <a:cubicBezTo>
                  <a:pt x="0" y="8"/>
                  <a:pt x="0" y="7"/>
                  <a:pt x="0" y="6"/>
                </a:cubicBezTo>
                <a:cubicBezTo>
                  <a:pt x="2" y="6"/>
                  <a:pt x="4" y="5"/>
                  <a:pt x="6" y="5"/>
                </a:cubicBezTo>
                <a:cubicBezTo>
                  <a:pt x="6" y="4"/>
                  <a:pt x="6" y="2"/>
                  <a:pt x="6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2"/>
                  <a:pt x="9" y="4"/>
                  <a:pt x="9" y="5"/>
                </a:cubicBezTo>
                <a:cubicBezTo>
                  <a:pt x="11" y="6"/>
                  <a:pt x="16" y="4"/>
                  <a:pt x="14" y="9"/>
                </a:cubicBezTo>
                <a:cubicBezTo>
                  <a:pt x="13" y="9"/>
                  <a:pt x="11" y="9"/>
                  <a:pt x="9" y="9"/>
                </a:cubicBezTo>
                <a:cubicBezTo>
                  <a:pt x="9" y="11"/>
                  <a:pt x="9" y="12"/>
                  <a:pt x="9" y="14"/>
                </a:cubicBezTo>
                <a:cubicBezTo>
                  <a:pt x="8" y="14"/>
                  <a:pt x="7" y="14"/>
                  <a:pt x="6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9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485747" y="572923"/>
            <a:ext cx="3425113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9F4715-F63E-4E0C-9706-996CC1235994}"/>
              </a:ext>
            </a:extLst>
          </p:cNvPr>
          <p:cNvGrpSpPr/>
          <p:nvPr/>
        </p:nvGrpSpPr>
        <p:grpSpPr>
          <a:xfrm>
            <a:off x="4381388" y="924070"/>
            <a:ext cx="6943103" cy="5009861"/>
            <a:chOff x="4719603" y="1353970"/>
            <a:chExt cx="3425130" cy="50098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2CEC88C-FAF3-4207-B906-6A9DF0977CFF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737E35FF-52E0-4A89-96B9-58B8864D5D6A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86C41BA-09DE-4F03-834E-F551F10BFA57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7A57E23-DFBA-4DA3-8723-B352A6CC1BA1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 flipH="1">
            <a:off x="485747" y="2735694"/>
            <a:ext cx="3049449" cy="3748984"/>
            <a:chOff x="1176338" y="3290888"/>
            <a:chExt cx="1868487" cy="229711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574800" y="3938588"/>
              <a:ext cx="1470025" cy="1624013"/>
            </a:xfrm>
            <a:custGeom>
              <a:avLst/>
              <a:gdLst>
                <a:gd name="T0" fmla="*/ 104 w 170"/>
                <a:gd name="T1" fmla="*/ 148 h 188"/>
                <a:gd name="T2" fmla="*/ 145 w 170"/>
                <a:gd name="T3" fmla="*/ 148 h 188"/>
                <a:gd name="T4" fmla="*/ 166 w 170"/>
                <a:gd name="T5" fmla="*/ 176 h 188"/>
                <a:gd name="T6" fmla="*/ 149 w 170"/>
                <a:gd name="T7" fmla="*/ 188 h 188"/>
                <a:gd name="T8" fmla="*/ 53 w 170"/>
                <a:gd name="T9" fmla="*/ 188 h 188"/>
                <a:gd name="T10" fmla="*/ 40 w 170"/>
                <a:gd name="T11" fmla="*/ 175 h 188"/>
                <a:gd name="T12" fmla="*/ 40 w 170"/>
                <a:gd name="T13" fmla="*/ 164 h 188"/>
                <a:gd name="T14" fmla="*/ 50 w 170"/>
                <a:gd name="T15" fmla="*/ 144 h 188"/>
                <a:gd name="T16" fmla="*/ 65 w 170"/>
                <a:gd name="T17" fmla="*/ 129 h 188"/>
                <a:gd name="T18" fmla="*/ 40 w 170"/>
                <a:gd name="T19" fmla="*/ 116 h 188"/>
                <a:gd name="T20" fmla="*/ 24 w 170"/>
                <a:gd name="T21" fmla="*/ 123 h 188"/>
                <a:gd name="T22" fmla="*/ 24 w 170"/>
                <a:gd name="T23" fmla="*/ 116 h 188"/>
                <a:gd name="T24" fmla="*/ 24 w 170"/>
                <a:gd name="T25" fmla="*/ 109 h 188"/>
                <a:gd name="T26" fmla="*/ 0 w 170"/>
                <a:gd name="T27" fmla="*/ 109 h 188"/>
                <a:gd name="T28" fmla="*/ 6 w 170"/>
                <a:gd name="T29" fmla="*/ 87 h 188"/>
                <a:gd name="T30" fmla="*/ 14 w 170"/>
                <a:gd name="T31" fmla="*/ 83 h 188"/>
                <a:gd name="T32" fmla="*/ 33 w 170"/>
                <a:gd name="T33" fmla="*/ 75 h 188"/>
                <a:gd name="T34" fmla="*/ 52 w 170"/>
                <a:gd name="T35" fmla="*/ 77 h 188"/>
                <a:gd name="T36" fmla="*/ 63 w 170"/>
                <a:gd name="T37" fmla="*/ 83 h 188"/>
                <a:gd name="T38" fmla="*/ 64 w 170"/>
                <a:gd name="T39" fmla="*/ 82 h 188"/>
                <a:gd name="T40" fmla="*/ 57 w 170"/>
                <a:gd name="T41" fmla="*/ 65 h 188"/>
                <a:gd name="T42" fmla="*/ 59 w 170"/>
                <a:gd name="T43" fmla="*/ 58 h 188"/>
                <a:gd name="T44" fmla="*/ 83 w 170"/>
                <a:gd name="T45" fmla="*/ 33 h 188"/>
                <a:gd name="T46" fmla="*/ 72 w 170"/>
                <a:gd name="T47" fmla="*/ 12 h 188"/>
                <a:gd name="T48" fmla="*/ 53 w 170"/>
                <a:gd name="T49" fmla="*/ 21 h 188"/>
                <a:gd name="T50" fmla="*/ 41 w 170"/>
                <a:gd name="T51" fmla="*/ 31 h 188"/>
                <a:gd name="T52" fmla="*/ 52 w 170"/>
                <a:gd name="T53" fmla="*/ 3 h 188"/>
                <a:gd name="T54" fmla="*/ 80 w 170"/>
                <a:gd name="T55" fmla="*/ 4 h 188"/>
                <a:gd name="T56" fmla="*/ 105 w 170"/>
                <a:gd name="T57" fmla="*/ 32 h 188"/>
                <a:gd name="T58" fmla="*/ 122 w 170"/>
                <a:gd name="T59" fmla="*/ 70 h 188"/>
                <a:gd name="T60" fmla="*/ 129 w 170"/>
                <a:gd name="T61" fmla="*/ 98 h 188"/>
                <a:gd name="T62" fmla="*/ 128 w 170"/>
                <a:gd name="T63" fmla="*/ 118 h 188"/>
                <a:gd name="T64" fmla="*/ 118 w 170"/>
                <a:gd name="T65" fmla="*/ 132 h 188"/>
                <a:gd name="T66" fmla="*/ 102 w 170"/>
                <a:gd name="T67" fmla="*/ 147 h 188"/>
                <a:gd name="T68" fmla="*/ 104 w 170"/>
                <a:gd name="T69" fmla="*/ 14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188">
                  <a:moveTo>
                    <a:pt x="104" y="148"/>
                  </a:moveTo>
                  <a:cubicBezTo>
                    <a:pt x="118" y="148"/>
                    <a:pt x="131" y="149"/>
                    <a:pt x="145" y="148"/>
                  </a:cubicBezTo>
                  <a:cubicBezTo>
                    <a:pt x="161" y="147"/>
                    <a:pt x="170" y="161"/>
                    <a:pt x="166" y="176"/>
                  </a:cubicBezTo>
                  <a:cubicBezTo>
                    <a:pt x="164" y="181"/>
                    <a:pt x="155" y="188"/>
                    <a:pt x="149" y="188"/>
                  </a:cubicBezTo>
                  <a:cubicBezTo>
                    <a:pt x="117" y="188"/>
                    <a:pt x="85" y="188"/>
                    <a:pt x="53" y="188"/>
                  </a:cubicBezTo>
                  <a:cubicBezTo>
                    <a:pt x="44" y="188"/>
                    <a:pt x="40" y="184"/>
                    <a:pt x="40" y="175"/>
                  </a:cubicBezTo>
                  <a:cubicBezTo>
                    <a:pt x="40" y="171"/>
                    <a:pt x="41" y="168"/>
                    <a:pt x="40" y="164"/>
                  </a:cubicBezTo>
                  <a:cubicBezTo>
                    <a:pt x="38" y="155"/>
                    <a:pt x="44" y="150"/>
                    <a:pt x="50" y="144"/>
                  </a:cubicBezTo>
                  <a:cubicBezTo>
                    <a:pt x="55" y="139"/>
                    <a:pt x="59" y="134"/>
                    <a:pt x="65" y="129"/>
                  </a:cubicBezTo>
                  <a:cubicBezTo>
                    <a:pt x="56" y="124"/>
                    <a:pt x="48" y="120"/>
                    <a:pt x="40" y="116"/>
                  </a:cubicBezTo>
                  <a:cubicBezTo>
                    <a:pt x="38" y="124"/>
                    <a:pt x="37" y="124"/>
                    <a:pt x="24" y="123"/>
                  </a:cubicBezTo>
                  <a:cubicBezTo>
                    <a:pt x="24" y="121"/>
                    <a:pt x="24" y="118"/>
                    <a:pt x="24" y="116"/>
                  </a:cubicBezTo>
                  <a:cubicBezTo>
                    <a:pt x="24" y="114"/>
                    <a:pt x="24" y="112"/>
                    <a:pt x="24" y="109"/>
                  </a:cubicBezTo>
                  <a:cubicBezTo>
                    <a:pt x="16" y="109"/>
                    <a:pt x="8" y="109"/>
                    <a:pt x="0" y="109"/>
                  </a:cubicBezTo>
                  <a:cubicBezTo>
                    <a:pt x="2" y="101"/>
                    <a:pt x="4" y="94"/>
                    <a:pt x="6" y="87"/>
                  </a:cubicBezTo>
                  <a:cubicBezTo>
                    <a:pt x="7" y="85"/>
                    <a:pt x="11" y="84"/>
                    <a:pt x="14" y="83"/>
                  </a:cubicBezTo>
                  <a:cubicBezTo>
                    <a:pt x="20" y="80"/>
                    <a:pt x="27" y="78"/>
                    <a:pt x="33" y="75"/>
                  </a:cubicBezTo>
                  <a:cubicBezTo>
                    <a:pt x="40" y="70"/>
                    <a:pt x="46" y="74"/>
                    <a:pt x="52" y="77"/>
                  </a:cubicBezTo>
                  <a:cubicBezTo>
                    <a:pt x="56" y="78"/>
                    <a:pt x="59" y="81"/>
                    <a:pt x="63" y="83"/>
                  </a:cubicBezTo>
                  <a:cubicBezTo>
                    <a:pt x="63" y="83"/>
                    <a:pt x="64" y="82"/>
                    <a:pt x="64" y="82"/>
                  </a:cubicBezTo>
                  <a:cubicBezTo>
                    <a:pt x="62" y="76"/>
                    <a:pt x="59" y="71"/>
                    <a:pt x="57" y="65"/>
                  </a:cubicBezTo>
                  <a:cubicBezTo>
                    <a:pt x="55" y="62"/>
                    <a:pt x="57" y="60"/>
                    <a:pt x="59" y="58"/>
                  </a:cubicBezTo>
                  <a:cubicBezTo>
                    <a:pt x="67" y="50"/>
                    <a:pt x="76" y="42"/>
                    <a:pt x="83" y="33"/>
                  </a:cubicBezTo>
                  <a:cubicBezTo>
                    <a:pt x="88" y="27"/>
                    <a:pt x="80" y="13"/>
                    <a:pt x="72" y="12"/>
                  </a:cubicBezTo>
                  <a:cubicBezTo>
                    <a:pt x="63" y="11"/>
                    <a:pt x="58" y="15"/>
                    <a:pt x="53" y="21"/>
                  </a:cubicBezTo>
                  <a:cubicBezTo>
                    <a:pt x="50" y="24"/>
                    <a:pt x="46" y="27"/>
                    <a:pt x="41" y="31"/>
                  </a:cubicBezTo>
                  <a:cubicBezTo>
                    <a:pt x="39" y="18"/>
                    <a:pt x="43" y="10"/>
                    <a:pt x="52" y="3"/>
                  </a:cubicBezTo>
                  <a:cubicBezTo>
                    <a:pt x="56" y="0"/>
                    <a:pt x="75" y="0"/>
                    <a:pt x="80" y="4"/>
                  </a:cubicBezTo>
                  <a:cubicBezTo>
                    <a:pt x="91" y="10"/>
                    <a:pt x="99" y="20"/>
                    <a:pt x="105" y="32"/>
                  </a:cubicBezTo>
                  <a:cubicBezTo>
                    <a:pt x="112" y="44"/>
                    <a:pt x="120" y="56"/>
                    <a:pt x="122" y="70"/>
                  </a:cubicBezTo>
                  <a:cubicBezTo>
                    <a:pt x="124" y="79"/>
                    <a:pt x="126" y="89"/>
                    <a:pt x="129" y="98"/>
                  </a:cubicBezTo>
                  <a:cubicBezTo>
                    <a:pt x="131" y="105"/>
                    <a:pt x="130" y="112"/>
                    <a:pt x="128" y="118"/>
                  </a:cubicBezTo>
                  <a:cubicBezTo>
                    <a:pt x="126" y="123"/>
                    <a:pt x="121" y="128"/>
                    <a:pt x="118" y="132"/>
                  </a:cubicBezTo>
                  <a:cubicBezTo>
                    <a:pt x="113" y="137"/>
                    <a:pt x="108" y="142"/>
                    <a:pt x="102" y="147"/>
                  </a:cubicBezTo>
                  <a:cubicBezTo>
                    <a:pt x="103" y="147"/>
                    <a:pt x="103" y="148"/>
                    <a:pt x="104" y="1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289050" y="3290888"/>
              <a:ext cx="890587" cy="647700"/>
            </a:xfrm>
            <a:custGeom>
              <a:avLst/>
              <a:gdLst>
                <a:gd name="T0" fmla="*/ 62 w 103"/>
                <a:gd name="T1" fmla="*/ 30 h 75"/>
                <a:gd name="T2" fmla="*/ 41 w 103"/>
                <a:gd name="T3" fmla="*/ 43 h 75"/>
                <a:gd name="T4" fmla="*/ 6 w 103"/>
                <a:gd name="T5" fmla="*/ 51 h 75"/>
                <a:gd name="T6" fmla="*/ 0 w 103"/>
                <a:gd name="T7" fmla="*/ 48 h 75"/>
                <a:gd name="T8" fmla="*/ 2 w 103"/>
                <a:gd name="T9" fmla="*/ 41 h 75"/>
                <a:gd name="T10" fmla="*/ 26 w 103"/>
                <a:gd name="T11" fmla="*/ 25 h 75"/>
                <a:gd name="T12" fmla="*/ 31 w 103"/>
                <a:gd name="T13" fmla="*/ 19 h 75"/>
                <a:gd name="T14" fmla="*/ 51 w 103"/>
                <a:gd name="T15" fmla="*/ 4 h 75"/>
                <a:gd name="T16" fmla="*/ 80 w 103"/>
                <a:gd name="T17" fmla="*/ 7 h 75"/>
                <a:gd name="T18" fmla="*/ 87 w 103"/>
                <a:gd name="T19" fmla="*/ 63 h 75"/>
                <a:gd name="T20" fmla="*/ 58 w 103"/>
                <a:gd name="T21" fmla="*/ 73 h 75"/>
                <a:gd name="T22" fmla="*/ 31 w 103"/>
                <a:gd name="T23" fmla="*/ 55 h 75"/>
                <a:gd name="T24" fmla="*/ 49 w 103"/>
                <a:gd name="T25" fmla="*/ 44 h 75"/>
                <a:gd name="T26" fmla="*/ 63 w 103"/>
                <a:gd name="T27" fmla="*/ 30 h 75"/>
                <a:gd name="T28" fmla="*/ 62 w 103"/>
                <a:gd name="T29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75">
                  <a:moveTo>
                    <a:pt x="62" y="30"/>
                  </a:moveTo>
                  <a:cubicBezTo>
                    <a:pt x="55" y="34"/>
                    <a:pt x="49" y="40"/>
                    <a:pt x="41" y="43"/>
                  </a:cubicBezTo>
                  <a:cubicBezTo>
                    <a:pt x="30" y="49"/>
                    <a:pt x="19" y="53"/>
                    <a:pt x="6" y="51"/>
                  </a:cubicBezTo>
                  <a:cubicBezTo>
                    <a:pt x="4" y="51"/>
                    <a:pt x="1" y="49"/>
                    <a:pt x="0" y="48"/>
                  </a:cubicBezTo>
                  <a:cubicBezTo>
                    <a:pt x="0" y="46"/>
                    <a:pt x="1" y="43"/>
                    <a:pt x="2" y="41"/>
                  </a:cubicBezTo>
                  <a:cubicBezTo>
                    <a:pt x="8" y="32"/>
                    <a:pt x="17" y="30"/>
                    <a:pt x="26" y="25"/>
                  </a:cubicBezTo>
                  <a:cubicBezTo>
                    <a:pt x="28" y="23"/>
                    <a:pt x="30" y="21"/>
                    <a:pt x="31" y="19"/>
                  </a:cubicBezTo>
                  <a:cubicBezTo>
                    <a:pt x="36" y="12"/>
                    <a:pt x="43" y="7"/>
                    <a:pt x="51" y="4"/>
                  </a:cubicBezTo>
                  <a:cubicBezTo>
                    <a:pt x="62" y="0"/>
                    <a:pt x="71" y="2"/>
                    <a:pt x="80" y="7"/>
                  </a:cubicBezTo>
                  <a:cubicBezTo>
                    <a:pt x="101" y="19"/>
                    <a:pt x="103" y="49"/>
                    <a:pt x="87" y="63"/>
                  </a:cubicBezTo>
                  <a:cubicBezTo>
                    <a:pt x="79" y="71"/>
                    <a:pt x="69" y="75"/>
                    <a:pt x="58" y="73"/>
                  </a:cubicBezTo>
                  <a:cubicBezTo>
                    <a:pt x="47" y="72"/>
                    <a:pt x="37" y="67"/>
                    <a:pt x="31" y="55"/>
                  </a:cubicBezTo>
                  <a:cubicBezTo>
                    <a:pt x="38" y="52"/>
                    <a:pt x="44" y="49"/>
                    <a:pt x="49" y="44"/>
                  </a:cubicBezTo>
                  <a:cubicBezTo>
                    <a:pt x="54" y="40"/>
                    <a:pt x="58" y="35"/>
                    <a:pt x="63" y="30"/>
                  </a:cubicBezTo>
                  <a:cubicBezTo>
                    <a:pt x="63" y="30"/>
                    <a:pt x="62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1176338" y="4922838"/>
              <a:ext cx="709612" cy="665163"/>
            </a:xfrm>
            <a:custGeom>
              <a:avLst/>
              <a:gdLst>
                <a:gd name="T0" fmla="*/ 82 w 82"/>
                <a:gd name="T1" fmla="*/ 14 h 77"/>
                <a:gd name="T2" fmla="*/ 82 w 82"/>
                <a:gd name="T3" fmla="*/ 77 h 77"/>
                <a:gd name="T4" fmla="*/ 0 w 82"/>
                <a:gd name="T5" fmla="*/ 77 h 77"/>
                <a:gd name="T6" fmla="*/ 0 w 82"/>
                <a:gd name="T7" fmla="*/ 14 h 77"/>
                <a:gd name="T8" fmla="*/ 17 w 82"/>
                <a:gd name="T9" fmla="*/ 14 h 77"/>
                <a:gd name="T10" fmla="*/ 17 w 82"/>
                <a:gd name="T11" fmla="*/ 0 h 77"/>
                <a:gd name="T12" fmla="*/ 64 w 82"/>
                <a:gd name="T13" fmla="*/ 0 h 77"/>
                <a:gd name="T14" fmla="*/ 65 w 82"/>
                <a:gd name="T15" fmla="*/ 1 h 77"/>
                <a:gd name="T16" fmla="*/ 79 w 82"/>
                <a:gd name="T17" fmla="*/ 14 h 77"/>
                <a:gd name="T18" fmla="*/ 82 w 82"/>
                <a:gd name="T19" fmla="*/ 14 h 77"/>
                <a:gd name="T20" fmla="*/ 41 w 82"/>
                <a:gd name="T21" fmla="*/ 65 h 77"/>
                <a:gd name="T22" fmla="*/ 62 w 82"/>
                <a:gd name="T23" fmla="*/ 45 h 77"/>
                <a:gd name="T24" fmla="*/ 41 w 82"/>
                <a:gd name="T25" fmla="*/ 25 h 77"/>
                <a:gd name="T26" fmla="*/ 20 w 82"/>
                <a:gd name="T27" fmla="*/ 45 h 77"/>
                <a:gd name="T28" fmla="*/ 41 w 82"/>
                <a:gd name="T29" fmla="*/ 65 h 77"/>
                <a:gd name="T30" fmla="*/ 58 w 82"/>
                <a:gd name="T31" fmla="*/ 7 h 77"/>
                <a:gd name="T32" fmla="*/ 23 w 82"/>
                <a:gd name="T33" fmla="*/ 7 h 77"/>
                <a:gd name="T34" fmla="*/ 24 w 82"/>
                <a:gd name="T35" fmla="*/ 13 h 77"/>
                <a:gd name="T36" fmla="*/ 58 w 82"/>
                <a:gd name="T37" fmla="*/ 13 h 77"/>
                <a:gd name="T38" fmla="*/ 58 w 82"/>
                <a:gd name="T39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77">
                  <a:moveTo>
                    <a:pt x="82" y="14"/>
                  </a:moveTo>
                  <a:cubicBezTo>
                    <a:pt x="82" y="35"/>
                    <a:pt x="82" y="56"/>
                    <a:pt x="82" y="77"/>
                  </a:cubicBezTo>
                  <a:cubicBezTo>
                    <a:pt x="55" y="77"/>
                    <a:pt x="28" y="77"/>
                    <a:pt x="0" y="77"/>
                  </a:cubicBezTo>
                  <a:cubicBezTo>
                    <a:pt x="0" y="56"/>
                    <a:pt x="0" y="35"/>
                    <a:pt x="0" y="14"/>
                  </a:cubicBezTo>
                  <a:cubicBezTo>
                    <a:pt x="6" y="14"/>
                    <a:pt x="11" y="14"/>
                    <a:pt x="17" y="14"/>
                  </a:cubicBezTo>
                  <a:cubicBezTo>
                    <a:pt x="17" y="9"/>
                    <a:pt x="17" y="4"/>
                    <a:pt x="17" y="0"/>
                  </a:cubicBezTo>
                  <a:cubicBezTo>
                    <a:pt x="33" y="0"/>
                    <a:pt x="49" y="0"/>
                    <a:pt x="64" y="0"/>
                  </a:cubicBezTo>
                  <a:cubicBezTo>
                    <a:pt x="64" y="0"/>
                    <a:pt x="65" y="0"/>
                    <a:pt x="65" y="1"/>
                  </a:cubicBezTo>
                  <a:cubicBezTo>
                    <a:pt x="66" y="13"/>
                    <a:pt x="66" y="13"/>
                    <a:pt x="79" y="14"/>
                  </a:cubicBezTo>
                  <a:cubicBezTo>
                    <a:pt x="80" y="14"/>
                    <a:pt x="80" y="14"/>
                    <a:pt x="82" y="14"/>
                  </a:cubicBezTo>
                  <a:close/>
                  <a:moveTo>
                    <a:pt x="41" y="65"/>
                  </a:moveTo>
                  <a:cubicBezTo>
                    <a:pt x="53" y="65"/>
                    <a:pt x="62" y="55"/>
                    <a:pt x="62" y="45"/>
                  </a:cubicBezTo>
                  <a:cubicBezTo>
                    <a:pt x="62" y="35"/>
                    <a:pt x="51" y="25"/>
                    <a:pt x="41" y="25"/>
                  </a:cubicBezTo>
                  <a:cubicBezTo>
                    <a:pt x="29" y="24"/>
                    <a:pt x="21" y="36"/>
                    <a:pt x="20" y="45"/>
                  </a:cubicBezTo>
                  <a:cubicBezTo>
                    <a:pt x="19" y="55"/>
                    <a:pt x="30" y="65"/>
                    <a:pt x="41" y="65"/>
                  </a:cubicBezTo>
                  <a:close/>
                  <a:moveTo>
                    <a:pt x="58" y="7"/>
                  </a:moveTo>
                  <a:cubicBezTo>
                    <a:pt x="46" y="7"/>
                    <a:pt x="35" y="7"/>
                    <a:pt x="23" y="7"/>
                  </a:cubicBezTo>
                  <a:cubicBezTo>
                    <a:pt x="24" y="9"/>
                    <a:pt x="24" y="11"/>
                    <a:pt x="24" y="13"/>
                  </a:cubicBezTo>
                  <a:cubicBezTo>
                    <a:pt x="35" y="13"/>
                    <a:pt x="46" y="13"/>
                    <a:pt x="58" y="13"/>
                  </a:cubicBezTo>
                  <a:cubicBezTo>
                    <a:pt x="58" y="11"/>
                    <a:pt x="58" y="9"/>
                    <a:pt x="58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184275" y="4059238"/>
              <a:ext cx="1100137" cy="674688"/>
            </a:xfrm>
            <a:custGeom>
              <a:avLst/>
              <a:gdLst>
                <a:gd name="T0" fmla="*/ 127 w 127"/>
                <a:gd name="T1" fmla="*/ 15 h 78"/>
                <a:gd name="T2" fmla="*/ 122 w 127"/>
                <a:gd name="T3" fmla="*/ 23 h 78"/>
                <a:gd name="T4" fmla="*/ 76 w 127"/>
                <a:gd name="T5" fmla="*/ 58 h 78"/>
                <a:gd name="T6" fmla="*/ 52 w 127"/>
                <a:gd name="T7" fmla="*/ 68 h 78"/>
                <a:gd name="T8" fmla="*/ 16 w 127"/>
                <a:gd name="T9" fmla="*/ 76 h 78"/>
                <a:gd name="T10" fmla="*/ 1 w 127"/>
                <a:gd name="T11" fmla="*/ 65 h 78"/>
                <a:gd name="T12" fmla="*/ 11 w 127"/>
                <a:gd name="T13" fmla="*/ 50 h 78"/>
                <a:gd name="T14" fmla="*/ 44 w 127"/>
                <a:gd name="T15" fmla="*/ 44 h 78"/>
                <a:gd name="T16" fmla="*/ 76 w 127"/>
                <a:gd name="T17" fmla="*/ 28 h 78"/>
                <a:gd name="T18" fmla="*/ 93 w 127"/>
                <a:gd name="T19" fmla="*/ 15 h 78"/>
                <a:gd name="T20" fmla="*/ 103 w 127"/>
                <a:gd name="T21" fmla="*/ 6 h 78"/>
                <a:gd name="T22" fmla="*/ 119 w 127"/>
                <a:gd name="T23" fmla="*/ 2 h 78"/>
                <a:gd name="T24" fmla="*/ 127 w 127"/>
                <a:gd name="T25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78">
                  <a:moveTo>
                    <a:pt x="127" y="15"/>
                  </a:moveTo>
                  <a:cubicBezTo>
                    <a:pt x="125" y="17"/>
                    <a:pt x="124" y="20"/>
                    <a:pt x="122" y="23"/>
                  </a:cubicBezTo>
                  <a:cubicBezTo>
                    <a:pt x="110" y="38"/>
                    <a:pt x="93" y="49"/>
                    <a:pt x="76" y="58"/>
                  </a:cubicBezTo>
                  <a:cubicBezTo>
                    <a:pt x="69" y="63"/>
                    <a:pt x="60" y="65"/>
                    <a:pt x="52" y="68"/>
                  </a:cubicBezTo>
                  <a:cubicBezTo>
                    <a:pt x="40" y="71"/>
                    <a:pt x="28" y="74"/>
                    <a:pt x="16" y="76"/>
                  </a:cubicBezTo>
                  <a:cubicBezTo>
                    <a:pt x="9" y="78"/>
                    <a:pt x="2" y="72"/>
                    <a:pt x="1" y="65"/>
                  </a:cubicBezTo>
                  <a:cubicBezTo>
                    <a:pt x="0" y="59"/>
                    <a:pt x="6" y="51"/>
                    <a:pt x="11" y="50"/>
                  </a:cubicBezTo>
                  <a:cubicBezTo>
                    <a:pt x="22" y="48"/>
                    <a:pt x="34" y="47"/>
                    <a:pt x="44" y="44"/>
                  </a:cubicBezTo>
                  <a:cubicBezTo>
                    <a:pt x="55" y="40"/>
                    <a:pt x="66" y="36"/>
                    <a:pt x="76" y="28"/>
                  </a:cubicBezTo>
                  <a:cubicBezTo>
                    <a:pt x="81" y="24"/>
                    <a:pt x="88" y="20"/>
                    <a:pt x="93" y="15"/>
                  </a:cubicBezTo>
                  <a:cubicBezTo>
                    <a:pt x="97" y="13"/>
                    <a:pt x="100" y="9"/>
                    <a:pt x="103" y="6"/>
                  </a:cubicBezTo>
                  <a:cubicBezTo>
                    <a:pt x="106" y="2"/>
                    <a:pt x="113" y="0"/>
                    <a:pt x="119" y="2"/>
                  </a:cubicBezTo>
                  <a:cubicBezTo>
                    <a:pt x="124" y="4"/>
                    <a:pt x="126" y="8"/>
                    <a:pt x="12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417638" y="5208588"/>
              <a:ext cx="225425" cy="215900"/>
            </a:xfrm>
            <a:custGeom>
              <a:avLst/>
              <a:gdLst>
                <a:gd name="T0" fmla="*/ 2 w 26"/>
                <a:gd name="T1" fmla="*/ 14 h 25"/>
                <a:gd name="T2" fmla="*/ 10 w 26"/>
                <a:gd name="T3" fmla="*/ 9 h 25"/>
                <a:gd name="T4" fmla="*/ 16 w 26"/>
                <a:gd name="T5" fmla="*/ 2 h 25"/>
                <a:gd name="T6" fmla="*/ 16 w 26"/>
                <a:gd name="T7" fmla="*/ 8 h 25"/>
                <a:gd name="T8" fmla="*/ 23 w 26"/>
                <a:gd name="T9" fmla="*/ 14 h 25"/>
                <a:gd name="T10" fmla="*/ 16 w 26"/>
                <a:gd name="T11" fmla="*/ 15 h 25"/>
                <a:gd name="T12" fmla="*/ 16 w 26"/>
                <a:gd name="T13" fmla="*/ 23 h 25"/>
                <a:gd name="T14" fmla="*/ 10 w 26"/>
                <a:gd name="T15" fmla="*/ 15 h 25"/>
                <a:gd name="T16" fmla="*/ 2 w 26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" y="14"/>
                  </a:moveTo>
                  <a:cubicBezTo>
                    <a:pt x="0" y="6"/>
                    <a:pt x="9" y="12"/>
                    <a:pt x="10" y="9"/>
                  </a:cubicBezTo>
                  <a:cubicBezTo>
                    <a:pt x="12" y="6"/>
                    <a:pt x="9" y="0"/>
                    <a:pt x="16" y="2"/>
                  </a:cubicBezTo>
                  <a:cubicBezTo>
                    <a:pt x="16" y="4"/>
                    <a:pt x="16" y="6"/>
                    <a:pt x="16" y="8"/>
                  </a:cubicBezTo>
                  <a:cubicBezTo>
                    <a:pt x="18" y="11"/>
                    <a:pt x="26" y="6"/>
                    <a:pt x="23" y="14"/>
                  </a:cubicBezTo>
                  <a:cubicBezTo>
                    <a:pt x="21" y="14"/>
                    <a:pt x="19" y="15"/>
                    <a:pt x="16" y="15"/>
                  </a:cubicBezTo>
                  <a:cubicBezTo>
                    <a:pt x="16" y="17"/>
                    <a:pt x="16" y="20"/>
                    <a:pt x="16" y="23"/>
                  </a:cubicBezTo>
                  <a:cubicBezTo>
                    <a:pt x="8" y="25"/>
                    <a:pt x="12" y="18"/>
                    <a:pt x="10" y="15"/>
                  </a:cubicBezTo>
                  <a:cubicBezTo>
                    <a:pt x="8" y="15"/>
                    <a:pt x="6" y="15"/>
                    <a:pt x="2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487571" y="992501"/>
            <a:ext cx="2783167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FB7AB76-D4C9-4270-A3FC-BC53CD7FB7E3}"/>
              </a:ext>
            </a:extLst>
          </p:cNvPr>
          <p:cNvGrpSpPr/>
          <p:nvPr/>
        </p:nvGrpSpPr>
        <p:grpSpPr>
          <a:xfrm>
            <a:off x="487571" y="3001309"/>
            <a:ext cx="3425006" cy="2978536"/>
            <a:chOff x="487571" y="3121223"/>
            <a:chExt cx="3529701" cy="29785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1B8F333-874E-4BC8-9448-FB9323212FE8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75B6273-03C0-4172-A40E-9F1E3BEC1029}"/>
                </a:ext>
              </a:extLst>
            </p:cNvPr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D8C9357-35EF-4012-85AE-664746BEDEC9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8815EF8-6554-4275-9819-B82DFDF06506}"/>
              </a:ext>
            </a:extLst>
          </p:cNvPr>
          <p:cNvGrpSpPr/>
          <p:nvPr/>
        </p:nvGrpSpPr>
        <p:grpSpPr>
          <a:xfrm>
            <a:off x="4381389" y="1154649"/>
            <a:ext cx="3425130" cy="4825196"/>
            <a:chOff x="4719603" y="1353970"/>
            <a:chExt cx="3425130" cy="482519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58F04CB-465A-4D24-8D0D-14D9D69AC06D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AB861085-4622-48F0-ADF2-6FFB2CD8F419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11ECC5A-0A29-4627-BCDA-4CA0FB9ACA26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04B10B-D2D3-4D1A-B386-12F8DD4830B4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4BEFF6C-AE68-4D6C-8B2C-3D7ADA9DCEA9}"/>
              </a:ext>
            </a:extLst>
          </p:cNvPr>
          <p:cNvGrpSpPr/>
          <p:nvPr/>
        </p:nvGrpSpPr>
        <p:grpSpPr>
          <a:xfrm>
            <a:off x="8275331" y="1154649"/>
            <a:ext cx="3425006" cy="4825196"/>
            <a:chOff x="8951633" y="-413283"/>
            <a:chExt cx="3529701" cy="48251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BC9E784-2D9A-41E3-B346-8FBA16EE0185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2DCA519-D3D1-40C5-ADD9-A8687C4226F1}"/>
                </a:ext>
              </a:extLst>
            </p:cNvPr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9364FD2-C7C0-4BD2-96B6-A021B7ADD912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DAE0D2-FC2D-4090-A009-5F2E24E04E7B}"/>
              </a:ext>
            </a:extLst>
          </p:cNvPr>
          <p:cNvSpPr txBox="1"/>
          <p:nvPr/>
        </p:nvSpPr>
        <p:spPr>
          <a:xfrm>
            <a:off x="-4762" y="4548588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accent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DFC570-1D2C-4240-BDCD-369893E6B798}"/>
              </a:ext>
            </a:extLst>
          </p:cNvPr>
          <p:cNvSpPr txBox="1"/>
          <p:nvPr/>
        </p:nvSpPr>
        <p:spPr>
          <a:xfrm>
            <a:off x="4762" y="537442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FF0000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3300745" y="2409467"/>
            <a:ext cx="5917683" cy="1726203"/>
            <a:chOff x="1971675" y="2286000"/>
            <a:chExt cx="7423150" cy="2165351"/>
          </a:xfrm>
          <a:solidFill>
            <a:schemeClr val="accent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930650" y="2613025"/>
              <a:ext cx="5464175" cy="1555750"/>
            </a:xfrm>
            <a:custGeom>
              <a:avLst/>
              <a:gdLst>
                <a:gd name="T0" fmla="*/ 183 w 374"/>
                <a:gd name="T1" fmla="*/ 59 h 105"/>
                <a:gd name="T2" fmla="*/ 178 w 374"/>
                <a:gd name="T3" fmla="*/ 42 h 105"/>
                <a:gd name="T4" fmla="*/ 177 w 374"/>
                <a:gd name="T5" fmla="*/ 40 h 105"/>
                <a:gd name="T6" fmla="*/ 184 w 374"/>
                <a:gd name="T7" fmla="*/ 5 h 105"/>
                <a:gd name="T8" fmla="*/ 195 w 374"/>
                <a:gd name="T9" fmla="*/ 0 h 105"/>
                <a:gd name="T10" fmla="*/ 202 w 374"/>
                <a:gd name="T11" fmla="*/ 10 h 105"/>
                <a:gd name="T12" fmla="*/ 218 w 374"/>
                <a:gd name="T13" fmla="*/ 38 h 105"/>
                <a:gd name="T14" fmla="*/ 219 w 374"/>
                <a:gd name="T15" fmla="*/ 46 h 105"/>
                <a:gd name="T16" fmla="*/ 213 w 374"/>
                <a:gd name="T17" fmla="*/ 45 h 105"/>
                <a:gd name="T18" fmla="*/ 198 w 374"/>
                <a:gd name="T19" fmla="*/ 27 h 105"/>
                <a:gd name="T20" fmla="*/ 197 w 374"/>
                <a:gd name="T21" fmla="*/ 59 h 105"/>
                <a:gd name="T22" fmla="*/ 246 w 374"/>
                <a:gd name="T23" fmla="*/ 55 h 105"/>
                <a:gd name="T24" fmla="*/ 242 w 374"/>
                <a:gd name="T25" fmla="*/ 42 h 105"/>
                <a:gd name="T26" fmla="*/ 240 w 374"/>
                <a:gd name="T27" fmla="*/ 26 h 105"/>
                <a:gd name="T28" fmla="*/ 247 w 374"/>
                <a:gd name="T29" fmla="*/ 6 h 105"/>
                <a:gd name="T30" fmla="*/ 258 w 374"/>
                <a:gd name="T31" fmla="*/ 1 h 105"/>
                <a:gd name="T32" fmla="*/ 264 w 374"/>
                <a:gd name="T33" fmla="*/ 8 h 105"/>
                <a:gd name="T34" fmla="*/ 275 w 374"/>
                <a:gd name="T35" fmla="*/ 35 h 105"/>
                <a:gd name="T36" fmla="*/ 281 w 374"/>
                <a:gd name="T37" fmla="*/ 39 h 105"/>
                <a:gd name="T38" fmla="*/ 283 w 374"/>
                <a:gd name="T39" fmla="*/ 45 h 105"/>
                <a:gd name="T40" fmla="*/ 276 w 374"/>
                <a:gd name="T41" fmla="*/ 46 h 105"/>
                <a:gd name="T42" fmla="*/ 262 w 374"/>
                <a:gd name="T43" fmla="*/ 30 h 105"/>
                <a:gd name="T44" fmla="*/ 258 w 374"/>
                <a:gd name="T45" fmla="*/ 26 h 105"/>
                <a:gd name="T46" fmla="*/ 258 w 374"/>
                <a:gd name="T47" fmla="*/ 55 h 105"/>
                <a:gd name="T48" fmla="*/ 374 w 374"/>
                <a:gd name="T49" fmla="*/ 48 h 105"/>
                <a:gd name="T50" fmla="*/ 373 w 374"/>
                <a:gd name="T51" fmla="*/ 59 h 105"/>
                <a:gd name="T52" fmla="*/ 361 w 374"/>
                <a:gd name="T53" fmla="*/ 68 h 105"/>
                <a:gd name="T54" fmla="*/ 335 w 374"/>
                <a:gd name="T55" fmla="*/ 96 h 105"/>
                <a:gd name="T56" fmla="*/ 304 w 374"/>
                <a:gd name="T57" fmla="*/ 105 h 105"/>
                <a:gd name="T58" fmla="*/ 19 w 374"/>
                <a:gd name="T59" fmla="*/ 105 h 105"/>
                <a:gd name="T60" fmla="*/ 11 w 374"/>
                <a:gd name="T61" fmla="*/ 98 h 105"/>
                <a:gd name="T62" fmla="*/ 6 w 374"/>
                <a:gd name="T63" fmla="*/ 79 h 105"/>
                <a:gd name="T64" fmla="*/ 3 w 374"/>
                <a:gd name="T65" fmla="*/ 76 h 105"/>
                <a:gd name="T66" fmla="*/ 0 w 374"/>
                <a:gd name="T67" fmla="*/ 73 h 105"/>
                <a:gd name="T68" fmla="*/ 4 w 374"/>
                <a:gd name="T69" fmla="*/ 71 h 105"/>
                <a:gd name="T70" fmla="*/ 15 w 374"/>
                <a:gd name="T71" fmla="*/ 70 h 105"/>
                <a:gd name="T72" fmla="*/ 110 w 374"/>
                <a:gd name="T73" fmla="*/ 64 h 105"/>
                <a:gd name="T74" fmla="*/ 183 w 374"/>
                <a:gd name="T75" fmla="*/ 59 h 105"/>
                <a:gd name="T76" fmla="*/ 303 w 374"/>
                <a:gd name="T77" fmla="*/ 94 h 105"/>
                <a:gd name="T78" fmla="*/ 319 w 374"/>
                <a:gd name="T79" fmla="*/ 78 h 105"/>
                <a:gd name="T80" fmla="*/ 301 w 374"/>
                <a:gd name="T81" fmla="*/ 61 h 105"/>
                <a:gd name="T82" fmla="*/ 286 w 374"/>
                <a:gd name="T83" fmla="*/ 78 h 105"/>
                <a:gd name="T84" fmla="*/ 303 w 374"/>
                <a:gd name="T85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4" h="105">
                  <a:moveTo>
                    <a:pt x="183" y="59"/>
                  </a:moveTo>
                  <a:cubicBezTo>
                    <a:pt x="183" y="53"/>
                    <a:pt x="185" y="46"/>
                    <a:pt x="178" y="42"/>
                  </a:cubicBezTo>
                  <a:cubicBezTo>
                    <a:pt x="178" y="42"/>
                    <a:pt x="177" y="41"/>
                    <a:pt x="177" y="40"/>
                  </a:cubicBezTo>
                  <a:cubicBezTo>
                    <a:pt x="175" y="27"/>
                    <a:pt x="177" y="15"/>
                    <a:pt x="184" y="5"/>
                  </a:cubicBezTo>
                  <a:cubicBezTo>
                    <a:pt x="186" y="2"/>
                    <a:pt x="191" y="0"/>
                    <a:pt x="195" y="0"/>
                  </a:cubicBezTo>
                  <a:cubicBezTo>
                    <a:pt x="200" y="0"/>
                    <a:pt x="201" y="5"/>
                    <a:pt x="202" y="10"/>
                  </a:cubicBezTo>
                  <a:cubicBezTo>
                    <a:pt x="204" y="21"/>
                    <a:pt x="207" y="31"/>
                    <a:pt x="218" y="38"/>
                  </a:cubicBezTo>
                  <a:cubicBezTo>
                    <a:pt x="221" y="40"/>
                    <a:pt x="222" y="43"/>
                    <a:pt x="219" y="46"/>
                  </a:cubicBezTo>
                  <a:cubicBezTo>
                    <a:pt x="218" y="47"/>
                    <a:pt x="215" y="46"/>
                    <a:pt x="213" y="45"/>
                  </a:cubicBezTo>
                  <a:cubicBezTo>
                    <a:pt x="206" y="41"/>
                    <a:pt x="201" y="35"/>
                    <a:pt x="198" y="27"/>
                  </a:cubicBezTo>
                  <a:cubicBezTo>
                    <a:pt x="194" y="31"/>
                    <a:pt x="194" y="41"/>
                    <a:pt x="197" y="59"/>
                  </a:cubicBezTo>
                  <a:cubicBezTo>
                    <a:pt x="213" y="57"/>
                    <a:pt x="229" y="56"/>
                    <a:pt x="246" y="55"/>
                  </a:cubicBezTo>
                  <a:cubicBezTo>
                    <a:pt x="246" y="50"/>
                    <a:pt x="245" y="46"/>
                    <a:pt x="242" y="42"/>
                  </a:cubicBezTo>
                  <a:cubicBezTo>
                    <a:pt x="239" y="39"/>
                    <a:pt x="239" y="31"/>
                    <a:pt x="240" y="26"/>
                  </a:cubicBezTo>
                  <a:cubicBezTo>
                    <a:pt x="241" y="19"/>
                    <a:pt x="243" y="12"/>
                    <a:pt x="247" y="6"/>
                  </a:cubicBezTo>
                  <a:cubicBezTo>
                    <a:pt x="248" y="3"/>
                    <a:pt x="254" y="1"/>
                    <a:pt x="258" y="1"/>
                  </a:cubicBezTo>
                  <a:cubicBezTo>
                    <a:pt x="263" y="0"/>
                    <a:pt x="264" y="4"/>
                    <a:pt x="264" y="8"/>
                  </a:cubicBezTo>
                  <a:cubicBezTo>
                    <a:pt x="266" y="18"/>
                    <a:pt x="269" y="27"/>
                    <a:pt x="275" y="35"/>
                  </a:cubicBezTo>
                  <a:cubicBezTo>
                    <a:pt x="277" y="37"/>
                    <a:pt x="280" y="37"/>
                    <a:pt x="281" y="39"/>
                  </a:cubicBezTo>
                  <a:cubicBezTo>
                    <a:pt x="283" y="40"/>
                    <a:pt x="284" y="44"/>
                    <a:pt x="283" y="45"/>
                  </a:cubicBezTo>
                  <a:cubicBezTo>
                    <a:pt x="282" y="47"/>
                    <a:pt x="279" y="49"/>
                    <a:pt x="276" y="46"/>
                  </a:cubicBezTo>
                  <a:cubicBezTo>
                    <a:pt x="272" y="41"/>
                    <a:pt x="267" y="35"/>
                    <a:pt x="262" y="30"/>
                  </a:cubicBezTo>
                  <a:cubicBezTo>
                    <a:pt x="261" y="29"/>
                    <a:pt x="260" y="28"/>
                    <a:pt x="258" y="26"/>
                  </a:cubicBezTo>
                  <a:cubicBezTo>
                    <a:pt x="258" y="36"/>
                    <a:pt x="258" y="45"/>
                    <a:pt x="258" y="55"/>
                  </a:cubicBezTo>
                  <a:cubicBezTo>
                    <a:pt x="297" y="52"/>
                    <a:pt x="335" y="50"/>
                    <a:pt x="374" y="48"/>
                  </a:cubicBezTo>
                  <a:cubicBezTo>
                    <a:pt x="374" y="52"/>
                    <a:pt x="373" y="55"/>
                    <a:pt x="373" y="59"/>
                  </a:cubicBezTo>
                  <a:cubicBezTo>
                    <a:pt x="366" y="58"/>
                    <a:pt x="364" y="63"/>
                    <a:pt x="361" y="68"/>
                  </a:cubicBezTo>
                  <a:cubicBezTo>
                    <a:pt x="353" y="78"/>
                    <a:pt x="345" y="88"/>
                    <a:pt x="335" y="96"/>
                  </a:cubicBezTo>
                  <a:cubicBezTo>
                    <a:pt x="325" y="103"/>
                    <a:pt x="315" y="105"/>
                    <a:pt x="304" y="105"/>
                  </a:cubicBezTo>
                  <a:cubicBezTo>
                    <a:pt x="209" y="105"/>
                    <a:pt x="114" y="105"/>
                    <a:pt x="19" y="105"/>
                  </a:cubicBezTo>
                  <a:cubicBezTo>
                    <a:pt x="14" y="105"/>
                    <a:pt x="12" y="103"/>
                    <a:pt x="11" y="98"/>
                  </a:cubicBezTo>
                  <a:cubicBezTo>
                    <a:pt x="10" y="92"/>
                    <a:pt x="8" y="85"/>
                    <a:pt x="6" y="79"/>
                  </a:cubicBezTo>
                  <a:cubicBezTo>
                    <a:pt x="6" y="78"/>
                    <a:pt x="4" y="77"/>
                    <a:pt x="3" y="76"/>
                  </a:cubicBezTo>
                  <a:cubicBezTo>
                    <a:pt x="2" y="75"/>
                    <a:pt x="1" y="74"/>
                    <a:pt x="0" y="73"/>
                  </a:cubicBezTo>
                  <a:cubicBezTo>
                    <a:pt x="1" y="72"/>
                    <a:pt x="2" y="71"/>
                    <a:pt x="4" y="71"/>
                  </a:cubicBezTo>
                  <a:cubicBezTo>
                    <a:pt x="7" y="70"/>
                    <a:pt x="11" y="70"/>
                    <a:pt x="15" y="70"/>
                  </a:cubicBezTo>
                  <a:cubicBezTo>
                    <a:pt x="46" y="68"/>
                    <a:pt x="78" y="66"/>
                    <a:pt x="110" y="64"/>
                  </a:cubicBezTo>
                  <a:cubicBezTo>
                    <a:pt x="134" y="63"/>
                    <a:pt x="158" y="61"/>
                    <a:pt x="183" y="59"/>
                  </a:cubicBezTo>
                  <a:close/>
                  <a:moveTo>
                    <a:pt x="303" y="94"/>
                  </a:moveTo>
                  <a:cubicBezTo>
                    <a:pt x="311" y="94"/>
                    <a:pt x="319" y="86"/>
                    <a:pt x="319" y="78"/>
                  </a:cubicBezTo>
                  <a:cubicBezTo>
                    <a:pt x="319" y="69"/>
                    <a:pt x="310" y="60"/>
                    <a:pt x="301" y="61"/>
                  </a:cubicBezTo>
                  <a:cubicBezTo>
                    <a:pt x="292" y="61"/>
                    <a:pt x="286" y="69"/>
                    <a:pt x="286" y="78"/>
                  </a:cubicBezTo>
                  <a:cubicBezTo>
                    <a:pt x="285" y="87"/>
                    <a:pt x="294" y="95"/>
                    <a:pt x="30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178300" y="3205163"/>
              <a:ext cx="847725" cy="400050"/>
            </a:xfrm>
            <a:custGeom>
              <a:avLst/>
              <a:gdLst>
                <a:gd name="T0" fmla="*/ 0 w 58"/>
                <a:gd name="T1" fmla="*/ 27 h 27"/>
                <a:gd name="T2" fmla="*/ 6 w 58"/>
                <a:gd name="T3" fmla="*/ 0 h 27"/>
                <a:gd name="T4" fmla="*/ 57 w 58"/>
                <a:gd name="T5" fmla="*/ 4 h 27"/>
                <a:gd name="T6" fmla="*/ 58 w 58"/>
                <a:gd name="T7" fmla="*/ 22 h 27"/>
                <a:gd name="T8" fmla="*/ 0 w 5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7">
                  <a:moveTo>
                    <a:pt x="0" y="27"/>
                  </a:moveTo>
                  <a:cubicBezTo>
                    <a:pt x="2" y="17"/>
                    <a:pt x="4" y="8"/>
                    <a:pt x="6" y="0"/>
                  </a:cubicBezTo>
                  <a:cubicBezTo>
                    <a:pt x="23" y="1"/>
                    <a:pt x="40" y="3"/>
                    <a:pt x="57" y="4"/>
                  </a:cubicBezTo>
                  <a:cubicBezTo>
                    <a:pt x="57" y="10"/>
                    <a:pt x="57" y="15"/>
                    <a:pt x="58" y="22"/>
                  </a:cubicBezTo>
                  <a:cubicBezTo>
                    <a:pt x="39" y="27"/>
                    <a:pt x="20" y="24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157788" y="3116263"/>
              <a:ext cx="569913" cy="415925"/>
            </a:xfrm>
            <a:custGeom>
              <a:avLst/>
              <a:gdLst>
                <a:gd name="T0" fmla="*/ 39 w 39"/>
                <a:gd name="T1" fmla="*/ 26 h 28"/>
                <a:gd name="T2" fmla="*/ 20 w 39"/>
                <a:gd name="T3" fmla="*/ 18 h 28"/>
                <a:gd name="T4" fmla="*/ 18 w 39"/>
                <a:gd name="T5" fmla="*/ 27 h 28"/>
                <a:gd name="T6" fmla="*/ 1 w 39"/>
                <a:gd name="T7" fmla="*/ 28 h 28"/>
                <a:gd name="T8" fmla="*/ 6 w 39"/>
                <a:gd name="T9" fmla="*/ 5 h 28"/>
                <a:gd name="T10" fmla="*/ 20 w 39"/>
                <a:gd name="T11" fmla="*/ 5 h 28"/>
                <a:gd name="T12" fmla="*/ 39 w 39"/>
                <a:gd name="T1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8">
                  <a:moveTo>
                    <a:pt x="39" y="26"/>
                  </a:moveTo>
                  <a:cubicBezTo>
                    <a:pt x="33" y="27"/>
                    <a:pt x="26" y="28"/>
                    <a:pt x="20" y="18"/>
                  </a:cubicBezTo>
                  <a:cubicBezTo>
                    <a:pt x="19" y="22"/>
                    <a:pt x="19" y="24"/>
                    <a:pt x="18" y="27"/>
                  </a:cubicBezTo>
                  <a:cubicBezTo>
                    <a:pt x="13" y="27"/>
                    <a:pt x="7" y="27"/>
                    <a:pt x="1" y="28"/>
                  </a:cubicBezTo>
                  <a:cubicBezTo>
                    <a:pt x="0" y="19"/>
                    <a:pt x="1" y="11"/>
                    <a:pt x="6" y="5"/>
                  </a:cubicBezTo>
                  <a:cubicBezTo>
                    <a:pt x="10" y="0"/>
                    <a:pt x="17" y="1"/>
                    <a:pt x="20" y="5"/>
                  </a:cubicBezTo>
                  <a:cubicBezTo>
                    <a:pt x="26" y="13"/>
                    <a:pt x="33" y="19"/>
                    <a:pt x="3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700963" y="2286000"/>
              <a:ext cx="334963" cy="341313"/>
            </a:xfrm>
            <a:custGeom>
              <a:avLst/>
              <a:gdLst>
                <a:gd name="T0" fmla="*/ 12 w 23"/>
                <a:gd name="T1" fmla="*/ 23 h 23"/>
                <a:gd name="T2" fmla="*/ 0 w 23"/>
                <a:gd name="T3" fmla="*/ 11 h 23"/>
                <a:gd name="T4" fmla="*/ 12 w 23"/>
                <a:gd name="T5" fmla="*/ 0 h 23"/>
                <a:gd name="T6" fmla="*/ 23 w 23"/>
                <a:gd name="T7" fmla="*/ 11 h 23"/>
                <a:gd name="T8" fmla="*/ 12 w 2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9" y="0"/>
                    <a:pt x="23" y="4"/>
                    <a:pt x="23" y="11"/>
                  </a:cubicBezTo>
                  <a:cubicBezTo>
                    <a:pt x="23" y="18"/>
                    <a:pt x="18" y="23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780213" y="2286000"/>
              <a:ext cx="350838" cy="341313"/>
            </a:xfrm>
            <a:custGeom>
              <a:avLst/>
              <a:gdLst>
                <a:gd name="T0" fmla="*/ 12 w 24"/>
                <a:gd name="T1" fmla="*/ 0 h 23"/>
                <a:gd name="T2" fmla="*/ 24 w 24"/>
                <a:gd name="T3" fmla="*/ 11 h 23"/>
                <a:gd name="T4" fmla="*/ 12 w 24"/>
                <a:gd name="T5" fmla="*/ 23 h 23"/>
                <a:gd name="T6" fmla="*/ 0 w 24"/>
                <a:gd name="T7" fmla="*/ 11 h 23"/>
                <a:gd name="T8" fmla="*/ 12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20" y="0"/>
                    <a:pt x="24" y="4"/>
                    <a:pt x="24" y="11"/>
                  </a:cubicBezTo>
                  <a:cubicBezTo>
                    <a:pt x="24" y="18"/>
                    <a:pt x="18" y="23"/>
                    <a:pt x="12" y="23"/>
                  </a:cubicBezTo>
                  <a:cubicBezTo>
                    <a:pt x="6" y="23"/>
                    <a:pt x="0" y="18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283325" y="2479675"/>
              <a:ext cx="320675" cy="608013"/>
            </a:xfrm>
            <a:custGeom>
              <a:avLst/>
              <a:gdLst>
                <a:gd name="T0" fmla="*/ 0 w 22"/>
                <a:gd name="T1" fmla="*/ 38 h 41"/>
                <a:gd name="T2" fmla="*/ 8 w 22"/>
                <a:gd name="T3" fmla="*/ 14 h 41"/>
                <a:gd name="T4" fmla="*/ 11 w 22"/>
                <a:gd name="T5" fmla="*/ 5 h 41"/>
                <a:gd name="T6" fmla="*/ 17 w 22"/>
                <a:gd name="T7" fmla="*/ 1 h 41"/>
                <a:gd name="T8" fmla="*/ 21 w 22"/>
                <a:gd name="T9" fmla="*/ 9 h 41"/>
                <a:gd name="T10" fmla="*/ 11 w 22"/>
                <a:gd name="T11" fmla="*/ 37 h 41"/>
                <a:gd name="T12" fmla="*/ 6 w 22"/>
                <a:gd name="T13" fmla="*/ 41 h 41"/>
                <a:gd name="T14" fmla="*/ 0 w 22"/>
                <a:gd name="T15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1">
                  <a:moveTo>
                    <a:pt x="0" y="38"/>
                  </a:moveTo>
                  <a:cubicBezTo>
                    <a:pt x="3" y="29"/>
                    <a:pt x="5" y="21"/>
                    <a:pt x="8" y="14"/>
                  </a:cubicBezTo>
                  <a:cubicBezTo>
                    <a:pt x="8" y="11"/>
                    <a:pt x="10" y="8"/>
                    <a:pt x="11" y="5"/>
                  </a:cubicBezTo>
                  <a:cubicBezTo>
                    <a:pt x="11" y="1"/>
                    <a:pt x="14" y="0"/>
                    <a:pt x="17" y="1"/>
                  </a:cubicBezTo>
                  <a:cubicBezTo>
                    <a:pt x="21" y="2"/>
                    <a:pt x="22" y="5"/>
                    <a:pt x="21" y="9"/>
                  </a:cubicBezTo>
                  <a:cubicBezTo>
                    <a:pt x="18" y="18"/>
                    <a:pt x="15" y="28"/>
                    <a:pt x="11" y="37"/>
                  </a:cubicBezTo>
                  <a:cubicBezTo>
                    <a:pt x="11" y="39"/>
                    <a:pt x="8" y="41"/>
                    <a:pt x="6" y="41"/>
                  </a:cubicBezTo>
                  <a:cubicBezTo>
                    <a:pt x="4" y="41"/>
                    <a:pt x="2" y="39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204075" y="2493963"/>
              <a:ext cx="306388" cy="593725"/>
            </a:xfrm>
            <a:custGeom>
              <a:avLst/>
              <a:gdLst>
                <a:gd name="T0" fmla="*/ 21 w 21"/>
                <a:gd name="T1" fmla="*/ 4 h 40"/>
                <a:gd name="T2" fmla="*/ 14 w 21"/>
                <a:gd name="T3" fmla="*/ 27 h 40"/>
                <a:gd name="T4" fmla="*/ 11 w 21"/>
                <a:gd name="T5" fmla="*/ 36 h 40"/>
                <a:gd name="T6" fmla="*/ 7 w 21"/>
                <a:gd name="T7" fmla="*/ 40 h 40"/>
                <a:gd name="T8" fmla="*/ 1 w 21"/>
                <a:gd name="T9" fmla="*/ 38 h 40"/>
                <a:gd name="T10" fmla="*/ 2 w 21"/>
                <a:gd name="T11" fmla="*/ 32 h 40"/>
                <a:gd name="T12" fmla="*/ 5 w 21"/>
                <a:gd name="T13" fmla="*/ 20 h 40"/>
                <a:gd name="T14" fmla="*/ 11 w 21"/>
                <a:gd name="T15" fmla="*/ 3 h 40"/>
                <a:gd name="T16" fmla="*/ 17 w 21"/>
                <a:gd name="T17" fmla="*/ 0 h 40"/>
                <a:gd name="T18" fmla="*/ 21 w 21"/>
                <a:gd name="T1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40">
                  <a:moveTo>
                    <a:pt x="21" y="4"/>
                  </a:moveTo>
                  <a:cubicBezTo>
                    <a:pt x="19" y="12"/>
                    <a:pt x="17" y="20"/>
                    <a:pt x="14" y="27"/>
                  </a:cubicBezTo>
                  <a:cubicBezTo>
                    <a:pt x="13" y="30"/>
                    <a:pt x="13" y="33"/>
                    <a:pt x="11" y="36"/>
                  </a:cubicBezTo>
                  <a:cubicBezTo>
                    <a:pt x="10" y="38"/>
                    <a:pt x="9" y="40"/>
                    <a:pt x="7" y="40"/>
                  </a:cubicBezTo>
                  <a:cubicBezTo>
                    <a:pt x="5" y="40"/>
                    <a:pt x="2" y="39"/>
                    <a:pt x="1" y="38"/>
                  </a:cubicBezTo>
                  <a:cubicBezTo>
                    <a:pt x="0" y="37"/>
                    <a:pt x="1" y="34"/>
                    <a:pt x="2" y="32"/>
                  </a:cubicBezTo>
                  <a:cubicBezTo>
                    <a:pt x="3" y="28"/>
                    <a:pt x="4" y="24"/>
                    <a:pt x="5" y="20"/>
                  </a:cubicBezTo>
                  <a:cubicBezTo>
                    <a:pt x="7" y="14"/>
                    <a:pt x="9" y="8"/>
                    <a:pt x="11" y="3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9" y="0"/>
                    <a:pt x="20" y="3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48288" y="2805113"/>
              <a:ext cx="320675" cy="327025"/>
            </a:xfrm>
            <a:custGeom>
              <a:avLst/>
              <a:gdLst>
                <a:gd name="T0" fmla="*/ 11 w 22"/>
                <a:gd name="T1" fmla="*/ 0 h 22"/>
                <a:gd name="T2" fmla="*/ 22 w 22"/>
                <a:gd name="T3" fmla="*/ 11 h 22"/>
                <a:gd name="T4" fmla="*/ 11 w 22"/>
                <a:gd name="T5" fmla="*/ 22 h 22"/>
                <a:gd name="T6" fmla="*/ 0 w 22"/>
                <a:gd name="T7" fmla="*/ 11 h 22"/>
                <a:gd name="T8" fmla="*/ 11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17" y="0"/>
                    <a:pt x="22" y="4"/>
                    <a:pt x="22" y="11"/>
                  </a:cubicBezTo>
                  <a:cubicBezTo>
                    <a:pt x="22" y="16"/>
                    <a:pt x="16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164013" y="4362450"/>
              <a:ext cx="876300" cy="88900"/>
            </a:xfrm>
            <a:custGeom>
              <a:avLst/>
              <a:gdLst>
                <a:gd name="T0" fmla="*/ 0 w 60"/>
                <a:gd name="T1" fmla="*/ 3 h 6"/>
                <a:gd name="T2" fmla="*/ 4 w 60"/>
                <a:gd name="T3" fmla="*/ 1 h 6"/>
                <a:gd name="T4" fmla="*/ 56 w 60"/>
                <a:gd name="T5" fmla="*/ 0 h 6"/>
                <a:gd name="T6" fmla="*/ 60 w 60"/>
                <a:gd name="T7" fmla="*/ 3 h 6"/>
                <a:gd name="T8" fmla="*/ 56 w 60"/>
                <a:gd name="T9" fmla="*/ 5 h 6"/>
                <a:gd name="T10" fmla="*/ 1 w 60"/>
                <a:gd name="T11" fmla="*/ 6 h 6"/>
                <a:gd name="T12" fmla="*/ 0 w 60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">
                  <a:moveTo>
                    <a:pt x="0" y="3"/>
                  </a:moveTo>
                  <a:cubicBezTo>
                    <a:pt x="1" y="2"/>
                    <a:pt x="2" y="1"/>
                    <a:pt x="4" y="1"/>
                  </a:cubicBezTo>
                  <a:cubicBezTo>
                    <a:pt x="21" y="0"/>
                    <a:pt x="39" y="0"/>
                    <a:pt x="56" y="0"/>
                  </a:cubicBezTo>
                  <a:cubicBezTo>
                    <a:pt x="58" y="0"/>
                    <a:pt x="59" y="2"/>
                    <a:pt x="60" y="3"/>
                  </a:cubicBezTo>
                  <a:cubicBezTo>
                    <a:pt x="59" y="4"/>
                    <a:pt x="57" y="5"/>
                    <a:pt x="56" y="5"/>
                  </a:cubicBezTo>
                  <a:cubicBezTo>
                    <a:pt x="38" y="6"/>
                    <a:pt x="20" y="6"/>
                    <a:pt x="1" y="6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971675" y="4154488"/>
              <a:ext cx="1038225" cy="74613"/>
            </a:xfrm>
            <a:custGeom>
              <a:avLst/>
              <a:gdLst>
                <a:gd name="T0" fmla="*/ 1 w 71"/>
                <a:gd name="T1" fmla="*/ 5 h 5"/>
                <a:gd name="T2" fmla="*/ 5 w 71"/>
                <a:gd name="T3" fmla="*/ 0 h 5"/>
                <a:gd name="T4" fmla="*/ 57 w 71"/>
                <a:gd name="T5" fmla="*/ 1 h 5"/>
                <a:gd name="T6" fmla="*/ 67 w 71"/>
                <a:gd name="T7" fmla="*/ 1 h 5"/>
                <a:gd name="T8" fmla="*/ 71 w 71"/>
                <a:gd name="T9" fmla="*/ 4 h 5"/>
                <a:gd name="T10" fmla="*/ 70 w 71"/>
                <a:gd name="T11" fmla="*/ 5 h 5"/>
                <a:gd name="T12" fmla="*/ 1 w 71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1" y="5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23" y="0"/>
                    <a:pt x="40" y="1"/>
                    <a:pt x="57" y="1"/>
                  </a:cubicBezTo>
                  <a:cubicBezTo>
                    <a:pt x="61" y="1"/>
                    <a:pt x="64" y="0"/>
                    <a:pt x="67" y="1"/>
                  </a:cubicBezTo>
                  <a:cubicBezTo>
                    <a:pt x="68" y="1"/>
                    <a:pt x="69" y="2"/>
                    <a:pt x="71" y="4"/>
                  </a:cubicBezTo>
                  <a:cubicBezTo>
                    <a:pt x="70" y="4"/>
                    <a:pt x="70" y="5"/>
                    <a:pt x="70" y="5"/>
                  </a:cubicBezTo>
                  <a:cubicBezTo>
                    <a:pt x="47" y="5"/>
                    <a:pt x="24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571750" y="3932238"/>
              <a:ext cx="803275" cy="74613"/>
            </a:xfrm>
            <a:custGeom>
              <a:avLst/>
              <a:gdLst>
                <a:gd name="T0" fmla="*/ 0 w 55"/>
                <a:gd name="T1" fmla="*/ 3 h 5"/>
                <a:gd name="T2" fmla="*/ 4 w 55"/>
                <a:gd name="T3" fmla="*/ 0 h 5"/>
                <a:gd name="T4" fmla="*/ 53 w 55"/>
                <a:gd name="T5" fmla="*/ 0 h 5"/>
                <a:gd name="T6" fmla="*/ 49 w 55"/>
                <a:gd name="T7" fmla="*/ 5 h 5"/>
                <a:gd name="T8" fmla="*/ 1 w 55"/>
                <a:gd name="T9" fmla="*/ 5 h 5"/>
                <a:gd name="T10" fmla="*/ 0 w 55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">
                  <a:moveTo>
                    <a:pt x="0" y="3"/>
                  </a:moveTo>
                  <a:cubicBezTo>
                    <a:pt x="1" y="2"/>
                    <a:pt x="2" y="0"/>
                    <a:pt x="4" y="0"/>
                  </a:cubicBezTo>
                  <a:cubicBezTo>
                    <a:pt x="20" y="0"/>
                    <a:pt x="36" y="0"/>
                    <a:pt x="53" y="0"/>
                  </a:cubicBezTo>
                  <a:cubicBezTo>
                    <a:pt x="55" y="4"/>
                    <a:pt x="52" y="5"/>
                    <a:pt x="49" y="5"/>
                  </a:cubicBezTo>
                  <a:cubicBezTo>
                    <a:pt x="33" y="5"/>
                    <a:pt x="17" y="5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228975" y="4154488"/>
              <a:ext cx="685800" cy="88900"/>
            </a:xfrm>
            <a:custGeom>
              <a:avLst/>
              <a:gdLst>
                <a:gd name="T0" fmla="*/ 2 w 47"/>
                <a:gd name="T1" fmla="*/ 0 h 6"/>
                <a:gd name="T2" fmla="*/ 44 w 47"/>
                <a:gd name="T3" fmla="*/ 1 h 6"/>
                <a:gd name="T4" fmla="*/ 47 w 47"/>
                <a:gd name="T5" fmla="*/ 3 h 6"/>
                <a:gd name="T6" fmla="*/ 43 w 47"/>
                <a:gd name="T7" fmla="*/ 5 h 6"/>
                <a:gd name="T8" fmla="*/ 5 w 47"/>
                <a:gd name="T9" fmla="*/ 5 h 6"/>
                <a:gd name="T10" fmla="*/ 0 w 47"/>
                <a:gd name="T11" fmla="*/ 3 h 6"/>
                <a:gd name="T12" fmla="*/ 2 w 4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">
                  <a:moveTo>
                    <a:pt x="2" y="0"/>
                  </a:moveTo>
                  <a:cubicBezTo>
                    <a:pt x="16" y="0"/>
                    <a:pt x="30" y="0"/>
                    <a:pt x="44" y="1"/>
                  </a:cubicBezTo>
                  <a:cubicBezTo>
                    <a:pt x="45" y="1"/>
                    <a:pt x="46" y="2"/>
                    <a:pt x="47" y="3"/>
                  </a:cubicBezTo>
                  <a:cubicBezTo>
                    <a:pt x="46" y="4"/>
                    <a:pt x="44" y="5"/>
                    <a:pt x="43" y="5"/>
                  </a:cubicBezTo>
                  <a:cubicBezTo>
                    <a:pt x="30" y="6"/>
                    <a:pt x="18" y="6"/>
                    <a:pt x="5" y="5"/>
                  </a:cubicBezTo>
                  <a:cubicBezTo>
                    <a:pt x="3" y="5"/>
                    <a:pt x="2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348288" y="4348163"/>
              <a:ext cx="320675" cy="103188"/>
            </a:xfrm>
            <a:custGeom>
              <a:avLst/>
              <a:gdLst>
                <a:gd name="T0" fmla="*/ 22 w 22"/>
                <a:gd name="T1" fmla="*/ 7 h 7"/>
                <a:gd name="T2" fmla="*/ 4 w 22"/>
                <a:gd name="T3" fmla="*/ 6 h 7"/>
                <a:gd name="T4" fmla="*/ 0 w 22"/>
                <a:gd name="T5" fmla="*/ 2 h 7"/>
                <a:gd name="T6" fmla="*/ 22 w 2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7">
                  <a:moveTo>
                    <a:pt x="22" y="7"/>
                  </a:moveTo>
                  <a:cubicBezTo>
                    <a:pt x="16" y="7"/>
                    <a:pt x="10" y="7"/>
                    <a:pt x="4" y="6"/>
                  </a:cubicBezTo>
                  <a:cubicBezTo>
                    <a:pt x="3" y="6"/>
                    <a:pt x="2" y="4"/>
                    <a:pt x="0" y="2"/>
                  </a:cubicBezTo>
                  <a:cubicBezTo>
                    <a:pt x="16" y="0"/>
                    <a:pt x="21" y="1"/>
                    <a:pt x="2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829300" y="4362450"/>
              <a:ext cx="292100" cy="88900"/>
            </a:xfrm>
            <a:custGeom>
              <a:avLst/>
              <a:gdLst>
                <a:gd name="T0" fmla="*/ 18 w 20"/>
                <a:gd name="T1" fmla="*/ 6 h 6"/>
                <a:gd name="T2" fmla="*/ 3 w 20"/>
                <a:gd name="T3" fmla="*/ 5 h 6"/>
                <a:gd name="T4" fmla="*/ 0 w 20"/>
                <a:gd name="T5" fmla="*/ 3 h 6"/>
                <a:gd name="T6" fmla="*/ 3 w 20"/>
                <a:gd name="T7" fmla="*/ 0 h 6"/>
                <a:gd name="T8" fmla="*/ 16 w 20"/>
                <a:gd name="T9" fmla="*/ 1 h 6"/>
                <a:gd name="T10" fmla="*/ 20 w 20"/>
                <a:gd name="T11" fmla="*/ 3 h 6"/>
                <a:gd name="T12" fmla="*/ 18 w 2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18" y="6"/>
                  </a:moveTo>
                  <a:cubicBezTo>
                    <a:pt x="13" y="6"/>
                    <a:pt x="8" y="6"/>
                    <a:pt x="3" y="5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7" y="0"/>
                    <a:pt x="12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19" y="4"/>
                    <a:pt x="19" y="5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94100" y="3917950"/>
              <a:ext cx="190500" cy="88900"/>
            </a:xfrm>
            <a:custGeom>
              <a:avLst/>
              <a:gdLst>
                <a:gd name="T0" fmla="*/ 0 w 13"/>
                <a:gd name="T1" fmla="*/ 5 h 6"/>
                <a:gd name="T2" fmla="*/ 12 w 13"/>
                <a:gd name="T3" fmla="*/ 1 h 6"/>
                <a:gd name="T4" fmla="*/ 0 w 1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cubicBezTo>
                    <a:pt x="0" y="0"/>
                    <a:pt x="0" y="0"/>
                    <a:pt x="12" y="1"/>
                  </a:cubicBezTo>
                  <a:cubicBezTo>
                    <a:pt x="13" y="6"/>
                    <a:pt x="13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212138" y="3635375"/>
              <a:ext cx="261938" cy="252413"/>
            </a:xfrm>
            <a:custGeom>
              <a:avLst/>
              <a:gdLst>
                <a:gd name="T0" fmla="*/ 18 w 18"/>
                <a:gd name="T1" fmla="*/ 10 h 17"/>
                <a:gd name="T2" fmla="*/ 12 w 18"/>
                <a:gd name="T3" fmla="*/ 11 h 17"/>
                <a:gd name="T4" fmla="*/ 11 w 18"/>
                <a:gd name="T5" fmla="*/ 17 h 17"/>
                <a:gd name="T6" fmla="*/ 6 w 18"/>
                <a:gd name="T7" fmla="*/ 11 h 17"/>
                <a:gd name="T8" fmla="*/ 0 w 18"/>
                <a:gd name="T9" fmla="*/ 10 h 17"/>
                <a:gd name="T10" fmla="*/ 0 w 18"/>
                <a:gd name="T11" fmla="*/ 8 h 17"/>
                <a:gd name="T12" fmla="*/ 5 w 18"/>
                <a:gd name="T13" fmla="*/ 6 h 17"/>
                <a:gd name="T14" fmla="*/ 9 w 18"/>
                <a:gd name="T15" fmla="*/ 0 h 17"/>
                <a:gd name="T16" fmla="*/ 12 w 18"/>
                <a:gd name="T17" fmla="*/ 6 h 17"/>
                <a:gd name="T18" fmla="*/ 18 w 18"/>
                <a:gd name="T19" fmla="*/ 8 h 17"/>
                <a:gd name="T20" fmla="*/ 18 w 18"/>
                <a:gd name="T2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7">
                  <a:moveTo>
                    <a:pt x="18" y="10"/>
                  </a:moveTo>
                  <a:cubicBezTo>
                    <a:pt x="16" y="10"/>
                    <a:pt x="14" y="10"/>
                    <a:pt x="12" y="11"/>
                  </a:cubicBezTo>
                  <a:cubicBezTo>
                    <a:pt x="11" y="13"/>
                    <a:pt x="11" y="15"/>
                    <a:pt x="11" y="17"/>
                  </a:cubicBezTo>
                  <a:cubicBezTo>
                    <a:pt x="7" y="17"/>
                    <a:pt x="7" y="17"/>
                    <a:pt x="6" y="11"/>
                  </a:cubicBezTo>
                  <a:cubicBezTo>
                    <a:pt x="4" y="10"/>
                    <a:pt x="2" y="10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2" y="7"/>
                    <a:pt x="4" y="7"/>
                    <a:pt x="5" y="6"/>
                  </a:cubicBezTo>
                  <a:cubicBezTo>
                    <a:pt x="6" y="4"/>
                    <a:pt x="8" y="2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6"/>
                    <a:pt x="16" y="7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94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137" name="Imagen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36" y="2239384"/>
            <a:ext cx="3817496" cy="4210153"/>
          </a:xfrm>
          <a:prstGeom prst="rect">
            <a:avLst/>
          </a:prstGeom>
        </p:spPr>
      </p:pic>
      <p:pic>
        <p:nvPicPr>
          <p:cNvPr id="138" name="Imagen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75" y="1892967"/>
            <a:ext cx="4663640" cy="4678398"/>
          </a:xfrm>
          <a:prstGeom prst="rect">
            <a:avLst/>
          </a:prstGeom>
        </p:spPr>
      </p:pic>
      <p:pic>
        <p:nvPicPr>
          <p:cNvPr id="139" name="Imagen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928" y="1520710"/>
            <a:ext cx="1833750" cy="2823750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78" y="4514537"/>
            <a:ext cx="1316250" cy="19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06316"/>
            <a:ext cx="4355380" cy="40341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55" y="1399573"/>
            <a:ext cx="3544232" cy="32886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179" y="1617254"/>
            <a:ext cx="1996832" cy="51886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646" y="4861992"/>
            <a:ext cx="2441250" cy="18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152" y="159507"/>
            <a:ext cx="11573197" cy="923330"/>
          </a:xfrm>
          <a:prstGeom prst="rect">
            <a:avLst/>
          </a:prstGeo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B4A2DAA-8557-4909-B3BA-648E6DB7DE95}"/>
              </a:ext>
            </a:extLst>
          </p:cNvPr>
          <p:cNvGrpSpPr/>
          <p:nvPr/>
        </p:nvGrpSpPr>
        <p:grpSpPr>
          <a:xfrm>
            <a:off x="4182105" y="2623715"/>
            <a:ext cx="3953917" cy="3953917"/>
            <a:chOff x="3018304" y="1378094"/>
            <a:chExt cx="3096667" cy="3096667"/>
          </a:xfrm>
          <a:solidFill>
            <a:srgbClr val="EDC7A0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0C2FAB3E-9069-4138-98CB-B3F58B2B73DF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xmlns="" id="{C9C0A69D-758E-457D-85C2-8FE7D35001E8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0C8AC41-A411-4172-A182-0DC01F0426A1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  <a:grpFill/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xmlns="" id="{984B9532-BC8D-437A-8678-E4DFBA5F85F9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xmlns="" id="{BF9F09D1-E29E-4D22-AF18-03CA77319D3D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574A5117-2926-4F51-93FF-57612072D21D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467D3D69-EB10-4353-A641-C5799F44714A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C4004FB-8EC5-40CD-BA0F-A0C46E53FF2D}"/>
              </a:ext>
            </a:extLst>
          </p:cNvPr>
          <p:cNvGrpSpPr/>
          <p:nvPr/>
        </p:nvGrpSpPr>
        <p:grpSpPr>
          <a:xfrm>
            <a:off x="8044280" y="2119660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14C0DCF-2A70-41E0-A600-8092400D3C5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2B0E010-88AE-4F9B-A3E1-338278EC00AD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DF25A28-5BEE-4E09-98DF-E153EA152C82}"/>
              </a:ext>
            </a:extLst>
          </p:cNvPr>
          <p:cNvGrpSpPr/>
          <p:nvPr/>
        </p:nvGrpSpPr>
        <p:grpSpPr>
          <a:xfrm>
            <a:off x="8641705" y="3631828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D8FFBA8-6C81-406B-9D3D-8FD1651E179E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96B4E8F-81D1-45EB-A33E-4F1B2C8BDE01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298E8B0-E1EC-4E06-AA6B-8239629578D4}"/>
              </a:ext>
            </a:extLst>
          </p:cNvPr>
          <p:cNvGrpSpPr/>
          <p:nvPr/>
        </p:nvGrpSpPr>
        <p:grpSpPr>
          <a:xfrm>
            <a:off x="8260304" y="5473872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75F3664-39C6-47C1-B7BB-39A5B68FF2D8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C075020-D593-4E08-A8FB-B84075A915DB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0AC0B7E-7D6A-46CF-B237-72AD297ECF20}"/>
              </a:ext>
            </a:extLst>
          </p:cNvPr>
          <p:cNvGrpSpPr/>
          <p:nvPr/>
        </p:nvGrpSpPr>
        <p:grpSpPr>
          <a:xfrm>
            <a:off x="1555906" y="2096785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D5D2173-A187-4CC1-97A4-976D8761E558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28AA111-C28A-4CBC-91EC-D468B7D9B4D2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76BD7EC-8762-4C7B-A664-072B3D7370E2}"/>
              </a:ext>
            </a:extLst>
          </p:cNvPr>
          <p:cNvGrpSpPr/>
          <p:nvPr/>
        </p:nvGrpSpPr>
        <p:grpSpPr>
          <a:xfrm>
            <a:off x="883978" y="3631828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73A9552-755C-4090-875E-F18D43683C80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F6F66EA-8992-4D53-8B0D-5F438006E146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31AD39F-467B-4481-B217-79A1E08132D7}"/>
              </a:ext>
            </a:extLst>
          </p:cNvPr>
          <p:cNvGrpSpPr/>
          <p:nvPr/>
        </p:nvGrpSpPr>
        <p:grpSpPr>
          <a:xfrm>
            <a:off x="1327658" y="5473872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5985777-3A71-4CC2-93C4-F99967D1B611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B0C1EA6-FFA8-4F35-8B36-29D1633FEEDB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xmlns="" id="{94C5EA8C-DE29-47E3-A962-0D79EC62372E}"/>
              </a:ext>
            </a:extLst>
          </p:cNvPr>
          <p:cNvSpPr/>
          <p:nvPr/>
        </p:nvSpPr>
        <p:spPr>
          <a:xfrm>
            <a:off x="7049838" y="2240813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xmlns="" id="{F5120325-B3F1-4279-9B4F-9F294C63174A}"/>
              </a:ext>
            </a:extLst>
          </p:cNvPr>
          <p:cNvSpPr/>
          <p:nvPr/>
        </p:nvSpPr>
        <p:spPr>
          <a:xfrm flipH="1">
            <a:off x="4345852" y="2240813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2DCE4C4-890D-42A6-B374-9C7FD3D2E1B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059788" y="3779856"/>
            <a:ext cx="581917" cy="5861"/>
          </a:xfrm>
          <a:prstGeom prst="line">
            <a:avLst/>
          </a:pr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xmlns="" id="{467C558E-CEDE-46EA-B4C7-AB0F70C8583C}"/>
              </a:ext>
            </a:extLst>
          </p:cNvPr>
          <p:cNvSpPr/>
          <p:nvPr/>
        </p:nvSpPr>
        <p:spPr>
          <a:xfrm flipH="1">
            <a:off x="3429692" y="5248822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35162D1-20EC-41B5-93EB-168E4576B0B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88916" y="3779856"/>
            <a:ext cx="593190" cy="5861"/>
          </a:xfrm>
          <a:prstGeom prst="line">
            <a:avLst/>
          </a:pr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xmlns="" id="{082D124F-4652-425A-9C21-48576177B4C5}"/>
              </a:ext>
            </a:extLst>
          </p:cNvPr>
          <p:cNvSpPr/>
          <p:nvPr/>
        </p:nvSpPr>
        <p:spPr>
          <a:xfrm>
            <a:off x="8193016" y="5248822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Freeform 5"/>
          <p:cNvSpPr>
            <a:spLocks noEditPoints="1"/>
          </p:cNvSpPr>
          <p:nvPr/>
        </p:nvSpPr>
        <p:spPr bwMode="auto">
          <a:xfrm>
            <a:off x="5708651" y="3981450"/>
            <a:ext cx="1422400" cy="831850"/>
          </a:xfrm>
          <a:custGeom>
            <a:avLst/>
            <a:gdLst>
              <a:gd name="T0" fmla="*/ 236 w 377"/>
              <a:gd name="T1" fmla="*/ 4 h 221"/>
              <a:gd name="T2" fmla="*/ 247 w 377"/>
              <a:gd name="T3" fmla="*/ 1 h 221"/>
              <a:gd name="T4" fmla="*/ 368 w 377"/>
              <a:gd name="T5" fmla="*/ 134 h 221"/>
              <a:gd name="T6" fmla="*/ 377 w 377"/>
              <a:gd name="T7" fmla="*/ 169 h 221"/>
              <a:gd name="T8" fmla="*/ 300 w 377"/>
              <a:gd name="T9" fmla="*/ 182 h 221"/>
              <a:gd name="T10" fmla="*/ 300 w 377"/>
              <a:gd name="T11" fmla="*/ 221 h 221"/>
              <a:gd name="T12" fmla="*/ 79 w 377"/>
              <a:gd name="T13" fmla="*/ 221 h 221"/>
              <a:gd name="T14" fmla="*/ 79 w 377"/>
              <a:gd name="T15" fmla="*/ 181 h 221"/>
              <a:gd name="T16" fmla="*/ 0 w 377"/>
              <a:gd name="T17" fmla="*/ 169 h 221"/>
              <a:gd name="T18" fmla="*/ 136 w 377"/>
              <a:gd name="T19" fmla="*/ 4 h 221"/>
              <a:gd name="T20" fmla="*/ 237 w 377"/>
              <a:gd name="T21" fmla="*/ 3 h 221"/>
              <a:gd name="T22" fmla="*/ 236 w 377"/>
              <a:gd name="T23" fmla="*/ 4 h 221"/>
              <a:gd name="T24" fmla="*/ 221 w 377"/>
              <a:gd name="T25" fmla="*/ 91 h 221"/>
              <a:gd name="T26" fmla="*/ 160 w 377"/>
              <a:gd name="T27" fmla="*/ 105 h 221"/>
              <a:gd name="T28" fmla="*/ 221 w 377"/>
              <a:gd name="T29" fmla="*/ 91 h 221"/>
              <a:gd name="T30" fmla="*/ 190 w 377"/>
              <a:gd name="T31" fmla="*/ 160 h 221"/>
              <a:gd name="T32" fmla="*/ 222 w 377"/>
              <a:gd name="T33" fmla="*/ 149 h 221"/>
              <a:gd name="T34" fmla="*/ 190 w 377"/>
              <a:gd name="T35" fmla="*/ 141 h 221"/>
              <a:gd name="T36" fmla="*/ 158 w 377"/>
              <a:gd name="T37" fmla="*/ 149 h 221"/>
              <a:gd name="T38" fmla="*/ 190 w 377"/>
              <a:gd name="T39" fmla="*/ 16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7" h="221">
                <a:moveTo>
                  <a:pt x="236" y="4"/>
                </a:moveTo>
                <a:cubicBezTo>
                  <a:pt x="240" y="3"/>
                  <a:pt x="245" y="0"/>
                  <a:pt x="247" y="1"/>
                </a:cubicBezTo>
                <a:cubicBezTo>
                  <a:pt x="307" y="28"/>
                  <a:pt x="352" y="68"/>
                  <a:pt x="368" y="134"/>
                </a:cubicBezTo>
                <a:cubicBezTo>
                  <a:pt x="371" y="145"/>
                  <a:pt x="374" y="156"/>
                  <a:pt x="377" y="169"/>
                </a:cubicBezTo>
                <a:cubicBezTo>
                  <a:pt x="351" y="173"/>
                  <a:pt x="325" y="178"/>
                  <a:pt x="300" y="182"/>
                </a:cubicBezTo>
                <a:cubicBezTo>
                  <a:pt x="300" y="195"/>
                  <a:pt x="300" y="206"/>
                  <a:pt x="300" y="221"/>
                </a:cubicBezTo>
                <a:cubicBezTo>
                  <a:pt x="227" y="221"/>
                  <a:pt x="153" y="221"/>
                  <a:pt x="79" y="221"/>
                </a:cubicBezTo>
                <a:cubicBezTo>
                  <a:pt x="79" y="207"/>
                  <a:pt x="79" y="195"/>
                  <a:pt x="79" y="181"/>
                </a:cubicBezTo>
                <a:cubicBezTo>
                  <a:pt x="52" y="177"/>
                  <a:pt x="26" y="173"/>
                  <a:pt x="0" y="169"/>
                </a:cubicBezTo>
                <a:cubicBezTo>
                  <a:pt x="16" y="91"/>
                  <a:pt x="49" y="27"/>
                  <a:pt x="136" y="4"/>
                </a:cubicBezTo>
                <a:cubicBezTo>
                  <a:pt x="172" y="30"/>
                  <a:pt x="208" y="32"/>
                  <a:pt x="237" y="3"/>
                </a:cubicBezTo>
                <a:lnTo>
                  <a:pt x="236" y="4"/>
                </a:lnTo>
                <a:close/>
                <a:moveTo>
                  <a:pt x="221" y="91"/>
                </a:moveTo>
                <a:cubicBezTo>
                  <a:pt x="160" y="88"/>
                  <a:pt x="160" y="88"/>
                  <a:pt x="160" y="105"/>
                </a:cubicBezTo>
                <a:cubicBezTo>
                  <a:pt x="212" y="110"/>
                  <a:pt x="218" y="109"/>
                  <a:pt x="221" y="91"/>
                </a:cubicBezTo>
                <a:close/>
                <a:moveTo>
                  <a:pt x="190" y="160"/>
                </a:moveTo>
                <a:cubicBezTo>
                  <a:pt x="201" y="156"/>
                  <a:pt x="211" y="152"/>
                  <a:pt x="222" y="149"/>
                </a:cubicBezTo>
                <a:cubicBezTo>
                  <a:pt x="211" y="146"/>
                  <a:pt x="200" y="141"/>
                  <a:pt x="190" y="141"/>
                </a:cubicBezTo>
                <a:cubicBezTo>
                  <a:pt x="179" y="141"/>
                  <a:pt x="169" y="146"/>
                  <a:pt x="158" y="149"/>
                </a:cubicBezTo>
                <a:cubicBezTo>
                  <a:pt x="168" y="152"/>
                  <a:pt x="178" y="156"/>
                  <a:pt x="190" y="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7" name="Freeform 6"/>
          <p:cNvSpPr>
            <a:spLocks noEditPoints="1"/>
          </p:cNvSpPr>
          <p:nvPr/>
        </p:nvSpPr>
        <p:spPr bwMode="auto">
          <a:xfrm>
            <a:off x="5972176" y="4918075"/>
            <a:ext cx="898525" cy="395288"/>
          </a:xfrm>
          <a:custGeom>
            <a:avLst/>
            <a:gdLst>
              <a:gd name="T0" fmla="*/ 5 w 238"/>
              <a:gd name="T1" fmla="*/ 0 h 105"/>
              <a:gd name="T2" fmla="*/ 231 w 238"/>
              <a:gd name="T3" fmla="*/ 0 h 105"/>
              <a:gd name="T4" fmla="*/ 238 w 238"/>
              <a:gd name="T5" fmla="*/ 105 h 105"/>
              <a:gd name="T6" fmla="*/ 0 w 238"/>
              <a:gd name="T7" fmla="*/ 105 h 105"/>
              <a:gd name="T8" fmla="*/ 5 w 238"/>
              <a:gd name="T9" fmla="*/ 0 h 105"/>
              <a:gd name="T10" fmla="*/ 90 w 238"/>
              <a:gd name="T11" fmla="*/ 47 h 105"/>
              <a:gd name="T12" fmla="*/ 150 w 238"/>
              <a:gd name="T13" fmla="*/ 62 h 105"/>
              <a:gd name="T14" fmla="*/ 90 w 238"/>
              <a:gd name="T15" fmla="*/ 4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" h="105">
                <a:moveTo>
                  <a:pt x="5" y="0"/>
                </a:moveTo>
                <a:cubicBezTo>
                  <a:pt x="81" y="0"/>
                  <a:pt x="154" y="0"/>
                  <a:pt x="231" y="0"/>
                </a:cubicBezTo>
                <a:cubicBezTo>
                  <a:pt x="233" y="33"/>
                  <a:pt x="235" y="67"/>
                  <a:pt x="238" y="105"/>
                </a:cubicBezTo>
                <a:cubicBezTo>
                  <a:pt x="157" y="105"/>
                  <a:pt x="80" y="105"/>
                  <a:pt x="0" y="105"/>
                </a:cubicBezTo>
                <a:cubicBezTo>
                  <a:pt x="2" y="69"/>
                  <a:pt x="3" y="36"/>
                  <a:pt x="5" y="0"/>
                </a:cubicBezTo>
                <a:close/>
                <a:moveTo>
                  <a:pt x="90" y="47"/>
                </a:moveTo>
                <a:cubicBezTo>
                  <a:pt x="89" y="67"/>
                  <a:pt x="103" y="70"/>
                  <a:pt x="150" y="62"/>
                </a:cubicBezTo>
                <a:cubicBezTo>
                  <a:pt x="149" y="43"/>
                  <a:pt x="144" y="41"/>
                  <a:pt x="90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8" name="Freeform 7"/>
          <p:cNvSpPr>
            <a:spLocks/>
          </p:cNvSpPr>
          <p:nvPr/>
        </p:nvSpPr>
        <p:spPr bwMode="auto">
          <a:xfrm>
            <a:off x="6508751" y="5626100"/>
            <a:ext cx="315913" cy="776288"/>
          </a:xfrm>
          <a:custGeom>
            <a:avLst/>
            <a:gdLst>
              <a:gd name="T0" fmla="*/ 2 w 84"/>
              <a:gd name="T1" fmla="*/ 12 h 206"/>
              <a:gd name="T2" fmla="*/ 79 w 84"/>
              <a:gd name="T3" fmla="*/ 0 h 206"/>
              <a:gd name="T4" fmla="*/ 79 w 84"/>
              <a:gd name="T5" fmla="*/ 63 h 206"/>
              <a:gd name="T6" fmla="*/ 83 w 84"/>
              <a:gd name="T7" fmla="*/ 159 h 206"/>
              <a:gd name="T8" fmla="*/ 45 w 84"/>
              <a:gd name="T9" fmla="*/ 204 h 206"/>
              <a:gd name="T10" fmla="*/ 2 w 84"/>
              <a:gd name="T11" fmla="*/ 165 h 206"/>
              <a:gd name="T12" fmla="*/ 2 w 84"/>
              <a:gd name="T13" fmla="*/ 1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06">
                <a:moveTo>
                  <a:pt x="2" y="12"/>
                </a:moveTo>
                <a:cubicBezTo>
                  <a:pt x="24" y="9"/>
                  <a:pt x="49" y="5"/>
                  <a:pt x="79" y="0"/>
                </a:cubicBezTo>
                <a:cubicBezTo>
                  <a:pt x="79" y="23"/>
                  <a:pt x="78" y="43"/>
                  <a:pt x="79" y="63"/>
                </a:cubicBezTo>
                <a:cubicBezTo>
                  <a:pt x="80" y="95"/>
                  <a:pt x="82" y="127"/>
                  <a:pt x="83" y="159"/>
                </a:cubicBezTo>
                <a:cubicBezTo>
                  <a:pt x="84" y="186"/>
                  <a:pt x="69" y="203"/>
                  <a:pt x="45" y="204"/>
                </a:cubicBezTo>
                <a:cubicBezTo>
                  <a:pt x="20" y="206"/>
                  <a:pt x="3" y="193"/>
                  <a:pt x="2" y="165"/>
                </a:cubicBezTo>
                <a:cubicBezTo>
                  <a:pt x="0" y="115"/>
                  <a:pt x="2" y="65"/>
                  <a:pt x="2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9" name="Freeform 8"/>
          <p:cNvSpPr>
            <a:spLocks/>
          </p:cNvSpPr>
          <p:nvPr/>
        </p:nvSpPr>
        <p:spPr bwMode="auto">
          <a:xfrm>
            <a:off x="6021388" y="5626100"/>
            <a:ext cx="317500" cy="771525"/>
          </a:xfrm>
          <a:custGeom>
            <a:avLst/>
            <a:gdLst>
              <a:gd name="T0" fmla="*/ 0 w 84"/>
              <a:gd name="T1" fmla="*/ 0 h 205"/>
              <a:gd name="T2" fmla="*/ 83 w 84"/>
              <a:gd name="T3" fmla="*/ 13 h 205"/>
              <a:gd name="T4" fmla="*/ 83 w 84"/>
              <a:gd name="T5" fmla="*/ 93 h 205"/>
              <a:gd name="T6" fmla="*/ 79 w 84"/>
              <a:gd name="T7" fmla="*/ 166 h 205"/>
              <a:gd name="T8" fmla="*/ 40 w 84"/>
              <a:gd name="T9" fmla="*/ 205 h 205"/>
              <a:gd name="T10" fmla="*/ 1 w 84"/>
              <a:gd name="T11" fmla="*/ 167 h 205"/>
              <a:gd name="T12" fmla="*/ 0 w 84"/>
              <a:gd name="T13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05">
                <a:moveTo>
                  <a:pt x="0" y="0"/>
                </a:moveTo>
                <a:cubicBezTo>
                  <a:pt x="34" y="5"/>
                  <a:pt x="58" y="9"/>
                  <a:pt x="83" y="13"/>
                </a:cubicBezTo>
                <a:cubicBezTo>
                  <a:pt x="83" y="39"/>
                  <a:pt x="84" y="66"/>
                  <a:pt x="83" y="93"/>
                </a:cubicBezTo>
                <a:cubicBezTo>
                  <a:pt x="82" y="117"/>
                  <a:pt x="81" y="142"/>
                  <a:pt x="79" y="166"/>
                </a:cubicBezTo>
                <a:cubicBezTo>
                  <a:pt x="78" y="189"/>
                  <a:pt x="62" y="205"/>
                  <a:pt x="40" y="205"/>
                </a:cubicBezTo>
                <a:cubicBezTo>
                  <a:pt x="17" y="205"/>
                  <a:pt x="1" y="190"/>
                  <a:pt x="1" y="167"/>
                </a:cubicBezTo>
                <a:cubicBezTo>
                  <a:pt x="0" y="112"/>
                  <a:pt x="0" y="57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0" name="Freeform 9"/>
          <p:cNvSpPr>
            <a:spLocks/>
          </p:cNvSpPr>
          <p:nvPr/>
        </p:nvSpPr>
        <p:spPr bwMode="auto">
          <a:xfrm>
            <a:off x="5954713" y="5419725"/>
            <a:ext cx="941388" cy="236538"/>
          </a:xfrm>
          <a:custGeom>
            <a:avLst/>
            <a:gdLst>
              <a:gd name="T0" fmla="*/ 5 w 250"/>
              <a:gd name="T1" fmla="*/ 0 h 63"/>
              <a:gd name="T2" fmla="*/ 242 w 250"/>
              <a:gd name="T3" fmla="*/ 0 h 63"/>
              <a:gd name="T4" fmla="*/ 211 w 250"/>
              <a:gd name="T5" fmla="*/ 50 h 63"/>
              <a:gd name="T6" fmla="*/ 36 w 250"/>
              <a:gd name="T7" fmla="*/ 50 h 63"/>
              <a:gd name="T8" fmla="*/ 5 w 250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63">
                <a:moveTo>
                  <a:pt x="5" y="0"/>
                </a:moveTo>
                <a:cubicBezTo>
                  <a:pt x="85" y="0"/>
                  <a:pt x="164" y="0"/>
                  <a:pt x="242" y="0"/>
                </a:cubicBezTo>
                <a:cubicBezTo>
                  <a:pt x="250" y="39"/>
                  <a:pt x="249" y="41"/>
                  <a:pt x="211" y="50"/>
                </a:cubicBezTo>
                <a:cubicBezTo>
                  <a:pt x="153" y="63"/>
                  <a:pt x="94" y="63"/>
                  <a:pt x="36" y="50"/>
                </a:cubicBezTo>
                <a:cubicBezTo>
                  <a:pt x="0" y="42"/>
                  <a:pt x="0" y="42"/>
                  <a:pt x="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1" name="Freeform 10"/>
          <p:cNvSpPr>
            <a:spLocks/>
          </p:cNvSpPr>
          <p:nvPr/>
        </p:nvSpPr>
        <p:spPr bwMode="auto">
          <a:xfrm>
            <a:off x="6127751" y="3657600"/>
            <a:ext cx="603250" cy="422275"/>
          </a:xfrm>
          <a:custGeom>
            <a:avLst/>
            <a:gdLst>
              <a:gd name="T0" fmla="*/ 126 w 160"/>
              <a:gd name="T1" fmla="*/ 89 h 112"/>
              <a:gd name="T2" fmla="*/ 39 w 160"/>
              <a:gd name="T3" fmla="*/ 89 h 112"/>
              <a:gd name="T4" fmla="*/ 9 w 160"/>
              <a:gd name="T5" fmla="*/ 49 h 112"/>
              <a:gd name="T6" fmla="*/ 31 w 160"/>
              <a:gd name="T7" fmla="*/ 6 h 112"/>
              <a:gd name="T8" fmla="*/ 118 w 160"/>
              <a:gd name="T9" fmla="*/ 4 h 112"/>
              <a:gd name="T10" fmla="*/ 144 w 160"/>
              <a:gd name="T11" fmla="*/ 62 h 112"/>
              <a:gd name="T12" fmla="*/ 125 w 160"/>
              <a:gd name="T13" fmla="*/ 90 h 112"/>
              <a:gd name="T14" fmla="*/ 126 w 160"/>
              <a:gd name="T15" fmla="*/ 8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" h="112">
                <a:moveTo>
                  <a:pt x="126" y="89"/>
                </a:moveTo>
                <a:cubicBezTo>
                  <a:pt x="97" y="100"/>
                  <a:pt x="67" y="112"/>
                  <a:pt x="39" y="89"/>
                </a:cubicBezTo>
                <a:cubicBezTo>
                  <a:pt x="26" y="78"/>
                  <a:pt x="15" y="64"/>
                  <a:pt x="9" y="49"/>
                </a:cubicBezTo>
                <a:cubicBezTo>
                  <a:pt x="0" y="27"/>
                  <a:pt x="8" y="9"/>
                  <a:pt x="31" y="6"/>
                </a:cubicBezTo>
                <a:cubicBezTo>
                  <a:pt x="60" y="2"/>
                  <a:pt x="90" y="0"/>
                  <a:pt x="118" y="4"/>
                </a:cubicBezTo>
                <a:cubicBezTo>
                  <a:pt x="152" y="10"/>
                  <a:pt x="160" y="31"/>
                  <a:pt x="144" y="62"/>
                </a:cubicBezTo>
                <a:cubicBezTo>
                  <a:pt x="138" y="72"/>
                  <a:pt x="131" y="81"/>
                  <a:pt x="125" y="90"/>
                </a:cubicBezTo>
                <a:cubicBezTo>
                  <a:pt x="125" y="90"/>
                  <a:pt x="126" y="89"/>
                  <a:pt x="126" y="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2" name="Freeform 11"/>
          <p:cNvSpPr>
            <a:spLocks/>
          </p:cNvSpPr>
          <p:nvPr/>
        </p:nvSpPr>
        <p:spPr bwMode="auto">
          <a:xfrm>
            <a:off x="5930901" y="3349625"/>
            <a:ext cx="1014413" cy="420688"/>
          </a:xfrm>
          <a:custGeom>
            <a:avLst/>
            <a:gdLst>
              <a:gd name="T0" fmla="*/ 39 w 269"/>
              <a:gd name="T1" fmla="*/ 111 h 112"/>
              <a:gd name="T2" fmla="*/ 37 w 269"/>
              <a:gd name="T3" fmla="*/ 111 h 112"/>
              <a:gd name="T4" fmla="*/ 0 w 269"/>
              <a:gd name="T5" fmla="*/ 88 h 112"/>
              <a:gd name="T6" fmla="*/ 36 w 269"/>
              <a:gd name="T7" fmla="*/ 68 h 112"/>
              <a:gd name="T8" fmla="*/ 60 w 269"/>
              <a:gd name="T9" fmla="*/ 41 h 112"/>
              <a:gd name="T10" fmla="*/ 91 w 269"/>
              <a:gd name="T11" fmla="*/ 4 h 112"/>
              <a:gd name="T12" fmla="*/ 133 w 269"/>
              <a:gd name="T13" fmla="*/ 58 h 112"/>
              <a:gd name="T14" fmla="*/ 170 w 269"/>
              <a:gd name="T15" fmla="*/ 0 h 112"/>
              <a:gd name="T16" fmla="*/ 195 w 269"/>
              <a:gd name="T17" fmla="*/ 32 h 112"/>
              <a:gd name="T18" fmla="*/ 235 w 269"/>
              <a:gd name="T19" fmla="*/ 72 h 112"/>
              <a:gd name="T20" fmla="*/ 269 w 269"/>
              <a:gd name="T21" fmla="*/ 90 h 112"/>
              <a:gd name="T22" fmla="*/ 223 w 269"/>
              <a:gd name="T23" fmla="*/ 111 h 112"/>
              <a:gd name="T24" fmla="*/ 210 w 269"/>
              <a:gd name="T25" fmla="*/ 108 h 112"/>
              <a:gd name="T26" fmla="*/ 149 w 269"/>
              <a:gd name="T27" fmla="*/ 74 h 112"/>
              <a:gd name="T28" fmla="*/ 75 w 269"/>
              <a:gd name="T29" fmla="*/ 83 h 112"/>
              <a:gd name="T30" fmla="*/ 39 w 269"/>
              <a:gd name="T31" fmla="*/ 11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9" h="112">
                <a:moveTo>
                  <a:pt x="39" y="111"/>
                </a:moveTo>
                <a:cubicBezTo>
                  <a:pt x="42" y="111"/>
                  <a:pt x="39" y="112"/>
                  <a:pt x="37" y="111"/>
                </a:cubicBezTo>
                <a:cubicBezTo>
                  <a:pt x="25" y="104"/>
                  <a:pt x="12" y="96"/>
                  <a:pt x="0" y="88"/>
                </a:cubicBezTo>
                <a:cubicBezTo>
                  <a:pt x="12" y="81"/>
                  <a:pt x="23" y="71"/>
                  <a:pt x="36" y="68"/>
                </a:cubicBezTo>
                <a:cubicBezTo>
                  <a:pt x="53" y="64"/>
                  <a:pt x="56" y="53"/>
                  <a:pt x="60" y="41"/>
                </a:cubicBezTo>
                <a:cubicBezTo>
                  <a:pt x="65" y="24"/>
                  <a:pt x="70" y="7"/>
                  <a:pt x="91" y="4"/>
                </a:cubicBezTo>
                <a:cubicBezTo>
                  <a:pt x="98" y="46"/>
                  <a:pt x="109" y="61"/>
                  <a:pt x="133" y="58"/>
                </a:cubicBezTo>
                <a:cubicBezTo>
                  <a:pt x="155" y="56"/>
                  <a:pt x="164" y="41"/>
                  <a:pt x="170" y="0"/>
                </a:cubicBezTo>
                <a:cubicBezTo>
                  <a:pt x="179" y="11"/>
                  <a:pt x="191" y="20"/>
                  <a:pt x="195" y="32"/>
                </a:cubicBezTo>
                <a:cubicBezTo>
                  <a:pt x="202" y="53"/>
                  <a:pt x="212" y="68"/>
                  <a:pt x="235" y="72"/>
                </a:cubicBezTo>
                <a:cubicBezTo>
                  <a:pt x="245" y="73"/>
                  <a:pt x="253" y="81"/>
                  <a:pt x="269" y="90"/>
                </a:cubicBezTo>
                <a:cubicBezTo>
                  <a:pt x="249" y="100"/>
                  <a:pt x="236" y="106"/>
                  <a:pt x="223" y="111"/>
                </a:cubicBezTo>
                <a:cubicBezTo>
                  <a:pt x="219" y="112"/>
                  <a:pt x="211" y="110"/>
                  <a:pt x="210" y="108"/>
                </a:cubicBezTo>
                <a:cubicBezTo>
                  <a:pt x="200" y="78"/>
                  <a:pt x="173" y="76"/>
                  <a:pt x="149" y="74"/>
                </a:cubicBezTo>
                <a:cubicBezTo>
                  <a:pt x="125" y="73"/>
                  <a:pt x="99" y="77"/>
                  <a:pt x="75" y="83"/>
                </a:cubicBezTo>
                <a:cubicBezTo>
                  <a:pt x="63" y="86"/>
                  <a:pt x="54" y="99"/>
                  <a:pt x="39" y="1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3" name="Freeform 12"/>
          <p:cNvSpPr>
            <a:spLocks/>
          </p:cNvSpPr>
          <p:nvPr/>
        </p:nvSpPr>
        <p:spPr bwMode="auto">
          <a:xfrm>
            <a:off x="5626101" y="4714875"/>
            <a:ext cx="354013" cy="430213"/>
          </a:xfrm>
          <a:custGeom>
            <a:avLst/>
            <a:gdLst>
              <a:gd name="T0" fmla="*/ 18 w 94"/>
              <a:gd name="T1" fmla="*/ 0 h 114"/>
              <a:gd name="T2" fmla="*/ 94 w 94"/>
              <a:gd name="T3" fmla="*/ 11 h 114"/>
              <a:gd name="T4" fmla="*/ 87 w 94"/>
              <a:gd name="T5" fmla="*/ 105 h 114"/>
              <a:gd name="T6" fmla="*/ 81 w 94"/>
              <a:gd name="T7" fmla="*/ 109 h 114"/>
              <a:gd name="T8" fmla="*/ 12 w 94"/>
              <a:gd name="T9" fmla="*/ 21 h 114"/>
              <a:gd name="T10" fmla="*/ 18 w 94"/>
              <a:gd name="T11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114">
                <a:moveTo>
                  <a:pt x="18" y="0"/>
                </a:moveTo>
                <a:cubicBezTo>
                  <a:pt x="44" y="4"/>
                  <a:pt x="68" y="7"/>
                  <a:pt x="94" y="11"/>
                </a:cubicBezTo>
                <a:cubicBezTo>
                  <a:pt x="91" y="44"/>
                  <a:pt x="89" y="75"/>
                  <a:pt x="87" y="105"/>
                </a:cubicBezTo>
                <a:cubicBezTo>
                  <a:pt x="84" y="107"/>
                  <a:pt x="82" y="109"/>
                  <a:pt x="81" y="109"/>
                </a:cubicBezTo>
                <a:cubicBezTo>
                  <a:pt x="7" y="114"/>
                  <a:pt x="0" y="105"/>
                  <a:pt x="12" y="21"/>
                </a:cubicBezTo>
                <a:cubicBezTo>
                  <a:pt x="13" y="15"/>
                  <a:pt x="16" y="9"/>
                  <a:pt x="1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4" name="Freeform 13"/>
          <p:cNvSpPr>
            <a:spLocks/>
          </p:cNvSpPr>
          <p:nvPr/>
        </p:nvSpPr>
        <p:spPr bwMode="auto">
          <a:xfrm>
            <a:off x="6859588" y="4714875"/>
            <a:ext cx="323850" cy="419100"/>
          </a:xfrm>
          <a:custGeom>
            <a:avLst/>
            <a:gdLst>
              <a:gd name="T0" fmla="*/ 79 w 86"/>
              <a:gd name="T1" fmla="*/ 0 h 111"/>
              <a:gd name="T2" fmla="*/ 86 w 86"/>
              <a:gd name="T3" fmla="*/ 87 h 111"/>
              <a:gd name="T4" fmla="*/ 74 w 86"/>
              <a:gd name="T5" fmla="*/ 103 h 111"/>
              <a:gd name="T6" fmla="*/ 8 w 86"/>
              <a:gd name="T7" fmla="*/ 111 h 111"/>
              <a:gd name="T8" fmla="*/ 0 w 86"/>
              <a:gd name="T9" fmla="*/ 12 h 111"/>
              <a:gd name="T10" fmla="*/ 79 w 86"/>
              <a:gd name="T1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" h="111">
                <a:moveTo>
                  <a:pt x="79" y="0"/>
                </a:moveTo>
                <a:cubicBezTo>
                  <a:pt x="82" y="30"/>
                  <a:pt x="85" y="58"/>
                  <a:pt x="86" y="87"/>
                </a:cubicBezTo>
                <a:cubicBezTo>
                  <a:pt x="86" y="92"/>
                  <a:pt x="79" y="102"/>
                  <a:pt x="74" y="103"/>
                </a:cubicBezTo>
                <a:cubicBezTo>
                  <a:pt x="52" y="107"/>
                  <a:pt x="31" y="109"/>
                  <a:pt x="8" y="111"/>
                </a:cubicBezTo>
                <a:cubicBezTo>
                  <a:pt x="5" y="76"/>
                  <a:pt x="3" y="46"/>
                  <a:pt x="0" y="12"/>
                </a:cubicBezTo>
                <a:cubicBezTo>
                  <a:pt x="26" y="8"/>
                  <a:pt x="51" y="4"/>
                  <a:pt x="7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5" name="Freeform 14"/>
          <p:cNvSpPr>
            <a:spLocks/>
          </p:cNvSpPr>
          <p:nvPr/>
        </p:nvSpPr>
        <p:spPr bwMode="auto">
          <a:xfrm>
            <a:off x="4981576" y="5634038"/>
            <a:ext cx="550863" cy="474663"/>
          </a:xfrm>
          <a:custGeom>
            <a:avLst/>
            <a:gdLst>
              <a:gd name="T0" fmla="*/ 146 w 146"/>
              <a:gd name="T1" fmla="*/ 72 h 126"/>
              <a:gd name="T2" fmla="*/ 94 w 146"/>
              <a:gd name="T3" fmla="*/ 126 h 126"/>
              <a:gd name="T4" fmla="*/ 51 w 146"/>
              <a:gd name="T5" fmla="*/ 81 h 126"/>
              <a:gd name="T6" fmla="*/ 10 w 146"/>
              <a:gd name="T7" fmla="*/ 46 h 126"/>
              <a:gd name="T8" fmla="*/ 9 w 146"/>
              <a:gd name="T9" fmla="*/ 22 h 126"/>
              <a:gd name="T10" fmla="*/ 46 w 146"/>
              <a:gd name="T11" fmla="*/ 1 h 126"/>
              <a:gd name="T12" fmla="*/ 72 w 146"/>
              <a:gd name="T13" fmla="*/ 32 h 126"/>
              <a:gd name="T14" fmla="*/ 96 w 146"/>
              <a:gd name="T15" fmla="*/ 57 h 126"/>
              <a:gd name="T16" fmla="*/ 146 w 146"/>
              <a:gd name="T17" fmla="*/ 7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" h="126">
                <a:moveTo>
                  <a:pt x="146" y="72"/>
                </a:moveTo>
                <a:cubicBezTo>
                  <a:pt x="126" y="92"/>
                  <a:pt x="110" y="108"/>
                  <a:pt x="94" y="126"/>
                </a:cubicBezTo>
                <a:cubicBezTo>
                  <a:pt x="77" y="108"/>
                  <a:pt x="65" y="94"/>
                  <a:pt x="51" y="81"/>
                </a:cubicBezTo>
                <a:cubicBezTo>
                  <a:pt x="38" y="69"/>
                  <a:pt x="24" y="57"/>
                  <a:pt x="10" y="46"/>
                </a:cubicBezTo>
                <a:cubicBezTo>
                  <a:pt x="0" y="38"/>
                  <a:pt x="0" y="29"/>
                  <a:pt x="9" y="22"/>
                </a:cubicBezTo>
                <a:cubicBezTo>
                  <a:pt x="20" y="13"/>
                  <a:pt x="34" y="0"/>
                  <a:pt x="46" y="1"/>
                </a:cubicBezTo>
                <a:cubicBezTo>
                  <a:pt x="56" y="2"/>
                  <a:pt x="71" y="20"/>
                  <a:pt x="72" y="32"/>
                </a:cubicBezTo>
                <a:cubicBezTo>
                  <a:pt x="74" y="49"/>
                  <a:pt x="83" y="53"/>
                  <a:pt x="96" y="57"/>
                </a:cubicBezTo>
                <a:cubicBezTo>
                  <a:pt x="110" y="61"/>
                  <a:pt x="124" y="65"/>
                  <a:pt x="146" y="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6" name="Freeform 15"/>
          <p:cNvSpPr>
            <a:spLocks/>
          </p:cNvSpPr>
          <p:nvPr/>
        </p:nvSpPr>
        <p:spPr bwMode="auto">
          <a:xfrm>
            <a:off x="5203826" y="5145088"/>
            <a:ext cx="768350" cy="549275"/>
          </a:xfrm>
          <a:custGeom>
            <a:avLst/>
            <a:gdLst>
              <a:gd name="T0" fmla="*/ 0 w 204"/>
              <a:gd name="T1" fmla="*/ 125 h 146"/>
              <a:gd name="T2" fmla="*/ 118 w 204"/>
              <a:gd name="T3" fmla="*/ 39 h 146"/>
              <a:gd name="T4" fmla="*/ 129 w 204"/>
              <a:gd name="T5" fmla="*/ 0 h 146"/>
              <a:gd name="T6" fmla="*/ 204 w 204"/>
              <a:gd name="T7" fmla="*/ 4 h 146"/>
              <a:gd name="T8" fmla="*/ 147 w 204"/>
              <a:gd name="T9" fmla="*/ 51 h 146"/>
              <a:gd name="T10" fmla="*/ 41 w 204"/>
              <a:gd name="T11" fmla="*/ 131 h 146"/>
              <a:gd name="T12" fmla="*/ 0 w 204"/>
              <a:gd name="T13" fmla="*/ 12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146">
                <a:moveTo>
                  <a:pt x="0" y="125"/>
                </a:moveTo>
                <a:cubicBezTo>
                  <a:pt x="39" y="96"/>
                  <a:pt x="78" y="67"/>
                  <a:pt x="118" y="39"/>
                </a:cubicBezTo>
                <a:cubicBezTo>
                  <a:pt x="132" y="29"/>
                  <a:pt x="143" y="22"/>
                  <a:pt x="129" y="0"/>
                </a:cubicBezTo>
                <a:cubicBezTo>
                  <a:pt x="155" y="1"/>
                  <a:pt x="176" y="2"/>
                  <a:pt x="204" y="4"/>
                </a:cubicBezTo>
                <a:cubicBezTo>
                  <a:pt x="182" y="22"/>
                  <a:pt x="165" y="37"/>
                  <a:pt x="147" y="51"/>
                </a:cubicBezTo>
                <a:cubicBezTo>
                  <a:pt x="112" y="78"/>
                  <a:pt x="76" y="103"/>
                  <a:pt x="41" y="131"/>
                </a:cubicBezTo>
                <a:cubicBezTo>
                  <a:pt x="24" y="144"/>
                  <a:pt x="12" y="146"/>
                  <a:pt x="0" y="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7" name="Freeform 16"/>
          <p:cNvSpPr>
            <a:spLocks/>
          </p:cNvSpPr>
          <p:nvPr/>
        </p:nvSpPr>
        <p:spPr bwMode="auto">
          <a:xfrm>
            <a:off x="6303963" y="3228975"/>
            <a:ext cx="223838" cy="319088"/>
          </a:xfrm>
          <a:custGeom>
            <a:avLst/>
            <a:gdLst>
              <a:gd name="T0" fmla="*/ 59 w 59"/>
              <a:gd name="T1" fmla="*/ 42 h 85"/>
              <a:gd name="T2" fmla="*/ 32 w 59"/>
              <a:gd name="T3" fmla="*/ 84 h 85"/>
              <a:gd name="T4" fmla="*/ 0 w 59"/>
              <a:gd name="T5" fmla="*/ 42 h 85"/>
              <a:gd name="T6" fmla="*/ 30 w 59"/>
              <a:gd name="T7" fmla="*/ 0 h 85"/>
              <a:gd name="T8" fmla="*/ 59 w 59"/>
              <a:gd name="T9" fmla="*/ 4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85">
                <a:moveTo>
                  <a:pt x="59" y="42"/>
                </a:moveTo>
                <a:cubicBezTo>
                  <a:pt x="59" y="68"/>
                  <a:pt x="49" y="83"/>
                  <a:pt x="32" y="84"/>
                </a:cubicBezTo>
                <a:cubicBezTo>
                  <a:pt x="15" y="85"/>
                  <a:pt x="0" y="65"/>
                  <a:pt x="0" y="42"/>
                </a:cubicBezTo>
                <a:cubicBezTo>
                  <a:pt x="0" y="21"/>
                  <a:pt x="15" y="0"/>
                  <a:pt x="30" y="0"/>
                </a:cubicBezTo>
                <a:cubicBezTo>
                  <a:pt x="48" y="0"/>
                  <a:pt x="59" y="16"/>
                  <a:pt x="59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8" name="Freeform 17"/>
          <p:cNvSpPr>
            <a:spLocks/>
          </p:cNvSpPr>
          <p:nvPr/>
        </p:nvSpPr>
        <p:spPr bwMode="auto">
          <a:xfrm>
            <a:off x="6931026" y="5145088"/>
            <a:ext cx="200025" cy="134938"/>
          </a:xfrm>
          <a:custGeom>
            <a:avLst/>
            <a:gdLst>
              <a:gd name="T0" fmla="*/ 2 w 53"/>
              <a:gd name="T1" fmla="*/ 4 h 36"/>
              <a:gd name="T2" fmla="*/ 50 w 53"/>
              <a:gd name="T3" fmla="*/ 0 h 36"/>
              <a:gd name="T4" fmla="*/ 29 w 53"/>
              <a:gd name="T5" fmla="*/ 35 h 36"/>
              <a:gd name="T6" fmla="*/ 2 w 53"/>
              <a:gd name="T7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36">
                <a:moveTo>
                  <a:pt x="2" y="4"/>
                </a:moveTo>
                <a:cubicBezTo>
                  <a:pt x="18" y="3"/>
                  <a:pt x="33" y="1"/>
                  <a:pt x="50" y="0"/>
                </a:cubicBezTo>
                <a:cubicBezTo>
                  <a:pt x="53" y="19"/>
                  <a:pt x="50" y="33"/>
                  <a:pt x="29" y="35"/>
                </a:cubicBezTo>
                <a:cubicBezTo>
                  <a:pt x="10" y="36"/>
                  <a:pt x="0" y="26"/>
                  <a:pt x="2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96897"/>
            <a:ext cx="4957375" cy="31054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130" y="1496897"/>
            <a:ext cx="3462995" cy="29820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12" y="4765500"/>
            <a:ext cx="2801250" cy="209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576" y="2181916"/>
            <a:ext cx="2732150" cy="40164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419" y="4906125"/>
            <a:ext cx="1462500" cy="18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4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8" y="1588169"/>
            <a:ext cx="5307204" cy="49843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233" y="1750757"/>
            <a:ext cx="4821493" cy="46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3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70">
            <a:extLst>
              <a:ext uri="{FF2B5EF4-FFF2-40B4-BE49-F238E27FC236}">
                <a16:creationId xmlns:a16="http://schemas.microsoft.com/office/drawing/2014/main" xmlns="" id="{B69C9E35-806F-43E8-8387-85F7A02B77D7}"/>
              </a:ext>
            </a:extLst>
          </p:cNvPr>
          <p:cNvGrpSpPr/>
          <p:nvPr/>
        </p:nvGrpSpPr>
        <p:grpSpPr>
          <a:xfrm>
            <a:off x="5135083" y="3506393"/>
            <a:ext cx="6779575" cy="3088748"/>
            <a:chOff x="3764531" y="3314511"/>
            <a:chExt cx="7421358" cy="3381143"/>
          </a:xfrm>
        </p:grpSpPr>
        <p:grpSp>
          <p:nvGrpSpPr>
            <p:cNvPr id="4" name="Graphic 70">
              <a:extLst>
                <a:ext uri="{FF2B5EF4-FFF2-40B4-BE49-F238E27FC236}">
                  <a16:creationId xmlns:a16="http://schemas.microsoft.com/office/drawing/2014/main" xmlns="" id="{9FF13AE2-6C44-4F4E-B245-F568A8CB2360}"/>
                </a:ext>
              </a:extLst>
            </p:cNvPr>
            <p:cNvGrpSpPr/>
            <p:nvPr/>
          </p:nvGrpSpPr>
          <p:grpSpPr>
            <a:xfrm>
              <a:off x="3766577" y="3314511"/>
              <a:ext cx="7399873" cy="485575"/>
              <a:chOff x="3766577" y="3314511"/>
              <a:chExt cx="7399873" cy="485575"/>
            </a:xfrm>
            <a:solidFill>
              <a:srgbClr val="B9B9B9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9FCC79CA-7F41-4580-ACC2-F2EFA8CBF453}"/>
                  </a:ext>
                </a:extLst>
              </p:cNvPr>
              <p:cNvSpPr/>
              <p:nvPr/>
            </p:nvSpPr>
            <p:spPr>
              <a:xfrm>
                <a:off x="3766577" y="3314511"/>
                <a:ext cx="7399873" cy="485575"/>
              </a:xfrm>
              <a:custGeom>
                <a:avLst/>
                <a:gdLst>
                  <a:gd name="connsiteX0" fmla="*/ 7037539 w 7399873"/>
                  <a:gd name="connsiteY0" fmla="*/ 469247 h 485575"/>
                  <a:gd name="connsiteX1" fmla="*/ 7024710 w 7399873"/>
                  <a:gd name="connsiteY1" fmla="*/ 463804 h 485575"/>
                  <a:gd name="connsiteX2" fmla="*/ 7063976 w 7399873"/>
                  <a:gd name="connsiteY2" fmla="*/ 428426 h 485575"/>
                  <a:gd name="connsiteX3" fmla="*/ 7396375 w 7399873"/>
                  <a:gd name="connsiteY3" fmla="*/ 443588 h 485575"/>
                  <a:gd name="connsiteX4" fmla="*/ 7399874 w 7399873"/>
                  <a:gd name="connsiteY4" fmla="*/ 357281 h 485575"/>
                  <a:gd name="connsiteX5" fmla="*/ 4665 w 7399873"/>
                  <a:gd name="connsiteY5" fmla="*/ 0 h 485575"/>
                  <a:gd name="connsiteX6" fmla="*/ 0 w 7399873"/>
                  <a:gd name="connsiteY6" fmla="*/ 90972 h 485575"/>
                  <a:gd name="connsiteX7" fmla="*/ 47819 w 7399873"/>
                  <a:gd name="connsiteY7" fmla="*/ 93305 h 485575"/>
                  <a:gd name="connsiteX8" fmla="*/ 218101 w 7399873"/>
                  <a:gd name="connsiteY8" fmla="*/ 100692 h 485575"/>
                  <a:gd name="connsiteX9" fmla="*/ 260866 w 7399873"/>
                  <a:gd name="connsiteY9" fmla="*/ 141124 h 485575"/>
                  <a:gd name="connsiteX10" fmla="*/ 545446 w 7399873"/>
                  <a:gd name="connsiteY10" fmla="*/ 154731 h 485575"/>
                  <a:gd name="connsiteX11" fmla="*/ 588989 w 7399873"/>
                  <a:gd name="connsiteY11" fmla="*/ 116243 h 485575"/>
                  <a:gd name="connsiteX12" fmla="*/ 733223 w 7399873"/>
                  <a:gd name="connsiteY12" fmla="*/ 124796 h 485575"/>
                  <a:gd name="connsiteX13" fmla="*/ 903505 w 7399873"/>
                  <a:gd name="connsiteY13" fmla="*/ 132182 h 485575"/>
                  <a:gd name="connsiteX14" fmla="*/ 946269 w 7399873"/>
                  <a:gd name="connsiteY14" fmla="*/ 174170 h 485575"/>
                  <a:gd name="connsiteX15" fmla="*/ 1250678 w 7399873"/>
                  <a:gd name="connsiteY15" fmla="*/ 188943 h 485575"/>
                  <a:gd name="connsiteX16" fmla="*/ 1237848 w 7399873"/>
                  <a:gd name="connsiteY16" fmla="*/ 149677 h 485575"/>
                  <a:gd name="connsiteX17" fmla="*/ 1575302 w 7399873"/>
                  <a:gd name="connsiteY17" fmla="*/ 164450 h 485575"/>
                  <a:gd name="connsiteX18" fmla="*/ 1661998 w 7399873"/>
                  <a:gd name="connsiteY18" fmla="*/ 166783 h 485575"/>
                  <a:gd name="connsiteX19" fmla="*/ 1695821 w 7399873"/>
                  <a:gd name="connsiteY19" fmla="*/ 200606 h 485575"/>
                  <a:gd name="connsiteX20" fmla="*/ 1687268 w 7399873"/>
                  <a:gd name="connsiteY20" fmla="*/ 209548 h 485575"/>
                  <a:gd name="connsiteX21" fmla="*/ 1981568 w 7399873"/>
                  <a:gd name="connsiteY21" fmla="*/ 223932 h 485575"/>
                  <a:gd name="connsiteX22" fmla="*/ 2021611 w 7399873"/>
                  <a:gd name="connsiteY22" fmla="*/ 184666 h 485575"/>
                  <a:gd name="connsiteX23" fmla="*/ 2363341 w 7399873"/>
                  <a:gd name="connsiteY23" fmla="*/ 201384 h 485575"/>
                  <a:gd name="connsiteX24" fmla="*/ 2382002 w 7399873"/>
                  <a:gd name="connsiteY24" fmla="*/ 242205 h 485575"/>
                  <a:gd name="connsiteX25" fmla="*/ 2358676 w 7399873"/>
                  <a:gd name="connsiteY25" fmla="*/ 242593 h 485575"/>
                  <a:gd name="connsiteX26" fmla="*/ 2680190 w 7399873"/>
                  <a:gd name="connsiteY26" fmla="*/ 258144 h 485575"/>
                  <a:gd name="connsiteX27" fmla="*/ 2671248 w 7399873"/>
                  <a:gd name="connsiteY27" fmla="*/ 241816 h 485575"/>
                  <a:gd name="connsiteX28" fmla="*/ 2690298 w 7399873"/>
                  <a:gd name="connsiteY28" fmla="*/ 217712 h 485575"/>
                  <a:gd name="connsiteX29" fmla="*/ 3046024 w 7399873"/>
                  <a:gd name="connsiteY29" fmla="*/ 233263 h 485575"/>
                  <a:gd name="connsiteX30" fmla="*/ 3072849 w 7399873"/>
                  <a:gd name="connsiteY30" fmla="*/ 264753 h 485575"/>
                  <a:gd name="connsiteX31" fmla="*/ 3058853 w 7399873"/>
                  <a:gd name="connsiteY31" fmla="*/ 276028 h 485575"/>
                  <a:gd name="connsiteX32" fmla="*/ 3365594 w 7399873"/>
                  <a:gd name="connsiteY32" fmla="*/ 290801 h 485575"/>
                  <a:gd name="connsiteX33" fmla="*/ 3358985 w 7399873"/>
                  <a:gd name="connsiteY33" fmla="*/ 288468 h 485575"/>
                  <a:gd name="connsiteX34" fmla="*/ 3380756 w 7399873"/>
                  <a:gd name="connsiteY34" fmla="*/ 248425 h 485575"/>
                  <a:gd name="connsiteX35" fmla="*/ 3445681 w 7399873"/>
                  <a:gd name="connsiteY35" fmla="*/ 252701 h 485575"/>
                  <a:gd name="connsiteX36" fmla="*/ 3817346 w 7399873"/>
                  <a:gd name="connsiteY36" fmla="*/ 270974 h 485575"/>
                  <a:gd name="connsiteX37" fmla="*/ 3799074 w 7399873"/>
                  <a:gd name="connsiteY37" fmla="*/ 311795 h 485575"/>
                  <a:gd name="connsiteX38" fmla="*/ 4112812 w 7399873"/>
                  <a:gd name="connsiteY38" fmla="*/ 326957 h 485575"/>
                  <a:gd name="connsiteX39" fmla="*/ 4106981 w 7399873"/>
                  <a:gd name="connsiteY39" fmla="*/ 323069 h 485575"/>
                  <a:gd name="connsiteX40" fmla="*/ 4150912 w 7399873"/>
                  <a:gd name="connsiteY40" fmla="*/ 285747 h 485575"/>
                  <a:gd name="connsiteX41" fmla="*/ 4470871 w 7399873"/>
                  <a:gd name="connsiteY41" fmla="*/ 300520 h 485575"/>
                  <a:gd name="connsiteX42" fmla="*/ 4508193 w 7399873"/>
                  <a:gd name="connsiteY42" fmla="*/ 340175 h 485575"/>
                  <a:gd name="connsiteX43" fmla="*/ 4496918 w 7399873"/>
                  <a:gd name="connsiteY43" fmla="*/ 345618 h 485575"/>
                  <a:gd name="connsiteX44" fmla="*/ 7394431 w 7399873"/>
                  <a:gd name="connsiteY44" fmla="*/ 485575 h 485575"/>
                  <a:gd name="connsiteX45" fmla="*/ 7395209 w 7399873"/>
                  <a:gd name="connsiteY45" fmla="*/ 485187 h 485575"/>
                  <a:gd name="connsiteX46" fmla="*/ 7037539 w 7399873"/>
                  <a:gd name="connsiteY46" fmla="*/ 469247 h 485575"/>
                  <a:gd name="connsiteX47" fmla="*/ 5157052 w 7399873"/>
                  <a:gd name="connsiteY47" fmla="*/ 375553 h 485575"/>
                  <a:gd name="connsiteX48" fmla="*/ 4826597 w 7399873"/>
                  <a:gd name="connsiteY48" fmla="*/ 359613 h 485575"/>
                  <a:gd name="connsiteX49" fmla="*/ 4799383 w 7399873"/>
                  <a:gd name="connsiteY49" fmla="*/ 318015 h 485575"/>
                  <a:gd name="connsiteX50" fmla="*/ 5193597 w 7399873"/>
                  <a:gd name="connsiteY50" fmla="*/ 335510 h 485575"/>
                  <a:gd name="connsiteX51" fmla="*/ 5157052 w 7399873"/>
                  <a:gd name="connsiteY51" fmla="*/ 375553 h 485575"/>
                  <a:gd name="connsiteX52" fmla="*/ 5943148 w 7399873"/>
                  <a:gd name="connsiteY52" fmla="*/ 410931 h 485575"/>
                  <a:gd name="connsiteX53" fmla="*/ 5496450 w 7399873"/>
                  <a:gd name="connsiteY53" fmla="*/ 393048 h 485575"/>
                  <a:gd name="connsiteX54" fmla="*/ 5483620 w 7399873"/>
                  <a:gd name="connsiteY54" fmla="*/ 387605 h 485575"/>
                  <a:gd name="connsiteX55" fmla="*/ 5522886 w 7399873"/>
                  <a:gd name="connsiteY55" fmla="*/ 352227 h 485575"/>
                  <a:gd name="connsiteX56" fmla="*/ 5904270 w 7399873"/>
                  <a:gd name="connsiteY56" fmla="*/ 369721 h 485575"/>
                  <a:gd name="connsiteX57" fmla="*/ 5943148 w 7399873"/>
                  <a:gd name="connsiteY57" fmla="*/ 410931 h 48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399873" h="485575">
                    <a:moveTo>
                      <a:pt x="7037539" y="469247"/>
                    </a:moveTo>
                    <a:cubicBezTo>
                      <a:pt x="7033263" y="469247"/>
                      <a:pt x="7028986" y="465748"/>
                      <a:pt x="7024710" y="463804"/>
                    </a:cubicBezTo>
                    <a:cubicBezTo>
                      <a:pt x="7026265" y="426871"/>
                      <a:pt x="7026265" y="426871"/>
                      <a:pt x="7063976" y="428426"/>
                    </a:cubicBezTo>
                    <a:cubicBezTo>
                      <a:pt x="7174775" y="433480"/>
                      <a:pt x="7285575" y="438534"/>
                      <a:pt x="7396375" y="443588"/>
                    </a:cubicBezTo>
                    <a:lnTo>
                      <a:pt x="7399874" y="357281"/>
                    </a:lnTo>
                    <a:lnTo>
                      <a:pt x="4665" y="0"/>
                    </a:lnTo>
                    <a:lnTo>
                      <a:pt x="0" y="90972"/>
                    </a:lnTo>
                    <a:cubicBezTo>
                      <a:pt x="15940" y="91750"/>
                      <a:pt x="31879" y="92528"/>
                      <a:pt x="47819" y="93305"/>
                    </a:cubicBezTo>
                    <a:cubicBezTo>
                      <a:pt x="104579" y="96027"/>
                      <a:pt x="161340" y="98359"/>
                      <a:pt x="218101" y="100692"/>
                    </a:cubicBezTo>
                    <a:cubicBezTo>
                      <a:pt x="265531" y="102636"/>
                      <a:pt x="262421" y="94860"/>
                      <a:pt x="260866" y="141124"/>
                    </a:cubicBezTo>
                    <a:lnTo>
                      <a:pt x="545446" y="154731"/>
                    </a:lnTo>
                    <a:cubicBezTo>
                      <a:pt x="546613" y="111577"/>
                      <a:pt x="546613" y="112744"/>
                      <a:pt x="588989" y="116243"/>
                    </a:cubicBezTo>
                    <a:cubicBezTo>
                      <a:pt x="636808" y="120519"/>
                      <a:pt x="685015" y="122463"/>
                      <a:pt x="733223" y="124796"/>
                    </a:cubicBezTo>
                    <a:cubicBezTo>
                      <a:pt x="789983" y="127517"/>
                      <a:pt x="846744" y="129850"/>
                      <a:pt x="903505" y="132182"/>
                    </a:cubicBezTo>
                    <a:cubicBezTo>
                      <a:pt x="951712" y="134126"/>
                      <a:pt x="947825" y="126351"/>
                      <a:pt x="946269" y="174170"/>
                    </a:cubicBezTo>
                    <a:lnTo>
                      <a:pt x="1250678" y="188943"/>
                    </a:lnTo>
                    <a:cubicBezTo>
                      <a:pt x="1235127" y="183111"/>
                      <a:pt x="1234349" y="169893"/>
                      <a:pt x="1237848" y="149677"/>
                    </a:cubicBezTo>
                    <a:cubicBezTo>
                      <a:pt x="1350203" y="154731"/>
                      <a:pt x="1462947" y="159785"/>
                      <a:pt x="1575302" y="164450"/>
                    </a:cubicBezTo>
                    <a:cubicBezTo>
                      <a:pt x="1604071" y="165617"/>
                      <a:pt x="1633229" y="167949"/>
                      <a:pt x="1661998" y="166783"/>
                    </a:cubicBezTo>
                    <a:cubicBezTo>
                      <a:pt x="1687657" y="165617"/>
                      <a:pt x="1700486" y="173392"/>
                      <a:pt x="1695821" y="200606"/>
                    </a:cubicBezTo>
                    <a:cubicBezTo>
                      <a:pt x="1693488" y="204882"/>
                      <a:pt x="1690378" y="207604"/>
                      <a:pt x="1687268" y="209548"/>
                    </a:cubicBezTo>
                    <a:lnTo>
                      <a:pt x="1981568" y="223932"/>
                    </a:lnTo>
                    <a:cubicBezTo>
                      <a:pt x="1981568" y="183889"/>
                      <a:pt x="1981568" y="182723"/>
                      <a:pt x="2021611" y="184666"/>
                    </a:cubicBezTo>
                    <a:cubicBezTo>
                      <a:pt x="2135521" y="189720"/>
                      <a:pt x="2249431" y="195941"/>
                      <a:pt x="2363341" y="201384"/>
                    </a:cubicBezTo>
                    <a:cubicBezTo>
                      <a:pt x="2397553" y="202939"/>
                      <a:pt x="2376948" y="228209"/>
                      <a:pt x="2382002" y="242205"/>
                    </a:cubicBezTo>
                    <a:cubicBezTo>
                      <a:pt x="2374227" y="241427"/>
                      <a:pt x="2366451" y="242205"/>
                      <a:pt x="2358676" y="242593"/>
                    </a:cubicBezTo>
                    <a:lnTo>
                      <a:pt x="2680190" y="258144"/>
                    </a:lnTo>
                    <a:cubicBezTo>
                      <a:pt x="2674358" y="255812"/>
                      <a:pt x="2671248" y="250757"/>
                      <a:pt x="2671248" y="241816"/>
                    </a:cubicBezTo>
                    <a:cubicBezTo>
                      <a:pt x="2672026" y="229375"/>
                      <a:pt x="2670082" y="216546"/>
                      <a:pt x="2690298" y="217712"/>
                    </a:cubicBezTo>
                    <a:cubicBezTo>
                      <a:pt x="2808873" y="223543"/>
                      <a:pt x="2927448" y="228986"/>
                      <a:pt x="3046024" y="233263"/>
                    </a:cubicBezTo>
                    <a:cubicBezTo>
                      <a:pt x="3069739" y="234040"/>
                      <a:pt x="3076348" y="243760"/>
                      <a:pt x="3072849" y="264753"/>
                    </a:cubicBezTo>
                    <a:cubicBezTo>
                      <a:pt x="3068572" y="270196"/>
                      <a:pt x="3063907" y="274084"/>
                      <a:pt x="3058853" y="276028"/>
                    </a:cubicBezTo>
                    <a:lnTo>
                      <a:pt x="3365594" y="290801"/>
                    </a:lnTo>
                    <a:cubicBezTo>
                      <a:pt x="3363261" y="290023"/>
                      <a:pt x="3361317" y="289246"/>
                      <a:pt x="3358985" y="288468"/>
                    </a:cubicBezTo>
                    <a:cubicBezTo>
                      <a:pt x="3363650" y="273695"/>
                      <a:pt x="3343434" y="245315"/>
                      <a:pt x="3380756" y="248425"/>
                    </a:cubicBezTo>
                    <a:cubicBezTo>
                      <a:pt x="3402138" y="254256"/>
                      <a:pt x="3424298" y="247259"/>
                      <a:pt x="3445681" y="252701"/>
                    </a:cubicBezTo>
                    <a:cubicBezTo>
                      <a:pt x="3569699" y="258922"/>
                      <a:pt x="3693328" y="265142"/>
                      <a:pt x="3817346" y="270974"/>
                    </a:cubicBezTo>
                    <a:cubicBezTo>
                      <a:pt x="3818123" y="302853"/>
                      <a:pt x="3818123" y="310628"/>
                      <a:pt x="3799074" y="311795"/>
                    </a:cubicBezTo>
                    <a:lnTo>
                      <a:pt x="4112812" y="326957"/>
                    </a:lnTo>
                    <a:cubicBezTo>
                      <a:pt x="4110868" y="326179"/>
                      <a:pt x="4108925" y="325013"/>
                      <a:pt x="4106981" y="323069"/>
                    </a:cubicBezTo>
                    <a:cubicBezTo>
                      <a:pt x="4108925" y="281082"/>
                      <a:pt x="4108925" y="283026"/>
                      <a:pt x="4150912" y="285747"/>
                    </a:cubicBezTo>
                    <a:cubicBezTo>
                      <a:pt x="4257435" y="291967"/>
                      <a:pt x="4363959" y="296244"/>
                      <a:pt x="4470871" y="300520"/>
                    </a:cubicBezTo>
                    <a:cubicBezTo>
                      <a:pt x="4508971" y="302075"/>
                      <a:pt x="4508971" y="301298"/>
                      <a:pt x="4508193" y="340175"/>
                    </a:cubicBezTo>
                    <a:cubicBezTo>
                      <a:pt x="4504305" y="342896"/>
                      <a:pt x="4500417" y="344451"/>
                      <a:pt x="4496918" y="345618"/>
                    </a:cubicBezTo>
                    <a:lnTo>
                      <a:pt x="7394431" y="485575"/>
                    </a:lnTo>
                    <a:lnTo>
                      <a:pt x="7395209" y="485187"/>
                    </a:lnTo>
                    <a:cubicBezTo>
                      <a:pt x="7275467" y="481688"/>
                      <a:pt x="7156892" y="471580"/>
                      <a:pt x="7037539" y="469247"/>
                    </a:cubicBezTo>
                    <a:close/>
                    <a:moveTo>
                      <a:pt x="5157052" y="375553"/>
                    </a:moveTo>
                    <a:cubicBezTo>
                      <a:pt x="5047030" y="370499"/>
                      <a:pt x="4936619" y="362724"/>
                      <a:pt x="4826597" y="359613"/>
                    </a:cubicBezTo>
                    <a:cubicBezTo>
                      <a:pt x="4790052" y="358447"/>
                      <a:pt x="4798605" y="338231"/>
                      <a:pt x="4799383" y="318015"/>
                    </a:cubicBezTo>
                    <a:cubicBezTo>
                      <a:pt x="4930787" y="323846"/>
                      <a:pt x="5062192" y="329678"/>
                      <a:pt x="5193597" y="335510"/>
                    </a:cubicBezTo>
                    <a:cubicBezTo>
                      <a:pt x="5195152" y="376331"/>
                      <a:pt x="5195152" y="377497"/>
                      <a:pt x="5157052" y="375553"/>
                    </a:cubicBezTo>
                    <a:close/>
                    <a:moveTo>
                      <a:pt x="5943148" y="410931"/>
                    </a:moveTo>
                    <a:cubicBezTo>
                      <a:pt x="5793860" y="410931"/>
                      <a:pt x="5645349" y="395769"/>
                      <a:pt x="5496450" y="393048"/>
                    </a:cubicBezTo>
                    <a:cubicBezTo>
                      <a:pt x="5492173" y="393048"/>
                      <a:pt x="5487896" y="389549"/>
                      <a:pt x="5483620" y="387605"/>
                    </a:cubicBezTo>
                    <a:cubicBezTo>
                      <a:pt x="5485175" y="350672"/>
                      <a:pt x="5485175" y="350672"/>
                      <a:pt x="5522886" y="352227"/>
                    </a:cubicBezTo>
                    <a:cubicBezTo>
                      <a:pt x="5650014" y="358058"/>
                      <a:pt x="5777142" y="363890"/>
                      <a:pt x="5904270" y="369721"/>
                    </a:cubicBezTo>
                    <a:cubicBezTo>
                      <a:pt x="5950923" y="371665"/>
                      <a:pt x="5943537" y="365834"/>
                      <a:pt x="5943148" y="410931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217C94D9-EA88-4879-B2A4-6C76F7E925E8}"/>
                  </a:ext>
                </a:extLst>
              </p:cNvPr>
              <p:cNvSpPr/>
              <p:nvPr/>
            </p:nvSpPr>
            <p:spPr>
              <a:xfrm>
                <a:off x="7255412" y="3611532"/>
                <a:ext cx="184277" cy="8941"/>
              </a:xfrm>
              <a:custGeom>
                <a:avLst/>
                <a:gdLst>
                  <a:gd name="connsiteX0" fmla="*/ 184277 w 184277"/>
                  <a:gd name="connsiteY0" fmla="*/ 8942 h 8941"/>
                  <a:gd name="connsiteX1" fmla="*/ 0 w 184277"/>
                  <a:gd name="connsiteY1" fmla="*/ 0 h 8941"/>
                  <a:gd name="connsiteX2" fmla="*/ 184277 w 184277"/>
                  <a:gd name="connsiteY2" fmla="*/ 8942 h 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77" h="8941">
                    <a:moveTo>
                      <a:pt x="184277" y="8942"/>
                    </a:moveTo>
                    <a:cubicBezTo>
                      <a:pt x="122852" y="5443"/>
                      <a:pt x="61426" y="2333"/>
                      <a:pt x="0" y="0"/>
                    </a:cubicBezTo>
                    <a:lnTo>
                      <a:pt x="184277" y="8942"/>
                    </a:ln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9AFE7695-1536-40BD-96AA-CC6A6419D719}"/>
                  </a:ext>
                </a:extLst>
              </p:cNvPr>
              <p:cNvSpPr/>
              <p:nvPr/>
            </p:nvSpPr>
            <p:spPr>
              <a:xfrm>
                <a:off x="7921766" y="3643800"/>
                <a:ext cx="112743" cy="5442"/>
              </a:xfrm>
              <a:custGeom>
                <a:avLst/>
                <a:gdLst>
                  <a:gd name="connsiteX0" fmla="*/ 0 w 112743"/>
                  <a:gd name="connsiteY0" fmla="*/ 0 h 5442"/>
                  <a:gd name="connsiteX1" fmla="*/ 112744 w 112743"/>
                  <a:gd name="connsiteY1" fmla="*/ 5443 h 5442"/>
                  <a:gd name="connsiteX2" fmla="*/ 108467 w 112743"/>
                  <a:gd name="connsiteY2" fmla="*/ 5054 h 5442"/>
                  <a:gd name="connsiteX3" fmla="*/ 0 w 112743"/>
                  <a:gd name="connsiteY3" fmla="*/ 0 h 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43" h="5442">
                    <a:moveTo>
                      <a:pt x="0" y="0"/>
                    </a:moveTo>
                    <a:lnTo>
                      <a:pt x="112744" y="5443"/>
                    </a:lnTo>
                    <a:cubicBezTo>
                      <a:pt x="111189" y="5443"/>
                      <a:pt x="110022" y="5443"/>
                      <a:pt x="108467" y="5054"/>
                    </a:cubicBezTo>
                    <a:cubicBezTo>
                      <a:pt x="72311" y="2721"/>
                      <a:pt x="36155" y="778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8AD9D849-313C-47D9-A711-AD7CB9E55774}"/>
                  </a:ext>
                </a:extLst>
              </p:cNvPr>
              <p:cNvSpPr/>
              <p:nvPr/>
            </p:nvSpPr>
            <p:spPr>
              <a:xfrm>
                <a:off x="6475147" y="3574210"/>
                <a:ext cx="79698" cy="3887"/>
              </a:xfrm>
              <a:custGeom>
                <a:avLst/>
                <a:gdLst>
                  <a:gd name="connsiteX0" fmla="*/ 0 w 79698"/>
                  <a:gd name="connsiteY0" fmla="*/ 0 h 3887"/>
                  <a:gd name="connsiteX1" fmla="*/ 79698 w 79698"/>
                  <a:gd name="connsiteY1" fmla="*/ 3888 h 3887"/>
                  <a:gd name="connsiteX2" fmla="*/ 0 w 79698"/>
                  <a:gd name="connsiteY2" fmla="*/ 0 h 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698" h="3887">
                    <a:moveTo>
                      <a:pt x="0" y="0"/>
                    </a:moveTo>
                    <a:lnTo>
                      <a:pt x="79698" y="3888"/>
                    </a:lnTo>
                    <a:cubicBezTo>
                      <a:pt x="52873" y="1555"/>
                      <a:pt x="26436" y="0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7F861870-6EC4-4254-8A49-7C5C4C292020}"/>
                  </a:ext>
                </a:extLst>
              </p:cNvPr>
              <p:cNvSpPr/>
              <p:nvPr/>
            </p:nvSpPr>
            <p:spPr>
              <a:xfrm>
                <a:off x="6676531" y="3583929"/>
                <a:ext cx="66479" cy="3110"/>
              </a:xfrm>
              <a:custGeom>
                <a:avLst/>
                <a:gdLst>
                  <a:gd name="connsiteX0" fmla="*/ 66480 w 66479"/>
                  <a:gd name="connsiteY0" fmla="*/ 3110 h 3110"/>
                  <a:gd name="connsiteX1" fmla="*/ 0 w 66479"/>
                  <a:gd name="connsiteY1" fmla="*/ 0 h 3110"/>
                  <a:gd name="connsiteX2" fmla="*/ 66480 w 66479"/>
                  <a:gd name="connsiteY2" fmla="*/ 3110 h 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79" h="3110">
                    <a:moveTo>
                      <a:pt x="66480" y="3110"/>
                    </a:moveTo>
                    <a:cubicBezTo>
                      <a:pt x="44320" y="1555"/>
                      <a:pt x="22160" y="389"/>
                      <a:pt x="0" y="0"/>
                    </a:cubicBezTo>
                    <a:lnTo>
                      <a:pt x="66480" y="3110"/>
                    </a:ln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91C976A6-2349-4CCD-A237-53709E6890E6}"/>
                  </a:ext>
                </a:extLst>
              </p:cNvPr>
              <p:cNvSpPr/>
              <p:nvPr/>
            </p:nvSpPr>
            <p:spPr>
              <a:xfrm>
                <a:off x="8106043" y="3652742"/>
                <a:ext cx="136069" cy="6609"/>
              </a:xfrm>
              <a:custGeom>
                <a:avLst/>
                <a:gdLst>
                  <a:gd name="connsiteX0" fmla="*/ 0 w 136069"/>
                  <a:gd name="connsiteY0" fmla="*/ 0 h 6609"/>
                  <a:gd name="connsiteX1" fmla="*/ 136070 w 136069"/>
                  <a:gd name="connsiteY1" fmla="*/ 6609 h 6609"/>
                  <a:gd name="connsiteX2" fmla="*/ 114688 w 136069"/>
                  <a:gd name="connsiteY2" fmla="*/ 2721 h 6609"/>
                  <a:gd name="connsiteX3" fmla="*/ 0 w 136069"/>
                  <a:gd name="connsiteY3" fmla="*/ 0 h 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69" h="6609">
                    <a:moveTo>
                      <a:pt x="0" y="0"/>
                    </a:moveTo>
                    <a:lnTo>
                      <a:pt x="136070" y="6609"/>
                    </a:lnTo>
                    <a:cubicBezTo>
                      <a:pt x="129072" y="5054"/>
                      <a:pt x="122074" y="3110"/>
                      <a:pt x="114688" y="2721"/>
                    </a:cubicBezTo>
                    <a:cubicBezTo>
                      <a:pt x="76588" y="1944"/>
                      <a:pt x="38488" y="1166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B1A0136-D87F-496E-BB6C-92A29B40BBEE}"/>
                </a:ext>
              </a:extLst>
            </p:cNvPr>
            <p:cNvSpPr/>
            <p:nvPr/>
          </p:nvSpPr>
          <p:spPr>
            <a:xfrm>
              <a:off x="9414259" y="3596370"/>
              <a:ext cx="1387920" cy="425704"/>
            </a:xfrm>
            <a:custGeom>
              <a:avLst/>
              <a:gdLst>
                <a:gd name="connsiteX0" fmla="*/ 1231628 w 1387920"/>
                <a:gd name="connsiteY0" fmla="*/ 1944 h 425704"/>
                <a:gd name="connsiteX1" fmla="*/ 786096 w 1387920"/>
                <a:gd name="connsiteY1" fmla="*/ 0 h 425704"/>
                <a:gd name="connsiteX2" fmla="*/ 511623 w 1387920"/>
                <a:gd name="connsiteY2" fmla="*/ 234040 h 425704"/>
                <a:gd name="connsiteX3" fmla="*/ 496073 w 1387920"/>
                <a:gd name="connsiteY3" fmla="*/ 255812 h 425704"/>
                <a:gd name="connsiteX4" fmla="*/ 488686 w 1387920"/>
                <a:gd name="connsiteY4" fmla="*/ 259310 h 425704"/>
                <a:gd name="connsiteX5" fmla="*/ 18661 w 1387920"/>
                <a:gd name="connsiteY5" fmla="*/ 259310 h 425704"/>
                <a:gd name="connsiteX6" fmla="*/ 0 w 1387920"/>
                <a:gd name="connsiteY6" fmla="*/ 277971 h 425704"/>
                <a:gd name="connsiteX7" fmla="*/ 0 w 1387920"/>
                <a:gd name="connsiteY7" fmla="*/ 425705 h 425704"/>
                <a:gd name="connsiteX8" fmla="*/ 1387914 w 1387920"/>
                <a:gd name="connsiteY8" fmla="*/ 425705 h 425704"/>
                <a:gd name="connsiteX9" fmla="*/ 1387914 w 1387920"/>
                <a:gd name="connsiteY9" fmla="*/ 263587 h 425704"/>
                <a:gd name="connsiteX10" fmla="*/ 1387914 w 1387920"/>
                <a:gd name="connsiteY10" fmla="*/ 259310 h 425704"/>
                <a:gd name="connsiteX11" fmla="*/ 1387914 w 1387920"/>
                <a:gd name="connsiteY11" fmla="*/ 187388 h 425704"/>
                <a:gd name="connsiteX12" fmla="*/ 1231628 w 1387920"/>
                <a:gd name="connsiteY12" fmla="*/ 1944 h 4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7920" h="425704">
                  <a:moveTo>
                    <a:pt x="1231628" y="1944"/>
                  </a:moveTo>
                  <a:lnTo>
                    <a:pt x="786096" y="0"/>
                  </a:lnTo>
                  <a:cubicBezTo>
                    <a:pt x="681516" y="0"/>
                    <a:pt x="542725" y="100303"/>
                    <a:pt x="511623" y="234040"/>
                  </a:cubicBezTo>
                  <a:lnTo>
                    <a:pt x="496073" y="255812"/>
                  </a:lnTo>
                  <a:cubicBezTo>
                    <a:pt x="493351" y="256978"/>
                    <a:pt x="490630" y="258533"/>
                    <a:pt x="488686" y="259310"/>
                  </a:cubicBezTo>
                  <a:lnTo>
                    <a:pt x="18661" y="259310"/>
                  </a:lnTo>
                  <a:cubicBezTo>
                    <a:pt x="8553" y="259310"/>
                    <a:pt x="0" y="267475"/>
                    <a:pt x="0" y="277971"/>
                  </a:cubicBezTo>
                  <a:lnTo>
                    <a:pt x="0" y="425705"/>
                  </a:lnTo>
                  <a:lnTo>
                    <a:pt x="1387914" y="425705"/>
                  </a:lnTo>
                  <a:lnTo>
                    <a:pt x="1387914" y="263587"/>
                  </a:lnTo>
                  <a:lnTo>
                    <a:pt x="1387914" y="259310"/>
                  </a:lnTo>
                  <a:lnTo>
                    <a:pt x="1387914" y="187388"/>
                  </a:lnTo>
                  <a:cubicBezTo>
                    <a:pt x="1388303" y="57927"/>
                    <a:pt x="1372752" y="4665"/>
                    <a:pt x="1231628" y="1944"/>
                  </a:cubicBezTo>
                  <a:close/>
                </a:path>
              </a:pathLst>
            </a:custGeom>
            <a:solidFill>
              <a:srgbClr val="99999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D50A556-AA7B-4225-9BDD-408150B32245}"/>
                </a:ext>
              </a:extLst>
            </p:cNvPr>
            <p:cNvSpPr/>
            <p:nvPr/>
          </p:nvSpPr>
          <p:spPr>
            <a:xfrm>
              <a:off x="5670391" y="3511229"/>
              <a:ext cx="430758" cy="506957"/>
            </a:xfrm>
            <a:custGeom>
              <a:avLst/>
              <a:gdLst>
                <a:gd name="connsiteX0" fmla="*/ 346395 w 430758"/>
                <a:gd name="connsiteY0" fmla="*/ 0 h 506957"/>
                <a:gd name="connsiteX1" fmla="*/ 277194 w 430758"/>
                <a:gd name="connsiteY1" fmla="*/ 0 h 506957"/>
                <a:gd name="connsiteX2" fmla="*/ 169893 w 430758"/>
                <a:gd name="connsiteY2" fmla="*/ 131405 h 506957"/>
                <a:gd name="connsiteX3" fmla="*/ 157063 w 430758"/>
                <a:gd name="connsiteY3" fmla="*/ 238317 h 506957"/>
                <a:gd name="connsiteX4" fmla="*/ 152398 w 430758"/>
                <a:gd name="connsiteY4" fmla="*/ 252701 h 506957"/>
                <a:gd name="connsiteX5" fmla="*/ 140346 w 430758"/>
                <a:gd name="connsiteY5" fmla="*/ 258922 h 506957"/>
                <a:gd name="connsiteX6" fmla="*/ 9330 w 430758"/>
                <a:gd name="connsiteY6" fmla="*/ 258922 h 506957"/>
                <a:gd name="connsiteX7" fmla="*/ 0 w 430758"/>
                <a:gd name="connsiteY7" fmla="*/ 268252 h 506957"/>
                <a:gd name="connsiteX8" fmla="*/ 0 w 430758"/>
                <a:gd name="connsiteY8" fmla="*/ 506958 h 506957"/>
                <a:gd name="connsiteX9" fmla="*/ 430759 w 430758"/>
                <a:gd name="connsiteY9" fmla="*/ 506958 h 506957"/>
                <a:gd name="connsiteX10" fmla="*/ 430759 w 430758"/>
                <a:gd name="connsiteY10" fmla="*/ 323458 h 506957"/>
                <a:gd name="connsiteX11" fmla="*/ 430759 w 430758"/>
                <a:gd name="connsiteY11" fmla="*/ 258533 h 506957"/>
                <a:gd name="connsiteX12" fmla="*/ 430759 w 430758"/>
                <a:gd name="connsiteY12" fmla="*/ 84752 h 506957"/>
                <a:gd name="connsiteX13" fmla="*/ 346395 w 430758"/>
                <a:gd name="connsiteY13" fmla="*/ 0 h 50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758" h="506957">
                  <a:moveTo>
                    <a:pt x="346395" y="0"/>
                  </a:moveTo>
                  <a:lnTo>
                    <a:pt x="277194" y="0"/>
                  </a:lnTo>
                  <a:cubicBezTo>
                    <a:pt x="211103" y="0"/>
                    <a:pt x="177669" y="59482"/>
                    <a:pt x="169893" y="131405"/>
                  </a:cubicBezTo>
                  <a:lnTo>
                    <a:pt x="157063" y="238317"/>
                  </a:lnTo>
                  <a:cubicBezTo>
                    <a:pt x="157063" y="238317"/>
                    <a:pt x="155897" y="246092"/>
                    <a:pt x="152398" y="252701"/>
                  </a:cubicBezTo>
                  <a:cubicBezTo>
                    <a:pt x="150843" y="255812"/>
                    <a:pt x="145012" y="257755"/>
                    <a:pt x="140346" y="258922"/>
                  </a:cubicBezTo>
                  <a:lnTo>
                    <a:pt x="9330" y="258922"/>
                  </a:lnTo>
                  <a:cubicBezTo>
                    <a:pt x="4276" y="258922"/>
                    <a:pt x="0" y="263198"/>
                    <a:pt x="0" y="268252"/>
                  </a:cubicBezTo>
                  <a:lnTo>
                    <a:pt x="0" y="506958"/>
                  </a:lnTo>
                  <a:lnTo>
                    <a:pt x="430759" y="506958"/>
                  </a:lnTo>
                  <a:lnTo>
                    <a:pt x="430759" y="323458"/>
                  </a:lnTo>
                  <a:lnTo>
                    <a:pt x="430759" y="258533"/>
                  </a:lnTo>
                  <a:lnTo>
                    <a:pt x="430759" y="84752"/>
                  </a:lnTo>
                  <a:cubicBezTo>
                    <a:pt x="430759" y="38100"/>
                    <a:pt x="393048" y="0"/>
                    <a:pt x="346395" y="0"/>
                  </a:cubicBezTo>
                  <a:close/>
                </a:path>
              </a:pathLst>
            </a:custGeom>
            <a:solidFill>
              <a:srgbClr val="99999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33BDCF0-7D99-4C06-9080-F33FE5B9C32A}"/>
                </a:ext>
              </a:extLst>
            </p:cNvPr>
            <p:cNvSpPr/>
            <p:nvPr/>
          </p:nvSpPr>
          <p:spPr>
            <a:xfrm>
              <a:off x="4258827" y="3990973"/>
              <a:ext cx="6763416" cy="2067449"/>
            </a:xfrm>
            <a:custGeom>
              <a:avLst/>
              <a:gdLst>
                <a:gd name="connsiteX0" fmla="*/ 6742785 w 6763416"/>
                <a:gd name="connsiteY0" fmla="*/ 809422 h 2067449"/>
                <a:gd name="connsiteX1" fmla="*/ 6694966 w 6763416"/>
                <a:gd name="connsiteY1" fmla="*/ 800480 h 2067449"/>
                <a:gd name="connsiteX2" fmla="*/ 6694966 w 6763416"/>
                <a:gd name="connsiteY2" fmla="*/ 800480 h 2067449"/>
                <a:gd name="connsiteX3" fmla="*/ 6694966 w 6763416"/>
                <a:gd name="connsiteY3" fmla="*/ 800480 h 2067449"/>
                <a:gd name="connsiteX4" fmla="*/ 6695355 w 6763416"/>
                <a:gd name="connsiteY4" fmla="*/ 563330 h 2067449"/>
                <a:gd name="connsiteX5" fmla="*/ 6706241 w 6763416"/>
                <a:gd name="connsiteY5" fmla="*/ 560997 h 2067449"/>
                <a:gd name="connsiteX6" fmla="*/ 6706241 w 6763416"/>
                <a:gd name="connsiteY6" fmla="*/ 560997 h 2067449"/>
                <a:gd name="connsiteX7" fmla="*/ 6706241 w 6763416"/>
                <a:gd name="connsiteY7" fmla="*/ 560997 h 2067449"/>
                <a:gd name="connsiteX8" fmla="*/ 6734621 w 6763416"/>
                <a:gd name="connsiteY8" fmla="*/ 538059 h 2067449"/>
                <a:gd name="connsiteX9" fmla="*/ 6728401 w 6763416"/>
                <a:gd name="connsiteY9" fmla="*/ 7775 h 2067449"/>
                <a:gd name="connsiteX10" fmla="*/ 3177363 w 6763416"/>
                <a:gd name="connsiteY10" fmla="*/ 0 h 2067449"/>
                <a:gd name="connsiteX11" fmla="*/ 3125656 w 6763416"/>
                <a:gd name="connsiteY11" fmla="*/ 16717 h 2067449"/>
                <a:gd name="connsiteX12" fmla="*/ 2906000 w 6763416"/>
                <a:gd name="connsiteY12" fmla="*/ 168727 h 2067449"/>
                <a:gd name="connsiteX13" fmla="*/ 2883063 w 6763416"/>
                <a:gd name="connsiteY13" fmla="*/ 195552 h 2067449"/>
                <a:gd name="connsiteX14" fmla="*/ 2872955 w 6763416"/>
                <a:gd name="connsiteY14" fmla="*/ 201384 h 2067449"/>
                <a:gd name="connsiteX15" fmla="*/ 2868290 w 6763416"/>
                <a:gd name="connsiteY15" fmla="*/ 235595 h 2067449"/>
                <a:gd name="connsiteX16" fmla="*/ 2868290 w 6763416"/>
                <a:gd name="connsiteY16" fmla="*/ 452919 h 2067449"/>
                <a:gd name="connsiteX17" fmla="*/ 2828246 w 6763416"/>
                <a:gd name="connsiteY17" fmla="*/ 494128 h 2067449"/>
                <a:gd name="connsiteX18" fmla="*/ 2639692 w 6763416"/>
                <a:gd name="connsiteY18" fmla="*/ 494128 h 2067449"/>
                <a:gd name="connsiteX19" fmla="*/ 2560772 w 6763416"/>
                <a:gd name="connsiteY19" fmla="*/ 416374 h 2067449"/>
                <a:gd name="connsiteX20" fmla="*/ 2544443 w 6763416"/>
                <a:gd name="connsiteY20" fmla="*/ 344063 h 2067449"/>
                <a:gd name="connsiteX21" fmla="*/ 2348114 w 6763416"/>
                <a:gd name="connsiteY21" fmla="*/ 32657 h 2067449"/>
                <a:gd name="connsiteX22" fmla="*/ 2288243 w 6763416"/>
                <a:gd name="connsiteY22" fmla="*/ 0 h 2067449"/>
                <a:gd name="connsiteX23" fmla="*/ 406201 w 6763416"/>
                <a:gd name="connsiteY23" fmla="*/ 8164 h 2067449"/>
                <a:gd name="connsiteX24" fmla="*/ 321837 w 6763416"/>
                <a:gd name="connsiteY24" fmla="*/ 66091 h 2067449"/>
                <a:gd name="connsiteX25" fmla="*/ 321837 w 6763416"/>
                <a:gd name="connsiteY25" fmla="*/ 66091 h 2067449"/>
                <a:gd name="connsiteX26" fmla="*/ 32591 w 6763416"/>
                <a:gd name="connsiteY26" fmla="*/ 733611 h 2067449"/>
                <a:gd name="connsiteX27" fmla="*/ 323 w 6763416"/>
                <a:gd name="connsiteY27" fmla="*/ 872014 h 2067449"/>
                <a:gd name="connsiteX28" fmla="*/ 5766 w 6763416"/>
                <a:gd name="connsiteY28" fmla="*/ 2008781 h 2067449"/>
                <a:gd name="connsiteX29" fmla="*/ 6933 w 6763416"/>
                <a:gd name="connsiteY29" fmla="*/ 2064375 h 2067449"/>
                <a:gd name="connsiteX30" fmla="*/ 6933 w 6763416"/>
                <a:gd name="connsiteY30" fmla="*/ 2064375 h 2067449"/>
                <a:gd name="connsiteX31" fmla="*/ 6933 w 6763416"/>
                <a:gd name="connsiteY31" fmla="*/ 2064375 h 2067449"/>
                <a:gd name="connsiteX32" fmla="*/ 6933 w 6763416"/>
                <a:gd name="connsiteY32" fmla="*/ 2064375 h 2067449"/>
                <a:gd name="connsiteX33" fmla="*/ 6933 w 6763416"/>
                <a:gd name="connsiteY33" fmla="*/ 2064375 h 2067449"/>
                <a:gd name="connsiteX34" fmla="*/ 38423 w 6763416"/>
                <a:gd name="connsiteY34" fmla="*/ 2065931 h 2067449"/>
                <a:gd name="connsiteX35" fmla="*/ 6743174 w 6763416"/>
                <a:gd name="connsiteY35" fmla="*/ 2061654 h 2067449"/>
                <a:gd name="connsiteX36" fmla="*/ 6743174 w 6763416"/>
                <a:gd name="connsiteY36" fmla="*/ 2061654 h 2067449"/>
                <a:gd name="connsiteX37" fmla="*/ 6743174 w 6763416"/>
                <a:gd name="connsiteY37" fmla="*/ 2061654 h 2067449"/>
                <a:gd name="connsiteX38" fmla="*/ 6762224 w 6763416"/>
                <a:gd name="connsiteY38" fmla="*/ 2046103 h 2067449"/>
                <a:gd name="connsiteX39" fmla="*/ 6742785 w 6763416"/>
                <a:gd name="connsiteY39" fmla="*/ 809422 h 20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63416" h="2067449">
                  <a:moveTo>
                    <a:pt x="6742785" y="809422"/>
                  </a:moveTo>
                  <a:cubicBezTo>
                    <a:pt x="6728789" y="795426"/>
                    <a:pt x="6709740" y="808255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721560"/>
                    <a:pt x="6695355" y="642639"/>
                    <a:pt x="6695355" y="563330"/>
                  </a:cubicBezTo>
                  <a:cubicBezTo>
                    <a:pt x="6698854" y="562552"/>
                    <a:pt x="6702353" y="561775"/>
                    <a:pt x="6706241" y="560997"/>
                  </a:cubicBezTo>
                  <a:lnTo>
                    <a:pt x="6706241" y="560997"/>
                  </a:lnTo>
                  <a:cubicBezTo>
                    <a:pt x="6706241" y="560997"/>
                    <a:pt x="6706241" y="560997"/>
                    <a:pt x="6706241" y="560997"/>
                  </a:cubicBezTo>
                  <a:cubicBezTo>
                    <a:pt x="6726068" y="566440"/>
                    <a:pt x="6735787" y="561775"/>
                    <a:pt x="6734621" y="538059"/>
                  </a:cubicBezTo>
                  <a:cubicBezTo>
                    <a:pt x="6732677" y="506958"/>
                    <a:pt x="6740841" y="38877"/>
                    <a:pt x="6728401" y="7775"/>
                  </a:cubicBezTo>
                  <a:cubicBezTo>
                    <a:pt x="6666975" y="9330"/>
                    <a:pt x="3187860" y="0"/>
                    <a:pt x="3177363" y="0"/>
                  </a:cubicBezTo>
                  <a:cubicBezTo>
                    <a:pt x="3158313" y="0"/>
                    <a:pt x="3141207" y="5832"/>
                    <a:pt x="3125656" y="16717"/>
                  </a:cubicBezTo>
                  <a:cubicBezTo>
                    <a:pt x="3052956" y="67646"/>
                    <a:pt x="2978701" y="117020"/>
                    <a:pt x="2906000" y="168727"/>
                  </a:cubicBezTo>
                  <a:cubicBezTo>
                    <a:pt x="2896281" y="175725"/>
                    <a:pt x="2885007" y="181945"/>
                    <a:pt x="2883063" y="195552"/>
                  </a:cubicBezTo>
                  <a:cubicBezTo>
                    <a:pt x="2878398" y="192831"/>
                    <a:pt x="2875288" y="197107"/>
                    <a:pt x="2872955" y="201384"/>
                  </a:cubicBezTo>
                  <a:cubicBezTo>
                    <a:pt x="2867512" y="212269"/>
                    <a:pt x="2868290" y="223932"/>
                    <a:pt x="2868290" y="235595"/>
                  </a:cubicBezTo>
                  <a:cubicBezTo>
                    <a:pt x="2868290" y="307907"/>
                    <a:pt x="2868290" y="380607"/>
                    <a:pt x="2868290" y="452919"/>
                  </a:cubicBezTo>
                  <a:cubicBezTo>
                    <a:pt x="2868290" y="492573"/>
                    <a:pt x="2866735" y="494128"/>
                    <a:pt x="2828246" y="494128"/>
                  </a:cubicBezTo>
                  <a:cubicBezTo>
                    <a:pt x="2765265" y="494128"/>
                    <a:pt x="2702673" y="494517"/>
                    <a:pt x="2639692" y="494128"/>
                  </a:cubicBezTo>
                  <a:cubicBezTo>
                    <a:pt x="2548720" y="493351"/>
                    <a:pt x="2561549" y="505403"/>
                    <a:pt x="2560772" y="416374"/>
                  </a:cubicBezTo>
                  <a:cubicBezTo>
                    <a:pt x="2560383" y="390715"/>
                    <a:pt x="2558439" y="367000"/>
                    <a:pt x="2544443" y="344063"/>
                  </a:cubicBezTo>
                  <a:cubicBezTo>
                    <a:pt x="2479519" y="239872"/>
                    <a:pt x="2413038" y="136847"/>
                    <a:pt x="2348114" y="32657"/>
                  </a:cubicBezTo>
                  <a:cubicBezTo>
                    <a:pt x="2333729" y="9719"/>
                    <a:pt x="2315457" y="0"/>
                    <a:pt x="2288243" y="0"/>
                  </a:cubicBezTo>
                  <a:cubicBezTo>
                    <a:pt x="2138566" y="778"/>
                    <a:pt x="493674" y="8164"/>
                    <a:pt x="406201" y="8164"/>
                  </a:cubicBezTo>
                  <a:cubicBezTo>
                    <a:pt x="344775" y="8164"/>
                    <a:pt x="344775" y="8164"/>
                    <a:pt x="321837" y="66091"/>
                  </a:cubicBezTo>
                  <a:cubicBezTo>
                    <a:pt x="321837" y="66091"/>
                    <a:pt x="321837" y="66091"/>
                    <a:pt x="321837" y="66091"/>
                  </a:cubicBezTo>
                  <a:cubicBezTo>
                    <a:pt x="302788" y="87862"/>
                    <a:pt x="78466" y="631753"/>
                    <a:pt x="32591" y="733611"/>
                  </a:cubicBezTo>
                  <a:cubicBezTo>
                    <a:pt x="12375" y="778320"/>
                    <a:pt x="-2398" y="822251"/>
                    <a:pt x="323" y="872014"/>
                  </a:cubicBezTo>
                  <a:cubicBezTo>
                    <a:pt x="1878" y="896118"/>
                    <a:pt x="6155" y="2006448"/>
                    <a:pt x="5766" y="2008781"/>
                  </a:cubicBezTo>
                  <a:cubicBezTo>
                    <a:pt x="323" y="2027442"/>
                    <a:pt x="-1620" y="2046103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17429" y="2064764"/>
                    <a:pt x="27926" y="2065931"/>
                    <a:pt x="38423" y="2065931"/>
                  </a:cubicBezTo>
                  <a:cubicBezTo>
                    <a:pt x="231254" y="2065931"/>
                    <a:pt x="6712850" y="2071373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4729" y="2050768"/>
                    <a:pt x="6761446" y="2062432"/>
                    <a:pt x="6762224" y="2046103"/>
                  </a:cubicBezTo>
                  <a:cubicBezTo>
                    <a:pt x="6769222" y="1912366"/>
                    <a:pt x="6743174" y="855686"/>
                    <a:pt x="6742785" y="809422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7BB3366-F436-4A09-9782-6AF59DE3793C}"/>
                </a:ext>
              </a:extLst>
            </p:cNvPr>
            <p:cNvSpPr/>
            <p:nvPr/>
          </p:nvSpPr>
          <p:spPr>
            <a:xfrm>
              <a:off x="4143297" y="5589600"/>
              <a:ext cx="6878920" cy="430369"/>
            </a:xfrm>
            <a:custGeom>
              <a:avLst/>
              <a:gdLst>
                <a:gd name="connsiteX0" fmla="*/ 6878921 w 6878920"/>
                <a:gd name="connsiteY0" fmla="*/ 86696 h 430369"/>
                <a:gd name="connsiteX1" fmla="*/ 274473 w 6878920"/>
                <a:gd name="connsiteY1" fmla="*/ 86696 h 430369"/>
                <a:gd name="connsiteX2" fmla="*/ 274473 w 6878920"/>
                <a:gd name="connsiteY2" fmla="*/ 30324 h 430369"/>
                <a:gd name="connsiteX3" fmla="*/ 244148 w 6878920"/>
                <a:gd name="connsiteY3" fmla="*/ 0 h 430369"/>
                <a:gd name="connsiteX4" fmla="*/ 30324 w 6878920"/>
                <a:gd name="connsiteY4" fmla="*/ 0 h 430369"/>
                <a:gd name="connsiteX5" fmla="*/ 0 w 6878920"/>
                <a:gd name="connsiteY5" fmla="*/ 30324 h 430369"/>
                <a:gd name="connsiteX6" fmla="*/ 0 w 6878920"/>
                <a:gd name="connsiteY6" fmla="*/ 400046 h 430369"/>
                <a:gd name="connsiteX7" fmla="*/ 30324 w 6878920"/>
                <a:gd name="connsiteY7" fmla="*/ 430370 h 430369"/>
                <a:gd name="connsiteX8" fmla="*/ 244148 w 6878920"/>
                <a:gd name="connsiteY8" fmla="*/ 430370 h 430369"/>
                <a:gd name="connsiteX9" fmla="*/ 274473 w 6878920"/>
                <a:gd name="connsiteY9" fmla="*/ 400046 h 430369"/>
                <a:gd name="connsiteX10" fmla="*/ 274473 w 6878920"/>
                <a:gd name="connsiteY10" fmla="*/ 339009 h 430369"/>
                <a:gd name="connsiteX11" fmla="*/ 6878921 w 6878920"/>
                <a:gd name="connsiteY11" fmla="*/ 339009 h 430369"/>
                <a:gd name="connsiteX12" fmla="*/ 6878921 w 6878920"/>
                <a:gd name="connsiteY12" fmla="*/ 86696 h 43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8920" h="430369">
                  <a:moveTo>
                    <a:pt x="6878921" y="86696"/>
                  </a:moveTo>
                  <a:lnTo>
                    <a:pt x="274473" y="86696"/>
                  </a:lnTo>
                  <a:lnTo>
                    <a:pt x="274473" y="30324"/>
                  </a:lnTo>
                  <a:cubicBezTo>
                    <a:pt x="274473" y="13607"/>
                    <a:pt x="260866" y="0"/>
                    <a:pt x="244148" y="0"/>
                  </a:cubicBezTo>
                  <a:lnTo>
                    <a:pt x="30324" y="0"/>
                  </a:lnTo>
                  <a:cubicBezTo>
                    <a:pt x="13607" y="0"/>
                    <a:pt x="0" y="13607"/>
                    <a:pt x="0" y="30324"/>
                  </a:cubicBezTo>
                  <a:lnTo>
                    <a:pt x="0" y="400046"/>
                  </a:lnTo>
                  <a:cubicBezTo>
                    <a:pt x="0" y="416763"/>
                    <a:pt x="13607" y="430370"/>
                    <a:pt x="30324" y="430370"/>
                  </a:cubicBezTo>
                  <a:lnTo>
                    <a:pt x="244148" y="430370"/>
                  </a:lnTo>
                  <a:cubicBezTo>
                    <a:pt x="260866" y="430370"/>
                    <a:pt x="274473" y="416763"/>
                    <a:pt x="274473" y="400046"/>
                  </a:cubicBezTo>
                  <a:lnTo>
                    <a:pt x="274473" y="339009"/>
                  </a:lnTo>
                  <a:lnTo>
                    <a:pt x="6878921" y="339009"/>
                  </a:lnTo>
                  <a:lnTo>
                    <a:pt x="6878921" y="86696"/>
                  </a:ln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828C3EA6-629D-4D19-B511-35885FB10B16}"/>
                </a:ext>
              </a:extLst>
            </p:cNvPr>
            <p:cNvSpPr/>
            <p:nvPr/>
          </p:nvSpPr>
          <p:spPr>
            <a:xfrm>
              <a:off x="6810268" y="4522423"/>
              <a:ext cx="318792" cy="1528648"/>
            </a:xfrm>
            <a:custGeom>
              <a:avLst/>
              <a:gdLst>
                <a:gd name="connsiteX0" fmla="*/ 0 w 318792"/>
                <a:gd name="connsiteY0" fmla="*/ 0 h 1528648"/>
                <a:gd name="connsiteX1" fmla="*/ 318793 w 318792"/>
                <a:gd name="connsiteY1" fmla="*/ 0 h 1528648"/>
                <a:gd name="connsiteX2" fmla="*/ 318793 w 318792"/>
                <a:gd name="connsiteY2" fmla="*/ 1528649 h 1528648"/>
                <a:gd name="connsiteX3" fmla="*/ 0 w 318792"/>
                <a:gd name="connsiteY3" fmla="*/ 1528649 h 152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792" h="1528648">
                  <a:moveTo>
                    <a:pt x="0" y="0"/>
                  </a:moveTo>
                  <a:lnTo>
                    <a:pt x="318793" y="0"/>
                  </a:lnTo>
                  <a:lnTo>
                    <a:pt x="318793" y="1528649"/>
                  </a:lnTo>
                  <a:lnTo>
                    <a:pt x="0" y="1528649"/>
                  </a:ln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BE1229F-56BC-40DA-A2D9-2474EBB5C87A}"/>
                </a:ext>
              </a:extLst>
            </p:cNvPr>
            <p:cNvSpPr/>
            <p:nvPr/>
          </p:nvSpPr>
          <p:spPr>
            <a:xfrm>
              <a:off x="11004362" y="5544315"/>
              <a:ext cx="152661" cy="532258"/>
            </a:xfrm>
            <a:custGeom>
              <a:avLst/>
              <a:gdLst>
                <a:gd name="connsiteX0" fmla="*/ 9302 w 152661"/>
                <a:gd name="connsiteY0" fmla="*/ 532027 h 532258"/>
                <a:gd name="connsiteX1" fmla="*/ 360 w 152661"/>
                <a:gd name="connsiteY1" fmla="*/ 494705 h 532258"/>
                <a:gd name="connsiteX2" fmla="*/ 360 w 152661"/>
                <a:gd name="connsiteY2" fmla="*/ 37510 h 532258"/>
                <a:gd name="connsiteX3" fmla="*/ 9302 w 152661"/>
                <a:gd name="connsiteY3" fmla="*/ 188 h 532258"/>
                <a:gd name="connsiteX4" fmla="*/ 131376 w 152661"/>
                <a:gd name="connsiteY4" fmla="*/ 88828 h 532258"/>
                <a:gd name="connsiteX5" fmla="*/ 152370 w 152661"/>
                <a:gd name="connsiteY5" fmla="*/ 159584 h 532258"/>
                <a:gd name="connsiteX6" fmla="*/ 152370 w 152661"/>
                <a:gd name="connsiteY6" fmla="*/ 372242 h 532258"/>
                <a:gd name="connsiteX7" fmla="*/ 130988 w 152661"/>
                <a:gd name="connsiteY7" fmla="*/ 442998 h 532258"/>
                <a:gd name="connsiteX8" fmla="*/ 9302 w 152661"/>
                <a:gd name="connsiteY8" fmla="*/ 532027 h 5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61" h="532258">
                  <a:moveTo>
                    <a:pt x="9302" y="532027"/>
                  </a:moveTo>
                  <a:cubicBezTo>
                    <a:pt x="-2361" y="522308"/>
                    <a:pt x="360" y="507923"/>
                    <a:pt x="360" y="494705"/>
                  </a:cubicBezTo>
                  <a:cubicBezTo>
                    <a:pt x="360" y="342307"/>
                    <a:pt x="360" y="189908"/>
                    <a:pt x="360" y="37510"/>
                  </a:cubicBezTo>
                  <a:cubicBezTo>
                    <a:pt x="360" y="24292"/>
                    <a:pt x="-2750" y="9907"/>
                    <a:pt x="9302" y="188"/>
                  </a:cubicBezTo>
                  <a:cubicBezTo>
                    <a:pt x="68784" y="-2922"/>
                    <a:pt x="106106" y="32845"/>
                    <a:pt x="131376" y="88828"/>
                  </a:cubicBezTo>
                  <a:cubicBezTo>
                    <a:pt x="149260" y="108266"/>
                    <a:pt x="152370" y="133537"/>
                    <a:pt x="152370" y="159584"/>
                  </a:cubicBezTo>
                  <a:cubicBezTo>
                    <a:pt x="152759" y="230340"/>
                    <a:pt x="152759" y="301486"/>
                    <a:pt x="152370" y="372242"/>
                  </a:cubicBezTo>
                  <a:cubicBezTo>
                    <a:pt x="152370" y="398678"/>
                    <a:pt x="148871" y="423560"/>
                    <a:pt x="130988" y="442998"/>
                  </a:cubicBezTo>
                  <a:cubicBezTo>
                    <a:pt x="105717" y="498982"/>
                    <a:pt x="69173" y="535526"/>
                    <a:pt x="9302" y="532027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9BCDC43-919E-4534-99EF-8BE282994A47}"/>
                </a:ext>
              </a:extLst>
            </p:cNvPr>
            <p:cNvSpPr/>
            <p:nvPr/>
          </p:nvSpPr>
          <p:spPr>
            <a:xfrm>
              <a:off x="3764531" y="3441460"/>
              <a:ext cx="7399023" cy="443128"/>
            </a:xfrm>
            <a:custGeom>
              <a:avLst/>
              <a:gdLst>
                <a:gd name="connsiteX0" fmla="*/ 4147 w 7399023"/>
                <a:gd name="connsiteY0" fmla="*/ 0 h 443128"/>
                <a:gd name="connsiteX1" fmla="*/ 7399024 w 7399023"/>
                <a:gd name="connsiteY1" fmla="*/ 357313 h 443128"/>
                <a:gd name="connsiteX2" fmla="*/ 7394877 w 7399023"/>
                <a:gd name="connsiteY2" fmla="*/ 443128 h 443128"/>
                <a:gd name="connsiteX3" fmla="*/ 0 w 7399023"/>
                <a:gd name="connsiteY3" fmla="*/ 85815 h 44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9023" h="443128">
                  <a:moveTo>
                    <a:pt x="4147" y="0"/>
                  </a:moveTo>
                  <a:lnTo>
                    <a:pt x="7399024" y="357313"/>
                  </a:lnTo>
                  <a:lnTo>
                    <a:pt x="7394877" y="443128"/>
                  </a:lnTo>
                  <a:lnTo>
                    <a:pt x="0" y="85815"/>
                  </a:ln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267BDC8-CD64-4B18-B2D3-199980D0FBE0}"/>
                </a:ext>
              </a:extLst>
            </p:cNvPr>
            <p:cNvSpPr/>
            <p:nvPr/>
          </p:nvSpPr>
          <p:spPr>
            <a:xfrm>
              <a:off x="11127487" y="5640918"/>
              <a:ext cx="58402" cy="339008"/>
            </a:xfrm>
            <a:custGeom>
              <a:avLst/>
              <a:gdLst>
                <a:gd name="connsiteX0" fmla="*/ 5141 w 58402"/>
                <a:gd name="connsiteY0" fmla="*/ 0 h 339008"/>
                <a:gd name="connsiteX1" fmla="*/ 58403 w 58402"/>
                <a:gd name="connsiteY1" fmla="*/ 62203 h 339008"/>
                <a:gd name="connsiteX2" fmla="*/ 58403 w 58402"/>
                <a:gd name="connsiteY2" fmla="*/ 277194 h 339008"/>
                <a:gd name="connsiteX3" fmla="*/ 5141 w 58402"/>
                <a:gd name="connsiteY3" fmla="*/ 339008 h 339008"/>
                <a:gd name="connsiteX4" fmla="*/ 87 w 58402"/>
                <a:gd name="connsiteY4" fmla="*/ 319959 h 339008"/>
                <a:gd name="connsiteX5" fmla="*/ 87 w 58402"/>
                <a:gd name="connsiteY5" fmla="*/ 19050 h 339008"/>
                <a:gd name="connsiteX6" fmla="*/ 5141 w 58402"/>
                <a:gd name="connsiteY6" fmla="*/ 0 h 3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2" h="339008">
                  <a:moveTo>
                    <a:pt x="5141" y="0"/>
                  </a:moveTo>
                  <a:cubicBezTo>
                    <a:pt x="41686" y="4665"/>
                    <a:pt x="44407" y="38100"/>
                    <a:pt x="58403" y="62203"/>
                  </a:cubicBezTo>
                  <a:cubicBezTo>
                    <a:pt x="58403" y="133737"/>
                    <a:pt x="58403" y="205660"/>
                    <a:pt x="58403" y="277194"/>
                  </a:cubicBezTo>
                  <a:cubicBezTo>
                    <a:pt x="44796" y="301686"/>
                    <a:pt x="41297" y="334343"/>
                    <a:pt x="5141" y="339008"/>
                  </a:cubicBezTo>
                  <a:cubicBezTo>
                    <a:pt x="476" y="333566"/>
                    <a:pt x="87" y="326957"/>
                    <a:pt x="87" y="319959"/>
                  </a:cubicBezTo>
                  <a:cubicBezTo>
                    <a:pt x="3975" y="219656"/>
                    <a:pt x="3975" y="119353"/>
                    <a:pt x="87" y="19050"/>
                  </a:cubicBezTo>
                  <a:cubicBezTo>
                    <a:pt x="-301" y="12052"/>
                    <a:pt x="476" y="5443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931531-C078-42DE-9345-09DAF5DCCECC}"/>
                </a:ext>
              </a:extLst>
            </p:cNvPr>
            <p:cNvSpPr/>
            <p:nvPr/>
          </p:nvSpPr>
          <p:spPr>
            <a:xfrm>
              <a:off x="4927449" y="3721542"/>
              <a:ext cx="542336" cy="301698"/>
            </a:xfrm>
            <a:custGeom>
              <a:avLst/>
              <a:gdLst>
                <a:gd name="connsiteX0" fmla="*/ 542336 w 542336"/>
                <a:gd name="connsiteY0" fmla="*/ 301310 h 301698"/>
                <a:gd name="connsiteX1" fmla="*/ 0 w 542336"/>
                <a:gd name="connsiteY1" fmla="*/ 301699 h 301698"/>
                <a:gd name="connsiteX2" fmla="*/ 52095 w 542336"/>
                <a:gd name="connsiteY2" fmla="*/ 31114 h 301698"/>
                <a:gd name="connsiteX3" fmla="*/ 88251 w 542336"/>
                <a:gd name="connsiteY3" fmla="*/ 12 h 301698"/>
                <a:gd name="connsiteX4" fmla="*/ 480133 w 542336"/>
                <a:gd name="connsiteY4" fmla="*/ 12 h 301698"/>
                <a:gd name="connsiteX5" fmla="*/ 517066 w 542336"/>
                <a:gd name="connsiteY5" fmla="*/ 35390 h 301698"/>
                <a:gd name="connsiteX6" fmla="*/ 542336 w 542336"/>
                <a:gd name="connsiteY6" fmla="*/ 301310 h 3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336" h="301698">
                  <a:moveTo>
                    <a:pt x="542336" y="301310"/>
                  </a:moveTo>
                  <a:cubicBezTo>
                    <a:pt x="361557" y="301310"/>
                    <a:pt x="180779" y="301699"/>
                    <a:pt x="0" y="301699"/>
                  </a:cubicBezTo>
                  <a:cubicBezTo>
                    <a:pt x="17495" y="211504"/>
                    <a:pt x="35767" y="121698"/>
                    <a:pt x="52095" y="31114"/>
                  </a:cubicBezTo>
                  <a:cubicBezTo>
                    <a:pt x="56372" y="8565"/>
                    <a:pt x="62981" y="-377"/>
                    <a:pt x="88251" y="12"/>
                  </a:cubicBezTo>
                  <a:cubicBezTo>
                    <a:pt x="218878" y="1567"/>
                    <a:pt x="349505" y="1956"/>
                    <a:pt x="480133" y="12"/>
                  </a:cubicBezTo>
                  <a:cubicBezTo>
                    <a:pt x="508902" y="-377"/>
                    <a:pt x="515122" y="9731"/>
                    <a:pt x="517066" y="35390"/>
                  </a:cubicBezTo>
                  <a:cubicBezTo>
                    <a:pt x="524453" y="124030"/>
                    <a:pt x="533783" y="212670"/>
                    <a:pt x="542336" y="30131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4EA5880-41AE-42BA-92BE-0953F5D0ECFC}"/>
                </a:ext>
              </a:extLst>
            </p:cNvPr>
            <p:cNvSpPr/>
            <p:nvPr/>
          </p:nvSpPr>
          <p:spPr>
            <a:xfrm>
              <a:off x="4099657" y="4958048"/>
              <a:ext cx="166102" cy="500923"/>
            </a:xfrm>
            <a:custGeom>
              <a:avLst/>
              <a:gdLst>
                <a:gd name="connsiteX0" fmla="*/ 164547 w 166102"/>
                <a:gd name="connsiteY0" fmla="*/ 6019 h 500923"/>
                <a:gd name="connsiteX1" fmla="*/ 166103 w 166102"/>
                <a:gd name="connsiteY1" fmla="*/ 409563 h 500923"/>
                <a:gd name="connsiteX2" fmla="*/ 164547 w 166102"/>
                <a:gd name="connsiteY2" fmla="*/ 499370 h 500923"/>
                <a:gd name="connsiteX3" fmla="*/ 19536 w 166102"/>
                <a:gd name="connsiteY3" fmla="*/ 419671 h 500923"/>
                <a:gd name="connsiteX4" fmla="*/ 875 w 166102"/>
                <a:gd name="connsiteY4" fmla="*/ 366798 h 500923"/>
                <a:gd name="connsiteX5" fmla="*/ 875 w 166102"/>
                <a:gd name="connsiteY5" fmla="*/ 134702 h 500923"/>
                <a:gd name="connsiteX6" fmla="*/ 19536 w 166102"/>
                <a:gd name="connsiteY6" fmla="*/ 81829 h 500923"/>
                <a:gd name="connsiteX7" fmla="*/ 154051 w 166102"/>
                <a:gd name="connsiteY7" fmla="*/ 965 h 500923"/>
                <a:gd name="connsiteX8" fmla="*/ 164547 w 166102"/>
                <a:gd name="connsiteY8" fmla="*/ 6019 h 50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02" h="500923">
                  <a:moveTo>
                    <a:pt x="164547" y="6019"/>
                  </a:moveTo>
                  <a:cubicBezTo>
                    <a:pt x="164936" y="140534"/>
                    <a:pt x="165714" y="275048"/>
                    <a:pt x="166103" y="409563"/>
                  </a:cubicBezTo>
                  <a:cubicBezTo>
                    <a:pt x="166103" y="439499"/>
                    <a:pt x="164936" y="469434"/>
                    <a:pt x="164547" y="499370"/>
                  </a:cubicBezTo>
                  <a:cubicBezTo>
                    <a:pt x="89515" y="507145"/>
                    <a:pt x="52581" y="486540"/>
                    <a:pt x="19536" y="419671"/>
                  </a:cubicBezTo>
                  <a:cubicBezTo>
                    <a:pt x="2430" y="406064"/>
                    <a:pt x="875" y="386237"/>
                    <a:pt x="875" y="366798"/>
                  </a:cubicBezTo>
                  <a:cubicBezTo>
                    <a:pt x="-292" y="289433"/>
                    <a:pt x="-292" y="212067"/>
                    <a:pt x="875" y="134702"/>
                  </a:cubicBezTo>
                  <a:cubicBezTo>
                    <a:pt x="1264" y="115652"/>
                    <a:pt x="2430" y="95825"/>
                    <a:pt x="19536" y="81829"/>
                  </a:cubicBezTo>
                  <a:cubicBezTo>
                    <a:pt x="46750" y="25457"/>
                    <a:pt x="88737" y="-6033"/>
                    <a:pt x="154051" y="965"/>
                  </a:cubicBezTo>
                  <a:cubicBezTo>
                    <a:pt x="157161" y="3686"/>
                    <a:pt x="161437" y="3297"/>
                    <a:pt x="164547" y="6019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F2A09A3-1D85-4B32-A2D3-1C11CC40D58B}"/>
                </a:ext>
              </a:extLst>
            </p:cNvPr>
            <p:cNvSpPr/>
            <p:nvPr/>
          </p:nvSpPr>
          <p:spPr>
            <a:xfrm>
              <a:off x="4261709" y="4080390"/>
              <a:ext cx="388101" cy="738004"/>
            </a:xfrm>
            <a:custGeom>
              <a:avLst/>
              <a:gdLst>
                <a:gd name="connsiteX0" fmla="*/ 17658 w 388101"/>
                <a:gd name="connsiteY0" fmla="*/ 667520 h 738004"/>
                <a:gd name="connsiteX1" fmla="*/ 149062 w 388101"/>
                <a:gd name="connsiteY1" fmla="*/ 359613 h 738004"/>
                <a:gd name="connsiteX2" fmla="*/ 271914 w 388101"/>
                <a:gd name="connsiteY2" fmla="*/ 75810 h 738004"/>
                <a:gd name="connsiteX3" fmla="*/ 306904 w 388101"/>
                <a:gd name="connsiteY3" fmla="*/ 0 h 738004"/>
                <a:gd name="connsiteX4" fmla="*/ 387768 w 388101"/>
                <a:gd name="connsiteY4" fmla="*/ 0 h 738004"/>
                <a:gd name="connsiteX5" fmla="*/ 378438 w 388101"/>
                <a:gd name="connsiteY5" fmla="*/ 32268 h 738004"/>
                <a:gd name="connsiteX6" fmla="*/ 90747 w 388101"/>
                <a:gd name="connsiteY6" fmla="*/ 707953 h 738004"/>
                <a:gd name="connsiteX7" fmla="*/ 43705 w 388101"/>
                <a:gd name="connsiteY7" fmla="*/ 737888 h 738004"/>
                <a:gd name="connsiteX8" fmla="*/ 17658 w 388101"/>
                <a:gd name="connsiteY8" fmla="*/ 667520 h 7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1" h="738004">
                  <a:moveTo>
                    <a:pt x="17658" y="667520"/>
                  </a:moveTo>
                  <a:cubicBezTo>
                    <a:pt x="63533" y="566051"/>
                    <a:pt x="105131" y="462249"/>
                    <a:pt x="149062" y="359613"/>
                  </a:cubicBezTo>
                  <a:cubicBezTo>
                    <a:pt x="189495" y="264753"/>
                    <a:pt x="229927" y="169893"/>
                    <a:pt x="271914" y="75810"/>
                  </a:cubicBezTo>
                  <a:cubicBezTo>
                    <a:pt x="283189" y="50540"/>
                    <a:pt x="287854" y="21771"/>
                    <a:pt x="306904" y="0"/>
                  </a:cubicBezTo>
                  <a:cubicBezTo>
                    <a:pt x="333729" y="0"/>
                    <a:pt x="360943" y="0"/>
                    <a:pt x="387768" y="0"/>
                  </a:cubicBezTo>
                  <a:cubicBezTo>
                    <a:pt x="389712" y="13996"/>
                    <a:pt x="382714" y="22937"/>
                    <a:pt x="378438" y="32268"/>
                  </a:cubicBezTo>
                  <a:cubicBezTo>
                    <a:pt x="282411" y="257367"/>
                    <a:pt x="185996" y="482465"/>
                    <a:pt x="90747" y="707953"/>
                  </a:cubicBezTo>
                  <a:cubicBezTo>
                    <a:pt x="80639" y="731668"/>
                    <a:pt x="68587" y="739054"/>
                    <a:pt x="43705" y="737888"/>
                  </a:cubicBezTo>
                  <a:cubicBezTo>
                    <a:pt x="-8001" y="735944"/>
                    <a:pt x="-9945" y="746441"/>
                    <a:pt x="17658" y="667520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2EE7992-9AA2-49CE-9044-F9D0824D6120}"/>
                </a:ext>
              </a:extLst>
            </p:cNvPr>
            <p:cNvSpPr/>
            <p:nvPr/>
          </p:nvSpPr>
          <p:spPr>
            <a:xfrm>
              <a:off x="4060368" y="5040266"/>
              <a:ext cx="58435" cy="337862"/>
            </a:xfrm>
            <a:custGeom>
              <a:avLst/>
              <a:gdLst>
                <a:gd name="connsiteX0" fmla="*/ 58436 w 58435"/>
                <a:gd name="connsiteY0" fmla="*/ 0 h 337862"/>
                <a:gd name="connsiteX1" fmla="*/ 47939 w 58435"/>
                <a:gd name="connsiteY1" fmla="*/ 70756 h 337862"/>
                <a:gd name="connsiteX2" fmla="*/ 47939 w 58435"/>
                <a:gd name="connsiteY2" fmla="*/ 269807 h 337862"/>
                <a:gd name="connsiteX3" fmla="*/ 58436 w 58435"/>
                <a:gd name="connsiteY3" fmla="*/ 337454 h 337862"/>
                <a:gd name="connsiteX4" fmla="*/ 19948 w 58435"/>
                <a:gd name="connsiteY4" fmla="*/ 316071 h 337862"/>
                <a:gd name="connsiteX5" fmla="*/ 898 w 58435"/>
                <a:gd name="connsiteY5" fmla="*/ 256200 h 337862"/>
                <a:gd name="connsiteX6" fmla="*/ 898 w 58435"/>
                <a:gd name="connsiteY6" fmla="*/ 82031 h 337862"/>
                <a:gd name="connsiteX7" fmla="*/ 58436 w 58435"/>
                <a:gd name="connsiteY7" fmla="*/ 0 h 33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35" h="337862">
                  <a:moveTo>
                    <a:pt x="58436" y="0"/>
                  </a:moveTo>
                  <a:cubicBezTo>
                    <a:pt x="50661" y="22937"/>
                    <a:pt x="47550" y="46264"/>
                    <a:pt x="47939" y="70756"/>
                  </a:cubicBezTo>
                  <a:cubicBezTo>
                    <a:pt x="48717" y="137236"/>
                    <a:pt x="48717" y="203327"/>
                    <a:pt x="47939" y="269807"/>
                  </a:cubicBezTo>
                  <a:cubicBezTo>
                    <a:pt x="47550" y="293134"/>
                    <a:pt x="51049" y="315682"/>
                    <a:pt x="58436" y="337454"/>
                  </a:cubicBezTo>
                  <a:cubicBezTo>
                    <a:pt x="40164" y="340175"/>
                    <a:pt x="29278" y="328901"/>
                    <a:pt x="19948" y="316071"/>
                  </a:cubicBezTo>
                  <a:cubicBezTo>
                    <a:pt x="7118" y="298188"/>
                    <a:pt x="1287" y="277583"/>
                    <a:pt x="898" y="256200"/>
                  </a:cubicBezTo>
                  <a:cubicBezTo>
                    <a:pt x="120" y="198273"/>
                    <a:pt x="-657" y="139958"/>
                    <a:pt x="898" y="82031"/>
                  </a:cubicBezTo>
                  <a:cubicBezTo>
                    <a:pt x="2842" y="34212"/>
                    <a:pt x="23058" y="6998"/>
                    <a:pt x="58436" y="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ED5FCE0-49A5-4578-BB77-DCDEE3B6A7C3}"/>
                </a:ext>
              </a:extLst>
            </p:cNvPr>
            <p:cNvSpPr/>
            <p:nvPr/>
          </p:nvSpPr>
          <p:spPr>
            <a:xfrm>
              <a:off x="4259535" y="6023469"/>
              <a:ext cx="5835" cy="55983"/>
            </a:xfrm>
            <a:custGeom>
              <a:avLst/>
              <a:gdLst>
                <a:gd name="connsiteX0" fmla="*/ 4669 w 5835"/>
                <a:gd name="connsiteY0" fmla="*/ 0 h 55983"/>
                <a:gd name="connsiteX1" fmla="*/ 5836 w 5835"/>
                <a:gd name="connsiteY1" fmla="*/ 55983 h 55983"/>
                <a:gd name="connsiteX2" fmla="*/ 4669 w 5835"/>
                <a:gd name="connsiteY2" fmla="*/ 0 h 5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5" h="55983">
                  <a:moveTo>
                    <a:pt x="4669" y="0"/>
                  </a:moveTo>
                  <a:cubicBezTo>
                    <a:pt x="5058" y="18661"/>
                    <a:pt x="5447" y="37322"/>
                    <a:pt x="5836" y="55983"/>
                  </a:cubicBezTo>
                  <a:cubicBezTo>
                    <a:pt x="-2717" y="37322"/>
                    <a:pt x="-774" y="18661"/>
                    <a:pt x="4669" y="0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5B3CA54-8701-45B4-BD27-CDA7A7F0E41D}"/>
                </a:ext>
              </a:extLst>
            </p:cNvPr>
            <p:cNvSpPr/>
            <p:nvPr/>
          </p:nvSpPr>
          <p:spPr>
            <a:xfrm>
              <a:off x="10986176" y="4117597"/>
              <a:ext cx="110199" cy="341227"/>
            </a:xfrm>
            <a:custGeom>
              <a:avLst/>
              <a:gdLst>
                <a:gd name="connsiteX0" fmla="*/ 6884 w 110199"/>
                <a:gd name="connsiteY0" fmla="*/ 341067 h 341227"/>
                <a:gd name="connsiteX1" fmla="*/ 274 w 110199"/>
                <a:gd name="connsiteY1" fmla="*/ 316963 h 341227"/>
                <a:gd name="connsiteX2" fmla="*/ 274 w 110199"/>
                <a:gd name="connsiteY2" fmla="*/ 23830 h 341227"/>
                <a:gd name="connsiteX3" fmla="*/ 6884 w 110199"/>
                <a:gd name="connsiteY3" fmla="*/ 115 h 341227"/>
                <a:gd name="connsiteX4" fmla="*/ 94746 w 110199"/>
                <a:gd name="connsiteY4" fmla="*/ 56875 h 341227"/>
                <a:gd name="connsiteX5" fmla="*/ 109908 w 110199"/>
                <a:gd name="connsiteY5" fmla="*/ 102361 h 341227"/>
                <a:gd name="connsiteX6" fmla="*/ 109908 w 110199"/>
                <a:gd name="connsiteY6" fmla="*/ 238820 h 341227"/>
                <a:gd name="connsiteX7" fmla="*/ 94746 w 110199"/>
                <a:gd name="connsiteY7" fmla="*/ 284306 h 341227"/>
                <a:gd name="connsiteX8" fmla="*/ 6884 w 110199"/>
                <a:gd name="connsiteY8" fmla="*/ 341067 h 3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99" h="341227">
                  <a:moveTo>
                    <a:pt x="6884" y="341067"/>
                  </a:moveTo>
                  <a:cubicBezTo>
                    <a:pt x="-1670" y="334847"/>
                    <a:pt x="274" y="325516"/>
                    <a:pt x="274" y="316963"/>
                  </a:cubicBezTo>
                  <a:cubicBezTo>
                    <a:pt x="274" y="219382"/>
                    <a:pt x="274" y="121411"/>
                    <a:pt x="274" y="23830"/>
                  </a:cubicBezTo>
                  <a:cubicBezTo>
                    <a:pt x="274" y="15277"/>
                    <a:pt x="-2058" y="5946"/>
                    <a:pt x="6884" y="115"/>
                  </a:cubicBezTo>
                  <a:cubicBezTo>
                    <a:pt x="49648" y="-1829"/>
                    <a:pt x="76473" y="21108"/>
                    <a:pt x="94746" y="56875"/>
                  </a:cubicBezTo>
                  <a:cubicBezTo>
                    <a:pt x="107575" y="69316"/>
                    <a:pt x="109519" y="85644"/>
                    <a:pt x="109908" y="102361"/>
                  </a:cubicBezTo>
                  <a:cubicBezTo>
                    <a:pt x="110297" y="147848"/>
                    <a:pt x="110297" y="193334"/>
                    <a:pt x="109908" y="238820"/>
                  </a:cubicBezTo>
                  <a:cubicBezTo>
                    <a:pt x="109908" y="255537"/>
                    <a:pt x="107186" y="271477"/>
                    <a:pt x="94746" y="284306"/>
                  </a:cubicBezTo>
                  <a:cubicBezTo>
                    <a:pt x="76085" y="320073"/>
                    <a:pt x="49648" y="343400"/>
                    <a:pt x="6884" y="341067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0E25DDE-F088-44BB-BF4C-38B062359EC9}"/>
                </a:ext>
              </a:extLst>
            </p:cNvPr>
            <p:cNvSpPr/>
            <p:nvPr/>
          </p:nvSpPr>
          <p:spPr>
            <a:xfrm>
              <a:off x="11080533" y="4174861"/>
              <a:ext cx="35960" cy="227042"/>
            </a:xfrm>
            <a:custGeom>
              <a:avLst/>
              <a:gdLst>
                <a:gd name="connsiteX0" fmla="*/ 0 w 35960"/>
                <a:gd name="connsiteY0" fmla="*/ 227042 h 227042"/>
                <a:gd name="connsiteX1" fmla="*/ 0 w 35960"/>
                <a:gd name="connsiteY1" fmla="*/ 0 h 227042"/>
                <a:gd name="connsiteX2" fmla="*/ 34212 w 35960"/>
                <a:gd name="connsiteY2" fmla="*/ 53262 h 227042"/>
                <a:gd name="connsiteX3" fmla="*/ 34212 w 35960"/>
                <a:gd name="connsiteY3" fmla="*/ 174170 h 227042"/>
                <a:gd name="connsiteX4" fmla="*/ 0 w 35960"/>
                <a:gd name="connsiteY4" fmla="*/ 227042 h 22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0" h="227042">
                  <a:moveTo>
                    <a:pt x="0" y="227042"/>
                  </a:moveTo>
                  <a:cubicBezTo>
                    <a:pt x="8941" y="151232"/>
                    <a:pt x="8553" y="75810"/>
                    <a:pt x="0" y="0"/>
                  </a:cubicBezTo>
                  <a:cubicBezTo>
                    <a:pt x="29158" y="6220"/>
                    <a:pt x="33046" y="30713"/>
                    <a:pt x="34212" y="53262"/>
                  </a:cubicBezTo>
                  <a:cubicBezTo>
                    <a:pt x="36544" y="93694"/>
                    <a:pt x="36544" y="134126"/>
                    <a:pt x="34212" y="174170"/>
                  </a:cubicBezTo>
                  <a:cubicBezTo>
                    <a:pt x="33046" y="196329"/>
                    <a:pt x="29547" y="221211"/>
                    <a:pt x="0" y="227042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8121562-F1DE-4494-A0F4-44AF6F0A80BE}"/>
                </a:ext>
              </a:extLst>
            </p:cNvPr>
            <p:cNvSpPr/>
            <p:nvPr/>
          </p:nvSpPr>
          <p:spPr>
            <a:xfrm>
              <a:off x="4369950" y="4051222"/>
              <a:ext cx="2399496" cy="1630419"/>
            </a:xfrm>
            <a:custGeom>
              <a:avLst/>
              <a:gdLst>
                <a:gd name="connsiteX0" fmla="*/ 1063678 w 2399496"/>
                <a:gd name="connsiteY0" fmla="*/ 1285288 h 1630419"/>
                <a:gd name="connsiteX1" fmla="*/ 1063290 w 2399496"/>
                <a:gd name="connsiteY1" fmla="*/ 57160 h 1630419"/>
                <a:gd name="connsiteX2" fmla="*/ 1025190 w 2399496"/>
                <a:gd name="connsiteY2" fmla="*/ 18671 h 1630419"/>
                <a:gd name="connsiteX3" fmla="*/ 394992 w 2399496"/>
                <a:gd name="connsiteY3" fmla="*/ 17894 h 1630419"/>
                <a:gd name="connsiteX4" fmla="*/ 354948 w 2399496"/>
                <a:gd name="connsiteY4" fmla="*/ 45108 h 1630419"/>
                <a:gd name="connsiteX5" fmla="*/ 27214 w 2399496"/>
                <a:gd name="connsiteY5" fmla="*/ 812542 h 1630419"/>
                <a:gd name="connsiteX6" fmla="*/ 17495 w 2399496"/>
                <a:gd name="connsiteY6" fmla="*/ 854141 h 1630419"/>
                <a:gd name="connsiteX7" fmla="*/ 17884 w 2399496"/>
                <a:gd name="connsiteY7" fmla="*/ 1539156 h 1630419"/>
                <a:gd name="connsiteX8" fmla="*/ 389 w 2399496"/>
                <a:gd name="connsiteY8" fmla="*/ 1539156 h 1630419"/>
                <a:gd name="connsiteX9" fmla="*/ 0 w 2399496"/>
                <a:gd name="connsiteY9" fmla="*/ 850642 h 1630419"/>
                <a:gd name="connsiteX10" fmla="*/ 7775 w 2399496"/>
                <a:gd name="connsiteY10" fmla="*/ 811376 h 1630419"/>
                <a:gd name="connsiteX11" fmla="*/ 337065 w 2399496"/>
                <a:gd name="connsiteY11" fmla="*/ 40831 h 1630419"/>
                <a:gd name="connsiteX12" fmla="*/ 400435 w 2399496"/>
                <a:gd name="connsiteY12" fmla="*/ 10 h 1630419"/>
                <a:gd name="connsiteX13" fmla="*/ 2151850 w 2399496"/>
                <a:gd name="connsiteY13" fmla="*/ 10 h 1630419"/>
                <a:gd name="connsiteX14" fmla="*/ 2203167 w 2399496"/>
                <a:gd name="connsiteY14" fmla="*/ 27224 h 1630419"/>
                <a:gd name="connsiteX15" fmla="*/ 2387445 w 2399496"/>
                <a:gd name="connsiteY15" fmla="*/ 315693 h 1630419"/>
                <a:gd name="connsiteX16" fmla="*/ 2399497 w 2399496"/>
                <a:gd name="connsiteY16" fmla="*/ 356125 h 1630419"/>
                <a:gd name="connsiteX17" fmla="*/ 2399108 w 2399496"/>
                <a:gd name="connsiteY17" fmla="*/ 1625463 h 1630419"/>
                <a:gd name="connsiteX18" fmla="*/ 2381225 w 2399496"/>
                <a:gd name="connsiteY18" fmla="*/ 1625463 h 1630419"/>
                <a:gd name="connsiteX19" fmla="*/ 2381613 w 2399496"/>
                <a:gd name="connsiteY19" fmla="*/ 361956 h 1630419"/>
                <a:gd name="connsiteX20" fmla="*/ 2369562 w 2399496"/>
                <a:gd name="connsiteY20" fmla="*/ 321135 h 1630419"/>
                <a:gd name="connsiteX21" fmla="*/ 2188005 w 2399496"/>
                <a:gd name="connsiteY21" fmla="*/ 37332 h 1630419"/>
                <a:gd name="connsiteX22" fmla="*/ 2150683 w 2399496"/>
                <a:gd name="connsiteY22" fmla="*/ 17116 h 1630419"/>
                <a:gd name="connsiteX23" fmla="*/ 1107610 w 2399496"/>
                <a:gd name="connsiteY23" fmla="*/ 17116 h 1630419"/>
                <a:gd name="connsiteX24" fmla="*/ 1079618 w 2399496"/>
                <a:gd name="connsiteY24" fmla="*/ 43942 h 1630419"/>
                <a:gd name="connsiteX25" fmla="*/ 1080396 w 2399496"/>
                <a:gd name="connsiteY25" fmla="*/ 1278679 h 1630419"/>
                <a:gd name="connsiteX26" fmla="*/ 1063678 w 2399496"/>
                <a:gd name="connsiteY26" fmla="*/ 1285288 h 16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99496" h="1630419">
                  <a:moveTo>
                    <a:pt x="1063678" y="1285288"/>
                  </a:moveTo>
                  <a:cubicBezTo>
                    <a:pt x="1063678" y="875912"/>
                    <a:pt x="1063290" y="466536"/>
                    <a:pt x="1063290" y="57160"/>
                  </a:cubicBezTo>
                  <a:cubicBezTo>
                    <a:pt x="1063290" y="12840"/>
                    <a:pt x="1069121" y="18671"/>
                    <a:pt x="1025190" y="18671"/>
                  </a:cubicBezTo>
                  <a:cubicBezTo>
                    <a:pt x="815254" y="18283"/>
                    <a:pt x="605317" y="19060"/>
                    <a:pt x="394992" y="17894"/>
                  </a:cubicBezTo>
                  <a:cubicBezTo>
                    <a:pt x="372832" y="17894"/>
                    <a:pt x="363501" y="25669"/>
                    <a:pt x="354948" y="45108"/>
                  </a:cubicBezTo>
                  <a:cubicBezTo>
                    <a:pt x="246092" y="301308"/>
                    <a:pt x="136848" y="556731"/>
                    <a:pt x="27214" y="812542"/>
                  </a:cubicBezTo>
                  <a:cubicBezTo>
                    <a:pt x="21382" y="826149"/>
                    <a:pt x="17495" y="838979"/>
                    <a:pt x="17495" y="854141"/>
                  </a:cubicBezTo>
                  <a:cubicBezTo>
                    <a:pt x="17884" y="1082350"/>
                    <a:pt x="17884" y="1310947"/>
                    <a:pt x="17884" y="1539156"/>
                  </a:cubicBezTo>
                  <a:cubicBezTo>
                    <a:pt x="12052" y="1539156"/>
                    <a:pt x="6220" y="1539156"/>
                    <a:pt x="389" y="1539156"/>
                  </a:cubicBezTo>
                  <a:cubicBezTo>
                    <a:pt x="389" y="1309781"/>
                    <a:pt x="389" y="1080406"/>
                    <a:pt x="0" y="850642"/>
                  </a:cubicBezTo>
                  <a:cubicBezTo>
                    <a:pt x="0" y="836646"/>
                    <a:pt x="2333" y="824205"/>
                    <a:pt x="7775" y="811376"/>
                  </a:cubicBezTo>
                  <a:cubicBezTo>
                    <a:pt x="117798" y="554787"/>
                    <a:pt x="228209" y="298198"/>
                    <a:pt x="337065" y="40831"/>
                  </a:cubicBezTo>
                  <a:cubicBezTo>
                    <a:pt x="349894" y="10118"/>
                    <a:pt x="367389" y="-378"/>
                    <a:pt x="400435" y="10"/>
                  </a:cubicBezTo>
                  <a:cubicBezTo>
                    <a:pt x="984369" y="788"/>
                    <a:pt x="1568304" y="788"/>
                    <a:pt x="2151850" y="10"/>
                  </a:cubicBezTo>
                  <a:cubicBezTo>
                    <a:pt x="2175953" y="10"/>
                    <a:pt x="2190338" y="6619"/>
                    <a:pt x="2203167" y="27224"/>
                  </a:cubicBezTo>
                  <a:cubicBezTo>
                    <a:pt x="2263816" y="124028"/>
                    <a:pt x="2325630" y="220055"/>
                    <a:pt x="2387445" y="315693"/>
                  </a:cubicBezTo>
                  <a:cubicBezTo>
                    <a:pt x="2395609" y="328522"/>
                    <a:pt x="2399497" y="340963"/>
                    <a:pt x="2399497" y="356125"/>
                  </a:cubicBezTo>
                  <a:cubicBezTo>
                    <a:pt x="2399108" y="779108"/>
                    <a:pt x="2399108" y="1202480"/>
                    <a:pt x="2399108" y="1625463"/>
                  </a:cubicBezTo>
                  <a:cubicBezTo>
                    <a:pt x="2393276" y="1632072"/>
                    <a:pt x="2387445" y="1632072"/>
                    <a:pt x="2381225" y="1625463"/>
                  </a:cubicBezTo>
                  <a:cubicBezTo>
                    <a:pt x="2381225" y="1204424"/>
                    <a:pt x="2381225" y="782996"/>
                    <a:pt x="2381613" y="361956"/>
                  </a:cubicBezTo>
                  <a:cubicBezTo>
                    <a:pt x="2381613" y="346794"/>
                    <a:pt x="2377726" y="333965"/>
                    <a:pt x="2369562" y="321135"/>
                  </a:cubicBezTo>
                  <a:cubicBezTo>
                    <a:pt x="2308913" y="226664"/>
                    <a:pt x="2247876" y="132581"/>
                    <a:pt x="2188005" y="37332"/>
                  </a:cubicBezTo>
                  <a:cubicBezTo>
                    <a:pt x="2178675" y="22559"/>
                    <a:pt x="2168567" y="17116"/>
                    <a:pt x="2150683" y="17116"/>
                  </a:cubicBezTo>
                  <a:cubicBezTo>
                    <a:pt x="1803122" y="17505"/>
                    <a:pt x="1455560" y="17505"/>
                    <a:pt x="1107610" y="17116"/>
                  </a:cubicBezTo>
                  <a:cubicBezTo>
                    <a:pt x="1087005" y="17116"/>
                    <a:pt x="1079618" y="21004"/>
                    <a:pt x="1079618" y="43942"/>
                  </a:cubicBezTo>
                  <a:cubicBezTo>
                    <a:pt x="1080396" y="455650"/>
                    <a:pt x="1080396" y="866970"/>
                    <a:pt x="1080396" y="1278679"/>
                  </a:cubicBezTo>
                  <a:cubicBezTo>
                    <a:pt x="1075342" y="1281789"/>
                    <a:pt x="1069510" y="1283344"/>
                    <a:pt x="1063678" y="1285288"/>
                  </a:cubicBezTo>
                  <a:close/>
                </a:path>
              </a:pathLst>
            </a:custGeom>
            <a:solidFill>
              <a:srgbClr val="02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86837417-F5DE-408A-BC81-27C81F9C325C}"/>
                </a:ext>
              </a:extLst>
            </p:cNvPr>
            <p:cNvSpPr/>
            <p:nvPr/>
          </p:nvSpPr>
          <p:spPr>
            <a:xfrm>
              <a:off x="7302823" y="4888635"/>
              <a:ext cx="455668" cy="455660"/>
            </a:xfrm>
            <a:custGeom>
              <a:avLst/>
              <a:gdLst>
                <a:gd name="connsiteX0" fmla="*/ 224339 w 455668"/>
                <a:gd name="connsiteY0" fmla="*/ 455650 h 455660"/>
                <a:gd name="connsiteX1" fmla="*/ 18 w 455668"/>
                <a:gd name="connsiteY1" fmla="*/ 224331 h 455660"/>
                <a:gd name="connsiteX2" fmla="*/ 231337 w 455668"/>
                <a:gd name="connsiteY2" fmla="*/ 10 h 455660"/>
                <a:gd name="connsiteX3" fmla="*/ 455658 w 455668"/>
                <a:gd name="connsiteY3" fmla="*/ 231329 h 455660"/>
                <a:gd name="connsiteX4" fmla="*/ 224339 w 455668"/>
                <a:gd name="connsiteY4" fmla="*/ 455650 h 45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668" h="455660">
                  <a:moveTo>
                    <a:pt x="224339" y="455650"/>
                  </a:moveTo>
                  <a:cubicBezTo>
                    <a:pt x="97211" y="454484"/>
                    <a:pt x="-1537" y="352626"/>
                    <a:pt x="18" y="224331"/>
                  </a:cubicBezTo>
                  <a:cubicBezTo>
                    <a:pt x="1185" y="96814"/>
                    <a:pt x="102654" y="-1156"/>
                    <a:pt x="231337" y="10"/>
                  </a:cubicBezTo>
                  <a:cubicBezTo>
                    <a:pt x="358077" y="1177"/>
                    <a:pt x="456824" y="102646"/>
                    <a:pt x="455658" y="231329"/>
                  </a:cubicBezTo>
                  <a:cubicBezTo>
                    <a:pt x="454492" y="358069"/>
                    <a:pt x="353023" y="456817"/>
                    <a:pt x="224339" y="455650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B8081FE-E865-4633-A7A6-532B7F045E8B}"/>
                </a:ext>
              </a:extLst>
            </p:cNvPr>
            <p:cNvSpPr/>
            <p:nvPr/>
          </p:nvSpPr>
          <p:spPr>
            <a:xfrm>
              <a:off x="10298325" y="4918177"/>
              <a:ext cx="503087" cy="374038"/>
            </a:xfrm>
            <a:custGeom>
              <a:avLst/>
              <a:gdLst>
                <a:gd name="connsiteX0" fmla="*/ 249980 w 503087"/>
                <a:gd name="connsiteY0" fmla="*/ 373625 h 374038"/>
                <a:gd name="connsiteX1" fmla="*/ 23326 w 503087"/>
                <a:gd name="connsiteY1" fmla="*/ 374013 h 374038"/>
                <a:gd name="connsiteX2" fmla="*/ 0 w 503087"/>
                <a:gd name="connsiteY2" fmla="*/ 351465 h 374038"/>
                <a:gd name="connsiteX3" fmla="*/ 0 w 503087"/>
                <a:gd name="connsiteY3" fmla="*/ 23342 h 374038"/>
                <a:gd name="connsiteX4" fmla="*/ 22160 w 503087"/>
                <a:gd name="connsiteY4" fmla="*/ 15 h 374038"/>
                <a:gd name="connsiteX5" fmla="*/ 481299 w 503087"/>
                <a:gd name="connsiteY5" fmla="*/ 15 h 374038"/>
                <a:gd name="connsiteX6" fmla="*/ 503070 w 503087"/>
                <a:gd name="connsiteY6" fmla="*/ 20620 h 374038"/>
                <a:gd name="connsiteX7" fmla="*/ 503070 w 503087"/>
                <a:gd name="connsiteY7" fmla="*/ 351853 h 374038"/>
                <a:gd name="connsiteX8" fmla="*/ 479355 w 503087"/>
                <a:gd name="connsiteY8" fmla="*/ 374013 h 374038"/>
                <a:gd name="connsiteX9" fmla="*/ 249980 w 503087"/>
                <a:gd name="connsiteY9" fmla="*/ 373625 h 37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087" h="374038">
                  <a:moveTo>
                    <a:pt x="249980" y="373625"/>
                  </a:moveTo>
                  <a:cubicBezTo>
                    <a:pt x="174558" y="373625"/>
                    <a:pt x="98748" y="373236"/>
                    <a:pt x="23326" y="374013"/>
                  </a:cubicBezTo>
                  <a:cubicBezTo>
                    <a:pt x="5832" y="374402"/>
                    <a:pt x="0" y="369737"/>
                    <a:pt x="0" y="351465"/>
                  </a:cubicBezTo>
                  <a:cubicBezTo>
                    <a:pt x="778" y="242220"/>
                    <a:pt x="778" y="132586"/>
                    <a:pt x="0" y="23342"/>
                  </a:cubicBezTo>
                  <a:cubicBezTo>
                    <a:pt x="0" y="6624"/>
                    <a:pt x="3110" y="-373"/>
                    <a:pt x="22160" y="15"/>
                  </a:cubicBezTo>
                  <a:cubicBezTo>
                    <a:pt x="174947" y="793"/>
                    <a:pt x="328123" y="793"/>
                    <a:pt x="481299" y="15"/>
                  </a:cubicBezTo>
                  <a:cubicBezTo>
                    <a:pt x="497239" y="15"/>
                    <a:pt x="503459" y="3514"/>
                    <a:pt x="503070" y="20620"/>
                  </a:cubicBezTo>
                  <a:cubicBezTo>
                    <a:pt x="502293" y="131031"/>
                    <a:pt x="502293" y="241442"/>
                    <a:pt x="503070" y="351853"/>
                  </a:cubicBezTo>
                  <a:cubicBezTo>
                    <a:pt x="503070" y="370514"/>
                    <a:pt x="496461" y="374402"/>
                    <a:pt x="479355" y="374013"/>
                  </a:cubicBezTo>
                  <a:cubicBezTo>
                    <a:pt x="403156" y="373236"/>
                    <a:pt x="326568" y="373625"/>
                    <a:pt x="249980" y="373625"/>
                  </a:cubicBezTo>
                  <a:close/>
                </a:path>
              </a:pathLst>
            </a:custGeom>
            <a:solidFill>
              <a:srgbClr val="B9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EA2E9EC-882C-4372-BA62-811BBF3B4BF8}"/>
                </a:ext>
              </a:extLst>
            </p:cNvPr>
            <p:cNvSpPr/>
            <p:nvPr/>
          </p:nvSpPr>
          <p:spPr>
            <a:xfrm>
              <a:off x="8494807" y="4875420"/>
              <a:ext cx="296639" cy="295091"/>
            </a:xfrm>
            <a:custGeom>
              <a:avLst/>
              <a:gdLst>
                <a:gd name="connsiteX0" fmla="*/ 146574 w 296639"/>
                <a:gd name="connsiteY0" fmla="*/ 295084 h 295091"/>
                <a:gd name="connsiteX1" fmla="*/ 7 w 296639"/>
                <a:gd name="connsiteY1" fmla="*/ 144630 h 295091"/>
                <a:gd name="connsiteX2" fmla="*/ 149295 w 296639"/>
                <a:gd name="connsiteY2" fmla="*/ 7 h 295091"/>
                <a:gd name="connsiteX3" fmla="*/ 296640 w 296639"/>
                <a:gd name="connsiteY3" fmla="*/ 147351 h 295091"/>
                <a:gd name="connsiteX4" fmla="*/ 146574 w 296639"/>
                <a:gd name="connsiteY4" fmla="*/ 295084 h 29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39" h="295091">
                  <a:moveTo>
                    <a:pt x="146574" y="295084"/>
                  </a:moveTo>
                  <a:cubicBezTo>
                    <a:pt x="63377" y="294307"/>
                    <a:pt x="-770" y="228605"/>
                    <a:pt x="7" y="144630"/>
                  </a:cubicBezTo>
                  <a:cubicBezTo>
                    <a:pt x="785" y="62988"/>
                    <a:pt x="66876" y="-771"/>
                    <a:pt x="149295" y="7"/>
                  </a:cubicBezTo>
                  <a:cubicBezTo>
                    <a:pt x="230937" y="396"/>
                    <a:pt x="296640" y="66098"/>
                    <a:pt x="296640" y="147351"/>
                  </a:cubicBezTo>
                  <a:cubicBezTo>
                    <a:pt x="296640" y="229771"/>
                    <a:pt x="229771" y="295862"/>
                    <a:pt x="146574" y="295084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9522BAD-5D08-4704-B118-E8F32C126E1F}"/>
                </a:ext>
              </a:extLst>
            </p:cNvPr>
            <p:cNvSpPr/>
            <p:nvPr/>
          </p:nvSpPr>
          <p:spPr>
            <a:xfrm>
              <a:off x="8093212" y="4875427"/>
              <a:ext cx="296640" cy="295092"/>
            </a:xfrm>
            <a:custGeom>
              <a:avLst/>
              <a:gdLst>
                <a:gd name="connsiteX0" fmla="*/ 2 w 296640"/>
                <a:gd name="connsiteY0" fmla="*/ 146567 h 295092"/>
                <a:gd name="connsiteX1" fmla="*/ 147346 w 296640"/>
                <a:gd name="connsiteY1" fmla="*/ 0 h 295092"/>
                <a:gd name="connsiteX2" fmla="*/ 296634 w 296640"/>
                <a:gd name="connsiteY2" fmla="*/ 148511 h 295092"/>
                <a:gd name="connsiteX3" fmla="*/ 145402 w 296640"/>
                <a:gd name="connsiteY3" fmla="*/ 295077 h 295092"/>
                <a:gd name="connsiteX4" fmla="*/ 2 w 296640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0" h="295092">
                  <a:moveTo>
                    <a:pt x="2" y="146567"/>
                  </a:moveTo>
                  <a:cubicBezTo>
                    <a:pt x="390" y="64147"/>
                    <a:pt x="64926" y="0"/>
                    <a:pt x="147346" y="0"/>
                  </a:cubicBezTo>
                  <a:cubicBezTo>
                    <a:pt x="230543" y="0"/>
                    <a:pt x="297412" y="66480"/>
                    <a:pt x="296634" y="148511"/>
                  </a:cubicBezTo>
                  <a:cubicBezTo>
                    <a:pt x="295857" y="230930"/>
                    <a:pt x="228599" y="296244"/>
                    <a:pt x="145402" y="295077"/>
                  </a:cubicBezTo>
                  <a:cubicBezTo>
                    <a:pt x="63371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AA1193B-9270-438E-9FCE-93873627D15B}"/>
                </a:ext>
              </a:extLst>
            </p:cNvPr>
            <p:cNvSpPr/>
            <p:nvPr/>
          </p:nvSpPr>
          <p:spPr>
            <a:xfrm>
              <a:off x="8906910" y="4875427"/>
              <a:ext cx="296641" cy="295092"/>
            </a:xfrm>
            <a:custGeom>
              <a:avLst/>
              <a:gdLst>
                <a:gd name="connsiteX0" fmla="*/ 2 w 296641"/>
                <a:gd name="connsiteY0" fmla="*/ 146567 h 295092"/>
                <a:gd name="connsiteX1" fmla="*/ 147346 w 296641"/>
                <a:gd name="connsiteY1" fmla="*/ 0 h 295092"/>
                <a:gd name="connsiteX2" fmla="*/ 296635 w 296641"/>
                <a:gd name="connsiteY2" fmla="*/ 148511 h 295092"/>
                <a:gd name="connsiteX3" fmla="*/ 145402 w 296641"/>
                <a:gd name="connsiteY3" fmla="*/ 295077 h 295092"/>
                <a:gd name="connsiteX4" fmla="*/ 2 w 296641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1" h="295092">
                  <a:moveTo>
                    <a:pt x="2" y="146567"/>
                  </a:moveTo>
                  <a:cubicBezTo>
                    <a:pt x="391" y="64147"/>
                    <a:pt x="64927" y="0"/>
                    <a:pt x="147346" y="0"/>
                  </a:cubicBezTo>
                  <a:cubicBezTo>
                    <a:pt x="230543" y="0"/>
                    <a:pt x="297412" y="66480"/>
                    <a:pt x="296635" y="148511"/>
                  </a:cubicBezTo>
                  <a:cubicBezTo>
                    <a:pt x="295857" y="230930"/>
                    <a:pt x="228600" y="296244"/>
                    <a:pt x="145402" y="295077"/>
                  </a:cubicBezTo>
                  <a:cubicBezTo>
                    <a:pt x="63372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282509E-BE2F-41CF-9060-AD3F630ACE23}"/>
                </a:ext>
              </a:extLst>
            </p:cNvPr>
            <p:cNvSpPr/>
            <p:nvPr/>
          </p:nvSpPr>
          <p:spPr>
            <a:xfrm>
              <a:off x="7844772" y="4169030"/>
              <a:ext cx="2957061" cy="309850"/>
            </a:xfrm>
            <a:custGeom>
              <a:avLst/>
              <a:gdLst>
                <a:gd name="connsiteX0" fmla="*/ 1478515 w 2957061"/>
                <a:gd name="connsiteY0" fmla="*/ 778 h 309850"/>
                <a:gd name="connsiteX1" fmla="*/ 2922022 w 2957061"/>
                <a:gd name="connsiteY1" fmla="*/ 0 h 309850"/>
                <a:gd name="connsiteX2" fmla="*/ 2957012 w 2957061"/>
                <a:gd name="connsiteY2" fmla="*/ 34601 h 309850"/>
                <a:gd name="connsiteX3" fmla="*/ 2956623 w 2957061"/>
                <a:gd name="connsiteY3" fmla="*/ 281470 h 309850"/>
                <a:gd name="connsiteX4" fmla="*/ 2930187 w 2957061"/>
                <a:gd name="connsiteY4" fmla="*/ 309851 h 309850"/>
                <a:gd name="connsiteX5" fmla="*/ 26064 w 2957061"/>
                <a:gd name="connsiteY5" fmla="*/ 309851 h 309850"/>
                <a:gd name="connsiteX6" fmla="*/ 17 w 2957061"/>
                <a:gd name="connsiteY6" fmla="*/ 284192 h 309850"/>
                <a:gd name="connsiteX7" fmla="*/ 17 w 2957061"/>
                <a:gd name="connsiteY7" fmla="*/ 28769 h 309850"/>
                <a:gd name="connsiteX8" fmla="*/ 29563 w 2957061"/>
                <a:gd name="connsiteY8" fmla="*/ 389 h 309850"/>
                <a:gd name="connsiteX9" fmla="*/ 1478515 w 2957061"/>
                <a:gd name="connsiteY9" fmla="*/ 778 h 3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7061" h="309850">
                  <a:moveTo>
                    <a:pt x="1478515" y="778"/>
                  </a:moveTo>
                  <a:cubicBezTo>
                    <a:pt x="1959813" y="778"/>
                    <a:pt x="2440724" y="1166"/>
                    <a:pt x="2922022" y="0"/>
                  </a:cubicBezTo>
                  <a:cubicBezTo>
                    <a:pt x="2949625" y="0"/>
                    <a:pt x="2957790" y="6220"/>
                    <a:pt x="2957012" y="34601"/>
                  </a:cubicBezTo>
                  <a:cubicBezTo>
                    <a:pt x="2955068" y="117020"/>
                    <a:pt x="2955846" y="199051"/>
                    <a:pt x="2956623" y="281470"/>
                  </a:cubicBezTo>
                  <a:cubicBezTo>
                    <a:pt x="2957012" y="302075"/>
                    <a:pt x="2953124" y="309851"/>
                    <a:pt x="2930187" y="309851"/>
                  </a:cubicBezTo>
                  <a:cubicBezTo>
                    <a:pt x="1962146" y="309073"/>
                    <a:pt x="994105" y="309073"/>
                    <a:pt x="26064" y="309851"/>
                  </a:cubicBezTo>
                  <a:cubicBezTo>
                    <a:pt x="5849" y="309851"/>
                    <a:pt x="-372" y="304797"/>
                    <a:pt x="17" y="284192"/>
                  </a:cubicBezTo>
                  <a:cubicBezTo>
                    <a:pt x="1183" y="199051"/>
                    <a:pt x="1572" y="113910"/>
                    <a:pt x="17" y="28769"/>
                  </a:cubicBezTo>
                  <a:cubicBezTo>
                    <a:pt x="-372" y="4665"/>
                    <a:pt x="7792" y="389"/>
                    <a:pt x="29563" y="389"/>
                  </a:cubicBezTo>
                  <a:cubicBezTo>
                    <a:pt x="512418" y="778"/>
                    <a:pt x="995272" y="778"/>
                    <a:pt x="1478515" y="778"/>
                  </a:cubicBezTo>
                  <a:close/>
                </a:path>
              </a:pathLst>
            </a:custGeom>
            <a:solidFill>
              <a:srgbClr val="BA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BEC1F04-08C9-4F11-A403-2A5FF31644BC}"/>
                </a:ext>
              </a:extLst>
            </p:cNvPr>
            <p:cNvSpPr/>
            <p:nvPr/>
          </p:nvSpPr>
          <p:spPr>
            <a:xfrm>
              <a:off x="7146556" y="3557763"/>
              <a:ext cx="64924" cy="7166"/>
            </a:xfrm>
            <a:custGeom>
              <a:avLst/>
              <a:gdLst>
                <a:gd name="connsiteX0" fmla="*/ 64925 w 64924"/>
                <a:gd name="connsiteY0" fmla="*/ 5950 h 7166"/>
                <a:gd name="connsiteX1" fmla="*/ 0 w 64924"/>
                <a:gd name="connsiteY1" fmla="*/ 1674 h 7166"/>
                <a:gd name="connsiteX2" fmla="*/ 64925 w 64924"/>
                <a:gd name="connsiteY2" fmla="*/ 5950 h 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24" h="7166">
                  <a:moveTo>
                    <a:pt x="64925" y="5950"/>
                  </a:moveTo>
                  <a:cubicBezTo>
                    <a:pt x="43154" y="5950"/>
                    <a:pt x="21382" y="10615"/>
                    <a:pt x="0" y="1674"/>
                  </a:cubicBezTo>
                  <a:cubicBezTo>
                    <a:pt x="21771" y="1674"/>
                    <a:pt x="43931" y="-4158"/>
                    <a:pt x="64925" y="5950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53E3DA5-CCF0-46D7-A9A9-508D1FB7EC37}"/>
                </a:ext>
              </a:extLst>
            </p:cNvPr>
            <p:cNvSpPr/>
            <p:nvPr/>
          </p:nvSpPr>
          <p:spPr>
            <a:xfrm>
              <a:off x="5565794" y="4081150"/>
              <a:ext cx="1111528" cy="737127"/>
            </a:xfrm>
            <a:custGeom>
              <a:avLst/>
              <a:gdLst>
                <a:gd name="connsiteX0" fmla="*/ 555960 w 1111528"/>
                <a:gd name="connsiteY0" fmla="*/ 736739 h 737127"/>
                <a:gd name="connsiteX1" fmla="*/ 27231 w 1111528"/>
                <a:gd name="connsiteY1" fmla="*/ 737127 h 737127"/>
                <a:gd name="connsiteX2" fmla="*/ 17 w 1111528"/>
                <a:gd name="connsiteY2" fmla="*/ 709913 h 737127"/>
                <a:gd name="connsiteX3" fmla="*/ 17 w 1111528"/>
                <a:gd name="connsiteY3" fmla="*/ 27231 h 737127"/>
                <a:gd name="connsiteX4" fmla="*/ 26842 w 1111528"/>
                <a:gd name="connsiteY4" fmla="*/ 17 h 737127"/>
                <a:gd name="connsiteX5" fmla="*/ 901189 w 1111528"/>
                <a:gd name="connsiteY5" fmla="*/ 17 h 737127"/>
                <a:gd name="connsiteX6" fmla="*/ 936567 w 1111528"/>
                <a:gd name="connsiteY6" fmla="*/ 21788 h 737127"/>
                <a:gd name="connsiteX7" fmla="*/ 1099851 w 1111528"/>
                <a:gd name="connsiteY7" fmla="*/ 325418 h 737127"/>
                <a:gd name="connsiteX8" fmla="*/ 1111125 w 1111528"/>
                <a:gd name="connsiteY8" fmla="*/ 363518 h 737127"/>
                <a:gd name="connsiteX9" fmla="*/ 1111514 w 1111528"/>
                <a:gd name="connsiteY9" fmla="*/ 712246 h 737127"/>
                <a:gd name="connsiteX10" fmla="*/ 1084689 w 1111528"/>
                <a:gd name="connsiteY10" fmla="*/ 737127 h 737127"/>
                <a:gd name="connsiteX11" fmla="*/ 555960 w 1111528"/>
                <a:gd name="connsiteY11" fmla="*/ 736739 h 7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1528" h="737127">
                  <a:moveTo>
                    <a:pt x="555960" y="736739"/>
                  </a:moveTo>
                  <a:cubicBezTo>
                    <a:pt x="379847" y="736739"/>
                    <a:pt x="203344" y="736350"/>
                    <a:pt x="27231" y="737127"/>
                  </a:cubicBezTo>
                  <a:cubicBezTo>
                    <a:pt x="5849" y="737127"/>
                    <a:pt x="-372" y="732073"/>
                    <a:pt x="17" y="709913"/>
                  </a:cubicBezTo>
                  <a:cubicBezTo>
                    <a:pt x="795" y="482482"/>
                    <a:pt x="795" y="254662"/>
                    <a:pt x="17" y="27231"/>
                  </a:cubicBezTo>
                  <a:cubicBezTo>
                    <a:pt x="17" y="5849"/>
                    <a:pt x="4293" y="-372"/>
                    <a:pt x="26842" y="17"/>
                  </a:cubicBezTo>
                  <a:cubicBezTo>
                    <a:pt x="318421" y="794"/>
                    <a:pt x="609610" y="794"/>
                    <a:pt x="901189" y="17"/>
                  </a:cubicBezTo>
                  <a:cubicBezTo>
                    <a:pt x="919461" y="17"/>
                    <a:pt x="928403" y="5849"/>
                    <a:pt x="936567" y="21788"/>
                  </a:cubicBezTo>
                  <a:cubicBezTo>
                    <a:pt x="990606" y="123257"/>
                    <a:pt x="1045034" y="224338"/>
                    <a:pt x="1099851" y="325418"/>
                  </a:cubicBezTo>
                  <a:cubicBezTo>
                    <a:pt x="1106460" y="337470"/>
                    <a:pt x="1111125" y="349134"/>
                    <a:pt x="1111125" y="363518"/>
                  </a:cubicBezTo>
                  <a:cubicBezTo>
                    <a:pt x="1110737" y="479761"/>
                    <a:pt x="1110348" y="596003"/>
                    <a:pt x="1111514" y="712246"/>
                  </a:cubicBezTo>
                  <a:cubicBezTo>
                    <a:pt x="1111903" y="734017"/>
                    <a:pt x="1104128" y="737127"/>
                    <a:pt x="1084689" y="737127"/>
                  </a:cubicBezTo>
                  <a:cubicBezTo>
                    <a:pt x="908576" y="736350"/>
                    <a:pt x="732462" y="736739"/>
                    <a:pt x="555960" y="736739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E397005-0E0D-4742-8B8E-FDF31FBC4733}"/>
                </a:ext>
              </a:extLst>
            </p:cNvPr>
            <p:cNvSpPr/>
            <p:nvPr/>
          </p:nvSpPr>
          <p:spPr>
            <a:xfrm>
              <a:off x="6466512" y="4959693"/>
              <a:ext cx="185280" cy="58024"/>
            </a:xfrm>
            <a:custGeom>
              <a:avLst/>
              <a:gdLst>
                <a:gd name="connsiteX0" fmla="*/ 92222 w 185280"/>
                <a:gd name="connsiteY0" fmla="*/ 58024 h 58024"/>
                <a:gd name="connsiteX1" fmla="*/ 31573 w 185280"/>
                <a:gd name="connsiteY1" fmla="*/ 58024 h 58024"/>
                <a:gd name="connsiteX2" fmla="*/ 83 w 185280"/>
                <a:gd name="connsiteY2" fmla="*/ 31588 h 58024"/>
                <a:gd name="connsiteX3" fmla="*/ 27685 w 185280"/>
                <a:gd name="connsiteY3" fmla="*/ 875 h 58024"/>
                <a:gd name="connsiteX4" fmla="*/ 157924 w 185280"/>
                <a:gd name="connsiteY4" fmla="*/ 875 h 58024"/>
                <a:gd name="connsiteX5" fmla="*/ 185138 w 185280"/>
                <a:gd name="connsiteY5" fmla="*/ 31588 h 58024"/>
                <a:gd name="connsiteX6" fmla="*/ 155980 w 185280"/>
                <a:gd name="connsiteY6" fmla="*/ 57635 h 58024"/>
                <a:gd name="connsiteX7" fmla="*/ 92222 w 185280"/>
                <a:gd name="connsiteY7" fmla="*/ 58024 h 5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280" h="58024">
                  <a:moveTo>
                    <a:pt x="92222" y="58024"/>
                  </a:moveTo>
                  <a:cubicBezTo>
                    <a:pt x="72005" y="58024"/>
                    <a:pt x="51789" y="58024"/>
                    <a:pt x="31573" y="58024"/>
                  </a:cubicBezTo>
                  <a:cubicBezTo>
                    <a:pt x="13301" y="58024"/>
                    <a:pt x="1638" y="50249"/>
                    <a:pt x="83" y="31588"/>
                  </a:cubicBezTo>
                  <a:cubicBezTo>
                    <a:pt x="-1084" y="12927"/>
                    <a:pt x="10191" y="1652"/>
                    <a:pt x="27685" y="875"/>
                  </a:cubicBezTo>
                  <a:cubicBezTo>
                    <a:pt x="71228" y="-292"/>
                    <a:pt x="114382" y="-292"/>
                    <a:pt x="157924" y="875"/>
                  </a:cubicBezTo>
                  <a:cubicBezTo>
                    <a:pt x="175418" y="1263"/>
                    <a:pt x="186693" y="13704"/>
                    <a:pt x="185138" y="31588"/>
                  </a:cubicBezTo>
                  <a:cubicBezTo>
                    <a:pt x="183583" y="47527"/>
                    <a:pt x="173086" y="57635"/>
                    <a:pt x="155980" y="57635"/>
                  </a:cubicBezTo>
                  <a:cubicBezTo>
                    <a:pt x="134986" y="58024"/>
                    <a:pt x="113604" y="58024"/>
                    <a:pt x="92222" y="58024"/>
                  </a:cubicBezTo>
                  <a:close/>
                </a:path>
              </a:pathLst>
            </a:custGeom>
            <a:solidFill>
              <a:srgbClr val="C3C3C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0A56605-3EFF-40AB-A9D6-2F078E365008}"/>
                </a:ext>
              </a:extLst>
            </p:cNvPr>
            <p:cNvSpPr/>
            <p:nvPr/>
          </p:nvSpPr>
          <p:spPr>
            <a:xfrm>
              <a:off x="4464033" y="4081008"/>
              <a:ext cx="870459" cy="733143"/>
            </a:xfrm>
            <a:custGeom>
              <a:avLst/>
              <a:gdLst>
                <a:gd name="connsiteX0" fmla="*/ 0 w 870459"/>
                <a:gd name="connsiteY0" fmla="*/ 721330 h 733143"/>
                <a:gd name="connsiteX1" fmla="*/ 168727 w 870459"/>
                <a:gd name="connsiteY1" fmla="*/ 322062 h 733143"/>
                <a:gd name="connsiteX2" fmla="*/ 297021 w 870459"/>
                <a:gd name="connsiteY2" fmla="*/ 21542 h 733143"/>
                <a:gd name="connsiteX3" fmla="*/ 325790 w 870459"/>
                <a:gd name="connsiteY3" fmla="*/ 159 h 733143"/>
                <a:gd name="connsiteX4" fmla="*/ 853353 w 870459"/>
                <a:gd name="connsiteY4" fmla="*/ 937 h 733143"/>
                <a:gd name="connsiteX5" fmla="*/ 870459 w 870459"/>
                <a:gd name="connsiteY5" fmla="*/ 6380 h 733143"/>
                <a:gd name="connsiteX6" fmla="*/ 867738 w 870459"/>
                <a:gd name="connsiteY6" fmla="*/ 37870 h 733143"/>
                <a:gd name="connsiteX7" fmla="*/ 867738 w 870459"/>
                <a:gd name="connsiteY7" fmla="*/ 699170 h 733143"/>
                <a:gd name="connsiteX8" fmla="*/ 833526 w 870459"/>
                <a:gd name="connsiteY8" fmla="*/ 732605 h 733143"/>
                <a:gd name="connsiteX9" fmla="*/ 33046 w 870459"/>
                <a:gd name="connsiteY9" fmla="*/ 732605 h 733143"/>
                <a:gd name="connsiteX10" fmla="*/ 0 w 870459"/>
                <a:gd name="connsiteY10" fmla="*/ 721330 h 73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459" h="733143">
                  <a:moveTo>
                    <a:pt x="0" y="721330"/>
                  </a:moveTo>
                  <a:cubicBezTo>
                    <a:pt x="56372" y="588370"/>
                    <a:pt x="112355" y="455022"/>
                    <a:pt x="168727" y="322062"/>
                  </a:cubicBezTo>
                  <a:cubicBezTo>
                    <a:pt x="211103" y="221759"/>
                    <a:pt x="254645" y="121845"/>
                    <a:pt x="297021" y="21542"/>
                  </a:cubicBezTo>
                  <a:cubicBezTo>
                    <a:pt x="302853" y="7935"/>
                    <a:pt x="308296" y="159"/>
                    <a:pt x="325790" y="159"/>
                  </a:cubicBezTo>
                  <a:cubicBezTo>
                    <a:pt x="501515" y="937"/>
                    <a:pt x="677629" y="548"/>
                    <a:pt x="853353" y="937"/>
                  </a:cubicBezTo>
                  <a:cubicBezTo>
                    <a:pt x="859185" y="937"/>
                    <a:pt x="867349" y="-3339"/>
                    <a:pt x="870459" y="6380"/>
                  </a:cubicBezTo>
                  <a:cubicBezTo>
                    <a:pt x="865016" y="16488"/>
                    <a:pt x="867738" y="27373"/>
                    <a:pt x="867738" y="37870"/>
                  </a:cubicBezTo>
                  <a:cubicBezTo>
                    <a:pt x="867738" y="258304"/>
                    <a:pt x="867738" y="478737"/>
                    <a:pt x="867738" y="699170"/>
                  </a:cubicBezTo>
                  <a:cubicBezTo>
                    <a:pt x="867738" y="732216"/>
                    <a:pt x="867738" y="732605"/>
                    <a:pt x="833526" y="732605"/>
                  </a:cubicBezTo>
                  <a:cubicBezTo>
                    <a:pt x="566829" y="732605"/>
                    <a:pt x="299743" y="732605"/>
                    <a:pt x="33046" y="732605"/>
                  </a:cubicBezTo>
                  <a:cubicBezTo>
                    <a:pt x="20994" y="732605"/>
                    <a:pt x="6998" y="736881"/>
                    <a:pt x="0" y="721330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199A479-23AC-4E3F-B998-1F6094488ECE}"/>
                </a:ext>
              </a:extLst>
            </p:cNvPr>
            <p:cNvSpPr/>
            <p:nvPr/>
          </p:nvSpPr>
          <p:spPr>
            <a:xfrm>
              <a:off x="4459215" y="4087388"/>
              <a:ext cx="876831" cy="730584"/>
            </a:xfrm>
            <a:custGeom>
              <a:avLst/>
              <a:gdLst>
                <a:gd name="connsiteX0" fmla="*/ 4818 w 876831"/>
                <a:gd name="connsiteY0" fmla="*/ 714950 h 730584"/>
                <a:gd name="connsiteX1" fmla="*/ 38641 w 876831"/>
                <a:gd name="connsiteY1" fmla="*/ 720393 h 730584"/>
                <a:gd name="connsiteX2" fmla="*/ 837177 w 876831"/>
                <a:gd name="connsiteY2" fmla="*/ 721171 h 730584"/>
                <a:gd name="connsiteX3" fmla="*/ 870223 w 876831"/>
                <a:gd name="connsiteY3" fmla="*/ 686570 h 730584"/>
                <a:gd name="connsiteX4" fmla="*/ 869834 w 876831"/>
                <a:gd name="connsiteY4" fmla="*/ 33046 h 730584"/>
                <a:gd name="connsiteX5" fmla="*/ 875277 w 876831"/>
                <a:gd name="connsiteY5" fmla="*/ 0 h 730584"/>
                <a:gd name="connsiteX6" fmla="*/ 876443 w 876831"/>
                <a:gd name="connsiteY6" fmla="*/ 374387 h 730584"/>
                <a:gd name="connsiteX7" fmla="*/ 876832 w 876831"/>
                <a:gd name="connsiteY7" fmla="*/ 705231 h 730584"/>
                <a:gd name="connsiteX8" fmla="*/ 853894 w 876831"/>
                <a:gd name="connsiteY8" fmla="*/ 730501 h 730584"/>
                <a:gd name="connsiteX9" fmla="*/ 18425 w 876831"/>
                <a:gd name="connsiteY9" fmla="*/ 729724 h 730584"/>
                <a:gd name="connsiteX10" fmla="*/ 4818 w 876831"/>
                <a:gd name="connsiteY10" fmla="*/ 714950 h 7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6831" h="730584">
                  <a:moveTo>
                    <a:pt x="4818" y="714950"/>
                  </a:moveTo>
                  <a:cubicBezTo>
                    <a:pt x="15315" y="721948"/>
                    <a:pt x="26978" y="720393"/>
                    <a:pt x="38641" y="720393"/>
                  </a:cubicBezTo>
                  <a:cubicBezTo>
                    <a:pt x="304949" y="720393"/>
                    <a:pt x="570869" y="720004"/>
                    <a:pt x="837177" y="721171"/>
                  </a:cubicBezTo>
                  <a:cubicBezTo>
                    <a:pt x="865557" y="721171"/>
                    <a:pt x="870223" y="711840"/>
                    <a:pt x="870223" y="686570"/>
                  </a:cubicBezTo>
                  <a:cubicBezTo>
                    <a:pt x="869445" y="468858"/>
                    <a:pt x="869834" y="251146"/>
                    <a:pt x="869834" y="33046"/>
                  </a:cubicBezTo>
                  <a:cubicBezTo>
                    <a:pt x="869834" y="22160"/>
                    <a:pt x="865169" y="9719"/>
                    <a:pt x="875277" y="0"/>
                  </a:cubicBezTo>
                  <a:cubicBezTo>
                    <a:pt x="875665" y="124796"/>
                    <a:pt x="876054" y="249591"/>
                    <a:pt x="876443" y="374387"/>
                  </a:cubicBezTo>
                  <a:cubicBezTo>
                    <a:pt x="876443" y="484798"/>
                    <a:pt x="876054" y="594820"/>
                    <a:pt x="876832" y="705231"/>
                  </a:cubicBezTo>
                  <a:cubicBezTo>
                    <a:pt x="876832" y="722726"/>
                    <a:pt x="874888" y="730501"/>
                    <a:pt x="853894" y="730501"/>
                  </a:cubicBezTo>
                  <a:cubicBezTo>
                    <a:pt x="575534" y="729724"/>
                    <a:pt x="296785" y="730112"/>
                    <a:pt x="18425" y="729724"/>
                  </a:cubicBezTo>
                  <a:cubicBezTo>
                    <a:pt x="9872" y="729724"/>
                    <a:pt x="-8789" y="735944"/>
                    <a:pt x="4818" y="714950"/>
                  </a:cubicBezTo>
                  <a:close/>
                </a:path>
              </a:pathLst>
            </a:custGeom>
            <a:solidFill>
              <a:srgbClr val="D6F2F2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7C5F2B12-E274-4A8C-9FBF-E890EE42CCF3}"/>
                </a:ext>
              </a:extLst>
            </p:cNvPr>
            <p:cNvSpPr/>
            <p:nvPr/>
          </p:nvSpPr>
          <p:spPr>
            <a:xfrm>
              <a:off x="4983424" y="4970287"/>
              <a:ext cx="246884" cy="57926"/>
            </a:xfrm>
            <a:custGeom>
              <a:avLst/>
              <a:gdLst>
                <a:gd name="connsiteX0" fmla="*/ 121693 w 246884"/>
                <a:gd name="connsiteY0" fmla="*/ 57927 h 57926"/>
                <a:gd name="connsiteX1" fmla="*/ 34997 w 246884"/>
                <a:gd name="connsiteY1" fmla="*/ 57927 h 57926"/>
                <a:gd name="connsiteX2" fmla="*/ 7 w 246884"/>
                <a:gd name="connsiteY2" fmla="*/ 28769 h 57926"/>
                <a:gd name="connsiteX3" fmla="*/ 35386 w 246884"/>
                <a:gd name="connsiteY3" fmla="*/ 0 h 57926"/>
                <a:gd name="connsiteX4" fmla="*/ 211888 w 246884"/>
                <a:gd name="connsiteY4" fmla="*/ 0 h 57926"/>
                <a:gd name="connsiteX5" fmla="*/ 246877 w 246884"/>
                <a:gd name="connsiteY5" fmla="*/ 28769 h 57926"/>
                <a:gd name="connsiteX6" fmla="*/ 211499 w 246884"/>
                <a:gd name="connsiteY6" fmla="*/ 57538 h 57926"/>
                <a:gd name="connsiteX7" fmla="*/ 121693 w 246884"/>
                <a:gd name="connsiteY7" fmla="*/ 57927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84" h="57926">
                  <a:moveTo>
                    <a:pt x="121693" y="57927"/>
                  </a:moveTo>
                  <a:cubicBezTo>
                    <a:pt x="92924" y="57927"/>
                    <a:pt x="63766" y="57538"/>
                    <a:pt x="34997" y="57927"/>
                  </a:cubicBezTo>
                  <a:cubicBezTo>
                    <a:pt x="14781" y="57927"/>
                    <a:pt x="-381" y="49763"/>
                    <a:pt x="7" y="28769"/>
                  </a:cubicBezTo>
                  <a:cubicBezTo>
                    <a:pt x="7" y="7387"/>
                    <a:pt x="15169" y="0"/>
                    <a:pt x="35386" y="0"/>
                  </a:cubicBezTo>
                  <a:cubicBezTo>
                    <a:pt x="94090" y="389"/>
                    <a:pt x="153183" y="389"/>
                    <a:pt x="211888" y="0"/>
                  </a:cubicBezTo>
                  <a:cubicBezTo>
                    <a:pt x="231715" y="0"/>
                    <a:pt x="247266" y="6609"/>
                    <a:pt x="246877" y="28769"/>
                  </a:cubicBezTo>
                  <a:cubicBezTo>
                    <a:pt x="246488" y="50929"/>
                    <a:pt x="231326" y="57927"/>
                    <a:pt x="211499" y="57538"/>
                  </a:cubicBezTo>
                  <a:cubicBezTo>
                    <a:pt x="181564" y="57927"/>
                    <a:pt x="151628" y="57927"/>
                    <a:pt x="121693" y="57927"/>
                  </a:cubicBezTo>
                  <a:close/>
                </a:path>
              </a:pathLst>
            </a:custGeom>
            <a:solidFill>
              <a:srgbClr val="C3C3C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F4F1CAB7-1AB9-4291-841A-D2B23F3402CA}"/>
                </a:ext>
              </a:extLst>
            </p:cNvPr>
            <p:cNvSpPr/>
            <p:nvPr/>
          </p:nvSpPr>
          <p:spPr>
            <a:xfrm>
              <a:off x="7390315" y="4975730"/>
              <a:ext cx="280311" cy="280692"/>
            </a:xfrm>
            <a:custGeom>
              <a:avLst/>
              <a:gdLst>
                <a:gd name="connsiteX0" fmla="*/ 140735 w 280311"/>
                <a:gd name="connsiteY0" fmla="*/ 280693 h 280692"/>
                <a:gd name="connsiteX1" fmla="*/ 0 w 280311"/>
                <a:gd name="connsiteY1" fmla="*/ 140346 h 280692"/>
                <a:gd name="connsiteX2" fmla="*/ 140735 w 280311"/>
                <a:gd name="connsiteY2" fmla="*/ 0 h 280692"/>
                <a:gd name="connsiteX3" fmla="*/ 280304 w 280311"/>
                <a:gd name="connsiteY3" fmla="*/ 139180 h 280692"/>
                <a:gd name="connsiteX4" fmla="*/ 140735 w 280311"/>
                <a:gd name="connsiteY4" fmla="*/ 280693 h 28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311" h="280692">
                  <a:moveTo>
                    <a:pt x="140735" y="280693"/>
                  </a:moveTo>
                  <a:cubicBezTo>
                    <a:pt x="59482" y="280693"/>
                    <a:pt x="0" y="221600"/>
                    <a:pt x="0" y="140346"/>
                  </a:cubicBezTo>
                  <a:cubicBezTo>
                    <a:pt x="0" y="59093"/>
                    <a:pt x="59093" y="0"/>
                    <a:pt x="140735" y="0"/>
                  </a:cubicBezTo>
                  <a:cubicBezTo>
                    <a:pt x="220045" y="0"/>
                    <a:pt x="280304" y="59871"/>
                    <a:pt x="280304" y="139180"/>
                  </a:cubicBezTo>
                  <a:cubicBezTo>
                    <a:pt x="281082" y="220822"/>
                    <a:pt x="221600" y="280693"/>
                    <a:pt x="140735" y="280693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4DD8D761-5C8E-4B0B-8799-741A53D335F8}"/>
                </a:ext>
              </a:extLst>
            </p:cNvPr>
            <p:cNvSpPr/>
            <p:nvPr/>
          </p:nvSpPr>
          <p:spPr>
            <a:xfrm>
              <a:off x="10314258" y="5156897"/>
              <a:ext cx="473184" cy="69201"/>
            </a:xfrm>
            <a:custGeom>
              <a:avLst/>
              <a:gdLst>
                <a:gd name="connsiteX0" fmla="*/ 234824 w 473184"/>
                <a:gd name="connsiteY0" fmla="*/ 69201 h 69201"/>
                <a:gd name="connsiteX1" fmla="*/ 72707 w 473184"/>
                <a:gd name="connsiteY1" fmla="*/ 69201 h 69201"/>
                <a:gd name="connsiteX2" fmla="*/ 32663 w 473184"/>
                <a:gd name="connsiteY2" fmla="*/ 63758 h 69201"/>
                <a:gd name="connsiteX3" fmla="*/ 6 w 473184"/>
                <a:gd name="connsiteY3" fmla="*/ 35378 h 69201"/>
                <a:gd name="connsiteX4" fmla="*/ 33829 w 473184"/>
                <a:gd name="connsiteY4" fmla="*/ 5443 h 69201"/>
                <a:gd name="connsiteX5" fmla="*/ 64931 w 473184"/>
                <a:gd name="connsiteY5" fmla="*/ 389 h 69201"/>
                <a:gd name="connsiteX6" fmla="*/ 407050 w 473184"/>
                <a:gd name="connsiteY6" fmla="*/ 0 h 69201"/>
                <a:gd name="connsiteX7" fmla="*/ 454480 w 473184"/>
                <a:gd name="connsiteY7" fmla="*/ 11663 h 69201"/>
                <a:gd name="connsiteX8" fmla="*/ 473141 w 473184"/>
                <a:gd name="connsiteY8" fmla="*/ 34989 h 69201"/>
                <a:gd name="connsiteX9" fmla="*/ 453314 w 473184"/>
                <a:gd name="connsiteY9" fmla="*/ 57927 h 69201"/>
                <a:gd name="connsiteX10" fmla="*/ 400052 w 473184"/>
                <a:gd name="connsiteY10" fmla="*/ 69201 h 69201"/>
                <a:gd name="connsiteX11" fmla="*/ 234824 w 473184"/>
                <a:gd name="connsiteY11" fmla="*/ 69201 h 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184" h="69201">
                  <a:moveTo>
                    <a:pt x="234824" y="69201"/>
                  </a:moveTo>
                  <a:cubicBezTo>
                    <a:pt x="180785" y="69201"/>
                    <a:pt x="126746" y="69201"/>
                    <a:pt x="72707" y="69201"/>
                  </a:cubicBezTo>
                  <a:cubicBezTo>
                    <a:pt x="59100" y="69201"/>
                    <a:pt x="45881" y="68035"/>
                    <a:pt x="32663" y="63758"/>
                  </a:cubicBezTo>
                  <a:cubicBezTo>
                    <a:pt x="17890" y="58704"/>
                    <a:pt x="784" y="54039"/>
                    <a:pt x="6" y="35378"/>
                  </a:cubicBezTo>
                  <a:cubicBezTo>
                    <a:pt x="-383" y="14773"/>
                    <a:pt x="17890" y="10108"/>
                    <a:pt x="33829" y="5443"/>
                  </a:cubicBezTo>
                  <a:cubicBezTo>
                    <a:pt x="43937" y="2333"/>
                    <a:pt x="54434" y="389"/>
                    <a:pt x="64931" y="389"/>
                  </a:cubicBezTo>
                  <a:cubicBezTo>
                    <a:pt x="178841" y="0"/>
                    <a:pt x="292751" y="389"/>
                    <a:pt x="407050" y="0"/>
                  </a:cubicBezTo>
                  <a:cubicBezTo>
                    <a:pt x="423767" y="0"/>
                    <a:pt x="439707" y="4277"/>
                    <a:pt x="454480" y="11663"/>
                  </a:cubicBezTo>
                  <a:cubicBezTo>
                    <a:pt x="464199" y="16328"/>
                    <a:pt x="473918" y="22937"/>
                    <a:pt x="473141" y="34989"/>
                  </a:cubicBezTo>
                  <a:cubicBezTo>
                    <a:pt x="472752" y="46653"/>
                    <a:pt x="463033" y="53262"/>
                    <a:pt x="453314" y="57927"/>
                  </a:cubicBezTo>
                  <a:cubicBezTo>
                    <a:pt x="436597" y="66091"/>
                    <a:pt x="418713" y="69201"/>
                    <a:pt x="400052" y="69201"/>
                  </a:cubicBezTo>
                  <a:cubicBezTo>
                    <a:pt x="345235" y="69201"/>
                    <a:pt x="290030" y="69201"/>
                    <a:pt x="234824" y="69201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24AFD0CE-60D0-4EF5-8729-4538B29E8C0A}"/>
                </a:ext>
              </a:extLst>
            </p:cNvPr>
            <p:cNvSpPr/>
            <p:nvPr/>
          </p:nvSpPr>
          <p:spPr>
            <a:xfrm>
              <a:off x="10313435" y="5069910"/>
              <a:ext cx="473979" cy="69492"/>
            </a:xfrm>
            <a:custGeom>
              <a:avLst/>
              <a:gdLst>
                <a:gd name="connsiteX0" fmla="*/ 237202 w 473979"/>
                <a:gd name="connsiteY0" fmla="*/ 69493 h 69492"/>
                <a:gd name="connsiteX1" fmla="*/ 69253 w 473979"/>
                <a:gd name="connsiteY1" fmla="*/ 69493 h 69492"/>
                <a:gd name="connsiteX2" fmla="*/ 14048 w 473979"/>
                <a:gd name="connsiteY2" fmla="*/ 55108 h 69492"/>
                <a:gd name="connsiteX3" fmla="*/ 14825 w 473979"/>
                <a:gd name="connsiteY3" fmla="*/ 14287 h 69492"/>
                <a:gd name="connsiteX4" fmla="*/ 67310 w 473979"/>
                <a:gd name="connsiteY4" fmla="*/ 292 h 69492"/>
                <a:gd name="connsiteX5" fmla="*/ 409039 w 473979"/>
                <a:gd name="connsiteY5" fmla="*/ 292 h 69492"/>
                <a:gd name="connsiteX6" fmla="*/ 461135 w 473979"/>
                <a:gd name="connsiteY6" fmla="*/ 15454 h 69492"/>
                <a:gd name="connsiteX7" fmla="*/ 462301 w 473979"/>
                <a:gd name="connsiteY7" fmla="*/ 52776 h 69492"/>
                <a:gd name="connsiteX8" fmla="*/ 407873 w 473979"/>
                <a:gd name="connsiteY8" fmla="*/ 68715 h 69492"/>
                <a:gd name="connsiteX9" fmla="*/ 237202 w 473979"/>
                <a:gd name="connsiteY9" fmla="*/ 69493 h 69492"/>
                <a:gd name="connsiteX10" fmla="*/ 237202 w 473979"/>
                <a:gd name="connsiteY10" fmla="*/ 69493 h 6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979" h="69492">
                  <a:moveTo>
                    <a:pt x="237202" y="69493"/>
                  </a:moveTo>
                  <a:cubicBezTo>
                    <a:pt x="181219" y="69493"/>
                    <a:pt x="125236" y="69493"/>
                    <a:pt x="69253" y="69493"/>
                  </a:cubicBezTo>
                  <a:cubicBezTo>
                    <a:pt x="49426" y="69493"/>
                    <a:pt x="30765" y="65994"/>
                    <a:pt x="14048" y="55108"/>
                  </a:cubicBezTo>
                  <a:cubicBezTo>
                    <a:pt x="-5002" y="42668"/>
                    <a:pt x="-4613" y="25562"/>
                    <a:pt x="14825" y="14287"/>
                  </a:cubicBezTo>
                  <a:cubicBezTo>
                    <a:pt x="30765" y="4957"/>
                    <a:pt x="49037" y="680"/>
                    <a:pt x="67310" y="292"/>
                  </a:cubicBezTo>
                  <a:cubicBezTo>
                    <a:pt x="181219" y="-97"/>
                    <a:pt x="295129" y="-97"/>
                    <a:pt x="409039" y="292"/>
                  </a:cubicBezTo>
                  <a:cubicBezTo>
                    <a:pt x="427312" y="292"/>
                    <a:pt x="445584" y="4568"/>
                    <a:pt x="461135" y="15454"/>
                  </a:cubicBezTo>
                  <a:cubicBezTo>
                    <a:pt x="477463" y="27117"/>
                    <a:pt x="478629" y="39946"/>
                    <a:pt x="462301" y="52776"/>
                  </a:cubicBezTo>
                  <a:cubicBezTo>
                    <a:pt x="446362" y="65216"/>
                    <a:pt x="427700" y="69104"/>
                    <a:pt x="407873" y="68715"/>
                  </a:cubicBezTo>
                  <a:cubicBezTo>
                    <a:pt x="351113" y="69493"/>
                    <a:pt x="294352" y="69493"/>
                    <a:pt x="237202" y="69493"/>
                  </a:cubicBezTo>
                  <a:cubicBezTo>
                    <a:pt x="237202" y="69493"/>
                    <a:pt x="237202" y="69493"/>
                    <a:pt x="237202" y="69493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A2E74B8-3964-44E8-A536-519AF6B75437}"/>
                </a:ext>
              </a:extLst>
            </p:cNvPr>
            <p:cNvSpPr/>
            <p:nvPr/>
          </p:nvSpPr>
          <p:spPr>
            <a:xfrm>
              <a:off x="10313435" y="4983117"/>
              <a:ext cx="474062" cy="69590"/>
            </a:xfrm>
            <a:custGeom>
              <a:avLst/>
              <a:gdLst>
                <a:gd name="connsiteX0" fmla="*/ 236036 w 474062"/>
                <a:gd name="connsiteY0" fmla="*/ 69590 h 69590"/>
                <a:gd name="connsiteX1" fmla="*/ 64977 w 474062"/>
                <a:gd name="connsiteY1" fmla="*/ 69590 h 69590"/>
                <a:gd name="connsiteX2" fmla="*/ 12882 w 474062"/>
                <a:gd name="connsiteY2" fmla="*/ 54817 h 69590"/>
                <a:gd name="connsiteX3" fmla="*/ 13659 w 474062"/>
                <a:gd name="connsiteY3" fmla="*/ 15551 h 69590"/>
                <a:gd name="connsiteX4" fmla="*/ 74307 w 474062"/>
                <a:gd name="connsiteY4" fmla="*/ 0 h 69590"/>
                <a:gd name="connsiteX5" fmla="*/ 398931 w 474062"/>
                <a:gd name="connsiteY5" fmla="*/ 0 h 69590"/>
                <a:gd name="connsiteX6" fmla="*/ 459969 w 474062"/>
                <a:gd name="connsiteY6" fmla="*/ 15162 h 69590"/>
                <a:gd name="connsiteX7" fmla="*/ 459580 w 474062"/>
                <a:gd name="connsiteY7" fmla="*/ 55983 h 69590"/>
                <a:gd name="connsiteX8" fmla="*/ 407095 w 474062"/>
                <a:gd name="connsiteY8" fmla="*/ 69201 h 69590"/>
                <a:gd name="connsiteX9" fmla="*/ 236036 w 474062"/>
                <a:gd name="connsiteY9" fmla="*/ 69590 h 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062" h="69590">
                  <a:moveTo>
                    <a:pt x="236036" y="69590"/>
                  </a:moveTo>
                  <a:cubicBezTo>
                    <a:pt x="178887" y="69590"/>
                    <a:pt x="122126" y="69201"/>
                    <a:pt x="64977" y="69590"/>
                  </a:cubicBezTo>
                  <a:cubicBezTo>
                    <a:pt x="45927" y="69590"/>
                    <a:pt x="28433" y="65702"/>
                    <a:pt x="12882" y="54817"/>
                  </a:cubicBezTo>
                  <a:cubicBezTo>
                    <a:pt x="-4613" y="42765"/>
                    <a:pt x="-4224" y="27214"/>
                    <a:pt x="13659" y="15551"/>
                  </a:cubicBezTo>
                  <a:cubicBezTo>
                    <a:pt x="31931" y="3888"/>
                    <a:pt x="52925" y="0"/>
                    <a:pt x="74307" y="0"/>
                  </a:cubicBezTo>
                  <a:cubicBezTo>
                    <a:pt x="182386" y="0"/>
                    <a:pt x="290464" y="0"/>
                    <a:pt x="398931" y="0"/>
                  </a:cubicBezTo>
                  <a:cubicBezTo>
                    <a:pt x="420314" y="0"/>
                    <a:pt x="441696" y="3499"/>
                    <a:pt x="459969" y="15162"/>
                  </a:cubicBezTo>
                  <a:cubicBezTo>
                    <a:pt x="479018" y="27214"/>
                    <a:pt x="478630" y="44320"/>
                    <a:pt x="459580" y="55983"/>
                  </a:cubicBezTo>
                  <a:cubicBezTo>
                    <a:pt x="443640" y="65702"/>
                    <a:pt x="425757" y="69201"/>
                    <a:pt x="407095" y="69201"/>
                  </a:cubicBezTo>
                  <a:cubicBezTo>
                    <a:pt x="349946" y="69590"/>
                    <a:pt x="293186" y="69590"/>
                    <a:pt x="236036" y="69590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D0816478-FFCD-4932-8969-714CB7342C77}"/>
                </a:ext>
              </a:extLst>
            </p:cNvPr>
            <p:cNvSpPr/>
            <p:nvPr/>
          </p:nvSpPr>
          <p:spPr>
            <a:xfrm>
              <a:off x="8552730" y="4931774"/>
              <a:ext cx="180801" cy="182358"/>
            </a:xfrm>
            <a:custGeom>
              <a:avLst/>
              <a:gdLst>
                <a:gd name="connsiteX0" fmla="*/ 180790 w 180801"/>
                <a:gd name="connsiteY0" fmla="*/ 92164 h 182358"/>
                <a:gd name="connsiteX1" fmla="*/ 89817 w 180801"/>
                <a:gd name="connsiteY1" fmla="*/ 182359 h 182358"/>
                <a:gd name="connsiteX2" fmla="*/ 11 w 180801"/>
                <a:gd name="connsiteY2" fmla="*/ 88665 h 182358"/>
                <a:gd name="connsiteX3" fmla="*/ 91761 w 180801"/>
                <a:gd name="connsiteY3" fmla="*/ 25 h 182358"/>
                <a:gd name="connsiteX4" fmla="*/ 180790 w 180801"/>
                <a:gd name="connsiteY4" fmla="*/ 92164 h 18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01" h="182358">
                  <a:moveTo>
                    <a:pt x="180790" y="92164"/>
                  </a:moveTo>
                  <a:cubicBezTo>
                    <a:pt x="180401" y="141926"/>
                    <a:pt x="139191" y="182359"/>
                    <a:pt x="89817" y="182359"/>
                  </a:cubicBezTo>
                  <a:cubicBezTo>
                    <a:pt x="39277" y="182359"/>
                    <a:pt x="-766" y="140371"/>
                    <a:pt x="11" y="88665"/>
                  </a:cubicBezTo>
                  <a:cubicBezTo>
                    <a:pt x="789" y="38902"/>
                    <a:pt x="42387" y="-1141"/>
                    <a:pt x="91761" y="25"/>
                  </a:cubicBezTo>
                  <a:cubicBezTo>
                    <a:pt x="142301" y="1580"/>
                    <a:pt x="181568" y="42012"/>
                    <a:pt x="180790" y="92164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E545AA59-A74E-42E5-9E6E-9527B2BF78BC}"/>
                </a:ext>
              </a:extLst>
            </p:cNvPr>
            <p:cNvSpPr/>
            <p:nvPr/>
          </p:nvSpPr>
          <p:spPr>
            <a:xfrm>
              <a:off x="8150363" y="4932177"/>
              <a:ext cx="181567" cy="181998"/>
            </a:xfrm>
            <a:custGeom>
              <a:avLst/>
              <a:gdLst>
                <a:gd name="connsiteX0" fmla="*/ 181557 w 181567"/>
                <a:gd name="connsiteY0" fmla="*/ 89428 h 181998"/>
                <a:gd name="connsiteX1" fmla="*/ 92916 w 181567"/>
                <a:gd name="connsiteY1" fmla="*/ 181956 h 181998"/>
                <a:gd name="connsiteX2" fmla="*/ 0 w 181567"/>
                <a:gd name="connsiteY2" fmla="*/ 90983 h 181998"/>
                <a:gd name="connsiteX3" fmla="*/ 89806 w 181567"/>
                <a:gd name="connsiteY3" fmla="*/ 11 h 181998"/>
                <a:gd name="connsiteX4" fmla="*/ 181557 w 181567"/>
                <a:gd name="connsiteY4" fmla="*/ 89428 h 18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7" h="181998">
                  <a:moveTo>
                    <a:pt x="181557" y="89428"/>
                  </a:moveTo>
                  <a:cubicBezTo>
                    <a:pt x="182334" y="138802"/>
                    <a:pt x="142290" y="180401"/>
                    <a:pt x="92916" y="181956"/>
                  </a:cubicBezTo>
                  <a:cubicBezTo>
                    <a:pt x="43154" y="183511"/>
                    <a:pt x="389" y="141912"/>
                    <a:pt x="0" y="90983"/>
                  </a:cubicBezTo>
                  <a:cubicBezTo>
                    <a:pt x="0" y="41221"/>
                    <a:pt x="40044" y="400"/>
                    <a:pt x="89806" y="11"/>
                  </a:cubicBezTo>
                  <a:cubicBezTo>
                    <a:pt x="139180" y="-767"/>
                    <a:pt x="180779" y="40054"/>
                    <a:pt x="181557" y="89428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6147ACE8-F8DA-479D-9AEA-6B1B28C0F821}"/>
                </a:ext>
              </a:extLst>
            </p:cNvPr>
            <p:cNvSpPr/>
            <p:nvPr/>
          </p:nvSpPr>
          <p:spPr>
            <a:xfrm>
              <a:off x="8963670" y="4931775"/>
              <a:ext cx="181561" cy="182359"/>
            </a:xfrm>
            <a:custGeom>
              <a:avLst/>
              <a:gdLst>
                <a:gd name="connsiteX0" fmla="*/ 90975 w 181561"/>
                <a:gd name="connsiteY0" fmla="*/ 182357 h 182359"/>
                <a:gd name="connsiteX1" fmla="*/ 3 w 181561"/>
                <a:gd name="connsiteY1" fmla="*/ 92162 h 182359"/>
                <a:gd name="connsiteX2" fmla="*/ 89031 w 181561"/>
                <a:gd name="connsiteY2" fmla="*/ 24 h 182359"/>
                <a:gd name="connsiteX3" fmla="*/ 181559 w 181561"/>
                <a:gd name="connsiteY3" fmla="*/ 91774 h 182359"/>
                <a:gd name="connsiteX4" fmla="*/ 90975 w 181561"/>
                <a:gd name="connsiteY4" fmla="*/ 182357 h 18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1" h="182359">
                  <a:moveTo>
                    <a:pt x="90975" y="182357"/>
                  </a:moveTo>
                  <a:cubicBezTo>
                    <a:pt x="41601" y="182746"/>
                    <a:pt x="780" y="141925"/>
                    <a:pt x="3" y="92162"/>
                  </a:cubicBezTo>
                  <a:cubicBezTo>
                    <a:pt x="-386" y="42400"/>
                    <a:pt x="39269" y="1190"/>
                    <a:pt x="89031" y="24"/>
                  </a:cubicBezTo>
                  <a:cubicBezTo>
                    <a:pt x="139183" y="-1143"/>
                    <a:pt x="181948" y="41233"/>
                    <a:pt x="181559" y="91774"/>
                  </a:cubicBezTo>
                  <a:cubicBezTo>
                    <a:pt x="181559" y="140759"/>
                    <a:pt x="140349" y="181968"/>
                    <a:pt x="90975" y="182357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051734E-6055-4D03-8B4D-7ADA1DCD9FAD}"/>
                </a:ext>
              </a:extLst>
            </p:cNvPr>
            <p:cNvSpPr/>
            <p:nvPr/>
          </p:nvSpPr>
          <p:spPr>
            <a:xfrm>
              <a:off x="7921766" y="4357875"/>
              <a:ext cx="2808483" cy="66577"/>
            </a:xfrm>
            <a:custGeom>
              <a:avLst/>
              <a:gdLst>
                <a:gd name="connsiteX0" fmla="*/ 2547618 w 2808483"/>
                <a:gd name="connsiteY0" fmla="*/ 9428 h 66577"/>
                <a:gd name="connsiteX1" fmla="*/ 2715179 w 2808483"/>
                <a:gd name="connsiteY1" fmla="*/ 20313 h 66577"/>
                <a:gd name="connsiteX2" fmla="*/ 2808484 w 2808483"/>
                <a:gd name="connsiteY2" fmla="*/ 35087 h 66577"/>
                <a:gd name="connsiteX3" fmla="*/ 2726842 w 2808483"/>
                <a:gd name="connsiteY3" fmla="*/ 54136 h 66577"/>
                <a:gd name="connsiteX4" fmla="*/ 2402218 w 2808483"/>
                <a:gd name="connsiteY4" fmla="*/ 66577 h 66577"/>
                <a:gd name="connsiteX5" fmla="*/ 286136 w 2808483"/>
                <a:gd name="connsiteY5" fmla="*/ 65022 h 66577"/>
                <a:gd name="connsiteX6" fmla="*/ 37322 w 2808483"/>
                <a:gd name="connsiteY6" fmla="*/ 49082 h 66577"/>
                <a:gd name="connsiteX7" fmla="*/ 0 w 2808483"/>
                <a:gd name="connsiteY7" fmla="*/ 40141 h 66577"/>
                <a:gd name="connsiteX8" fmla="*/ 87862 w 2808483"/>
                <a:gd name="connsiteY8" fmla="*/ 20702 h 66577"/>
                <a:gd name="connsiteX9" fmla="*/ 260865 w 2808483"/>
                <a:gd name="connsiteY9" fmla="*/ 9039 h 66577"/>
                <a:gd name="connsiteX10" fmla="*/ 346007 w 2808483"/>
                <a:gd name="connsiteY10" fmla="*/ 486 h 66577"/>
                <a:gd name="connsiteX11" fmla="*/ 1887485 w 2808483"/>
                <a:gd name="connsiteY11" fmla="*/ 97 h 66577"/>
                <a:gd name="connsiteX12" fmla="*/ 2467920 w 2808483"/>
                <a:gd name="connsiteY12" fmla="*/ 486 h 66577"/>
                <a:gd name="connsiteX13" fmla="*/ 2547618 w 2808483"/>
                <a:gd name="connsiteY13" fmla="*/ 9428 h 6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483" h="66577">
                  <a:moveTo>
                    <a:pt x="2547618" y="9428"/>
                  </a:moveTo>
                  <a:cubicBezTo>
                    <a:pt x="2603213" y="12927"/>
                    <a:pt x="2659196" y="16814"/>
                    <a:pt x="2715179" y="20313"/>
                  </a:cubicBezTo>
                  <a:cubicBezTo>
                    <a:pt x="2744726" y="21868"/>
                    <a:pt x="2773884" y="26534"/>
                    <a:pt x="2808484" y="35087"/>
                  </a:cubicBezTo>
                  <a:cubicBezTo>
                    <a:pt x="2780104" y="54136"/>
                    <a:pt x="2752112" y="52193"/>
                    <a:pt x="2726842" y="54136"/>
                  </a:cubicBezTo>
                  <a:cubicBezTo>
                    <a:pt x="2618764" y="63467"/>
                    <a:pt x="2510685" y="66577"/>
                    <a:pt x="2402218" y="66577"/>
                  </a:cubicBezTo>
                  <a:cubicBezTo>
                    <a:pt x="1696987" y="66188"/>
                    <a:pt x="991367" y="66188"/>
                    <a:pt x="286136" y="65022"/>
                  </a:cubicBezTo>
                  <a:cubicBezTo>
                    <a:pt x="203327" y="65022"/>
                    <a:pt x="120130" y="60746"/>
                    <a:pt x="37322" y="49082"/>
                  </a:cubicBezTo>
                  <a:cubicBezTo>
                    <a:pt x="27214" y="47527"/>
                    <a:pt x="17106" y="44417"/>
                    <a:pt x="0" y="40141"/>
                  </a:cubicBezTo>
                  <a:cubicBezTo>
                    <a:pt x="31879" y="23035"/>
                    <a:pt x="60260" y="23035"/>
                    <a:pt x="87862" y="20702"/>
                  </a:cubicBezTo>
                  <a:cubicBezTo>
                    <a:pt x="145400" y="16037"/>
                    <a:pt x="203327" y="12927"/>
                    <a:pt x="260865" y="9039"/>
                  </a:cubicBezTo>
                  <a:cubicBezTo>
                    <a:pt x="288468" y="-2235"/>
                    <a:pt x="317626" y="486"/>
                    <a:pt x="346007" y="486"/>
                  </a:cubicBezTo>
                  <a:cubicBezTo>
                    <a:pt x="859962" y="97"/>
                    <a:pt x="1373529" y="97"/>
                    <a:pt x="1887485" y="97"/>
                  </a:cubicBezTo>
                  <a:cubicBezTo>
                    <a:pt x="2081093" y="97"/>
                    <a:pt x="2274701" y="-292"/>
                    <a:pt x="2467920" y="486"/>
                  </a:cubicBezTo>
                  <a:cubicBezTo>
                    <a:pt x="2494746" y="875"/>
                    <a:pt x="2522348" y="-3013"/>
                    <a:pt x="2547618" y="9428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3CFE3880-3D75-4F2E-859A-DB01FEE5E519}"/>
                </a:ext>
              </a:extLst>
            </p:cNvPr>
            <p:cNvSpPr/>
            <p:nvPr/>
          </p:nvSpPr>
          <p:spPr>
            <a:xfrm>
              <a:off x="7927597" y="4296445"/>
              <a:ext cx="2799931" cy="64618"/>
            </a:xfrm>
            <a:custGeom>
              <a:avLst/>
              <a:gdLst>
                <a:gd name="connsiteX0" fmla="*/ 302075 w 2799931"/>
                <a:gd name="connsiteY0" fmla="*/ 57640 h 64618"/>
                <a:gd name="connsiteX1" fmla="*/ 204105 w 2799931"/>
                <a:gd name="connsiteY1" fmla="*/ 52586 h 64618"/>
                <a:gd name="connsiteX2" fmla="*/ 19439 w 2799931"/>
                <a:gd name="connsiteY2" fmla="*/ 36257 h 64618"/>
                <a:gd name="connsiteX3" fmla="*/ 0 w 2799931"/>
                <a:gd name="connsiteY3" fmla="*/ 26149 h 64618"/>
                <a:gd name="connsiteX4" fmla="*/ 133737 w 2799931"/>
                <a:gd name="connsiteY4" fmla="*/ 7488 h 64618"/>
                <a:gd name="connsiteX5" fmla="*/ 455640 w 2799931"/>
                <a:gd name="connsiteY5" fmla="*/ 102 h 64618"/>
                <a:gd name="connsiteX6" fmla="*/ 2517295 w 2799931"/>
                <a:gd name="connsiteY6" fmla="*/ 1657 h 64618"/>
                <a:gd name="connsiteX7" fmla="*/ 2768829 w 2799931"/>
                <a:gd name="connsiteY7" fmla="*/ 17985 h 64618"/>
                <a:gd name="connsiteX8" fmla="*/ 2799931 w 2799931"/>
                <a:gd name="connsiteY8" fmla="*/ 28093 h 64618"/>
                <a:gd name="connsiteX9" fmla="*/ 2709347 w 2799931"/>
                <a:gd name="connsiteY9" fmla="*/ 45977 h 64618"/>
                <a:gd name="connsiteX10" fmla="*/ 2523904 w 2799931"/>
                <a:gd name="connsiteY10" fmla="*/ 54141 h 64618"/>
                <a:gd name="connsiteX11" fmla="*/ 2495523 w 2799931"/>
                <a:gd name="connsiteY11" fmla="*/ 57640 h 64618"/>
                <a:gd name="connsiteX12" fmla="*/ 2465588 w 2799931"/>
                <a:gd name="connsiteY12" fmla="*/ 64249 h 64618"/>
                <a:gd name="connsiteX13" fmla="*/ 332400 w 2799931"/>
                <a:gd name="connsiteY13" fmla="*/ 64249 h 64618"/>
                <a:gd name="connsiteX14" fmla="*/ 302075 w 2799931"/>
                <a:gd name="connsiteY14" fmla="*/ 57640 h 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9931" h="64618">
                  <a:moveTo>
                    <a:pt x="302075" y="57640"/>
                  </a:moveTo>
                  <a:cubicBezTo>
                    <a:pt x="269807" y="50253"/>
                    <a:pt x="236761" y="54530"/>
                    <a:pt x="204105" y="52586"/>
                  </a:cubicBezTo>
                  <a:cubicBezTo>
                    <a:pt x="142290" y="49087"/>
                    <a:pt x="80475" y="48309"/>
                    <a:pt x="19439" y="36257"/>
                  </a:cubicBezTo>
                  <a:cubicBezTo>
                    <a:pt x="13218" y="35091"/>
                    <a:pt x="5832" y="35091"/>
                    <a:pt x="0" y="26149"/>
                  </a:cubicBezTo>
                  <a:cubicBezTo>
                    <a:pt x="44320" y="10210"/>
                    <a:pt x="89417" y="10210"/>
                    <a:pt x="133737" y="7488"/>
                  </a:cubicBezTo>
                  <a:cubicBezTo>
                    <a:pt x="241038" y="102"/>
                    <a:pt x="348339" y="-287"/>
                    <a:pt x="455640" y="102"/>
                  </a:cubicBezTo>
                  <a:cubicBezTo>
                    <a:pt x="1142988" y="490"/>
                    <a:pt x="1829947" y="490"/>
                    <a:pt x="2517295" y="1657"/>
                  </a:cubicBezTo>
                  <a:cubicBezTo>
                    <a:pt x="2601269" y="1657"/>
                    <a:pt x="2685244" y="6322"/>
                    <a:pt x="2768829" y="17985"/>
                  </a:cubicBezTo>
                  <a:cubicBezTo>
                    <a:pt x="2778549" y="19151"/>
                    <a:pt x="2787491" y="21095"/>
                    <a:pt x="2799931" y="28093"/>
                  </a:cubicBezTo>
                  <a:cubicBezTo>
                    <a:pt x="2769607" y="44810"/>
                    <a:pt x="2738894" y="44033"/>
                    <a:pt x="2709347" y="45977"/>
                  </a:cubicBezTo>
                  <a:cubicBezTo>
                    <a:pt x="2647533" y="50253"/>
                    <a:pt x="2585718" y="51808"/>
                    <a:pt x="2523904" y="54141"/>
                  </a:cubicBezTo>
                  <a:cubicBezTo>
                    <a:pt x="2514184" y="54530"/>
                    <a:pt x="2504465" y="52586"/>
                    <a:pt x="2495523" y="57640"/>
                  </a:cubicBezTo>
                  <a:cubicBezTo>
                    <a:pt x="2486970" y="66970"/>
                    <a:pt x="2475696" y="64249"/>
                    <a:pt x="2465588" y="64249"/>
                  </a:cubicBezTo>
                  <a:cubicBezTo>
                    <a:pt x="1754525" y="64249"/>
                    <a:pt x="1043462" y="64249"/>
                    <a:pt x="332400" y="64249"/>
                  </a:cubicBezTo>
                  <a:cubicBezTo>
                    <a:pt x="321902" y="63860"/>
                    <a:pt x="310628" y="66970"/>
                    <a:pt x="302075" y="57640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6095A258-7BF0-4327-9D86-5274CC8D074E}"/>
                </a:ext>
              </a:extLst>
            </p:cNvPr>
            <p:cNvSpPr/>
            <p:nvPr/>
          </p:nvSpPr>
          <p:spPr>
            <a:xfrm>
              <a:off x="7928375" y="4225402"/>
              <a:ext cx="2797598" cy="55594"/>
            </a:xfrm>
            <a:custGeom>
              <a:avLst/>
              <a:gdLst>
                <a:gd name="connsiteX0" fmla="*/ 2797599 w 2797598"/>
                <a:gd name="connsiteY0" fmla="*/ 29935 h 55594"/>
                <a:gd name="connsiteX1" fmla="*/ 2686410 w 2797598"/>
                <a:gd name="connsiteY1" fmla="*/ 47041 h 55594"/>
                <a:gd name="connsiteX2" fmla="*/ 2370339 w 2797598"/>
                <a:gd name="connsiteY2" fmla="*/ 55594 h 55594"/>
                <a:gd name="connsiteX3" fmla="*/ 250758 w 2797598"/>
                <a:gd name="connsiteY3" fmla="*/ 53650 h 55594"/>
                <a:gd name="connsiteX4" fmla="*/ 22549 w 2797598"/>
                <a:gd name="connsiteY4" fmla="*/ 36933 h 55594"/>
                <a:gd name="connsiteX5" fmla="*/ 0 w 2797598"/>
                <a:gd name="connsiteY5" fmla="*/ 26825 h 55594"/>
                <a:gd name="connsiteX6" fmla="*/ 115076 w 2797598"/>
                <a:gd name="connsiteY6" fmla="*/ 8164 h 55594"/>
                <a:gd name="connsiteX7" fmla="*/ 402378 w 2797598"/>
                <a:gd name="connsiteY7" fmla="*/ 0 h 55594"/>
                <a:gd name="connsiteX8" fmla="*/ 2516128 w 2797598"/>
                <a:gd name="connsiteY8" fmla="*/ 1166 h 55594"/>
                <a:gd name="connsiteX9" fmla="*/ 2770773 w 2797598"/>
                <a:gd name="connsiteY9" fmla="*/ 17495 h 55594"/>
                <a:gd name="connsiteX10" fmla="*/ 2797599 w 2797598"/>
                <a:gd name="connsiteY10" fmla="*/ 29935 h 5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7598" h="55594">
                  <a:moveTo>
                    <a:pt x="2797599" y="29935"/>
                  </a:moveTo>
                  <a:cubicBezTo>
                    <a:pt x="2761443" y="44709"/>
                    <a:pt x="2723343" y="44320"/>
                    <a:pt x="2686410" y="47041"/>
                  </a:cubicBezTo>
                  <a:cubicBezTo>
                    <a:pt x="2581053" y="55206"/>
                    <a:pt x="2475696" y="55594"/>
                    <a:pt x="2370339" y="55594"/>
                  </a:cubicBezTo>
                  <a:cubicBezTo>
                    <a:pt x="1663941" y="55206"/>
                    <a:pt x="957155" y="54817"/>
                    <a:pt x="250758" y="53650"/>
                  </a:cubicBezTo>
                  <a:cubicBezTo>
                    <a:pt x="174558" y="53650"/>
                    <a:pt x="97970" y="48596"/>
                    <a:pt x="22549" y="36933"/>
                  </a:cubicBezTo>
                  <a:cubicBezTo>
                    <a:pt x="15162" y="35767"/>
                    <a:pt x="6998" y="36156"/>
                    <a:pt x="0" y="26825"/>
                  </a:cubicBezTo>
                  <a:cubicBezTo>
                    <a:pt x="36933" y="8942"/>
                    <a:pt x="76977" y="11663"/>
                    <a:pt x="115076" y="8164"/>
                  </a:cubicBezTo>
                  <a:cubicBezTo>
                    <a:pt x="210714" y="0"/>
                    <a:pt x="306352" y="0"/>
                    <a:pt x="402378" y="0"/>
                  </a:cubicBezTo>
                  <a:cubicBezTo>
                    <a:pt x="1106832" y="389"/>
                    <a:pt x="1811675" y="389"/>
                    <a:pt x="2516128" y="1166"/>
                  </a:cubicBezTo>
                  <a:cubicBezTo>
                    <a:pt x="2601269" y="1166"/>
                    <a:pt x="2686410" y="5054"/>
                    <a:pt x="2770773" y="17495"/>
                  </a:cubicBezTo>
                  <a:cubicBezTo>
                    <a:pt x="2779327" y="19439"/>
                    <a:pt x="2789435" y="19050"/>
                    <a:pt x="2797599" y="29935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E4AA627E-E81D-4696-93B5-8761E291E877}"/>
                </a:ext>
              </a:extLst>
            </p:cNvPr>
            <p:cNvSpPr/>
            <p:nvPr/>
          </p:nvSpPr>
          <p:spPr>
            <a:xfrm>
              <a:off x="8152695" y="4353696"/>
              <a:ext cx="2349734" cy="14384"/>
            </a:xfrm>
            <a:custGeom>
              <a:avLst/>
              <a:gdLst>
                <a:gd name="connsiteX0" fmla="*/ 76977 w 2349734"/>
                <a:gd name="connsiteY0" fmla="*/ 389 h 14384"/>
                <a:gd name="connsiteX1" fmla="*/ 367389 w 2349734"/>
                <a:gd name="connsiteY1" fmla="*/ 389 h 14384"/>
                <a:gd name="connsiteX2" fmla="*/ 2261483 w 2349734"/>
                <a:gd name="connsiteY2" fmla="*/ 0 h 14384"/>
                <a:gd name="connsiteX3" fmla="*/ 2270036 w 2349734"/>
                <a:gd name="connsiteY3" fmla="*/ 778 h 14384"/>
                <a:gd name="connsiteX4" fmla="*/ 2349734 w 2349734"/>
                <a:gd name="connsiteY4" fmla="*/ 778 h 14384"/>
                <a:gd name="connsiteX5" fmla="*/ 2316689 w 2349734"/>
                <a:gd name="connsiteY5" fmla="*/ 13996 h 14384"/>
                <a:gd name="connsiteX6" fmla="*/ 2151461 w 2349734"/>
                <a:gd name="connsiteY6" fmla="*/ 13218 h 14384"/>
                <a:gd name="connsiteX7" fmla="*/ 47819 w 2349734"/>
                <a:gd name="connsiteY7" fmla="*/ 14385 h 14384"/>
                <a:gd name="connsiteX8" fmla="*/ 30324 w 2349734"/>
                <a:gd name="connsiteY8" fmla="*/ 13996 h 14384"/>
                <a:gd name="connsiteX9" fmla="*/ 0 w 2349734"/>
                <a:gd name="connsiteY9" fmla="*/ 5443 h 14384"/>
                <a:gd name="connsiteX10" fmla="*/ 76977 w 2349734"/>
                <a:gd name="connsiteY10" fmla="*/ 389 h 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34" h="14384">
                  <a:moveTo>
                    <a:pt x="76977" y="389"/>
                  </a:moveTo>
                  <a:cubicBezTo>
                    <a:pt x="173781" y="389"/>
                    <a:pt x="270585" y="389"/>
                    <a:pt x="367389" y="389"/>
                  </a:cubicBezTo>
                  <a:cubicBezTo>
                    <a:pt x="998754" y="389"/>
                    <a:pt x="1630119" y="0"/>
                    <a:pt x="2261483" y="0"/>
                  </a:cubicBezTo>
                  <a:cubicBezTo>
                    <a:pt x="2264205" y="0"/>
                    <a:pt x="2267315" y="389"/>
                    <a:pt x="2270036" y="778"/>
                  </a:cubicBezTo>
                  <a:cubicBezTo>
                    <a:pt x="2294529" y="778"/>
                    <a:pt x="2318633" y="778"/>
                    <a:pt x="2349734" y="778"/>
                  </a:cubicBezTo>
                  <a:cubicBezTo>
                    <a:pt x="2336905" y="16717"/>
                    <a:pt x="2325242" y="11274"/>
                    <a:pt x="2316689" y="13996"/>
                  </a:cubicBezTo>
                  <a:cubicBezTo>
                    <a:pt x="2261483" y="13607"/>
                    <a:pt x="2206278" y="13218"/>
                    <a:pt x="2151461" y="13218"/>
                  </a:cubicBezTo>
                  <a:cubicBezTo>
                    <a:pt x="1450117" y="13607"/>
                    <a:pt x="749163" y="13996"/>
                    <a:pt x="47819" y="14385"/>
                  </a:cubicBezTo>
                  <a:cubicBezTo>
                    <a:pt x="41987" y="14385"/>
                    <a:pt x="36156" y="13996"/>
                    <a:pt x="30324" y="13996"/>
                  </a:cubicBezTo>
                  <a:cubicBezTo>
                    <a:pt x="21382" y="11274"/>
                    <a:pt x="11274" y="16717"/>
                    <a:pt x="0" y="5443"/>
                  </a:cubicBezTo>
                  <a:cubicBezTo>
                    <a:pt x="27214" y="-2721"/>
                    <a:pt x="52873" y="3888"/>
                    <a:pt x="76977" y="389"/>
                  </a:cubicBezTo>
                  <a:close/>
                </a:path>
              </a:pathLst>
            </a:custGeom>
            <a:solidFill>
              <a:srgbClr val="C2C2C2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7F9DA394-CB1E-49F0-9B60-98587F579489}"/>
                </a:ext>
              </a:extLst>
            </p:cNvPr>
            <p:cNvSpPr/>
            <p:nvPr/>
          </p:nvSpPr>
          <p:spPr>
            <a:xfrm>
              <a:off x="7808633" y="4287216"/>
              <a:ext cx="3036304" cy="2332"/>
            </a:xfrm>
            <a:custGeom>
              <a:avLst/>
              <a:gdLst>
                <a:gd name="connsiteX0" fmla="*/ 3036304 w 3036304"/>
                <a:gd name="connsiteY0" fmla="*/ 1166 h 2332"/>
                <a:gd name="connsiteX1" fmla="*/ 1518152 w 3036304"/>
                <a:gd name="connsiteY1" fmla="*/ 2333 h 2332"/>
                <a:gd name="connsiteX2" fmla="*/ 0 w 3036304"/>
                <a:gd name="connsiteY2" fmla="*/ 1166 h 2332"/>
                <a:gd name="connsiteX3" fmla="*/ 1518152 w 3036304"/>
                <a:gd name="connsiteY3" fmla="*/ 0 h 2332"/>
                <a:gd name="connsiteX4" fmla="*/ 3036304 w 3036304"/>
                <a:gd name="connsiteY4" fmla="*/ 1166 h 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6304" h="2332">
                  <a:moveTo>
                    <a:pt x="3036304" y="1166"/>
                  </a:moveTo>
                  <a:cubicBezTo>
                    <a:pt x="3036304" y="1810"/>
                    <a:pt x="2356604" y="2333"/>
                    <a:pt x="1518152" y="2333"/>
                  </a:cubicBezTo>
                  <a:cubicBezTo>
                    <a:pt x="679700" y="2333"/>
                    <a:pt x="0" y="1810"/>
                    <a:pt x="0" y="1166"/>
                  </a:cubicBezTo>
                  <a:cubicBezTo>
                    <a:pt x="0" y="522"/>
                    <a:pt x="679700" y="0"/>
                    <a:pt x="1518152" y="0"/>
                  </a:cubicBezTo>
                  <a:cubicBezTo>
                    <a:pt x="2356604" y="0"/>
                    <a:pt x="3036304" y="522"/>
                    <a:pt x="3036304" y="1166"/>
                  </a:cubicBezTo>
                  <a:close/>
                </a:path>
              </a:pathLst>
            </a:custGeom>
            <a:solidFill>
              <a:srgbClr val="D0D0D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DF3140E3-4DED-47AF-9812-36A6BBE38A39}"/>
                </a:ext>
              </a:extLst>
            </p:cNvPr>
            <p:cNvSpPr/>
            <p:nvPr/>
          </p:nvSpPr>
          <p:spPr>
            <a:xfrm>
              <a:off x="7356096" y="4186136"/>
              <a:ext cx="296640" cy="296245"/>
            </a:xfrm>
            <a:custGeom>
              <a:avLst/>
              <a:gdLst>
                <a:gd name="connsiteX0" fmla="*/ 148518 w 296640"/>
                <a:gd name="connsiteY0" fmla="*/ 0 h 296245"/>
                <a:gd name="connsiteX1" fmla="*/ 7 w 296640"/>
                <a:gd name="connsiteY1" fmla="*/ 145789 h 296245"/>
                <a:gd name="connsiteX2" fmla="*/ 147351 w 296640"/>
                <a:gd name="connsiteY2" fmla="*/ 296244 h 296245"/>
                <a:gd name="connsiteX3" fmla="*/ 296639 w 296640"/>
                <a:gd name="connsiteY3" fmla="*/ 146956 h 296245"/>
                <a:gd name="connsiteX4" fmla="*/ 148518 w 296640"/>
                <a:gd name="connsiteY4" fmla="*/ 0 h 296245"/>
                <a:gd name="connsiteX5" fmla="*/ 147740 w 296640"/>
                <a:gd name="connsiteY5" fmla="*/ 238317 h 296245"/>
                <a:gd name="connsiteX6" fmla="*/ 57934 w 296640"/>
                <a:gd name="connsiteY6" fmla="*/ 147733 h 296245"/>
                <a:gd name="connsiteX7" fmla="*/ 146962 w 296640"/>
                <a:gd name="connsiteY7" fmla="*/ 57149 h 296245"/>
                <a:gd name="connsiteX8" fmla="*/ 238713 w 296640"/>
                <a:gd name="connsiteY8" fmla="*/ 148511 h 296245"/>
                <a:gd name="connsiteX9" fmla="*/ 147740 w 296640"/>
                <a:gd name="connsiteY9" fmla="*/ 238317 h 29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640" h="296245">
                  <a:moveTo>
                    <a:pt x="148518" y="0"/>
                  </a:moveTo>
                  <a:cubicBezTo>
                    <a:pt x="65709" y="0"/>
                    <a:pt x="784" y="63759"/>
                    <a:pt x="7" y="145789"/>
                  </a:cubicBezTo>
                  <a:cubicBezTo>
                    <a:pt x="-771" y="228986"/>
                    <a:pt x="64932" y="295855"/>
                    <a:pt x="147351" y="296244"/>
                  </a:cubicBezTo>
                  <a:cubicBezTo>
                    <a:pt x="229382" y="296633"/>
                    <a:pt x="297028" y="228598"/>
                    <a:pt x="296639" y="146956"/>
                  </a:cubicBezTo>
                  <a:cubicBezTo>
                    <a:pt x="296251" y="64925"/>
                    <a:pt x="230548" y="0"/>
                    <a:pt x="148518" y="0"/>
                  </a:cubicBezTo>
                  <a:close/>
                  <a:moveTo>
                    <a:pt x="147740" y="238317"/>
                  </a:moveTo>
                  <a:cubicBezTo>
                    <a:pt x="97589" y="237928"/>
                    <a:pt x="58323" y="198273"/>
                    <a:pt x="57934" y="147733"/>
                  </a:cubicBezTo>
                  <a:cubicBezTo>
                    <a:pt x="57934" y="96415"/>
                    <a:pt x="96033" y="57538"/>
                    <a:pt x="146962" y="57149"/>
                  </a:cubicBezTo>
                  <a:cubicBezTo>
                    <a:pt x="198669" y="56761"/>
                    <a:pt x="239101" y="96804"/>
                    <a:pt x="238713" y="148511"/>
                  </a:cubicBezTo>
                  <a:cubicBezTo>
                    <a:pt x="238324" y="198273"/>
                    <a:pt x="197114" y="238706"/>
                    <a:pt x="147740" y="238317"/>
                  </a:cubicBezTo>
                  <a:close/>
                </a:path>
              </a:pathLst>
            </a:custGeom>
            <a:solidFill>
              <a:srgbClr val="B9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53C1EA98-4921-4D03-B65A-E6E40FD75635}"/>
                </a:ext>
              </a:extLst>
            </p:cNvPr>
            <p:cNvSpPr/>
            <p:nvPr/>
          </p:nvSpPr>
          <p:spPr>
            <a:xfrm>
              <a:off x="4871854" y="5269252"/>
              <a:ext cx="1796901" cy="898839"/>
            </a:xfrm>
            <a:custGeom>
              <a:avLst/>
              <a:gdLst>
                <a:gd name="connsiteX0" fmla="*/ 898451 w 1796901"/>
                <a:gd name="connsiteY0" fmla="*/ 320348 h 898839"/>
                <a:gd name="connsiteX1" fmla="*/ 1476554 w 1796901"/>
                <a:gd name="connsiteY1" fmla="*/ 898450 h 898839"/>
                <a:gd name="connsiteX2" fmla="*/ 1796901 w 1796901"/>
                <a:gd name="connsiteY2" fmla="*/ 898450 h 898839"/>
                <a:gd name="connsiteX3" fmla="*/ 898451 w 1796901"/>
                <a:gd name="connsiteY3" fmla="*/ 0 h 898839"/>
                <a:gd name="connsiteX4" fmla="*/ 0 w 1796901"/>
                <a:gd name="connsiteY4" fmla="*/ 898839 h 898839"/>
                <a:gd name="connsiteX5" fmla="*/ 320348 w 1796901"/>
                <a:gd name="connsiteY5" fmla="*/ 898839 h 898839"/>
                <a:gd name="connsiteX6" fmla="*/ 898451 w 1796901"/>
                <a:gd name="connsiteY6" fmla="*/ 320348 h 89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839">
                  <a:moveTo>
                    <a:pt x="898451" y="320348"/>
                  </a:moveTo>
                  <a:cubicBezTo>
                    <a:pt x="1217632" y="320348"/>
                    <a:pt x="1476554" y="579269"/>
                    <a:pt x="1476554" y="898450"/>
                  </a:cubicBezTo>
                  <a:lnTo>
                    <a:pt x="1796901" y="898450"/>
                  </a:lnTo>
                  <a:cubicBezTo>
                    <a:pt x="1796901" y="402378"/>
                    <a:pt x="1394523" y="0"/>
                    <a:pt x="898451" y="0"/>
                  </a:cubicBezTo>
                  <a:cubicBezTo>
                    <a:pt x="402378" y="0"/>
                    <a:pt x="0" y="402378"/>
                    <a:pt x="0" y="898839"/>
                  </a:cubicBezTo>
                  <a:lnTo>
                    <a:pt x="320348" y="898839"/>
                  </a:lnTo>
                  <a:cubicBezTo>
                    <a:pt x="320348" y="579269"/>
                    <a:pt x="579269" y="320348"/>
                    <a:pt x="898451" y="320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2CEB4BF-4CD5-4FB2-B658-B8582AC3ED74}"/>
                </a:ext>
              </a:extLst>
            </p:cNvPr>
            <p:cNvSpPr/>
            <p:nvPr/>
          </p:nvSpPr>
          <p:spPr>
            <a:xfrm>
              <a:off x="5161650" y="5559437"/>
              <a:ext cx="1217310" cy="608654"/>
            </a:xfrm>
            <a:custGeom>
              <a:avLst/>
              <a:gdLst>
                <a:gd name="connsiteX0" fmla="*/ 578103 w 1156205"/>
                <a:gd name="connsiteY0" fmla="*/ 0 h 578102"/>
                <a:gd name="connsiteX1" fmla="*/ 0 w 1156205"/>
                <a:gd name="connsiteY1" fmla="*/ 578103 h 578102"/>
                <a:gd name="connsiteX2" fmla="*/ 1156206 w 1156205"/>
                <a:gd name="connsiteY2" fmla="*/ 578103 h 578102"/>
                <a:gd name="connsiteX3" fmla="*/ 578103 w 1156205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5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284" y="0"/>
                    <a:pt x="5781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35EEB842-3277-47C6-B1F5-91E80B306650}"/>
                </a:ext>
              </a:extLst>
            </p:cNvPr>
            <p:cNvSpPr/>
            <p:nvPr/>
          </p:nvSpPr>
          <p:spPr>
            <a:xfrm>
              <a:off x="9007604" y="5269641"/>
              <a:ext cx="1796901" cy="898450"/>
            </a:xfrm>
            <a:custGeom>
              <a:avLst/>
              <a:gdLst>
                <a:gd name="connsiteX0" fmla="*/ 898451 w 1796901"/>
                <a:gd name="connsiteY0" fmla="*/ 0 h 898450"/>
                <a:gd name="connsiteX1" fmla="*/ 0 w 1796901"/>
                <a:gd name="connsiteY1" fmla="*/ 898451 h 898450"/>
                <a:gd name="connsiteX2" fmla="*/ 320348 w 1796901"/>
                <a:gd name="connsiteY2" fmla="*/ 898451 h 898450"/>
                <a:gd name="connsiteX3" fmla="*/ 898451 w 1796901"/>
                <a:gd name="connsiteY3" fmla="*/ 320348 h 898450"/>
                <a:gd name="connsiteX4" fmla="*/ 1476554 w 1796901"/>
                <a:gd name="connsiteY4" fmla="*/ 898451 h 898450"/>
                <a:gd name="connsiteX5" fmla="*/ 1796902 w 1796901"/>
                <a:gd name="connsiteY5" fmla="*/ 898451 h 898450"/>
                <a:gd name="connsiteX6" fmla="*/ 898451 w 1796901"/>
                <a:gd name="connsiteY6" fmla="*/ 0 h 8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450">
                  <a:moveTo>
                    <a:pt x="898451" y="0"/>
                  </a:moveTo>
                  <a:cubicBezTo>
                    <a:pt x="402378" y="0"/>
                    <a:pt x="0" y="402378"/>
                    <a:pt x="0" y="898451"/>
                  </a:cubicBezTo>
                  <a:lnTo>
                    <a:pt x="320348" y="898451"/>
                  </a:lnTo>
                  <a:cubicBezTo>
                    <a:pt x="320348" y="579269"/>
                    <a:pt x="579269" y="320348"/>
                    <a:pt x="898451" y="320348"/>
                  </a:cubicBezTo>
                  <a:cubicBezTo>
                    <a:pt x="1217632" y="320348"/>
                    <a:pt x="1476554" y="579269"/>
                    <a:pt x="1476554" y="898451"/>
                  </a:cubicBezTo>
                  <a:lnTo>
                    <a:pt x="1796902" y="898451"/>
                  </a:lnTo>
                  <a:cubicBezTo>
                    <a:pt x="1796902" y="402378"/>
                    <a:pt x="1394912" y="0"/>
                    <a:pt x="89845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693922E-366C-4C84-A0F4-E944EA8F2184}"/>
                </a:ext>
              </a:extLst>
            </p:cNvPr>
            <p:cNvSpPr/>
            <p:nvPr/>
          </p:nvSpPr>
          <p:spPr>
            <a:xfrm>
              <a:off x="9297399" y="5559437"/>
              <a:ext cx="1217310" cy="608654"/>
            </a:xfrm>
            <a:custGeom>
              <a:avLst/>
              <a:gdLst>
                <a:gd name="connsiteX0" fmla="*/ 578103 w 1156206"/>
                <a:gd name="connsiteY0" fmla="*/ 0 h 578102"/>
                <a:gd name="connsiteX1" fmla="*/ 0 w 1156206"/>
                <a:gd name="connsiteY1" fmla="*/ 578103 h 578102"/>
                <a:gd name="connsiteX2" fmla="*/ 1156206 w 1156206"/>
                <a:gd name="connsiteY2" fmla="*/ 578103 h 578102"/>
                <a:gd name="connsiteX3" fmla="*/ 578103 w 1156206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6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673" y="0"/>
                    <a:pt x="5781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7319C416-1CA3-4E3C-B704-99C684682163}"/>
                </a:ext>
              </a:extLst>
            </p:cNvPr>
            <p:cNvSpPr/>
            <p:nvPr/>
          </p:nvSpPr>
          <p:spPr>
            <a:xfrm>
              <a:off x="5248574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41FB51F-85B9-4293-BD03-3CE1311EEE3D}"/>
                </a:ext>
              </a:extLst>
            </p:cNvPr>
            <p:cNvSpPr/>
            <p:nvPr/>
          </p:nvSpPr>
          <p:spPr>
            <a:xfrm>
              <a:off x="5476782" y="5880401"/>
              <a:ext cx="586656" cy="587044"/>
            </a:xfrm>
            <a:custGeom>
              <a:avLst/>
              <a:gdLst>
                <a:gd name="connsiteX0" fmla="*/ 293523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3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3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3" y="587045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62F093C-AE99-4EAA-A8AC-6BDEAE1F3DAF}"/>
                </a:ext>
              </a:extLst>
            </p:cNvPr>
            <p:cNvSpPr/>
            <p:nvPr/>
          </p:nvSpPr>
          <p:spPr>
            <a:xfrm>
              <a:off x="5589514" y="5991978"/>
              <a:ext cx="361542" cy="363895"/>
            </a:xfrm>
            <a:custGeom>
              <a:avLst/>
              <a:gdLst>
                <a:gd name="connsiteX0" fmla="*/ 361181 w 361542"/>
                <a:gd name="connsiteY0" fmla="*/ 185055 h 363895"/>
                <a:gd name="connsiteX1" fmla="*/ 177292 w 361542"/>
                <a:gd name="connsiteY1" fmla="*/ 363890 h 363895"/>
                <a:gd name="connsiteX2" fmla="*/ 13 w 361542"/>
                <a:gd name="connsiteY2" fmla="*/ 179223 h 363895"/>
                <a:gd name="connsiteX3" fmla="*/ 182735 w 361542"/>
                <a:gd name="connsiteY3" fmla="*/ 0 h 363895"/>
                <a:gd name="connsiteX4" fmla="*/ 361181 w 361542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42" h="363895">
                  <a:moveTo>
                    <a:pt x="361181" y="185055"/>
                  </a:moveTo>
                  <a:cubicBezTo>
                    <a:pt x="360792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7" y="0"/>
                    <a:pt x="367402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0452AC2F-494E-4B06-AF36-9529B82A8A26}"/>
                </a:ext>
              </a:extLst>
            </p:cNvPr>
            <p:cNvSpPr/>
            <p:nvPr/>
          </p:nvSpPr>
          <p:spPr>
            <a:xfrm>
              <a:off x="9385101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372421EB-6582-4483-A8AD-9270DE6CD421}"/>
                </a:ext>
              </a:extLst>
            </p:cNvPr>
            <p:cNvSpPr/>
            <p:nvPr/>
          </p:nvSpPr>
          <p:spPr>
            <a:xfrm>
              <a:off x="9613310" y="5880401"/>
              <a:ext cx="586656" cy="587044"/>
            </a:xfrm>
            <a:custGeom>
              <a:avLst/>
              <a:gdLst>
                <a:gd name="connsiteX0" fmla="*/ 293522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2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2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2" y="587045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47AB136-2E63-4EAA-87C7-3D6398B4BEC1}"/>
                </a:ext>
              </a:extLst>
            </p:cNvPr>
            <p:cNvSpPr/>
            <p:nvPr/>
          </p:nvSpPr>
          <p:spPr>
            <a:xfrm>
              <a:off x="9726430" y="5991978"/>
              <a:ext cx="361501" cy="363895"/>
            </a:xfrm>
            <a:custGeom>
              <a:avLst/>
              <a:gdLst>
                <a:gd name="connsiteX0" fmla="*/ 361181 w 361501"/>
                <a:gd name="connsiteY0" fmla="*/ 185055 h 363895"/>
                <a:gd name="connsiteX1" fmla="*/ 177292 w 361501"/>
                <a:gd name="connsiteY1" fmla="*/ 363890 h 363895"/>
                <a:gd name="connsiteX2" fmla="*/ 13 w 361501"/>
                <a:gd name="connsiteY2" fmla="*/ 179223 h 363895"/>
                <a:gd name="connsiteX3" fmla="*/ 182735 w 361501"/>
                <a:gd name="connsiteY3" fmla="*/ 0 h 363895"/>
                <a:gd name="connsiteX4" fmla="*/ 361181 w 361501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01" h="363895">
                  <a:moveTo>
                    <a:pt x="361181" y="185055"/>
                  </a:moveTo>
                  <a:cubicBezTo>
                    <a:pt x="360793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8" y="0"/>
                    <a:pt x="367013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862ACB43-ADC5-42AB-BA87-2905B2BC6A91}"/>
                </a:ext>
              </a:extLst>
            </p:cNvPr>
            <p:cNvSpPr/>
            <p:nvPr/>
          </p:nvSpPr>
          <p:spPr>
            <a:xfrm>
              <a:off x="7105346" y="4576462"/>
              <a:ext cx="3848836" cy="237928"/>
            </a:xfrm>
            <a:custGeom>
              <a:avLst/>
              <a:gdLst>
                <a:gd name="connsiteX0" fmla="*/ 0 w 3848836"/>
                <a:gd name="connsiteY0" fmla="*/ 0 h 237928"/>
                <a:gd name="connsiteX1" fmla="*/ 3848837 w 3848836"/>
                <a:gd name="connsiteY1" fmla="*/ 0 h 237928"/>
                <a:gd name="connsiteX2" fmla="*/ 3848837 w 3848836"/>
                <a:gd name="connsiteY2" fmla="*/ 237928 h 237928"/>
                <a:gd name="connsiteX3" fmla="*/ 0 w 3848836"/>
                <a:gd name="connsiteY3" fmla="*/ 237928 h 2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836" h="237928">
                  <a:moveTo>
                    <a:pt x="0" y="0"/>
                  </a:moveTo>
                  <a:lnTo>
                    <a:pt x="3848837" y="0"/>
                  </a:lnTo>
                  <a:lnTo>
                    <a:pt x="3848837" y="237928"/>
                  </a:lnTo>
                  <a:lnTo>
                    <a:pt x="0" y="237928"/>
                  </a:ln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89CA96E-5B67-42A2-B238-AE1DC90AB975}"/>
                </a:ext>
              </a:extLst>
            </p:cNvPr>
            <p:cNvSpPr/>
            <p:nvPr/>
          </p:nvSpPr>
          <p:spPr>
            <a:xfrm>
              <a:off x="6810268" y="4867263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1A5AC7E-11E4-444F-93FD-CC8DCBEBE6EF}"/>
                </a:ext>
              </a:extLst>
            </p:cNvPr>
            <p:cNvSpPr/>
            <p:nvPr/>
          </p:nvSpPr>
          <p:spPr>
            <a:xfrm>
              <a:off x="6810268" y="51600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892BA2B-C763-4829-B31F-075D45C805AD}"/>
                </a:ext>
              </a:extLst>
            </p:cNvPr>
            <p:cNvSpPr/>
            <p:nvPr/>
          </p:nvSpPr>
          <p:spPr>
            <a:xfrm>
              <a:off x="6810268" y="5452752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F26F9966-592E-4A42-B7C4-3AC646A1AA7D}"/>
                </a:ext>
              </a:extLst>
            </p:cNvPr>
            <p:cNvSpPr/>
            <p:nvPr/>
          </p:nvSpPr>
          <p:spPr>
            <a:xfrm>
              <a:off x="6810268" y="57451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BF1094F6-5E86-41E8-AB72-6488725C1310}"/>
              </a:ext>
            </a:extLst>
          </p:cNvPr>
          <p:cNvGrpSpPr/>
          <p:nvPr/>
        </p:nvGrpSpPr>
        <p:grpSpPr>
          <a:xfrm>
            <a:off x="6248569" y="1529226"/>
            <a:ext cx="5250452" cy="1618526"/>
            <a:chOff x="1058497" y="4544319"/>
            <a:chExt cx="3909685" cy="1205216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18404E3-3158-424C-A64D-BBAD35A8557D}"/>
                </a:ext>
              </a:extLst>
            </p:cNvPr>
            <p:cNvSpPr/>
            <p:nvPr/>
          </p:nvSpPr>
          <p:spPr>
            <a:xfrm>
              <a:off x="3978158" y="4544319"/>
              <a:ext cx="291457" cy="1205216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5FA60D88-2F19-4B1E-848E-5E90EED6945C}"/>
                </a:ext>
              </a:extLst>
            </p:cNvPr>
            <p:cNvSpPr/>
            <p:nvPr/>
          </p:nvSpPr>
          <p:spPr>
            <a:xfrm>
              <a:off x="3588900" y="4804268"/>
              <a:ext cx="338721" cy="945267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A0BC3967-4E43-480B-BD37-94125153F581}"/>
                </a:ext>
              </a:extLst>
            </p:cNvPr>
            <p:cNvSpPr/>
            <p:nvPr/>
          </p:nvSpPr>
          <p:spPr>
            <a:xfrm>
              <a:off x="2831396" y="4757004"/>
              <a:ext cx="385984" cy="992531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D6DB3323-5621-4867-A3CA-D7ED93F01BCB}"/>
                </a:ext>
              </a:extLst>
            </p:cNvPr>
            <p:cNvSpPr/>
            <p:nvPr/>
          </p:nvSpPr>
          <p:spPr>
            <a:xfrm>
              <a:off x="3261350" y="4764882"/>
              <a:ext cx="283580" cy="984653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BE5394FA-DD0D-4DF3-9F6A-F3AA0E7D8ACC}"/>
                </a:ext>
              </a:extLst>
            </p:cNvPr>
            <p:cNvSpPr/>
            <p:nvPr/>
          </p:nvSpPr>
          <p:spPr>
            <a:xfrm>
              <a:off x="2469701" y="4662478"/>
              <a:ext cx="322966" cy="1087057"/>
            </a:xfrm>
            <a:custGeom>
              <a:avLst/>
              <a:gdLst>
                <a:gd name="connsiteX0" fmla="*/ 398145 w 390525"/>
                <a:gd name="connsiteY0" fmla="*/ 1319213 h 1314450"/>
                <a:gd name="connsiteX1" fmla="*/ 398145 w 390525"/>
                <a:gd name="connsiteY1" fmla="*/ 296228 h 1314450"/>
                <a:gd name="connsiteX2" fmla="*/ 363855 w 390525"/>
                <a:gd name="connsiteY2" fmla="*/ 296228 h 1314450"/>
                <a:gd name="connsiteX3" fmla="*/ 340995 w 390525"/>
                <a:gd name="connsiteY3" fmla="*/ 272415 h 1314450"/>
                <a:gd name="connsiteX4" fmla="*/ 340995 w 390525"/>
                <a:gd name="connsiteY4" fmla="*/ 164783 h 1314450"/>
                <a:gd name="connsiteX5" fmla="*/ 340995 w 390525"/>
                <a:gd name="connsiteY5" fmla="*/ 104775 h 1314450"/>
                <a:gd name="connsiteX6" fmla="*/ 239078 w 390525"/>
                <a:gd name="connsiteY6" fmla="*/ 104775 h 1314450"/>
                <a:gd name="connsiteX7" fmla="*/ 216217 w 390525"/>
                <a:gd name="connsiteY7" fmla="*/ 80963 h 1314450"/>
                <a:gd name="connsiteX8" fmla="*/ 216217 w 390525"/>
                <a:gd name="connsiteY8" fmla="*/ 0 h 1314450"/>
                <a:gd name="connsiteX9" fmla="*/ 180975 w 390525"/>
                <a:gd name="connsiteY9" fmla="*/ 0 h 1314450"/>
                <a:gd name="connsiteX10" fmla="*/ 180975 w 390525"/>
                <a:gd name="connsiteY10" fmla="*/ 80963 h 1314450"/>
                <a:gd name="connsiteX11" fmla="*/ 158115 w 390525"/>
                <a:gd name="connsiteY11" fmla="*/ 104775 h 1314450"/>
                <a:gd name="connsiteX12" fmla="*/ 67628 w 390525"/>
                <a:gd name="connsiteY12" fmla="*/ 104775 h 1314450"/>
                <a:gd name="connsiteX13" fmla="*/ 66675 w 390525"/>
                <a:gd name="connsiteY13" fmla="*/ 120015 h 1314450"/>
                <a:gd name="connsiteX14" fmla="*/ 66675 w 390525"/>
                <a:gd name="connsiteY14" fmla="*/ 275273 h 1314450"/>
                <a:gd name="connsiteX15" fmla="*/ 45720 w 390525"/>
                <a:gd name="connsiteY15" fmla="*/ 296228 h 1314450"/>
                <a:gd name="connsiteX16" fmla="*/ 0 w 390525"/>
                <a:gd name="connsiteY16" fmla="*/ 296228 h 1314450"/>
                <a:gd name="connsiteX17" fmla="*/ 0 w 390525"/>
                <a:gd name="connsiteY17" fmla="*/ 1319213 h 1314450"/>
                <a:gd name="connsiteX18" fmla="*/ 398145 w 390525"/>
                <a:gd name="connsiteY18" fmla="*/ 1319213 h 1314450"/>
                <a:gd name="connsiteX19" fmla="*/ 294323 w 390525"/>
                <a:gd name="connsiteY19" fmla="*/ 1219200 h 1314450"/>
                <a:gd name="connsiteX20" fmla="*/ 273367 w 390525"/>
                <a:gd name="connsiteY20" fmla="*/ 1220152 h 1314450"/>
                <a:gd name="connsiteX21" fmla="*/ 253365 w 390525"/>
                <a:gd name="connsiteY21" fmla="*/ 1199198 h 1314450"/>
                <a:gd name="connsiteX22" fmla="*/ 253365 w 390525"/>
                <a:gd name="connsiteY22" fmla="*/ 1174433 h 1314450"/>
                <a:gd name="connsiteX23" fmla="*/ 294323 w 390525"/>
                <a:gd name="connsiteY23" fmla="*/ 1142048 h 1314450"/>
                <a:gd name="connsiteX24" fmla="*/ 294323 w 390525"/>
                <a:gd name="connsiteY24" fmla="*/ 1219200 h 1314450"/>
                <a:gd name="connsiteX25" fmla="*/ 253365 w 390525"/>
                <a:gd name="connsiteY25" fmla="*/ 1052513 h 1314450"/>
                <a:gd name="connsiteX26" fmla="*/ 253365 w 390525"/>
                <a:gd name="connsiteY26" fmla="*/ 1042988 h 1314450"/>
                <a:gd name="connsiteX27" fmla="*/ 294323 w 390525"/>
                <a:gd name="connsiteY27" fmla="*/ 1008698 h 1314450"/>
                <a:gd name="connsiteX28" fmla="*/ 294323 w 390525"/>
                <a:gd name="connsiteY28" fmla="*/ 1084898 h 1314450"/>
                <a:gd name="connsiteX29" fmla="*/ 253365 w 390525"/>
                <a:gd name="connsiteY29" fmla="*/ 1052513 h 1314450"/>
                <a:gd name="connsiteX30" fmla="*/ 296228 w 390525"/>
                <a:gd name="connsiteY30" fmla="*/ 914400 h 1314450"/>
                <a:gd name="connsiteX31" fmla="*/ 296228 w 390525"/>
                <a:gd name="connsiteY31" fmla="*/ 932498 h 1314450"/>
                <a:gd name="connsiteX32" fmla="*/ 275273 w 390525"/>
                <a:gd name="connsiteY32" fmla="*/ 955358 h 1314450"/>
                <a:gd name="connsiteX33" fmla="*/ 253365 w 390525"/>
                <a:gd name="connsiteY33" fmla="*/ 932498 h 1314450"/>
                <a:gd name="connsiteX34" fmla="*/ 253365 w 390525"/>
                <a:gd name="connsiteY34" fmla="*/ 894398 h 1314450"/>
                <a:gd name="connsiteX35" fmla="*/ 275273 w 390525"/>
                <a:gd name="connsiteY35" fmla="*/ 871538 h 1314450"/>
                <a:gd name="connsiteX36" fmla="*/ 296228 w 390525"/>
                <a:gd name="connsiteY36" fmla="*/ 894398 h 1314450"/>
                <a:gd name="connsiteX37" fmla="*/ 296228 w 390525"/>
                <a:gd name="connsiteY37" fmla="*/ 914400 h 1314450"/>
                <a:gd name="connsiteX38" fmla="*/ 253365 w 390525"/>
                <a:gd name="connsiteY38" fmla="*/ 374333 h 1314450"/>
                <a:gd name="connsiteX39" fmla="*/ 294323 w 390525"/>
                <a:gd name="connsiteY39" fmla="*/ 342900 h 1314450"/>
                <a:gd name="connsiteX40" fmla="*/ 294323 w 390525"/>
                <a:gd name="connsiteY40" fmla="*/ 419100 h 1314450"/>
                <a:gd name="connsiteX41" fmla="*/ 270510 w 390525"/>
                <a:gd name="connsiteY41" fmla="*/ 420053 h 1314450"/>
                <a:gd name="connsiteX42" fmla="*/ 253365 w 390525"/>
                <a:gd name="connsiteY42" fmla="*/ 402908 h 1314450"/>
                <a:gd name="connsiteX43" fmla="*/ 253365 w 390525"/>
                <a:gd name="connsiteY43" fmla="*/ 374333 h 1314450"/>
                <a:gd name="connsiteX44" fmla="*/ 294323 w 390525"/>
                <a:gd name="connsiteY44" fmla="*/ 475298 h 1314450"/>
                <a:gd name="connsiteX45" fmla="*/ 294323 w 390525"/>
                <a:gd name="connsiteY45" fmla="*/ 552450 h 1314450"/>
                <a:gd name="connsiteX46" fmla="*/ 256223 w 390525"/>
                <a:gd name="connsiteY46" fmla="*/ 552450 h 1314450"/>
                <a:gd name="connsiteX47" fmla="*/ 256223 w 390525"/>
                <a:gd name="connsiteY47" fmla="*/ 475298 h 1314450"/>
                <a:gd name="connsiteX48" fmla="*/ 294323 w 390525"/>
                <a:gd name="connsiteY48" fmla="*/ 475298 h 1314450"/>
                <a:gd name="connsiteX49" fmla="*/ 254317 w 390525"/>
                <a:gd name="connsiteY49" fmla="*/ 618173 h 1314450"/>
                <a:gd name="connsiteX50" fmla="*/ 266700 w 390525"/>
                <a:gd name="connsiteY50" fmla="*/ 606743 h 1314450"/>
                <a:gd name="connsiteX51" fmla="*/ 294323 w 390525"/>
                <a:gd name="connsiteY51" fmla="*/ 605790 h 1314450"/>
                <a:gd name="connsiteX52" fmla="*/ 294323 w 390525"/>
                <a:gd name="connsiteY52" fmla="*/ 683895 h 1314450"/>
                <a:gd name="connsiteX53" fmla="*/ 253365 w 390525"/>
                <a:gd name="connsiteY53" fmla="*/ 683895 h 1314450"/>
                <a:gd name="connsiteX54" fmla="*/ 254317 w 390525"/>
                <a:gd name="connsiteY54" fmla="*/ 618173 h 1314450"/>
                <a:gd name="connsiteX55" fmla="*/ 253365 w 390525"/>
                <a:gd name="connsiteY55" fmla="*/ 231458 h 1314450"/>
                <a:gd name="connsiteX56" fmla="*/ 253365 w 390525"/>
                <a:gd name="connsiteY56" fmla="*/ 203835 h 1314450"/>
                <a:gd name="connsiteX57" fmla="*/ 294323 w 390525"/>
                <a:gd name="connsiteY57" fmla="*/ 168592 h 1314450"/>
                <a:gd name="connsiteX58" fmla="*/ 294323 w 390525"/>
                <a:gd name="connsiteY58" fmla="*/ 246698 h 1314450"/>
                <a:gd name="connsiteX59" fmla="*/ 270510 w 390525"/>
                <a:gd name="connsiteY59" fmla="*/ 247650 h 1314450"/>
                <a:gd name="connsiteX60" fmla="*/ 253365 w 390525"/>
                <a:gd name="connsiteY60" fmla="*/ 231458 h 1314450"/>
                <a:gd name="connsiteX61" fmla="*/ 253365 w 390525"/>
                <a:gd name="connsiteY61" fmla="*/ 774383 h 1314450"/>
                <a:gd name="connsiteX62" fmla="*/ 294323 w 390525"/>
                <a:gd name="connsiteY62" fmla="*/ 741998 h 1314450"/>
                <a:gd name="connsiteX63" fmla="*/ 294323 w 390525"/>
                <a:gd name="connsiteY63" fmla="*/ 820102 h 1314450"/>
                <a:gd name="connsiteX64" fmla="*/ 266700 w 390525"/>
                <a:gd name="connsiteY64" fmla="*/ 819150 h 1314450"/>
                <a:gd name="connsiteX65" fmla="*/ 254317 w 390525"/>
                <a:gd name="connsiteY65" fmla="*/ 805815 h 1314450"/>
                <a:gd name="connsiteX66" fmla="*/ 253365 w 390525"/>
                <a:gd name="connsiteY66" fmla="*/ 774383 h 1314450"/>
                <a:gd name="connsiteX67" fmla="*/ 218123 w 390525"/>
                <a:gd name="connsiteY67" fmla="*/ 1220152 h 1314450"/>
                <a:gd name="connsiteX68" fmla="*/ 180975 w 390525"/>
                <a:gd name="connsiteY68" fmla="*/ 1220152 h 1314450"/>
                <a:gd name="connsiteX69" fmla="*/ 180975 w 390525"/>
                <a:gd name="connsiteY69" fmla="*/ 1142048 h 1314450"/>
                <a:gd name="connsiteX70" fmla="*/ 218123 w 390525"/>
                <a:gd name="connsiteY70" fmla="*/ 1142048 h 1314450"/>
                <a:gd name="connsiteX71" fmla="*/ 218123 w 390525"/>
                <a:gd name="connsiteY71" fmla="*/ 1220152 h 1314450"/>
                <a:gd name="connsiteX72" fmla="*/ 218123 w 390525"/>
                <a:gd name="connsiteY72" fmla="*/ 1075373 h 1314450"/>
                <a:gd name="connsiteX73" fmla="*/ 199073 w 390525"/>
                <a:gd name="connsiteY73" fmla="*/ 1085850 h 1314450"/>
                <a:gd name="connsiteX74" fmla="*/ 180023 w 390525"/>
                <a:gd name="connsiteY74" fmla="*/ 1075373 h 1314450"/>
                <a:gd name="connsiteX75" fmla="*/ 179070 w 390525"/>
                <a:gd name="connsiteY75" fmla="*/ 1008698 h 1314450"/>
                <a:gd name="connsiteX76" fmla="*/ 219075 w 390525"/>
                <a:gd name="connsiteY76" fmla="*/ 1008698 h 1314450"/>
                <a:gd name="connsiteX77" fmla="*/ 218123 w 390525"/>
                <a:gd name="connsiteY77" fmla="*/ 1075373 h 1314450"/>
                <a:gd name="connsiteX78" fmla="*/ 180023 w 390525"/>
                <a:gd name="connsiteY78" fmla="*/ 168592 h 1314450"/>
                <a:gd name="connsiteX79" fmla="*/ 217170 w 390525"/>
                <a:gd name="connsiteY79" fmla="*/ 168592 h 1314450"/>
                <a:gd name="connsiteX80" fmla="*/ 217170 w 390525"/>
                <a:gd name="connsiteY80" fmla="*/ 245745 h 1314450"/>
                <a:gd name="connsiteX81" fmla="*/ 180023 w 390525"/>
                <a:gd name="connsiteY81" fmla="*/ 245745 h 1314450"/>
                <a:gd name="connsiteX82" fmla="*/ 180023 w 390525"/>
                <a:gd name="connsiteY82" fmla="*/ 168592 h 1314450"/>
                <a:gd name="connsiteX83" fmla="*/ 218123 w 390525"/>
                <a:gd name="connsiteY83" fmla="*/ 741045 h 1314450"/>
                <a:gd name="connsiteX84" fmla="*/ 218123 w 390525"/>
                <a:gd name="connsiteY84" fmla="*/ 818198 h 1314450"/>
                <a:gd name="connsiteX85" fmla="*/ 180023 w 390525"/>
                <a:gd name="connsiteY85" fmla="*/ 818198 h 1314450"/>
                <a:gd name="connsiteX86" fmla="*/ 180023 w 390525"/>
                <a:gd name="connsiteY86" fmla="*/ 741045 h 1314450"/>
                <a:gd name="connsiteX87" fmla="*/ 218123 w 390525"/>
                <a:gd name="connsiteY87" fmla="*/ 741045 h 1314450"/>
                <a:gd name="connsiteX88" fmla="*/ 217170 w 390525"/>
                <a:gd name="connsiteY88" fmla="*/ 341948 h 1314450"/>
                <a:gd name="connsiteX89" fmla="*/ 217170 w 390525"/>
                <a:gd name="connsiteY89" fmla="*/ 419100 h 1314450"/>
                <a:gd name="connsiteX90" fmla="*/ 180023 w 390525"/>
                <a:gd name="connsiteY90" fmla="*/ 419100 h 1314450"/>
                <a:gd name="connsiteX91" fmla="*/ 180023 w 390525"/>
                <a:gd name="connsiteY91" fmla="*/ 341948 h 1314450"/>
                <a:gd name="connsiteX92" fmla="*/ 217170 w 390525"/>
                <a:gd name="connsiteY92" fmla="*/ 341948 h 1314450"/>
                <a:gd name="connsiteX93" fmla="*/ 180023 w 390525"/>
                <a:gd name="connsiteY93" fmla="*/ 475298 h 1314450"/>
                <a:gd name="connsiteX94" fmla="*/ 217170 w 390525"/>
                <a:gd name="connsiteY94" fmla="*/ 475298 h 1314450"/>
                <a:gd name="connsiteX95" fmla="*/ 217170 w 390525"/>
                <a:gd name="connsiteY95" fmla="*/ 552450 h 1314450"/>
                <a:gd name="connsiteX96" fmla="*/ 180023 w 390525"/>
                <a:gd name="connsiteY96" fmla="*/ 552450 h 1314450"/>
                <a:gd name="connsiteX97" fmla="*/ 180023 w 390525"/>
                <a:gd name="connsiteY97" fmla="*/ 475298 h 1314450"/>
                <a:gd name="connsiteX98" fmla="*/ 180023 w 390525"/>
                <a:gd name="connsiteY98" fmla="*/ 607695 h 1314450"/>
                <a:gd name="connsiteX99" fmla="*/ 217170 w 390525"/>
                <a:gd name="connsiteY99" fmla="*/ 607695 h 1314450"/>
                <a:gd name="connsiteX100" fmla="*/ 217170 w 390525"/>
                <a:gd name="connsiteY100" fmla="*/ 683895 h 1314450"/>
                <a:gd name="connsiteX101" fmla="*/ 180023 w 390525"/>
                <a:gd name="connsiteY101" fmla="*/ 683895 h 1314450"/>
                <a:gd name="connsiteX102" fmla="*/ 180023 w 390525"/>
                <a:gd name="connsiteY102" fmla="*/ 607695 h 1314450"/>
                <a:gd name="connsiteX103" fmla="*/ 178117 w 390525"/>
                <a:gd name="connsiteY103" fmla="*/ 897255 h 1314450"/>
                <a:gd name="connsiteX104" fmla="*/ 198120 w 390525"/>
                <a:gd name="connsiteY104" fmla="*/ 871538 h 1314450"/>
                <a:gd name="connsiteX105" fmla="*/ 218123 w 390525"/>
                <a:gd name="connsiteY105" fmla="*/ 897255 h 1314450"/>
                <a:gd name="connsiteX106" fmla="*/ 218123 w 390525"/>
                <a:gd name="connsiteY106" fmla="*/ 913448 h 1314450"/>
                <a:gd name="connsiteX107" fmla="*/ 218123 w 390525"/>
                <a:gd name="connsiteY107" fmla="*/ 931545 h 1314450"/>
                <a:gd name="connsiteX108" fmla="*/ 197167 w 390525"/>
                <a:gd name="connsiteY108" fmla="*/ 955358 h 1314450"/>
                <a:gd name="connsiteX109" fmla="*/ 177165 w 390525"/>
                <a:gd name="connsiteY109" fmla="*/ 931545 h 1314450"/>
                <a:gd name="connsiteX110" fmla="*/ 178117 w 390525"/>
                <a:gd name="connsiteY110" fmla="*/ 897255 h 1314450"/>
                <a:gd name="connsiteX111" fmla="*/ 142875 w 390525"/>
                <a:gd name="connsiteY111" fmla="*/ 1220152 h 1314450"/>
                <a:gd name="connsiteX112" fmla="*/ 102870 w 390525"/>
                <a:gd name="connsiteY112" fmla="*/ 1220152 h 1314450"/>
                <a:gd name="connsiteX113" fmla="*/ 102870 w 390525"/>
                <a:gd name="connsiteY113" fmla="*/ 1142048 h 1314450"/>
                <a:gd name="connsiteX114" fmla="*/ 142875 w 390525"/>
                <a:gd name="connsiteY114" fmla="*/ 1142048 h 1314450"/>
                <a:gd name="connsiteX115" fmla="*/ 142875 w 390525"/>
                <a:gd name="connsiteY115" fmla="*/ 1220152 h 1314450"/>
                <a:gd name="connsiteX116" fmla="*/ 102870 w 390525"/>
                <a:gd name="connsiteY116" fmla="*/ 818198 h 1314450"/>
                <a:gd name="connsiteX117" fmla="*/ 102870 w 390525"/>
                <a:gd name="connsiteY117" fmla="*/ 741045 h 1314450"/>
                <a:gd name="connsiteX118" fmla="*/ 142875 w 390525"/>
                <a:gd name="connsiteY118" fmla="*/ 741045 h 1314450"/>
                <a:gd name="connsiteX119" fmla="*/ 142875 w 390525"/>
                <a:gd name="connsiteY119" fmla="*/ 818198 h 1314450"/>
                <a:gd name="connsiteX120" fmla="*/ 102870 w 390525"/>
                <a:gd name="connsiteY120" fmla="*/ 818198 h 1314450"/>
                <a:gd name="connsiteX121" fmla="*/ 143828 w 390525"/>
                <a:gd name="connsiteY121" fmla="*/ 1075373 h 1314450"/>
                <a:gd name="connsiteX122" fmla="*/ 129540 w 390525"/>
                <a:gd name="connsiteY122" fmla="*/ 1086802 h 1314450"/>
                <a:gd name="connsiteX123" fmla="*/ 103823 w 390525"/>
                <a:gd name="connsiteY123" fmla="*/ 1087755 h 1314450"/>
                <a:gd name="connsiteX124" fmla="*/ 103823 w 390525"/>
                <a:gd name="connsiteY124" fmla="*/ 1009650 h 1314450"/>
                <a:gd name="connsiteX125" fmla="*/ 144780 w 390525"/>
                <a:gd name="connsiteY125" fmla="*/ 1009650 h 1314450"/>
                <a:gd name="connsiteX126" fmla="*/ 143828 w 390525"/>
                <a:gd name="connsiteY126" fmla="*/ 1075373 h 1314450"/>
                <a:gd name="connsiteX127" fmla="*/ 144780 w 390525"/>
                <a:gd name="connsiteY127" fmla="*/ 889635 h 1314450"/>
                <a:gd name="connsiteX128" fmla="*/ 144780 w 390525"/>
                <a:gd name="connsiteY128" fmla="*/ 922020 h 1314450"/>
                <a:gd name="connsiteX129" fmla="*/ 103823 w 390525"/>
                <a:gd name="connsiteY129" fmla="*/ 952500 h 1314450"/>
                <a:gd name="connsiteX130" fmla="*/ 103823 w 390525"/>
                <a:gd name="connsiteY130" fmla="*/ 872490 h 1314450"/>
                <a:gd name="connsiteX131" fmla="*/ 127635 w 390525"/>
                <a:gd name="connsiteY131" fmla="*/ 872490 h 1314450"/>
                <a:gd name="connsiteX132" fmla="*/ 144780 w 390525"/>
                <a:gd name="connsiteY132" fmla="*/ 889635 h 1314450"/>
                <a:gd name="connsiteX133" fmla="*/ 143828 w 390525"/>
                <a:gd name="connsiteY133" fmla="*/ 678180 h 1314450"/>
                <a:gd name="connsiteX134" fmla="*/ 141923 w 390525"/>
                <a:gd name="connsiteY134" fmla="*/ 683895 h 1314450"/>
                <a:gd name="connsiteX135" fmla="*/ 102870 w 390525"/>
                <a:gd name="connsiteY135" fmla="*/ 683895 h 1314450"/>
                <a:gd name="connsiteX136" fmla="*/ 102870 w 390525"/>
                <a:gd name="connsiteY136" fmla="*/ 607695 h 1314450"/>
                <a:gd name="connsiteX137" fmla="*/ 114300 w 390525"/>
                <a:gd name="connsiteY137" fmla="*/ 605790 h 1314450"/>
                <a:gd name="connsiteX138" fmla="*/ 144780 w 390525"/>
                <a:gd name="connsiteY138" fmla="*/ 634365 h 1314450"/>
                <a:gd name="connsiteX139" fmla="*/ 143828 w 390525"/>
                <a:gd name="connsiteY139" fmla="*/ 678180 h 1314450"/>
                <a:gd name="connsiteX140" fmla="*/ 142875 w 390525"/>
                <a:gd name="connsiteY140" fmla="*/ 419100 h 1314450"/>
                <a:gd name="connsiteX141" fmla="*/ 103823 w 390525"/>
                <a:gd name="connsiteY141" fmla="*/ 419100 h 1314450"/>
                <a:gd name="connsiteX142" fmla="*/ 103823 w 390525"/>
                <a:gd name="connsiteY142" fmla="*/ 341948 h 1314450"/>
                <a:gd name="connsiteX143" fmla="*/ 142875 w 390525"/>
                <a:gd name="connsiteY143" fmla="*/ 341948 h 1314450"/>
                <a:gd name="connsiteX144" fmla="*/ 142875 w 390525"/>
                <a:gd name="connsiteY144" fmla="*/ 419100 h 1314450"/>
                <a:gd name="connsiteX145" fmla="*/ 103823 w 390525"/>
                <a:gd name="connsiteY145" fmla="*/ 168592 h 1314450"/>
                <a:gd name="connsiteX146" fmla="*/ 142875 w 390525"/>
                <a:gd name="connsiteY146" fmla="*/ 168592 h 1314450"/>
                <a:gd name="connsiteX147" fmla="*/ 142875 w 390525"/>
                <a:gd name="connsiteY147" fmla="*/ 245745 h 1314450"/>
                <a:gd name="connsiteX148" fmla="*/ 103823 w 390525"/>
                <a:gd name="connsiteY148" fmla="*/ 245745 h 1314450"/>
                <a:gd name="connsiteX149" fmla="*/ 103823 w 390525"/>
                <a:gd name="connsiteY149" fmla="*/ 168592 h 1314450"/>
                <a:gd name="connsiteX150" fmla="*/ 102870 w 390525"/>
                <a:gd name="connsiteY150" fmla="*/ 475298 h 1314450"/>
                <a:gd name="connsiteX151" fmla="*/ 142875 w 390525"/>
                <a:gd name="connsiteY151" fmla="*/ 475298 h 1314450"/>
                <a:gd name="connsiteX152" fmla="*/ 142875 w 390525"/>
                <a:gd name="connsiteY152" fmla="*/ 551498 h 1314450"/>
                <a:gd name="connsiteX153" fmla="*/ 102870 w 390525"/>
                <a:gd name="connsiteY153" fmla="*/ 551498 h 1314450"/>
                <a:gd name="connsiteX154" fmla="*/ 102870 w 390525"/>
                <a:gd name="connsiteY154" fmla="*/ 475298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90525" h="131445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E2A8CBE-F507-453C-A515-8C034CACAF42}"/>
                </a:ext>
              </a:extLst>
            </p:cNvPr>
            <p:cNvSpPr/>
            <p:nvPr/>
          </p:nvSpPr>
          <p:spPr>
            <a:xfrm>
              <a:off x="2205685" y="5269024"/>
              <a:ext cx="228440" cy="480511"/>
            </a:xfrm>
            <a:custGeom>
              <a:avLst/>
              <a:gdLst>
                <a:gd name="connsiteX0" fmla="*/ 238 w 276225"/>
                <a:gd name="connsiteY0" fmla="*/ 583883 h 581025"/>
                <a:gd name="connsiteX1" fmla="*/ 284083 w 276225"/>
                <a:gd name="connsiteY1" fmla="*/ 583883 h 581025"/>
                <a:gd name="connsiteX2" fmla="*/ 283131 w 276225"/>
                <a:gd name="connsiteY2" fmla="*/ 571500 h 581025"/>
                <a:gd name="connsiteX3" fmla="*/ 283131 w 276225"/>
                <a:gd name="connsiteY3" fmla="*/ 27622 h 581025"/>
                <a:gd name="connsiteX4" fmla="*/ 283131 w 276225"/>
                <a:gd name="connsiteY4" fmla="*/ 0 h 581025"/>
                <a:gd name="connsiteX5" fmla="*/ 238 w 276225"/>
                <a:gd name="connsiteY5" fmla="*/ 0 h 581025"/>
                <a:gd name="connsiteX6" fmla="*/ 238 w 276225"/>
                <a:gd name="connsiteY6" fmla="*/ 30480 h 581025"/>
                <a:gd name="connsiteX7" fmla="*/ 1191 w 276225"/>
                <a:gd name="connsiteY7" fmla="*/ 572453 h 581025"/>
                <a:gd name="connsiteX8" fmla="*/ 238 w 276225"/>
                <a:gd name="connsiteY8" fmla="*/ 583883 h 581025"/>
                <a:gd name="connsiteX9" fmla="*/ 190738 w 276225"/>
                <a:gd name="connsiteY9" fmla="*/ 435293 h 581025"/>
                <a:gd name="connsiteX10" fmla="*/ 150733 w 276225"/>
                <a:gd name="connsiteY10" fmla="*/ 435293 h 581025"/>
                <a:gd name="connsiteX11" fmla="*/ 151685 w 276225"/>
                <a:gd name="connsiteY11" fmla="*/ 375285 h 581025"/>
                <a:gd name="connsiteX12" fmla="*/ 175498 w 276225"/>
                <a:gd name="connsiteY12" fmla="*/ 366713 h 581025"/>
                <a:gd name="connsiteX13" fmla="*/ 190738 w 276225"/>
                <a:gd name="connsiteY13" fmla="*/ 380047 h 581025"/>
                <a:gd name="connsiteX14" fmla="*/ 190738 w 276225"/>
                <a:gd name="connsiteY14" fmla="*/ 435293 h 581025"/>
                <a:gd name="connsiteX15" fmla="*/ 257413 w 276225"/>
                <a:gd name="connsiteY15" fmla="*/ 437197 h 581025"/>
                <a:gd name="connsiteX16" fmla="*/ 220266 w 276225"/>
                <a:gd name="connsiteY16" fmla="*/ 433388 h 581025"/>
                <a:gd name="connsiteX17" fmla="*/ 218360 w 276225"/>
                <a:gd name="connsiteY17" fmla="*/ 373380 h 581025"/>
                <a:gd name="connsiteX18" fmla="*/ 257413 w 276225"/>
                <a:gd name="connsiteY18" fmla="*/ 363855 h 581025"/>
                <a:gd name="connsiteX19" fmla="*/ 257413 w 276225"/>
                <a:gd name="connsiteY19" fmla="*/ 437197 h 581025"/>
                <a:gd name="connsiteX20" fmla="*/ 215503 w 276225"/>
                <a:gd name="connsiteY20" fmla="*/ 73343 h 581025"/>
                <a:gd name="connsiteX21" fmla="*/ 256460 w 276225"/>
                <a:gd name="connsiteY21" fmla="*/ 73343 h 581025"/>
                <a:gd name="connsiteX22" fmla="*/ 256460 w 276225"/>
                <a:gd name="connsiteY22" fmla="*/ 140970 h 581025"/>
                <a:gd name="connsiteX23" fmla="*/ 232648 w 276225"/>
                <a:gd name="connsiteY23" fmla="*/ 141922 h 581025"/>
                <a:gd name="connsiteX24" fmla="*/ 215503 w 276225"/>
                <a:gd name="connsiteY24" fmla="*/ 124778 h 581025"/>
                <a:gd name="connsiteX25" fmla="*/ 215503 w 276225"/>
                <a:gd name="connsiteY25" fmla="*/ 73343 h 581025"/>
                <a:gd name="connsiteX26" fmla="*/ 215503 w 276225"/>
                <a:gd name="connsiteY26" fmla="*/ 211455 h 581025"/>
                <a:gd name="connsiteX27" fmla="*/ 215503 w 276225"/>
                <a:gd name="connsiteY27" fmla="*/ 168593 h 581025"/>
                <a:gd name="connsiteX28" fmla="*/ 258366 w 276225"/>
                <a:gd name="connsiteY28" fmla="*/ 168593 h 581025"/>
                <a:gd name="connsiteX29" fmla="*/ 258366 w 276225"/>
                <a:gd name="connsiteY29" fmla="*/ 212408 h 581025"/>
                <a:gd name="connsiteX30" fmla="*/ 237410 w 276225"/>
                <a:gd name="connsiteY30" fmla="*/ 238125 h 581025"/>
                <a:gd name="connsiteX31" fmla="*/ 215503 w 276225"/>
                <a:gd name="connsiteY31" fmla="*/ 211455 h 581025"/>
                <a:gd name="connsiteX32" fmla="*/ 215503 w 276225"/>
                <a:gd name="connsiteY32" fmla="*/ 293370 h 581025"/>
                <a:gd name="connsiteX33" fmla="*/ 256460 w 276225"/>
                <a:gd name="connsiteY33" fmla="*/ 264795 h 581025"/>
                <a:gd name="connsiteX34" fmla="*/ 256460 w 276225"/>
                <a:gd name="connsiteY34" fmla="*/ 342900 h 581025"/>
                <a:gd name="connsiteX35" fmla="*/ 229791 w 276225"/>
                <a:gd name="connsiteY35" fmla="*/ 341947 h 581025"/>
                <a:gd name="connsiteX36" fmla="*/ 215503 w 276225"/>
                <a:gd name="connsiteY36" fmla="*/ 327660 h 581025"/>
                <a:gd name="connsiteX37" fmla="*/ 215503 w 276225"/>
                <a:gd name="connsiteY37" fmla="*/ 293370 h 581025"/>
                <a:gd name="connsiteX38" fmla="*/ 149781 w 276225"/>
                <a:gd name="connsiteY38" fmla="*/ 214313 h 581025"/>
                <a:gd name="connsiteX39" fmla="*/ 149781 w 276225"/>
                <a:gd name="connsiteY39" fmla="*/ 168593 h 581025"/>
                <a:gd name="connsiteX40" fmla="*/ 190738 w 276225"/>
                <a:gd name="connsiteY40" fmla="*/ 168593 h 581025"/>
                <a:gd name="connsiteX41" fmla="*/ 190738 w 276225"/>
                <a:gd name="connsiteY41" fmla="*/ 214313 h 581025"/>
                <a:gd name="connsiteX42" fmla="*/ 170735 w 276225"/>
                <a:gd name="connsiteY42" fmla="*/ 238125 h 581025"/>
                <a:gd name="connsiteX43" fmla="*/ 149781 w 276225"/>
                <a:gd name="connsiteY43" fmla="*/ 214313 h 581025"/>
                <a:gd name="connsiteX44" fmla="*/ 92631 w 276225"/>
                <a:gd name="connsiteY44" fmla="*/ 73343 h 581025"/>
                <a:gd name="connsiteX45" fmla="*/ 134541 w 276225"/>
                <a:gd name="connsiteY45" fmla="*/ 73343 h 581025"/>
                <a:gd name="connsiteX46" fmla="*/ 134541 w 276225"/>
                <a:gd name="connsiteY46" fmla="*/ 128588 h 581025"/>
                <a:gd name="connsiteX47" fmla="*/ 113585 w 276225"/>
                <a:gd name="connsiteY47" fmla="*/ 141922 h 581025"/>
                <a:gd name="connsiteX48" fmla="*/ 92631 w 276225"/>
                <a:gd name="connsiteY48" fmla="*/ 129540 h 581025"/>
                <a:gd name="connsiteX49" fmla="*/ 92631 w 276225"/>
                <a:gd name="connsiteY49" fmla="*/ 73343 h 581025"/>
                <a:gd name="connsiteX50" fmla="*/ 134541 w 276225"/>
                <a:gd name="connsiteY50" fmla="*/ 170497 h 581025"/>
                <a:gd name="connsiteX51" fmla="*/ 134541 w 276225"/>
                <a:gd name="connsiteY51" fmla="*/ 223838 h 581025"/>
                <a:gd name="connsiteX52" fmla="*/ 113585 w 276225"/>
                <a:gd name="connsiteY52" fmla="*/ 237172 h 581025"/>
                <a:gd name="connsiteX53" fmla="*/ 92631 w 276225"/>
                <a:gd name="connsiteY53" fmla="*/ 223838 h 581025"/>
                <a:gd name="connsiteX54" fmla="*/ 92631 w 276225"/>
                <a:gd name="connsiteY54" fmla="*/ 199072 h 581025"/>
                <a:gd name="connsiteX55" fmla="*/ 134541 w 276225"/>
                <a:gd name="connsiteY55" fmla="*/ 170497 h 581025"/>
                <a:gd name="connsiteX56" fmla="*/ 91678 w 276225"/>
                <a:gd name="connsiteY56" fmla="*/ 281940 h 581025"/>
                <a:gd name="connsiteX57" fmla="*/ 112633 w 276225"/>
                <a:gd name="connsiteY57" fmla="*/ 260033 h 581025"/>
                <a:gd name="connsiteX58" fmla="*/ 134541 w 276225"/>
                <a:gd name="connsiteY58" fmla="*/ 281940 h 581025"/>
                <a:gd name="connsiteX59" fmla="*/ 134541 w 276225"/>
                <a:gd name="connsiteY59" fmla="*/ 302895 h 581025"/>
                <a:gd name="connsiteX60" fmla="*/ 134541 w 276225"/>
                <a:gd name="connsiteY60" fmla="*/ 319088 h 581025"/>
                <a:gd name="connsiteX61" fmla="*/ 114538 w 276225"/>
                <a:gd name="connsiteY61" fmla="*/ 342900 h 581025"/>
                <a:gd name="connsiteX62" fmla="*/ 92631 w 276225"/>
                <a:gd name="connsiteY62" fmla="*/ 318135 h 581025"/>
                <a:gd name="connsiteX63" fmla="*/ 91678 w 276225"/>
                <a:gd name="connsiteY63" fmla="*/ 281940 h 581025"/>
                <a:gd name="connsiteX64" fmla="*/ 38338 w 276225"/>
                <a:gd name="connsiteY64" fmla="*/ 73343 h 581025"/>
                <a:gd name="connsiteX65" fmla="*/ 65960 w 276225"/>
                <a:gd name="connsiteY65" fmla="*/ 73343 h 581025"/>
                <a:gd name="connsiteX66" fmla="*/ 65960 w 276225"/>
                <a:gd name="connsiteY66" fmla="*/ 140970 h 581025"/>
                <a:gd name="connsiteX67" fmla="*/ 38338 w 276225"/>
                <a:gd name="connsiteY67" fmla="*/ 140970 h 581025"/>
                <a:gd name="connsiteX68" fmla="*/ 38338 w 276225"/>
                <a:gd name="connsiteY68" fmla="*/ 73343 h 581025"/>
                <a:gd name="connsiteX69" fmla="*/ 35481 w 276225"/>
                <a:gd name="connsiteY69" fmla="*/ 277178 h 581025"/>
                <a:gd name="connsiteX70" fmla="*/ 51673 w 276225"/>
                <a:gd name="connsiteY70" fmla="*/ 260985 h 581025"/>
                <a:gd name="connsiteX71" fmla="*/ 67866 w 276225"/>
                <a:gd name="connsiteY71" fmla="*/ 277178 h 581025"/>
                <a:gd name="connsiteX72" fmla="*/ 67866 w 276225"/>
                <a:gd name="connsiteY72" fmla="*/ 301943 h 581025"/>
                <a:gd name="connsiteX73" fmla="*/ 67866 w 276225"/>
                <a:gd name="connsiteY73" fmla="*/ 326708 h 581025"/>
                <a:gd name="connsiteX74" fmla="*/ 50721 w 276225"/>
                <a:gd name="connsiteY74" fmla="*/ 340995 h 581025"/>
                <a:gd name="connsiteX75" fmla="*/ 36433 w 276225"/>
                <a:gd name="connsiteY75" fmla="*/ 326708 h 581025"/>
                <a:gd name="connsiteX76" fmla="*/ 35481 w 276225"/>
                <a:gd name="connsiteY76" fmla="*/ 277178 h 581025"/>
                <a:gd name="connsiteX77" fmla="*/ 36433 w 276225"/>
                <a:gd name="connsiteY77" fmla="*/ 379095 h 581025"/>
                <a:gd name="connsiteX78" fmla="*/ 52626 w 276225"/>
                <a:gd name="connsiteY78" fmla="*/ 367665 h 581025"/>
                <a:gd name="connsiteX79" fmla="*/ 65960 w 276225"/>
                <a:gd name="connsiteY79" fmla="*/ 379095 h 581025"/>
                <a:gd name="connsiteX80" fmla="*/ 66913 w 276225"/>
                <a:gd name="connsiteY80" fmla="*/ 435293 h 581025"/>
                <a:gd name="connsiteX81" fmla="*/ 35481 w 276225"/>
                <a:gd name="connsiteY81" fmla="*/ 435293 h 581025"/>
                <a:gd name="connsiteX82" fmla="*/ 36433 w 276225"/>
                <a:gd name="connsiteY82" fmla="*/ 37909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6225" h="581025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A24A15E8-A72C-4C85-823D-990AC879F6E4}"/>
                </a:ext>
              </a:extLst>
            </p:cNvPr>
            <p:cNvSpPr/>
            <p:nvPr/>
          </p:nvSpPr>
          <p:spPr>
            <a:xfrm>
              <a:off x="4305191" y="5032707"/>
              <a:ext cx="275703" cy="716828"/>
            </a:xfrm>
            <a:custGeom>
              <a:avLst/>
              <a:gdLst>
                <a:gd name="connsiteX0" fmla="*/ 341947 w 333375"/>
                <a:gd name="connsiteY0" fmla="*/ 873443 h 866775"/>
                <a:gd name="connsiteX1" fmla="*/ 341947 w 333375"/>
                <a:gd name="connsiteY1" fmla="*/ 143828 h 866775"/>
                <a:gd name="connsiteX2" fmla="*/ 332422 w 333375"/>
                <a:gd name="connsiteY2" fmla="*/ 141922 h 866775"/>
                <a:gd name="connsiteX3" fmla="*/ 242888 w 333375"/>
                <a:gd name="connsiteY3" fmla="*/ 141922 h 866775"/>
                <a:gd name="connsiteX4" fmla="*/ 189548 w 333375"/>
                <a:gd name="connsiteY4" fmla="*/ 89535 h 866775"/>
                <a:gd name="connsiteX5" fmla="*/ 189548 w 333375"/>
                <a:gd name="connsiteY5" fmla="*/ 0 h 866775"/>
                <a:gd name="connsiteX6" fmla="*/ 152400 w 333375"/>
                <a:gd name="connsiteY6" fmla="*/ 0 h 866775"/>
                <a:gd name="connsiteX7" fmla="*/ 152400 w 333375"/>
                <a:gd name="connsiteY7" fmla="*/ 141922 h 866775"/>
                <a:gd name="connsiteX8" fmla="*/ 0 w 333375"/>
                <a:gd name="connsiteY8" fmla="*/ 141922 h 866775"/>
                <a:gd name="connsiteX9" fmla="*/ 0 w 333375"/>
                <a:gd name="connsiteY9" fmla="*/ 874395 h 866775"/>
                <a:gd name="connsiteX10" fmla="*/ 341947 w 333375"/>
                <a:gd name="connsiteY10" fmla="*/ 874395 h 866775"/>
                <a:gd name="connsiteX11" fmla="*/ 286703 w 333375"/>
                <a:gd name="connsiteY11" fmla="*/ 693420 h 866775"/>
                <a:gd name="connsiteX12" fmla="*/ 246698 w 333375"/>
                <a:gd name="connsiteY12" fmla="*/ 693420 h 866775"/>
                <a:gd name="connsiteX13" fmla="*/ 247650 w 333375"/>
                <a:gd name="connsiteY13" fmla="*/ 584835 h 866775"/>
                <a:gd name="connsiteX14" fmla="*/ 270510 w 333375"/>
                <a:gd name="connsiteY14" fmla="*/ 576263 h 866775"/>
                <a:gd name="connsiteX15" fmla="*/ 285750 w 333375"/>
                <a:gd name="connsiteY15" fmla="*/ 588645 h 866775"/>
                <a:gd name="connsiteX16" fmla="*/ 286703 w 333375"/>
                <a:gd name="connsiteY16" fmla="*/ 693420 h 866775"/>
                <a:gd name="connsiteX17" fmla="*/ 247650 w 333375"/>
                <a:gd name="connsiteY17" fmla="*/ 529590 h 866775"/>
                <a:gd name="connsiteX18" fmla="*/ 247650 w 333375"/>
                <a:gd name="connsiteY18" fmla="*/ 415290 h 866775"/>
                <a:gd name="connsiteX19" fmla="*/ 285750 w 333375"/>
                <a:gd name="connsiteY19" fmla="*/ 415290 h 866775"/>
                <a:gd name="connsiteX20" fmla="*/ 285750 w 333375"/>
                <a:gd name="connsiteY20" fmla="*/ 529590 h 866775"/>
                <a:gd name="connsiteX21" fmla="*/ 247650 w 333375"/>
                <a:gd name="connsiteY21" fmla="*/ 529590 h 866775"/>
                <a:gd name="connsiteX22" fmla="*/ 247650 w 333375"/>
                <a:gd name="connsiteY22" fmla="*/ 261938 h 866775"/>
                <a:gd name="connsiteX23" fmla="*/ 269558 w 333375"/>
                <a:gd name="connsiteY23" fmla="*/ 251460 h 866775"/>
                <a:gd name="connsiteX24" fmla="*/ 286703 w 333375"/>
                <a:gd name="connsiteY24" fmla="*/ 264795 h 866775"/>
                <a:gd name="connsiteX25" fmla="*/ 287655 w 333375"/>
                <a:gd name="connsiteY25" fmla="*/ 369570 h 866775"/>
                <a:gd name="connsiteX26" fmla="*/ 247650 w 333375"/>
                <a:gd name="connsiteY26" fmla="*/ 369570 h 866775"/>
                <a:gd name="connsiteX27" fmla="*/ 247650 w 333375"/>
                <a:gd name="connsiteY27" fmla="*/ 261938 h 866775"/>
                <a:gd name="connsiteX28" fmla="*/ 221933 w 333375"/>
                <a:gd name="connsiteY28" fmla="*/ 693420 h 866775"/>
                <a:gd name="connsiteX29" fmla="*/ 180023 w 333375"/>
                <a:gd name="connsiteY29" fmla="*/ 693420 h 866775"/>
                <a:gd name="connsiteX30" fmla="*/ 180975 w 333375"/>
                <a:gd name="connsiteY30" fmla="*/ 584835 h 866775"/>
                <a:gd name="connsiteX31" fmla="*/ 206692 w 333375"/>
                <a:gd name="connsiteY31" fmla="*/ 576263 h 866775"/>
                <a:gd name="connsiteX32" fmla="*/ 221933 w 333375"/>
                <a:gd name="connsiteY32" fmla="*/ 589597 h 866775"/>
                <a:gd name="connsiteX33" fmla="*/ 221933 w 333375"/>
                <a:gd name="connsiteY33" fmla="*/ 693420 h 866775"/>
                <a:gd name="connsiteX34" fmla="*/ 180023 w 333375"/>
                <a:gd name="connsiteY34" fmla="*/ 260032 h 866775"/>
                <a:gd name="connsiteX35" fmla="*/ 204788 w 333375"/>
                <a:gd name="connsiteY35" fmla="*/ 250507 h 866775"/>
                <a:gd name="connsiteX36" fmla="*/ 220027 w 333375"/>
                <a:gd name="connsiteY36" fmla="*/ 262890 h 866775"/>
                <a:gd name="connsiteX37" fmla="*/ 220980 w 333375"/>
                <a:gd name="connsiteY37" fmla="*/ 367665 h 866775"/>
                <a:gd name="connsiteX38" fmla="*/ 179070 w 333375"/>
                <a:gd name="connsiteY38" fmla="*/ 367665 h 866775"/>
                <a:gd name="connsiteX39" fmla="*/ 180023 w 333375"/>
                <a:gd name="connsiteY39" fmla="*/ 260032 h 866775"/>
                <a:gd name="connsiteX40" fmla="*/ 111442 w 333375"/>
                <a:gd name="connsiteY40" fmla="*/ 416243 h 866775"/>
                <a:gd name="connsiteX41" fmla="*/ 153352 w 333375"/>
                <a:gd name="connsiteY41" fmla="*/ 416243 h 866775"/>
                <a:gd name="connsiteX42" fmla="*/ 153352 w 333375"/>
                <a:gd name="connsiteY42" fmla="*/ 529590 h 866775"/>
                <a:gd name="connsiteX43" fmla="*/ 133350 w 333375"/>
                <a:gd name="connsiteY43" fmla="*/ 531495 h 866775"/>
                <a:gd name="connsiteX44" fmla="*/ 110490 w 333375"/>
                <a:gd name="connsiteY44" fmla="*/ 510540 h 866775"/>
                <a:gd name="connsiteX45" fmla="*/ 111442 w 333375"/>
                <a:gd name="connsiteY45" fmla="*/ 416243 h 866775"/>
                <a:gd name="connsiteX46" fmla="*/ 47625 w 333375"/>
                <a:gd name="connsiteY46" fmla="*/ 252413 h 866775"/>
                <a:gd name="connsiteX47" fmla="*/ 88583 w 333375"/>
                <a:gd name="connsiteY47" fmla="*/ 284797 h 866775"/>
                <a:gd name="connsiteX48" fmla="*/ 88583 w 333375"/>
                <a:gd name="connsiteY48" fmla="*/ 334328 h 866775"/>
                <a:gd name="connsiteX49" fmla="*/ 47625 w 333375"/>
                <a:gd name="connsiteY49" fmla="*/ 367665 h 866775"/>
                <a:gd name="connsiteX50" fmla="*/ 47625 w 333375"/>
                <a:gd name="connsiteY50" fmla="*/ 252413 h 866775"/>
                <a:gd name="connsiteX51" fmla="*/ 47625 w 333375"/>
                <a:gd name="connsiteY51" fmla="*/ 415290 h 866775"/>
                <a:gd name="connsiteX52" fmla="*/ 88583 w 333375"/>
                <a:gd name="connsiteY52" fmla="*/ 415290 h 866775"/>
                <a:gd name="connsiteX53" fmla="*/ 87630 w 333375"/>
                <a:gd name="connsiteY53" fmla="*/ 519113 h 866775"/>
                <a:gd name="connsiteX54" fmla="*/ 74295 w 333375"/>
                <a:gd name="connsiteY54" fmla="*/ 529590 h 866775"/>
                <a:gd name="connsiteX55" fmla="*/ 46673 w 333375"/>
                <a:gd name="connsiteY55" fmla="*/ 530543 h 866775"/>
                <a:gd name="connsiteX56" fmla="*/ 47625 w 333375"/>
                <a:gd name="connsiteY56" fmla="*/ 415290 h 866775"/>
                <a:gd name="connsiteX57" fmla="*/ 46673 w 333375"/>
                <a:gd name="connsiteY57" fmla="*/ 579120 h 866775"/>
                <a:gd name="connsiteX58" fmla="*/ 88583 w 333375"/>
                <a:gd name="connsiteY58" fmla="*/ 606743 h 866775"/>
                <a:gd name="connsiteX59" fmla="*/ 88583 w 333375"/>
                <a:gd name="connsiteY59" fmla="*/ 661988 h 866775"/>
                <a:gd name="connsiteX60" fmla="*/ 46673 w 333375"/>
                <a:gd name="connsiteY60" fmla="*/ 692468 h 866775"/>
                <a:gd name="connsiteX61" fmla="*/ 46673 w 333375"/>
                <a:gd name="connsiteY61" fmla="*/ 57912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3375" h="866775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FB42C44F-3680-4BDB-B696-18A6BD21C703}"/>
                </a:ext>
              </a:extLst>
            </p:cNvPr>
            <p:cNvSpPr/>
            <p:nvPr/>
          </p:nvSpPr>
          <p:spPr>
            <a:xfrm>
              <a:off x="1058497" y="4583054"/>
              <a:ext cx="1121561" cy="116648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AC29A522-3DDF-476A-BFF9-8237DBDB5F77}"/>
                </a:ext>
              </a:extLst>
            </p:cNvPr>
            <p:cNvSpPr/>
            <p:nvPr/>
          </p:nvSpPr>
          <p:spPr>
            <a:xfrm>
              <a:off x="4622687" y="4855631"/>
              <a:ext cx="345495" cy="888416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71C906C2-3B8D-44C2-8A95-82B5E6AB060E}"/>
              </a:ext>
            </a:extLst>
          </p:cNvPr>
          <p:cNvGrpSpPr/>
          <p:nvPr/>
        </p:nvGrpSpPr>
        <p:grpSpPr>
          <a:xfrm>
            <a:off x="637444" y="1930696"/>
            <a:ext cx="1632017" cy="1205103"/>
            <a:chOff x="8722119" y="2714883"/>
            <a:chExt cx="1253819" cy="925836"/>
          </a:xfrm>
          <a:solidFill>
            <a:schemeClr val="accent3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70852B6-CDBF-4CD1-BF5A-A860451A70A0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8F05E9C-92FB-4294-A2EB-71BC24E15FDA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Graphic 1">
            <a:extLst>
              <a:ext uri="{FF2B5EF4-FFF2-40B4-BE49-F238E27FC236}">
                <a16:creationId xmlns:a16="http://schemas.microsoft.com/office/drawing/2014/main" xmlns="" id="{8BBF3C0C-48B6-4E25-9887-46F52EA43CBA}"/>
              </a:ext>
            </a:extLst>
          </p:cNvPr>
          <p:cNvSpPr/>
          <p:nvPr/>
        </p:nvSpPr>
        <p:spPr>
          <a:xfrm>
            <a:off x="4840223" y="1680399"/>
            <a:ext cx="665403" cy="1610911"/>
          </a:xfrm>
          <a:custGeom>
            <a:avLst/>
            <a:gdLst>
              <a:gd name="connsiteX0" fmla="*/ 215009 w 1851386"/>
              <a:gd name="connsiteY0" fmla="*/ 3415097 h 4482121"/>
              <a:gd name="connsiteX1" fmla="*/ 216079 w 1851386"/>
              <a:gd name="connsiteY1" fmla="*/ 3310750 h 4482121"/>
              <a:gd name="connsiteX2" fmla="*/ 233738 w 1851386"/>
              <a:gd name="connsiteY2" fmla="*/ 3288810 h 4482121"/>
              <a:gd name="connsiteX3" fmla="*/ 251931 w 1851386"/>
              <a:gd name="connsiteY3" fmla="*/ 3263125 h 4482121"/>
              <a:gd name="connsiteX4" fmla="*/ 243905 w 1851386"/>
              <a:gd name="connsiteY4" fmla="*/ 2856438 h 4482121"/>
              <a:gd name="connsiteX5" fmla="*/ 208587 w 1851386"/>
              <a:gd name="connsiteY5" fmla="*/ 2406408 h 4482121"/>
              <a:gd name="connsiteX6" fmla="*/ 121899 w 1851386"/>
              <a:gd name="connsiteY6" fmla="*/ 1857916 h 4482121"/>
              <a:gd name="connsiteX7" fmla="*/ 26113 w 1851386"/>
              <a:gd name="connsiteY7" fmla="*/ 1338320 h 4482121"/>
              <a:gd name="connsiteX8" fmla="*/ 2568 w 1851386"/>
              <a:gd name="connsiteY8" fmla="*/ 898456 h 4482121"/>
              <a:gd name="connsiteX9" fmla="*/ 68922 w 1851386"/>
              <a:gd name="connsiteY9" fmla="*/ 630364 h 4482121"/>
              <a:gd name="connsiteX10" fmla="*/ 204841 w 1851386"/>
              <a:gd name="connsiteY10" fmla="*/ 479462 h 4482121"/>
              <a:gd name="connsiteX11" fmla="*/ 578351 w 1851386"/>
              <a:gd name="connsiteY11" fmla="*/ 348359 h 4482121"/>
              <a:gd name="connsiteX12" fmla="*/ 759219 w 1851386"/>
              <a:gd name="connsiteY12" fmla="*/ 338192 h 4482121"/>
              <a:gd name="connsiteX13" fmla="*/ 866242 w 1851386"/>
              <a:gd name="connsiteY13" fmla="*/ 327490 h 4482121"/>
              <a:gd name="connsiteX14" fmla="*/ 941158 w 1851386"/>
              <a:gd name="connsiteY14" fmla="*/ 313042 h 4482121"/>
              <a:gd name="connsiteX15" fmla="*/ 979686 w 1851386"/>
              <a:gd name="connsiteY15" fmla="*/ 343008 h 4482121"/>
              <a:gd name="connsiteX16" fmla="*/ 995205 w 1851386"/>
              <a:gd name="connsiteY16" fmla="*/ 304480 h 4482121"/>
              <a:gd name="connsiteX17" fmla="*/ 995205 w 1851386"/>
              <a:gd name="connsiteY17" fmla="*/ 250968 h 4482121"/>
              <a:gd name="connsiteX18" fmla="*/ 1034268 w 1851386"/>
              <a:gd name="connsiteY18" fmla="*/ 189965 h 4482121"/>
              <a:gd name="connsiteX19" fmla="*/ 1328045 w 1851386"/>
              <a:gd name="connsiteY19" fmla="*/ 94180 h 4482121"/>
              <a:gd name="connsiteX20" fmla="*/ 1818210 w 1851386"/>
              <a:gd name="connsiteY20" fmla="*/ 0 h 4482121"/>
              <a:gd name="connsiteX21" fmla="*/ 1807508 w 1851386"/>
              <a:gd name="connsiteY21" fmla="*/ 84013 h 4482121"/>
              <a:gd name="connsiteX22" fmla="*/ 1803227 w 1851386"/>
              <a:gd name="connsiteY22" fmla="*/ 90434 h 4482121"/>
              <a:gd name="connsiteX23" fmla="*/ 1749715 w 1851386"/>
              <a:gd name="connsiteY23" fmla="*/ 133243 h 4482121"/>
              <a:gd name="connsiteX24" fmla="*/ 1366574 w 1851386"/>
              <a:gd name="connsiteY24" fmla="*/ 203343 h 4482121"/>
              <a:gd name="connsiteX25" fmla="*/ 1265972 w 1851386"/>
              <a:gd name="connsiteY25" fmla="*/ 229029 h 4482121"/>
              <a:gd name="connsiteX26" fmla="*/ 1237611 w 1851386"/>
              <a:gd name="connsiteY26" fmla="*/ 242942 h 4482121"/>
              <a:gd name="connsiteX27" fmla="*/ 1223163 w 1851386"/>
              <a:gd name="connsiteY27" fmla="*/ 273978 h 4482121"/>
              <a:gd name="connsiteX28" fmla="*/ 1250989 w 1851386"/>
              <a:gd name="connsiteY28" fmla="*/ 292172 h 4482121"/>
              <a:gd name="connsiteX29" fmla="*/ 1703160 w 1851386"/>
              <a:gd name="connsiteY29" fmla="*/ 370834 h 4482121"/>
              <a:gd name="connsiteX30" fmla="*/ 1851387 w 1851386"/>
              <a:gd name="connsiteY30" fmla="*/ 401871 h 4482121"/>
              <a:gd name="connsiteX31" fmla="*/ 1809648 w 1851386"/>
              <a:gd name="connsiteY31" fmla="*/ 490164 h 4482121"/>
              <a:gd name="connsiteX32" fmla="*/ 1766839 w 1851386"/>
              <a:gd name="connsiteY32" fmla="*/ 495516 h 4482121"/>
              <a:gd name="connsiteX33" fmla="*/ 1293263 w 1851386"/>
              <a:gd name="connsiteY33" fmla="*/ 399195 h 4482121"/>
              <a:gd name="connsiteX34" fmla="*/ 1250989 w 1851386"/>
              <a:gd name="connsiteY34" fmla="*/ 395449 h 4482121"/>
              <a:gd name="connsiteX35" fmla="*/ 1198013 w 1851386"/>
              <a:gd name="connsiteY35" fmla="*/ 439864 h 4482121"/>
              <a:gd name="connsiteX36" fmla="*/ 1160020 w 1851386"/>
              <a:gd name="connsiteY36" fmla="*/ 491235 h 4482121"/>
              <a:gd name="connsiteX37" fmla="*/ 1185170 w 1851386"/>
              <a:gd name="connsiteY37" fmla="*/ 510499 h 4482121"/>
              <a:gd name="connsiteX38" fmla="*/ 1226909 w 1851386"/>
              <a:gd name="connsiteY38" fmla="*/ 538860 h 4482121"/>
              <a:gd name="connsiteX39" fmla="*/ 1227979 w 1851386"/>
              <a:gd name="connsiteY39" fmla="*/ 574712 h 4482121"/>
              <a:gd name="connsiteX40" fmla="*/ 1269183 w 1851386"/>
              <a:gd name="connsiteY40" fmla="*/ 629294 h 4482121"/>
              <a:gd name="connsiteX41" fmla="*/ 1243497 w 1851386"/>
              <a:gd name="connsiteY41" fmla="*/ 695113 h 4482121"/>
              <a:gd name="connsiteX42" fmla="*/ 1294868 w 1851386"/>
              <a:gd name="connsiteY42" fmla="*/ 710096 h 4482121"/>
              <a:gd name="connsiteX43" fmla="*/ 1645903 w 1851386"/>
              <a:gd name="connsiteY43" fmla="*/ 826216 h 4482121"/>
              <a:gd name="connsiteX44" fmla="*/ 1699950 w 1851386"/>
              <a:gd name="connsiteY44" fmla="*/ 860463 h 4482121"/>
              <a:gd name="connsiteX45" fmla="*/ 1763628 w 1851386"/>
              <a:gd name="connsiteY45" fmla="*/ 980864 h 4482121"/>
              <a:gd name="connsiteX46" fmla="*/ 1764698 w 1851386"/>
              <a:gd name="connsiteY46" fmla="*/ 1106616 h 4482121"/>
              <a:gd name="connsiteX47" fmla="*/ 1773795 w 1851386"/>
              <a:gd name="connsiteY47" fmla="*/ 1174575 h 4482121"/>
              <a:gd name="connsiteX48" fmla="*/ 1774866 w 1851386"/>
              <a:gd name="connsiteY48" fmla="*/ 1200796 h 4482121"/>
              <a:gd name="connsiteX49" fmla="*/ 1764698 w 1851386"/>
              <a:gd name="connsiteY49" fmla="*/ 1287484 h 4482121"/>
              <a:gd name="connsiteX50" fmla="*/ 1765233 w 1851386"/>
              <a:gd name="connsiteY50" fmla="*/ 3229948 h 4482121"/>
              <a:gd name="connsiteX51" fmla="*/ 1782357 w 1851386"/>
              <a:gd name="connsiteY51" fmla="*/ 3353559 h 4482121"/>
              <a:gd name="connsiteX52" fmla="*/ 1771655 w 1851386"/>
              <a:gd name="connsiteY52" fmla="*/ 3431151 h 4482121"/>
              <a:gd name="connsiteX53" fmla="*/ 1767374 w 1851386"/>
              <a:gd name="connsiteY53" fmla="*/ 3533358 h 4482121"/>
              <a:gd name="connsiteX54" fmla="*/ 1767374 w 1851386"/>
              <a:gd name="connsiteY54" fmla="*/ 3670347 h 4482121"/>
              <a:gd name="connsiteX55" fmla="*/ 1779146 w 1851386"/>
              <a:gd name="connsiteY55" fmla="*/ 3700848 h 4482121"/>
              <a:gd name="connsiteX56" fmla="*/ 1790919 w 1851386"/>
              <a:gd name="connsiteY56" fmla="*/ 3736166 h 4482121"/>
              <a:gd name="connsiteX57" fmla="*/ 1782892 w 1851386"/>
              <a:gd name="connsiteY57" fmla="*/ 4112886 h 4482121"/>
              <a:gd name="connsiteX58" fmla="*/ 1783427 w 1851386"/>
              <a:gd name="connsiteY58" fmla="*/ 4278771 h 4482121"/>
              <a:gd name="connsiteX59" fmla="*/ 1705836 w 1851386"/>
              <a:gd name="connsiteY59" fmla="*/ 4403453 h 4482121"/>
              <a:gd name="connsiteX60" fmla="*/ 1428112 w 1851386"/>
              <a:gd name="connsiteY60" fmla="*/ 4465526 h 4482121"/>
              <a:gd name="connsiteX61" fmla="*/ 1064769 w 1851386"/>
              <a:gd name="connsiteY61" fmla="*/ 4482115 h 4482121"/>
              <a:gd name="connsiteX62" fmla="*/ 494873 w 1851386"/>
              <a:gd name="connsiteY62" fmla="*/ 4402383 h 4482121"/>
              <a:gd name="connsiteX63" fmla="*/ 392666 w 1851386"/>
              <a:gd name="connsiteY63" fmla="*/ 4265929 h 4482121"/>
              <a:gd name="connsiteX64" fmla="*/ 392131 w 1851386"/>
              <a:gd name="connsiteY64" fmla="*/ 3733490 h 4482121"/>
              <a:gd name="connsiteX65" fmla="*/ 404974 w 1851386"/>
              <a:gd name="connsiteY65" fmla="*/ 3693357 h 4482121"/>
              <a:gd name="connsiteX66" fmla="*/ 408185 w 1851386"/>
              <a:gd name="connsiteY66" fmla="*/ 3637170 h 4482121"/>
              <a:gd name="connsiteX67" fmla="*/ 407650 w 1851386"/>
              <a:gd name="connsiteY67" fmla="*/ 3557438 h 4482121"/>
              <a:gd name="connsiteX68" fmla="*/ 418352 w 1851386"/>
              <a:gd name="connsiteY68" fmla="*/ 3457371 h 4482121"/>
              <a:gd name="connsiteX69" fmla="*/ 412466 w 1851386"/>
              <a:gd name="connsiteY69" fmla="*/ 3432221 h 4482121"/>
              <a:gd name="connsiteX70" fmla="*/ 375543 w 1851386"/>
              <a:gd name="connsiteY70" fmla="*/ 3410817 h 4482121"/>
              <a:gd name="connsiteX71" fmla="*/ 364840 w 1851386"/>
              <a:gd name="connsiteY71" fmla="*/ 3440783 h 4482121"/>
              <a:gd name="connsiteX72" fmla="*/ 375008 w 1851386"/>
              <a:gd name="connsiteY72" fmla="*/ 3905797 h 4482121"/>
              <a:gd name="connsiteX73" fmla="*/ 372867 w 1851386"/>
              <a:gd name="connsiteY73" fmla="*/ 4114492 h 4482121"/>
              <a:gd name="connsiteX74" fmla="*/ 345576 w 1851386"/>
              <a:gd name="connsiteY74" fmla="*/ 4144458 h 4482121"/>
              <a:gd name="connsiteX75" fmla="*/ 255142 w 1851386"/>
              <a:gd name="connsiteY75" fmla="*/ 4144458 h 4482121"/>
              <a:gd name="connsiteX76" fmla="*/ 227851 w 1851386"/>
              <a:gd name="connsiteY76" fmla="*/ 4105395 h 4482121"/>
              <a:gd name="connsiteX77" fmla="*/ 244975 w 1851386"/>
              <a:gd name="connsiteY77" fmla="*/ 3862988 h 4482121"/>
              <a:gd name="connsiteX78" fmla="*/ 257283 w 1851386"/>
              <a:gd name="connsiteY78" fmla="*/ 3641451 h 4482121"/>
              <a:gd name="connsiteX79" fmla="*/ 254607 w 1851386"/>
              <a:gd name="connsiteY79" fmla="*/ 3451485 h 4482121"/>
              <a:gd name="connsiteX80" fmla="*/ 215009 w 1851386"/>
              <a:gd name="connsiteY80" fmla="*/ 3415097 h 4482121"/>
              <a:gd name="connsiteX81" fmla="*/ 977546 w 1851386"/>
              <a:gd name="connsiteY81" fmla="*/ 457522 h 4482121"/>
              <a:gd name="connsiteX82" fmla="*/ 935272 w 1851386"/>
              <a:gd name="connsiteY82" fmla="*/ 479997 h 4482121"/>
              <a:gd name="connsiteX83" fmla="*/ 876409 w 1851386"/>
              <a:gd name="connsiteY83" fmla="*/ 466619 h 4482121"/>
              <a:gd name="connsiteX84" fmla="*/ 806844 w 1851386"/>
              <a:gd name="connsiteY84" fmla="*/ 470365 h 4482121"/>
              <a:gd name="connsiteX85" fmla="*/ 784905 w 1851386"/>
              <a:gd name="connsiteY85" fmla="*/ 463944 h 4482121"/>
              <a:gd name="connsiteX86" fmla="*/ 744236 w 1851386"/>
              <a:gd name="connsiteY86" fmla="*/ 449496 h 4482121"/>
              <a:gd name="connsiteX87" fmla="*/ 548385 w 1851386"/>
              <a:gd name="connsiteY87" fmla="*/ 470900 h 4482121"/>
              <a:gd name="connsiteX88" fmla="*/ 243370 w 1851386"/>
              <a:gd name="connsiteY88" fmla="*/ 597722 h 4482121"/>
              <a:gd name="connsiteX89" fmla="*/ 131531 w 1851386"/>
              <a:gd name="connsiteY89" fmla="*/ 765748 h 4482121"/>
              <a:gd name="connsiteX90" fmla="*/ 115477 w 1851386"/>
              <a:gd name="connsiteY90" fmla="*/ 905948 h 4482121"/>
              <a:gd name="connsiteX91" fmla="*/ 121364 w 1851386"/>
              <a:gd name="connsiteY91" fmla="*/ 1149425 h 4482121"/>
              <a:gd name="connsiteX92" fmla="*/ 166848 w 1851386"/>
              <a:gd name="connsiteY92" fmla="*/ 1522934 h 4482121"/>
              <a:gd name="connsiteX93" fmla="*/ 318821 w 1851386"/>
              <a:gd name="connsiteY93" fmla="*/ 2347010 h 4482121"/>
              <a:gd name="connsiteX94" fmla="*/ 359489 w 1851386"/>
              <a:gd name="connsiteY94" fmla="*/ 2850552 h 4482121"/>
              <a:gd name="connsiteX95" fmla="*/ 361095 w 1851386"/>
              <a:gd name="connsiteY95" fmla="*/ 3216570 h 4482121"/>
              <a:gd name="connsiteX96" fmla="*/ 368051 w 1851386"/>
              <a:gd name="connsiteY96" fmla="*/ 3274363 h 4482121"/>
              <a:gd name="connsiteX97" fmla="*/ 394807 w 1851386"/>
              <a:gd name="connsiteY97" fmla="*/ 3294162 h 4482121"/>
              <a:gd name="connsiteX98" fmla="*/ 409255 w 1851386"/>
              <a:gd name="connsiteY98" fmla="*/ 3270081 h 4482121"/>
              <a:gd name="connsiteX99" fmla="*/ 409790 w 1851386"/>
              <a:gd name="connsiteY99" fmla="*/ 3248677 h 4482121"/>
              <a:gd name="connsiteX100" fmla="*/ 413001 w 1851386"/>
              <a:gd name="connsiteY100" fmla="*/ 1295511 h 4482121"/>
              <a:gd name="connsiteX101" fmla="*/ 401228 w 1851386"/>
              <a:gd name="connsiteY101" fmla="*/ 1207217 h 4482121"/>
              <a:gd name="connsiteX102" fmla="*/ 403369 w 1851386"/>
              <a:gd name="connsiteY102" fmla="*/ 1181532 h 4482121"/>
              <a:gd name="connsiteX103" fmla="*/ 413536 w 1851386"/>
              <a:gd name="connsiteY103" fmla="*/ 1113572 h 4482121"/>
              <a:gd name="connsiteX104" fmla="*/ 415676 w 1851386"/>
              <a:gd name="connsiteY104" fmla="*/ 995847 h 4482121"/>
              <a:gd name="connsiteX105" fmla="*/ 501830 w 1851386"/>
              <a:gd name="connsiteY105" fmla="*/ 851366 h 4482121"/>
              <a:gd name="connsiteX106" fmla="*/ 790256 w 1851386"/>
              <a:gd name="connsiteY106" fmla="*/ 734176 h 4482121"/>
              <a:gd name="connsiteX107" fmla="*/ 930991 w 1851386"/>
              <a:gd name="connsiteY107" fmla="*/ 695648 h 4482121"/>
              <a:gd name="connsiteX108" fmla="*/ 905841 w 1851386"/>
              <a:gd name="connsiteY108" fmla="*/ 654444 h 4482121"/>
              <a:gd name="connsiteX109" fmla="*/ 905305 w 1851386"/>
              <a:gd name="connsiteY109" fmla="*/ 633040 h 4482121"/>
              <a:gd name="connsiteX110" fmla="*/ 926710 w 1851386"/>
              <a:gd name="connsiteY110" fmla="*/ 602538 h 4482121"/>
              <a:gd name="connsiteX111" fmla="*/ 941693 w 1851386"/>
              <a:gd name="connsiteY111" fmla="*/ 569361 h 4482121"/>
              <a:gd name="connsiteX112" fmla="*/ 960422 w 1851386"/>
              <a:gd name="connsiteY112" fmla="*/ 529228 h 4482121"/>
              <a:gd name="connsiteX113" fmla="*/ 995205 w 1851386"/>
              <a:gd name="connsiteY113" fmla="*/ 515315 h 4482121"/>
              <a:gd name="connsiteX114" fmla="*/ 1001626 w 1851386"/>
              <a:gd name="connsiteY114" fmla="*/ 475181 h 4482121"/>
              <a:gd name="connsiteX115" fmla="*/ 977546 w 1851386"/>
              <a:gd name="connsiteY115" fmla="*/ 457522 h 448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851386" h="4482121">
                <a:moveTo>
                  <a:pt x="215009" y="3415097"/>
                </a:moveTo>
                <a:cubicBezTo>
                  <a:pt x="215009" y="3378175"/>
                  <a:pt x="213938" y="3344462"/>
                  <a:pt x="216079" y="3310750"/>
                </a:cubicBezTo>
                <a:cubicBezTo>
                  <a:pt x="216614" y="3302724"/>
                  <a:pt x="227316" y="3288810"/>
                  <a:pt x="233738" y="3288810"/>
                </a:cubicBezTo>
                <a:cubicBezTo>
                  <a:pt x="253537" y="3287740"/>
                  <a:pt x="251931" y="3274898"/>
                  <a:pt x="251931" y="3263125"/>
                </a:cubicBezTo>
                <a:cubicBezTo>
                  <a:pt x="249791" y="3127741"/>
                  <a:pt x="250861" y="2991822"/>
                  <a:pt x="243905" y="2856438"/>
                </a:cubicBezTo>
                <a:cubicBezTo>
                  <a:pt x="236413" y="2706071"/>
                  <a:pt x="227316" y="2555169"/>
                  <a:pt x="208587" y="2406408"/>
                </a:cubicBezTo>
                <a:cubicBezTo>
                  <a:pt x="185577" y="2222863"/>
                  <a:pt x="153470" y="2040390"/>
                  <a:pt x="121899" y="1857916"/>
                </a:cubicBezTo>
                <a:cubicBezTo>
                  <a:pt x="91932" y="1684539"/>
                  <a:pt x="53939" y="1512232"/>
                  <a:pt x="26113" y="1338320"/>
                </a:cubicBezTo>
                <a:cubicBezTo>
                  <a:pt x="2568" y="1192769"/>
                  <a:pt x="-4388" y="1045613"/>
                  <a:pt x="2568" y="898456"/>
                </a:cubicBezTo>
                <a:cubicBezTo>
                  <a:pt x="6849" y="805347"/>
                  <a:pt x="33070" y="715983"/>
                  <a:pt x="68922" y="630364"/>
                </a:cubicBezTo>
                <a:cubicBezTo>
                  <a:pt x="96213" y="565080"/>
                  <a:pt x="147584" y="518525"/>
                  <a:pt x="204841" y="479462"/>
                </a:cubicBezTo>
                <a:cubicBezTo>
                  <a:pt x="317750" y="403476"/>
                  <a:pt x="442432" y="358526"/>
                  <a:pt x="578351" y="348359"/>
                </a:cubicBezTo>
                <a:cubicBezTo>
                  <a:pt x="638819" y="343543"/>
                  <a:pt x="700892" y="349965"/>
                  <a:pt x="759219" y="338192"/>
                </a:cubicBezTo>
                <a:cubicBezTo>
                  <a:pt x="795072" y="331236"/>
                  <a:pt x="829854" y="326955"/>
                  <a:pt x="866242" y="327490"/>
                </a:cubicBezTo>
                <a:cubicBezTo>
                  <a:pt x="891928" y="327490"/>
                  <a:pt x="918148" y="337657"/>
                  <a:pt x="941158" y="313042"/>
                </a:cubicBezTo>
                <a:cubicBezTo>
                  <a:pt x="952395" y="301269"/>
                  <a:pt x="967914" y="312507"/>
                  <a:pt x="979686" y="343008"/>
                </a:cubicBezTo>
                <a:cubicBezTo>
                  <a:pt x="986643" y="326420"/>
                  <a:pt x="994134" y="315717"/>
                  <a:pt x="995205" y="304480"/>
                </a:cubicBezTo>
                <a:cubicBezTo>
                  <a:pt x="997345" y="286821"/>
                  <a:pt x="997345" y="268627"/>
                  <a:pt x="995205" y="250968"/>
                </a:cubicBezTo>
                <a:cubicBezTo>
                  <a:pt x="991459" y="218862"/>
                  <a:pt x="1005907" y="200668"/>
                  <a:pt x="1034268" y="189965"/>
                </a:cubicBezTo>
                <a:cubicBezTo>
                  <a:pt x="1130588" y="153043"/>
                  <a:pt x="1225304" y="112909"/>
                  <a:pt x="1328045" y="94180"/>
                </a:cubicBezTo>
                <a:cubicBezTo>
                  <a:pt x="1491255" y="64214"/>
                  <a:pt x="1652325" y="31572"/>
                  <a:pt x="1818210" y="0"/>
                </a:cubicBezTo>
                <a:cubicBezTo>
                  <a:pt x="1818210" y="28896"/>
                  <a:pt x="1834798" y="58327"/>
                  <a:pt x="1807508" y="84013"/>
                </a:cubicBezTo>
                <a:cubicBezTo>
                  <a:pt x="1805367" y="85618"/>
                  <a:pt x="1803227" y="88294"/>
                  <a:pt x="1803227" y="90434"/>
                </a:cubicBezTo>
                <a:cubicBezTo>
                  <a:pt x="1807508" y="132173"/>
                  <a:pt x="1773260" y="128962"/>
                  <a:pt x="1749715" y="133243"/>
                </a:cubicBezTo>
                <a:cubicBezTo>
                  <a:pt x="1622358" y="157859"/>
                  <a:pt x="1493931" y="179798"/>
                  <a:pt x="1366574" y="203343"/>
                </a:cubicBezTo>
                <a:cubicBezTo>
                  <a:pt x="1332326" y="209765"/>
                  <a:pt x="1299149" y="219397"/>
                  <a:pt x="1265972" y="229029"/>
                </a:cubicBezTo>
                <a:cubicBezTo>
                  <a:pt x="1255805" y="231704"/>
                  <a:pt x="1244568" y="235985"/>
                  <a:pt x="1237611" y="242942"/>
                </a:cubicBezTo>
                <a:cubicBezTo>
                  <a:pt x="1229584" y="251504"/>
                  <a:pt x="1221023" y="264881"/>
                  <a:pt x="1223163" y="273978"/>
                </a:cubicBezTo>
                <a:cubicBezTo>
                  <a:pt x="1224768" y="282005"/>
                  <a:pt x="1240287" y="290567"/>
                  <a:pt x="1250989" y="292172"/>
                </a:cubicBezTo>
                <a:cubicBezTo>
                  <a:pt x="1401356" y="318928"/>
                  <a:pt x="1552258" y="344078"/>
                  <a:pt x="1703160" y="370834"/>
                </a:cubicBezTo>
                <a:cubicBezTo>
                  <a:pt x="1751856" y="379396"/>
                  <a:pt x="1800551" y="391168"/>
                  <a:pt x="1851387" y="401871"/>
                </a:cubicBezTo>
                <a:cubicBezTo>
                  <a:pt x="1848176" y="438258"/>
                  <a:pt x="1832123" y="467155"/>
                  <a:pt x="1809648" y="490164"/>
                </a:cubicBezTo>
                <a:cubicBezTo>
                  <a:pt x="1801621" y="498191"/>
                  <a:pt x="1780752" y="498191"/>
                  <a:pt x="1766839" y="495516"/>
                </a:cubicBezTo>
                <a:cubicBezTo>
                  <a:pt x="1608980" y="463944"/>
                  <a:pt x="1451122" y="431302"/>
                  <a:pt x="1293263" y="399195"/>
                </a:cubicBezTo>
                <a:cubicBezTo>
                  <a:pt x="1279350" y="396519"/>
                  <a:pt x="1264902" y="395449"/>
                  <a:pt x="1250989" y="395449"/>
                </a:cubicBezTo>
                <a:cubicBezTo>
                  <a:pt x="1212996" y="395449"/>
                  <a:pt x="1208180" y="402941"/>
                  <a:pt x="1198013" y="439864"/>
                </a:cubicBezTo>
                <a:cubicBezTo>
                  <a:pt x="1193197" y="456987"/>
                  <a:pt x="1176073" y="470900"/>
                  <a:pt x="1160020" y="491235"/>
                </a:cubicBezTo>
                <a:cubicBezTo>
                  <a:pt x="1164301" y="494445"/>
                  <a:pt x="1174468" y="503007"/>
                  <a:pt x="1185170" y="510499"/>
                </a:cubicBezTo>
                <a:cubicBezTo>
                  <a:pt x="1199083" y="520131"/>
                  <a:pt x="1214066" y="528157"/>
                  <a:pt x="1226909" y="538860"/>
                </a:cubicBezTo>
                <a:cubicBezTo>
                  <a:pt x="1239752" y="549562"/>
                  <a:pt x="1246173" y="563475"/>
                  <a:pt x="1227979" y="574712"/>
                </a:cubicBezTo>
                <a:cubicBezTo>
                  <a:pt x="1242962" y="593441"/>
                  <a:pt x="1262226" y="609495"/>
                  <a:pt x="1269183" y="629294"/>
                </a:cubicBezTo>
                <a:cubicBezTo>
                  <a:pt x="1276139" y="651234"/>
                  <a:pt x="1273999" y="678525"/>
                  <a:pt x="1243497" y="695113"/>
                </a:cubicBezTo>
                <a:cubicBezTo>
                  <a:pt x="1260621" y="700464"/>
                  <a:pt x="1277210" y="706350"/>
                  <a:pt x="1294868" y="710096"/>
                </a:cubicBezTo>
                <a:cubicBezTo>
                  <a:pt x="1416339" y="735247"/>
                  <a:pt x="1534599" y="771099"/>
                  <a:pt x="1645903" y="826216"/>
                </a:cubicBezTo>
                <a:cubicBezTo>
                  <a:pt x="1665167" y="835848"/>
                  <a:pt x="1682826" y="848156"/>
                  <a:pt x="1699950" y="860463"/>
                </a:cubicBezTo>
                <a:cubicBezTo>
                  <a:pt x="1741153" y="889895"/>
                  <a:pt x="1763093" y="930028"/>
                  <a:pt x="1763628" y="980864"/>
                </a:cubicBezTo>
                <a:cubicBezTo>
                  <a:pt x="1764163" y="1022603"/>
                  <a:pt x="1762558" y="1064877"/>
                  <a:pt x="1764698" y="1106616"/>
                </a:cubicBezTo>
                <a:cubicBezTo>
                  <a:pt x="1765769" y="1129626"/>
                  <a:pt x="1771120" y="1152100"/>
                  <a:pt x="1773795" y="1174575"/>
                </a:cubicBezTo>
                <a:cubicBezTo>
                  <a:pt x="1774866" y="1183137"/>
                  <a:pt x="1775936" y="1192234"/>
                  <a:pt x="1774866" y="1200796"/>
                </a:cubicBezTo>
                <a:cubicBezTo>
                  <a:pt x="1771655" y="1229692"/>
                  <a:pt x="1764698" y="1258588"/>
                  <a:pt x="1764698" y="1287484"/>
                </a:cubicBezTo>
                <a:cubicBezTo>
                  <a:pt x="1764163" y="1934972"/>
                  <a:pt x="1764163" y="2582460"/>
                  <a:pt x="1765233" y="3229948"/>
                </a:cubicBezTo>
                <a:cubicBezTo>
                  <a:pt x="1765233" y="3271152"/>
                  <a:pt x="1776471" y="3312356"/>
                  <a:pt x="1782357" y="3353559"/>
                </a:cubicBezTo>
                <a:cubicBezTo>
                  <a:pt x="1786103" y="3380850"/>
                  <a:pt x="1778611" y="3404930"/>
                  <a:pt x="1771655" y="3431151"/>
                </a:cubicBezTo>
                <a:cubicBezTo>
                  <a:pt x="1763093" y="3463793"/>
                  <a:pt x="1760417" y="3500716"/>
                  <a:pt x="1767374" y="3533358"/>
                </a:cubicBezTo>
                <a:cubicBezTo>
                  <a:pt x="1777541" y="3579913"/>
                  <a:pt x="1775401" y="3624327"/>
                  <a:pt x="1767374" y="3670347"/>
                </a:cubicBezTo>
                <a:cubicBezTo>
                  <a:pt x="1765769" y="3679444"/>
                  <a:pt x="1775401" y="3690681"/>
                  <a:pt x="1779146" y="3700848"/>
                </a:cubicBezTo>
                <a:cubicBezTo>
                  <a:pt x="1783427" y="3712621"/>
                  <a:pt x="1791454" y="3724393"/>
                  <a:pt x="1790919" y="3736166"/>
                </a:cubicBezTo>
                <a:cubicBezTo>
                  <a:pt x="1788779" y="3861918"/>
                  <a:pt x="1785033" y="3987669"/>
                  <a:pt x="1782892" y="4112886"/>
                </a:cubicBezTo>
                <a:cubicBezTo>
                  <a:pt x="1781822" y="4168003"/>
                  <a:pt x="1781287" y="4223655"/>
                  <a:pt x="1783427" y="4278771"/>
                </a:cubicBezTo>
                <a:cubicBezTo>
                  <a:pt x="1785568" y="4347266"/>
                  <a:pt x="1768979" y="4375092"/>
                  <a:pt x="1705836" y="4403453"/>
                </a:cubicBezTo>
                <a:cubicBezTo>
                  <a:pt x="1617542" y="4443051"/>
                  <a:pt x="1523362" y="4458570"/>
                  <a:pt x="1428112" y="4465526"/>
                </a:cubicBezTo>
                <a:cubicBezTo>
                  <a:pt x="1307176" y="4474623"/>
                  <a:pt x="1186240" y="4482115"/>
                  <a:pt x="1064769" y="4482115"/>
                </a:cubicBezTo>
                <a:cubicBezTo>
                  <a:pt x="871593" y="4482650"/>
                  <a:pt x="681093" y="4454824"/>
                  <a:pt x="494873" y="4402383"/>
                </a:cubicBezTo>
                <a:cubicBezTo>
                  <a:pt x="407114" y="4377767"/>
                  <a:pt x="392666" y="4357433"/>
                  <a:pt x="392666" y="4265929"/>
                </a:cubicBezTo>
                <a:cubicBezTo>
                  <a:pt x="392666" y="4088271"/>
                  <a:pt x="391596" y="3911148"/>
                  <a:pt x="392131" y="3733490"/>
                </a:cubicBezTo>
                <a:cubicBezTo>
                  <a:pt x="392131" y="3720112"/>
                  <a:pt x="402833" y="3707270"/>
                  <a:pt x="404974" y="3693357"/>
                </a:cubicBezTo>
                <a:cubicBezTo>
                  <a:pt x="408185" y="3674628"/>
                  <a:pt x="413536" y="3654294"/>
                  <a:pt x="408185" y="3637170"/>
                </a:cubicBezTo>
                <a:cubicBezTo>
                  <a:pt x="399623" y="3609344"/>
                  <a:pt x="399623" y="3585799"/>
                  <a:pt x="407650" y="3557438"/>
                </a:cubicBezTo>
                <a:cubicBezTo>
                  <a:pt x="416746" y="3525331"/>
                  <a:pt x="416211" y="3490548"/>
                  <a:pt x="418352" y="3457371"/>
                </a:cubicBezTo>
                <a:cubicBezTo>
                  <a:pt x="418887" y="3448810"/>
                  <a:pt x="417817" y="3437037"/>
                  <a:pt x="412466" y="3432221"/>
                </a:cubicBezTo>
                <a:cubicBezTo>
                  <a:pt x="401763" y="3423124"/>
                  <a:pt x="387850" y="3417773"/>
                  <a:pt x="375543" y="3410817"/>
                </a:cubicBezTo>
                <a:cubicBezTo>
                  <a:pt x="371797" y="3420984"/>
                  <a:pt x="364840" y="3431151"/>
                  <a:pt x="364840" y="3440783"/>
                </a:cubicBezTo>
                <a:cubicBezTo>
                  <a:pt x="368051" y="3595966"/>
                  <a:pt x="372332" y="3750614"/>
                  <a:pt x="375008" y="3905797"/>
                </a:cubicBezTo>
                <a:cubicBezTo>
                  <a:pt x="376078" y="3975362"/>
                  <a:pt x="373402" y="4044927"/>
                  <a:pt x="372867" y="4114492"/>
                </a:cubicBezTo>
                <a:cubicBezTo>
                  <a:pt x="372867" y="4133220"/>
                  <a:pt x="362165" y="4143923"/>
                  <a:pt x="345576" y="4144458"/>
                </a:cubicBezTo>
                <a:cubicBezTo>
                  <a:pt x="315610" y="4146063"/>
                  <a:pt x="285108" y="4146598"/>
                  <a:pt x="255142" y="4144458"/>
                </a:cubicBezTo>
                <a:cubicBezTo>
                  <a:pt x="233202" y="4142852"/>
                  <a:pt x="226781" y="4125194"/>
                  <a:pt x="227851" y="4105395"/>
                </a:cubicBezTo>
                <a:cubicBezTo>
                  <a:pt x="233202" y="4024592"/>
                  <a:pt x="239624" y="3943790"/>
                  <a:pt x="244975" y="3862988"/>
                </a:cubicBezTo>
                <a:cubicBezTo>
                  <a:pt x="249791" y="3789142"/>
                  <a:pt x="255142" y="3715296"/>
                  <a:pt x="257283" y="3641451"/>
                </a:cubicBezTo>
                <a:cubicBezTo>
                  <a:pt x="258888" y="3578307"/>
                  <a:pt x="254607" y="3514629"/>
                  <a:pt x="254607" y="3451485"/>
                </a:cubicBezTo>
                <a:cubicBezTo>
                  <a:pt x="254072" y="3428475"/>
                  <a:pt x="256212" y="3406000"/>
                  <a:pt x="215009" y="3415097"/>
                </a:cubicBezTo>
                <a:close/>
                <a:moveTo>
                  <a:pt x="977546" y="457522"/>
                </a:moveTo>
                <a:cubicBezTo>
                  <a:pt x="964703" y="486954"/>
                  <a:pt x="949185" y="495516"/>
                  <a:pt x="935272" y="479997"/>
                </a:cubicBezTo>
                <a:cubicBezTo>
                  <a:pt x="917078" y="460198"/>
                  <a:pt x="897279" y="465549"/>
                  <a:pt x="876409" y="466619"/>
                </a:cubicBezTo>
                <a:cubicBezTo>
                  <a:pt x="853399" y="468225"/>
                  <a:pt x="830390" y="469830"/>
                  <a:pt x="806844" y="470365"/>
                </a:cubicBezTo>
                <a:cubicBezTo>
                  <a:pt x="799353" y="470365"/>
                  <a:pt x="791861" y="466619"/>
                  <a:pt x="784905" y="463944"/>
                </a:cubicBezTo>
                <a:cubicBezTo>
                  <a:pt x="771527" y="459128"/>
                  <a:pt x="757614" y="448426"/>
                  <a:pt x="744236" y="449496"/>
                </a:cubicBezTo>
                <a:cubicBezTo>
                  <a:pt x="678952" y="454847"/>
                  <a:pt x="613133" y="460733"/>
                  <a:pt x="548385" y="470900"/>
                </a:cubicBezTo>
                <a:cubicBezTo>
                  <a:pt x="437081" y="488559"/>
                  <a:pt x="333804" y="527087"/>
                  <a:pt x="243370" y="597722"/>
                </a:cubicBezTo>
                <a:cubicBezTo>
                  <a:pt x="187183" y="642137"/>
                  <a:pt x="144909" y="695113"/>
                  <a:pt x="131531" y="765748"/>
                </a:cubicBezTo>
                <a:cubicBezTo>
                  <a:pt x="122969" y="811768"/>
                  <a:pt x="116012" y="859393"/>
                  <a:pt x="115477" y="905948"/>
                </a:cubicBezTo>
                <a:cubicBezTo>
                  <a:pt x="114407" y="986750"/>
                  <a:pt x="114407" y="1068623"/>
                  <a:pt x="121364" y="1149425"/>
                </a:cubicBezTo>
                <a:cubicBezTo>
                  <a:pt x="132601" y="1274106"/>
                  <a:pt x="140093" y="1400928"/>
                  <a:pt x="166848" y="1522934"/>
                </a:cubicBezTo>
                <a:cubicBezTo>
                  <a:pt x="226781" y="1795843"/>
                  <a:pt x="289389" y="2068216"/>
                  <a:pt x="318821" y="2347010"/>
                </a:cubicBezTo>
                <a:cubicBezTo>
                  <a:pt x="336479" y="2514501"/>
                  <a:pt x="350392" y="2682526"/>
                  <a:pt x="359489" y="2850552"/>
                </a:cubicBezTo>
                <a:cubicBezTo>
                  <a:pt x="365911" y="2972558"/>
                  <a:pt x="360560" y="3094564"/>
                  <a:pt x="361095" y="3216570"/>
                </a:cubicBezTo>
                <a:cubicBezTo>
                  <a:pt x="361095" y="3235834"/>
                  <a:pt x="362165" y="3256169"/>
                  <a:pt x="368051" y="3274363"/>
                </a:cubicBezTo>
                <a:cubicBezTo>
                  <a:pt x="370727" y="3282924"/>
                  <a:pt x="385710" y="3287740"/>
                  <a:pt x="394807" y="3294162"/>
                </a:cubicBezTo>
                <a:cubicBezTo>
                  <a:pt x="399623" y="3286135"/>
                  <a:pt x="406044" y="3278643"/>
                  <a:pt x="409255" y="3270081"/>
                </a:cubicBezTo>
                <a:cubicBezTo>
                  <a:pt x="411395" y="3263660"/>
                  <a:pt x="409790" y="3256169"/>
                  <a:pt x="409790" y="3248677"/>
                </a:cubicBezTo>
                <a:cubicBezTo>
                  <a:pt x="410860" y="2597443"/>
                  <a:pt x="412466" y="1946745"/>
                  <a:pt x="413001" y="1295511"/>
                </a:cubicBezTo>
                <a:cubicBezTo>
                  <a:pt x="413001" y="1266080"/>
                  <a:pt x="404974" y="1236648"/>
                  <a:pt x="401228" y="1207217"/>
                </a:cubicBezTo>
                <a:cubicBezTo>
                  <a:pt x="400158" y="1198655"/>
                  <a:pt x="402298" y="1190093"/>
                  <a:pt x="403369" y="1181532"/>
                </a:cubicBezTo>
                <a:cubicBezTo>
                  <a:pt x="406579" y="1159057"/>
                  <a:pt x="411930" y="1136582"/>
                  <a:pt x="413536" y="1113572"/>
                </a:cubicBezTo>
                <a:cubicBezTo>
                  <a:pt x="415676" y="1074509"/>
                  <a:pt x="418352" y="1034910"/>
                  <a:pt x="415676" y="995847"/>
                </a:cubicBezTo>
                <a:cubicBezTo>
                  <a:pt x="411930" y="927353"/>
                  <a:pt x="445643" y="884008"/>
                  <a:pt x="501830" y="851366"/>
                </a:cubicBezTo>
                <a:cubicBezTo>
                  <a:pt x="592264" y="797855"/>
                  <a:pt x="689655" y="762537"/>
                  <a:pt x="790256" y="734176"/>
                </a:cubicBezTo>
                <a:cubicBezTo>
                  <a:pt x="837346" y="720799"/>
                  <a:pt x="884436" y="708491"/>
                  <a:pt x="930991" y="695648"/>
                </a:cubicBezTo>
                <a:cubicBezTo>
                  <a:pt x="907446" y="689762"/>
                  <a:pt x="903165" y="674779"/>
                  <a:pt x="905841" y="654444"/>
                </a:cubicBezTo>
                <a:cubicBezTo>
                  <a:pt x="906911" y="647488"/>
                  <a:pt x="905841" y="639996"/>
                  <a:pt x="905305" y="633040"/>
                </a:cubicBezTo>
                <a:cubicBezTo>
                  <a:pt x="904235" y="616986"/>
                  <a:pt x="907981" y="606284"/>
                  <a:pt x="926710" y="602538"/>
                </a:cubicBezTo>
                <a:cubicBezTo>
                  <a:pt x="943834" y="599328"/>
                  <a:pt x="950790" y="588090"/>
                  <a:pt x="941693" y="569361"/>
                </a:cubicBezTo>
                <a:cubicBezTo>
                  <a:pt x="932596" y="549562"/>
                  <a:pt x="943834" y="537254"/>
                  <a:pt x="960422" y="529228"/>
                </a:cubicBezTo>
                <a:cubicBezTo>
                  <a:pt x="971660" y="523877"/>
                  <a:pt x="983967" y="521201"/>
                  <a:pt x="995205" y="515315"/>
                </a:cubicBezTo>
                <a:cubicBezTo>
                  <a:pt x="1015539" y="504612"/>
                  <a:pt x="1017679" y="491235"/>
                  <a:pt x="1001626" y="475181"/>
                </a:cubicBezTo>
                <a:cubicBezTo>
                  <a:pt x="995740" y="468760"/>
                  <a:pt x="987178" y="464479"/>
                  <a:pt x="977546" y="457522"/>
                </a:cubicBezTo>
                <a:close/>
              </a:path>
            </a:pathLst>
          </a:custGeom>
          <a:solidFill>
            <a:schemeClr val="accent4"/>
          </a:solidFill>
          <a:ln w="5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1" name="Graphic 3">
            <a:extLst>
              <a:ext uri="{FF2B5EF4-FFF2-40B4-BE49-F238E27FC236}">
                <a16:creationId xmlns:a16="http://schemas.microsoft.com/office/drawing/2014/main" xmlns="" id="{9CB6DA86-4343-42B9-88F8-7755B29A8953}"/>
              </a:ext>
            </a:extLst>
          </p:cNvPr>
          <p:cNvGrpSpPr/>
          <p:nvPr/>
        </p:nvGrpSpPr>
        <p:grpSpPr>
          <a:xfrm>
            <a:off x="2912253" y="1721962"/>
            <a:ext cx="1111120" cy="1556342"/>
            <a:chOff x="2329087" y="96716"/>
            <a:chExt cx="2251705" cy="3153956"/>
          </a:xfrm>
          <a:solidFill>
            <a:schemeClr val="accent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65AC83A1-B609-449C-8C18-4162A97AE6E4}"/>
                </a:ext>
              </a:extLst>
            </p:cNvPr>
            <p:cNvSpPr/>
            <p:nvPr/>
          </p:nvSpPr>
          <p:spPr>
            <a:xfrm>
              <a:off x="2838270" y="956992"/>
              <a:ext cx="1179987" cy="1981421"/>
            </a:xfrm>
            <a:custGeom>
              <a:avLst/>
              <a:gdLst>
                <a:gd name="connsiteX0" fmla="*/ 1179988 w 1179987"/>
                <a:gd name="connsiteY0" fmla="*/ 0 h 1981421"/>
                <a:gd name="connsiteX1" fmla="*/ 1179988 w 1179987"/>
                <a:gd name="connsiteY1" fmla="*/ 16084 h 1981421"/>
                <a:gd name="connsiteX2" fmla="*/ 1179203 w 1179987"/>
                <a:gd name="connsiteY2" fmla="*/ 1699763 h 1981421"/>
                <a:gd name="connsiteX3" fmla="*/ 1176849 w 1179987"/>
                <a:gd name="connsiteY3" fmla="*/ 1946117 h 1981421"/>
                <a:gd name="connsiteX4" fmla="*/ 1143113 w 1179987"/>
                <a:gd name="connsiteY4" fmla="*/ 1980245 h 1981421"/>
                <a:gd name="connsiteX5" fmla="*/ 122785 w 1179987"/>
                <a:gd name="connsiteY5" fmla="*/ 1981422 h 1981421"/>
                <a:gd name="connsiteX6" fmla="*/ 31383 w 1179987"/>
                <a:gd name="connsiteY6" fmla="*/ 1980637 h 1981421"/>
                <a:gd name="connsiteX7" fmla="*/ 3531 w 1179987"/>
                <a:gd name="connsiteY7" fmla="*/ 1953178 h 1981421"/>
                <a:gd name="connsiteX8" fmla="*/ 785 w 1179987"/>
                <a:gd name="connsiteY8" fmla="*/ 1693878 h 1981421"/>
                <a:gd name="connsiteX9" fmla="*/ 0 w 1179987"/>
                <a:gd name="connsiteY9" fmla="*/ 23145 h 1981421"/>
                <a:gd name="connsiteX10" fmla="*/ 0 w 1179987"/>
                <a:gd name="connsiteY10" fmla="*/ 392 h 1981421"/>
                <a:gd name="connsiteX11" fmla="*/ 1179988 w 1179987"/>
                <a:gd name="connsiteY11" fmla="*/ 0 h 198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987" h="1981421">
                  <a:moveTo>
                    <a:pt x="1179988" y="0"/>
                  </a:moveTo>
                  <a:cubicBezTo>
                    <a:pt x="1179988" y="6276"/>
                    <a:pt x="1179988" y="11376"/>
                    <a:pt x="1179988" y="16084"/>
                  </a:cubicBezTo>
                  <a:cubicBezTo>
                    <a:pt x="1179595" y="577441"/>
                    <a:pt x="1179595" y="1138798"/>
                    <a:pt x="1179203" y="1699763"/>
                  </a:cubicBezTo>
                  <a:cubicBezTo>
                    <a:pt x="1179203" y="1781750"/>
                    <a:pt x="1178419" y="1863737"/>
                    <a:pt x="1176849" y="1946117"/>
                  </a:cubicBezTo>
                  <a:cubicBezTo>
                    <a:pt x="1176065" y="1986522"/>
                    <a:pt x="1177242" y="1980245"/>
                    <a:pt x="1143113" y="1980245"/>
                  </a:cubicBezTo>
                  <a:cubicBezTo>
                    <a:pt x="803004" y="1981030"/>
                    <a:pt x="462894" y="1981030"/>
                    <a:pt x="122785" y="1981422"/>
                  </a:cubicBezTo>
                  <a:cubicBezTo>
                    <a:pt x="92187" y="1981422"/>
                    <a:pt x="61981" y="1981030"/>
                    <a:pt x="31383" y="1980637"/>
                  </a:cubicBezTo>
                  <a:cubicBezTo>
                    <a:pt x="3923" y="1980245"/>
                    <a:pt x="3923" y="1979853"/>
                    <a:pt x="3531" y="1953178"/>
                  </a:cubicBezTo>
                  <a:cubicBezTo>
                    <a:pt x="2354" y="1866875"/>
                    <a:pt x="785" y="1780181"/>
                    <a:pt x="785" y="1693878"/>
                  </a:cubicBezTo>
                  <a:cubicBezTo>
                    <a:pt x="392" y="1136836"/>
                    <a:pt x="392" y="580187"/>
                    <a:pt x="0" y="23145"/>
                  </a:cubicBezTo>
                  <a:cubicBezTo>
                    <a:pt x="0" y="15691"/>
                    <a:pt x="0" y="8630"/>
                    <a:pt x="0" y="392"/>
                  </a:cubicBezTo>
                  <a:cubicBezTo>
                    <a:pt x="393460" y="0"/>
                    <a:pt x="785743" y="0"/>
                    <a:pt x="1179988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4A47088E-E41C-4651-88A6-BDB526657B06}"/>
                </a:ext>
              </a:extLst>
            </p:cNvPr>
            <p:cNvSpPr/>
            <p:nvPr/>
          </p:nvSpPr>
          <p:spPr>
            <a:xfrm>
              <a:off x="2497768" y="3014909"/>
              <a:ext cx="1840199" cy="234585"/>
            </a:xfrm>
            <a:custGeom>
              <a:avLst/>
              <a:gdLst>
                <a:gd name="connsiteX0" fmla="*/ 1613460 w 1840199"/>
                <a:gd name="connsiteY0" fmla="*/ 46289 h 234585"/>
                <a:gd name="connsiteX1" fmla="*/ 1617383 w 1840199"/>
                <a:gd name="connsiteY1" fmla="*/ 10984 h 234585"/>
                <a:gd name="connsiteX2" fmla="*/ 1627190 w 1840199"/>
                <a:gd name="connsiteY2" fmla="*/ 1961 h 234585"/>
                <a:gd name="connsiteX3" fmla="*/ 1840200 w 1840199"/>
                <a:gd name="connsiteY3" fmla="*/ 1569 h 234585"/>
                <a:gd name="connsiteX4" fmla="*/ 1840200 w 1840199"/>
                <a:gd name="connsiteY4" fmla="*/ 234585 h 234585"/>
                <a:gd name="connsiteX5" fmla="*/ 0 w 1840199"/>
                <a:gd name="connsiteY5" fmla="*/ 234585 h 234585"/>
                <a:gd name="connsiteX6" fmla="*/ 0 w 1840199"/>
                <a:gd name="connsiteY6" fmla="*/ 0 h 234585"/>
                <a:gd name="connsiteX7" fmla="*/ 245962 w 1840199"/>
                <a:gd name="connsiteY7" fmla="*/ 0 h 234585"/>
                <a:gd name="connsiteX8" fmla="*/ 245962 w 1840199"/>
                <a:gd name="connsiteY8" fmla="*/ 45897 h 234585"/>
                <a:gd name="connsiteX9" fmla="*/ 1613460 w 1840199"/>
                <a:gd name="connsiteY9" fmla="*/ 46289 h 2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199" h="234585">
                  <a:moveTo>
                    <a:pt x="1613460" y="46289"/>
                  </a:moveTo>
                  <a:cubicBezTo>
                    <a:pt x="1614637" y="34128"/>
                    <a:pt x="1615030" y="22360"/>
                    <a:pt x="1617383" y="10984"/>
                  </a:cubicBezTo>
                  <a:cubicBezTo>
                    <a:pt x="1618168" y="7453"/>
                    <a:pt x="1623660" y="1961"/>
                    <a:pt x="1627190" y="1961"/>
                  </a:cubicBezTo>
                  <a:cubicBezTo>
                    <a:pt x="1697801" y="1569"/>
                    <a:pt x="1768412" y="1569"/>
                    <a:pt x="1840200" y="1569"/>
                  </a:cubicBezTo>
                  <a:cubicBezTo>
                    <a:pt x="1840200" y="77672"/>
                    <a:pt x="1840200" y="155736"/>
                    <a:pt x="1840200" y="234585"/>
                  </a:cubicBezTo>
                  <a:cubicBezTo>
                    <a:pt x="1227062" y="234585"/>
                    <a:pt x="613923" y="234585"/>
                    <a:pt x="0" y="234585"/>
                  </a:cubicBezTo>
                  <a:cubicBezTo>
                    <a:pt x="0" y="157305"/>
                    <a:pt x="0" y="79241"/>
                    <a:pt x="0" y="0"/>
                  </a:cubicBezTo>
                  <a:cubicBezTo>
                    <a:pt x="81203" y="0"/>
                    <a:pt x="162797" y="0"/>
                    <a:pt x="245962" y="0"/>
                  </a:cubicBezTo>
                  <a:cubicBezTo>
                    <a:pt x="245962" y="14907"/>
                    <a:pt x="245962" y="29813"/>
                    <a:pt x="245962" y="45897"/>
                  </a:cubicBezTo>
                  <a:cubicBezTo>
                    <a:pt x="702579" y="46289"/>
                    <a:pt x="1157628" y="46289"/>
                    <a:pt x="1613460" y="46289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A9FFD4FB-2AC8-466B-A3E1-C73B4053EE55}"/>
                </a:ext>
              </a:extLst>
            </p:cNvPr>
            <p:cNvSpPr/>
            <p:nvPr/>
          </p:nvSpPr>
          <p:spPr>
            <a:xfrm>
              <a:off x="2658604" y="731822"/>
              <a:ext cx="1538534" cy="120430"/>
            </a:xfrm>
            <a:custGeom>
              <a:avLst/>
              <a:gdLst>
                <a:gd name="connsiteX0" fmla="*/ 0 w 1538534"/>
                <a:gd name="connsiteY0" fmla="*/ 120431 h 120430"/>
                <a:gd name="connsiteX1" fmla="*/ 0 w 1538534"/>
                <a:gd name="connsiteY1" fmla="*/ 0 h 120430"/>
                <a:gd name="connsiteX2" fmla="*/ 1538534 w 1538534"/>
                <a:gd name="connsiteY2" fmla="*/ 0 h 120430"/>
                <a:gd name="connsiteX3" fmla="*/ 1538534 w 1538534"/>
                <a:gd name="connsiteY3" fmla="*/ 120431 h 120430"/>
                <a:gd name="connsiteX4" fmla="*/ 0 w 1538534"/>
                <a:gd name="connsiteY4" fmla="*/ 120431 h 12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534" h="120430">
                  <a:moveTo>
                    <a:pt x="0" y="120431"/>
                  </a:moveTo>
                  <a:cubicBezTo>
                    <a:pt x="0" y="80418"/>
                    <a:pt x="0" y="40797"/>
                    <a:pt x="0" y="0"/>
                  </a:cubicBezTo>
                  <a:cubicBezTo>
                    <a:pt x="512714" y="0"/>
                    <a:pt x="1025036" y="0"/>
                    <a:pt x="1538534" y="0"/>
                  </a:cubicBezTo>
                  <a:cubicBezTo>
                    <a:pt x="1538534" y="39621"/>
                    <a:pt x="1538534" y="79241"/>
                    <a:pt x="1538534" y="120431"/>
                  </a:cubicBezTo>
                  <a:cubicBezTo>
                    <a:pt x="1026213" y="120431"/>
                    <a:pt x="513891" y="120431"/>
                    <a:pt x="0" y="120431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45EECD7C-5E1C-41C2-B5B0-97BA1F9C2715}"/>
                </a:ext>
              </a:extLst>
            </p:cNvPr>
            <p:cNvSpPr/>
            <p:nvPr/>
          </p:nvSpPr>
          <p:spPr>
            <a:xfrm>
              <a:off x="4026103" y="1354119"/>
              <a:ext cx="321672" cy="566712"/>
            </a:xfrm>
            <a:custGeom>
              <a:avLst/>
              <a:gdLst>
                <a:gd name="connsiteX0" fmla="*/ 321672 w 321672"/>
                <a:gd name="connsiteY0" fmla="*/ 566713 h 566712"/>
                <a:gd name="connsiteX1" fmla="*/ 784 w 321672"/>
                <a:gd name="connsiteY1" fmla="*/ 566713 h 566712"/>
                <a:gd name="connsiteX2" fmla="*/ 0 w 321672"/>
                <a:gd name="connsiteY2" fmla="*/ 550629 h 566712"/>
                <a:gd name="connsiteX3" fmla="*/ 1177 w 321672"/>
                <a:gd name="connsiteY3" fmla="*/ 254456 h 566712"/>
                <a:gd name="connsiteX4" fmla="*/ 28244 w 321672"/>
                <a:gd name="connsiteY4" fmla="*/ 100288 h 566712"/>
                <a:gd name="connsiteX5" fmla="*/ 158482 w 321672"/>
                <a:gd name="connsiteY5" fmla="*/ 649 h 566712"/>
                <a:gd name="connsiteX6" fmla="*/ 321280 w 321672"/>
                <a:gd name="connsiteY6" fmla="*/ 256 h 566712"/>
                <a:gd name="connsiteX7" fmla="*/ 321672 w 321672"/>
                <a:gd name="connsiteY7" fmla="*/ 566713 h 5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72" h="566712">
                  <a:moveTo>
                    <a:pt x="321672" y="566713"/>
                  </a:moveTo>
                  <a:cubicBezTo>
                    <a:pt x="214579" y="566713"/>
                    <a:pt x="108270" y="566713"/>
                    <a:pt x="784" y="566713"/>
                  </a:cubicBezTo>
                  <a:cubicBezTo>
                    <a:pt x="392" y="560829"/>
                    <a:pt x="0" y="555729"/>
                    <a:pt x="0" y="550629"/>
                  </a:cubicBezTo>
                  <a:cubicBezTo>
                    <a:pt x="392" y="451774"/>
                    <a:pt x="-392" y="352919"/>
                    <a:pt x="1177" y="254456"/>
                  </a:cubicBezTo>
                  <a:cubicBezTo>
                    <a:pt x="1961" y="201890"/>
                    <a:pt x="8630" y="149716"/>
                    <a:pt x="28244" y="100288"/>
                  </a:cubicBezTo>
                  <a:cubicBezTo>
                    <a:pt x="51781" y="41054"/>
                    <a:pt x="91794" y="2218"/>
                    <a:pt x="158482" y="649"/>
                  </a:cubicBezTo>
                  <a:cubicBezTo>
                    <a:pt x="212225" y="-528"/>
                    <a:pt x="266360" y="256"/>
                    <a:pt x="321280" y="256"/>
                  </a:cubicBezTo>
                  <a:cubicBezTo>
                    <a:pt x="321672" y="188552"/>
                    <a:pt x="321672" y="376848"/>
                    <a:pt x="321672" y="566713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ECA122F-EC6E-4B91-A1DB-94A06333EF44}"/>
                </a:ext>
              </a:extLst>
            </p:cNvPr>
            <p:cNvSpPr/>
            <p:nvPr/>
          </p:nvSpPr>
          <p:spPr>
            <a:xfrm>
              <a:off x="2507968" y="1353198"/>
              <a:ext cx="321442" cy="567633"/>
            </a:xfrm>
            <a:custGeom>
              <a:avLst/>
              <a:gdLst>
                <a:gd name="connsiteX0" fmla="*/ 320888 w 321442"/>
                <a:gd name="connsiteY0" fmla="*/ 567634 h 567633"/>
                <a:gd name="connsiteX1" fmla="*/ 0 w 321442"/>
                <a:gd name="connsiteY1" fmla="*/ 567634 h 567633"/>
                <a:gd name="connsiteX2" fmla="*/ 0 w 321442"/>
                <a:gd name="connsiteY2" fmla="*/ 1569 h 567633"/>
                <a:gd name="connsiteX3" fmla="*/ 1961 w 321442"/>
                <a:gd name="connsiteY3" fmla="*/ 0 h 567633"/>
                <a:gd name="connsiteX4" fmla="*/ 167113 w 321442"/>
                <a:gd name="connsiteY4" fmla="*/ 1569 h 567633"/>
                <a:gd name="connsiteX5" fmla="*/ 291074 w 321442"/>
                <a:gd name="connsiteY5" fmla="*/ 96502 h 567633"/>
                <a:gd name="connsiteX6" fmla="*/ 319711 w 321442"/>
                <a:gd name="connsiteY6" fmla="*/ 257730 h 567633"/>
                <a:gd name="connsiteX7" fmla="*/ 321280 w 321442"/>
                <a:gd name="connsiteY7" fmla="*/ 555473 h 567633"/>
                <a:gd name="connsiteX8" fmla="*/ 320888 w 321442"/>
                <a:gd name="connsiteY8" fmla="*/ 567634 h 56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42" h="567633">
                  <a:moveTo>
                    <a:pt x="320888" y="567634"/>
                  </a:moveTo>
                  <a:cubicBezTo>
                    <a:pt x="213402" y="567634"/>
                    <a:pt x="107486" y="567634"/>
                    <a:pt x="0" y="567634"/>
                  </a:cubicBezTo>
                  <a:cubicBezTo>
                    <a:pt x="0" y="378553"/>
                    <a:pt x="0" y="190257"/>
                    <a:pt x="0" y="1569"/>
                  </a:cubicBezTo>
                  <a:cubicBezTo>
                    <a:pt x="392" y="1177"/>
                    <a:pt x="1177" y="0"/>
                    <a:pt x="1961" y="0"/>
                  </a:cubicBezTo>
                  <a:cubicBezTo>
                    <a:pt x="56881" y="392"/>
                    <a:pt x="111801" y="0"/>
                    <a:pt x="167113" y="1569"/>
                  </a:cubicBezTo>
                  <a:cubicBezTo>
                    <a:pt x="230270" y="3531"/>
                    <a:pt x="268322" y="41190"/>
                    <a:pt x="291074" y="96502"/>
                  </a:cubicBezTo>
                  <a:cubicBezTo>
                    <a:pt x="312650" y="147891"/>
                    <a:pt x="318926" y="202810"/>
                    <a:pt x="319711" y="257730"/>
                  </a:cubicBezTo>
                  <a:cubicBezTo>
                    <a:pt x="320888" y="356978"/>
                    <a:pt x="320888" y="456225"/>
                    <a:pt x="321280" y="555473"/>
                  </a:cubicBezTo>
                  <a:cubicBezTo>
                    <a:pt x="321672" y="559788"/>
                    <a:pt x="321280" y="562926"/>
                    <a:pt x="320888" y="567634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8663BD04-875B-4123-B33D-26427F5A4709}"/>
                </a:ext>
              </a:extLst>
            </p:cNvPr>
            <p:cNvSpPr/>
            <p:nvPr/>
          </p:nvSpPr>
          <p:spPr>
            <a:xfrm>
              <a:off x="2753537" y="2949790"/>
              <a:ext cx="1349453" cy="93363"/>
            </a:xfrm>
            <a:custGeom>
              <a:avLst/>
              <a:gdLst>
                <a:gd name="connsiteX0" fmla="*/ 1349454 w 1349453"/>
                <a:gd name="connsiteY0" fmla="*/ 0 h 93363"/>
                <a:gd name="connsiteX1" fmla="*/ 1349454 w 1349453"/>
                <a:gd name="connsiteY1" fmla="*/ 93363 h 93363"/>
                <a:gd name="connsiteX2" fmla="*/ 0 w 1349453"/>
                <a:gd name="connsiteY2" fmla="*/ 93363 h 93363"/>
                <a:gd name="connsiteX3" fmla="*/ 0 w 1349453"/>
                <a:gd name="connsiteY3" fmla="*/ 0 h 93363"/>
                <a:gd name="connsiteX4" fmla="*/ 1349454 w 1349453"/>
                <a:gd name="connsiteY4" fmla="*/ 0 h 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453" h="93363">
                  <a:moveTo>
                    <a:pt x="1349454" y="0"/>
                  </a:moveTo>
                  <a:cubicBezTo>
                    <a:pt x="1349454" y="31775"/>
                    <a:pt x="1349454" y="61981"/>
                    <a:pt x="1349454" y="93363"/>
                  </a:cubicBezTo>
                  <a:cubicBezTo>
                    <a:pt x="899505" y="93363"/>
                    <a:pt x="449949" y="93363"/>
                    <a:pt x="0" y="93363"/>
                  </a:cubicBezTo>
                  <a:cubicBezTo>
                    <a:pt x="0" y="62373"/>
                    <a:pt x="0" y="31383"/>
                    <a:pt x="0" y="0"/>
                  </a:cubicBezTo>
                  <a:cubicBezTo>
                    <a:pt x="449556" y="0"/>
                    <a:pt x="899113" y="0"/>
                    <a:pt x="134945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7B33013-6B79-4DAC-B4D7-58B37C8266B6}"/>
                </a:ext>
              </a:extLst>
            </p:cNvPr>
            <p:cNvSpPr/>
            <p:nvPr/>
          </p:nvSpPr>
          <p:spPr>
            <a:xfrm>
              <a:off x="2753362" y="872259"/>
              <a:ext cx="1348451" cy="74141"/>
            </a:xfrm>
            <a:custGeom>
              <a:avLst/>
              <a:gdLst>
                <a:gd name="connsiteX0" fmla="*/ 174 w 1348451"/>
                <a:gd name="connsiteY0" fmla="*/ 0 h 74141"/>
                <a:gd name="connsiteX1" fmla="*/ 1348451 w 1348451"/>
                <a:gd name="connsiteY1" fmla="*/ 0 h 74141"/>
                <a:gd name="connsiteX2" fmla="*/ 1348451 w 1348451"/>
                <a:gd name="connsiteY2" fmla="*/ 69826 h 74141"/>
                <a:gd name="connsiteX3" fmla="*/ 1332760 w 1348451"/>
                <a:gd name="connsiteY3" fmla="*/ 70611 h 74141"/>
                <a:gd name="connsiteX4" fmla="*/ 19396 w 1348451"/>
                <a:gd name="connsiteY4" fmla="*/ 74142 h 74141"/>
                <a:gd name="connsiteX5" fmla="*/ 174 w 1348451"/>
                <a:gd name="connsiteY5" fmla="*/ 55312 h 74141"/>
                <a:gd name="connsiteX6" fmla="*/ 174 w 1348451"/>
                <a:gd name="connsiteY6" fmla="*/ 0 h 7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451" h="74141">
                  <a:moveTo>
                    <a:pt x="174" y="0"/>
                  </a:moveTo>
                  <a:cubicBezTo>
                    <a:pt x="450908" y="0"/>
                    <a:pt x="899680" y="0"/>
                    <a:pt x="1348451" y="0"/>
                  </a:cubicBezTo>
                  <a:cubicBezTo>
                    <a:pt x="1348451" y="23145"/>
                    <a:pt x="1348451" y="45505"/>
                    <a:pt x="1348451" y="69826"/>
                  </a:cubicBezTo>
                  <a:cubicBezTo>
                    <a:pt x="1342175" y="70219"/>
                    <a:pt x="1337468" y="70611"/>
                    <a:pt x="1332760" y="70611"/>
                  </a:cubicBezTo>
                  <a:cubicBezTo>
                    <a:pt x="894972" y="71788"/>
                    <a:pt x="457184" y="72965"/>
                    <a:pt x="19396" y="74142"/>
                  </a:cubicBezTo>
                  <a:cubicBezTo>
                    <a:pt x="174" y="74142"/>
                    <a:pt x="174" y="74142"/>
                    <a:pt x="174" y="55312"/>
                  </a:cubicBezTo>
                  <a:cubicBezTo>
                    <a:pt x="-218" y="37267"/>
                    <a:pt x="174" y="19222"/>
                    <a:pt x="17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76893FBE-0831-45F8-B6B6-87D8282DF48E}"/>
                </a:ext>
              </a:extLst>
            </p:cNvPr>
            <p:cNvSpPr/>
            <p:nvPr/>
          </p:nvSpPr>
          <p:spPr>
            <a:xfrm>
              <a:off x="4457615" y="1332015"/>
              <a:ext cx="124535" cy="588889"/>
            </a:xfrm>
            <a:custGeom>
              <a:avLst/>
              <a:gdLst>
                <a:gd name="connsiteX0" fmla="*/ 6277 w 124535"/>
                <a:gd name="connsiteY0" fmla="*/ 0 h 588889"/>
                <a:gd name="connsiteX1" fmla="*/ 70611 w 124535"/>
                <a:gd name="connsiteY1" fmla="*/ 32560 h 588889"/>
                <a:gd name="connsiteX2" fmla="*/ 93364 w 124535"/>
                <a:gd name="connsiteY2" fmla="*/ 58842 h 588889"/>
                <a:gd name="connsiteX3" fmla="*/ 123177 w 124535"/>
                <a:gd name="connsiteY3" fmla="*/ 170251 h 588889"/>
                <a:gd name="connsiteX4" fmla="*/ 123177 w 124535"/>
                <a:gd name="connsiteY4" fmla="*/ 466425 h 588889"/>
                <a:gd name="connsiteX5" fmla="*/ 83949 w 124535"/>
                <a:gd name="connsiteY5" fmla="*/ 552335 h 588889"/>
                <a:gd name="connsiteX6" fmla="*/ 67865 w 124535"/>
                <a:gd name="connsiteY6" fmla="*/ 568811 h 588889"/>
                <a:gd name="connsiteX7" fmla="*/ 0 w 124535"/>
                <a:gd name="connsiteY7" fmla="*/ 588817 h 588889"/>
                <a:gd name="connsiteX8" fmla="*/ 6277 w 124535"/>
                <a:gd name="connsiteY8" fmla="*/ 0 h 5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35" h="588889">
                  <a:moveTo>
                    <a:pt x="6277" y="0"/>
                  </a:moveTo>
                  <a:cubicBezTo>
                    <a:pt x="30990" y="12161"/>
                    <a:pt x="51781" y="20791"/>
                    <a:pt x="70611" y="32560"/>
                  </a:cubicBezTo>
                  <a:cubicBezTo>
                    <a:pt x="80026" y="38444"/>
                    <a:pt x="85518" y="50212"/>
                    <a:pt x="93364" y="58842"/>
                  </a:cubicBezTo>
                  <a:cubicBezTo>
                    <a:pt x="123177" y="91010"/>
                    <a:pt x="122392" y="131415"/>
                    <a:pt x="123177" y="170251"/>
                  </a:cubicBezTo>
                  <a:cubicBezTo>
                    <a:pt x="124354" y="269106"/>
                    <a:pt x="125531" y="367569"/>
                    <a:pt x="123177" y="466425"/>
                  </a:cubicBezTo>
                  <a:cubicBezTo>
                    <a:pt x="122392" y="498200"/>
                    <a:pt x="111409" y="529975"/>
                    <a:pt x="83949" y="552335"/>
                  </a:cubicBezTo>
                  <a:cubicBezTo>
                    <a:pt x="78064" y="557042"/>
                    <a:pt x="73749" y="563711"/>
                    <a:pt x="67865" y="568811"/>
                  </a:cubicBezTo>
                  <a:cubicBezTo>
                    <a:pt x="48643" y="584110"/>
                    <a:pt x="26675" y="589602"/>
                    <a:pt x="0" y="588817"/>
                  </a:cubicBezTo>
                  <a:cubicBezTo>
                    <a:pt x="1569" y="393460"/>
                    <a:pt x="-3138" y="198495"/>
                    <a:pt x="627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C55923FC-47C8-4215-B427-AE0B428F1906}"/>
                </a:ext>
              </a:extLst>
            </p:cNvPr>
            <p:cNvSpPr/>
            <p:nvPr/>
          </p:nvSpPr>
          <p:spPr>
            <a:xfrm>
              <a:off x="2329087" y="1334761"/>
              <a:ext cx="114546" cy="586499"/>
            </a:xfrm>
            <a:custGeom>
              <a:avLst/>
              <a:gdLst>
                <a:gd name="connsiteX0" fmla="*/ 109447 w 114546"/>
                <a:gd name="connsiteY0" fmla="*/ 0 h 586499"/>
                <a:gd name="connsiteX1" fmla="*/ 114547 w 114546"/>
                <a:gd name="connsiteY1" fmla="*/ 585679 h 586499"/>
                <a:gd name="connsiteX2" fmla="*/ 80810 w 114546"/>
                <a:gd name="connsiteY2" fmla="*/ 579010 h 586499"/>
                <a:gd name="connsiteX3" fmla="*/ 61196 w 114546"/>
                <a:gd name="connsiteY3" fmla="*/ 568811 h 586499"/>
                <a:gd name="connsiteX4" fmla="*/ 19222 w 114546"/>
                <a:gd name="connsiteY4" fmla="*/ 526052 h 586499"/>
                <a:gd name="connsiteX5" fmla="*/ 1961 w 114546"/>
                <a:gd name="connsiteY5" fmla="*/ 459756 h 586499"/>
                <a:gd name="connsiteX6" fmla="*/ 0 w 114546"/>
                <a:gd name="connsiteY6" fmla="*/ 142791 h 586499"/>
                <a:gd name="connsiteX7" fmla="*/ 24322 w 114546"/>
                <a:gd name="connsiteY7" fmla="*/ 64727 h 586499"/>
                <a:gd name="connsiteX8" fmla="*/ 43936 w 114546"/>
                <a:gd name="connsiteY8" fmla="*/ 36090 h 586499"/>
                <a:gd name="connsiteX9" fmla="*/ 96502 w 114546"/>
                <a:gd name="connsiteY9" fmla="*/ 6669 h 586499"/>
                <a:gd name="connsiteX10" fmla="*/ 109447 w 114546"/>
                <a:gd name="connsiteY10" fmla="*/ 0 h 5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46" h="586499">
                  <a:moveTo>
                    <a:pt x="109447" y="0"/>
                  </a:moveTo>
                  <a:cubicBezTo>
                    <a:pt x="118077" y="196142"/>
                    <a:pt x="112193" y="390322"/>
                    <a:pt x="114547" y="585679"/>
                  </a:cubicBezTo>
                  <a:cubicBezTo>
                    <a:pt x="101601" y="586463"/>
                    <a:pt x="90617" y="588817"/>
                    <a:pt x="80810" y="579010"/>
                  </a:cubicBezTo>
                  <a:cubicBezTo>
                    <a:pt x="75711" y="573910"/>
                    <a:pt x="68257" y="569595"/>
                    <a:pt x="61196" y="568811"/>
                  </a:cubicBezTo>
                  <a:cubicBezTo>
                    <a:pt x="35698" y="565280"/>
                    <a:pt x="30206" y="541743"/>
                    <a:pt x="19222" y="526052"/>
                  </a:cubicBezTo>
                  <a:cubicBezTo>
                    <a:pt x="6277" y="507222"/>
                    <a:pt x="2354" y="482901"/>
                    <a:pt x="1961" y="459756"/>
                  </a:cubicBezTo>
                  <a:cubicBezTo>
                    <a:pt x="1177" y="354232"/>
                    <a:pt x="0" y="248707"/>
                    <a:pt x="0" y="142791"/>
                  </a:cubicBezTo>
                  <a:cubicBezTo>
                    <a:pt x="0" y="114939"/>
                    <a:pt x="7453" y="88656"/>
                    <a:pt x="24322" y="64727"/>
                  </a:cubicBezTo>
                  <a:cubicBezTo>
                    <a:pt x="30990" y="55312"/>
                    <a:pt x="36875" y="45505"/>
                    <a:pt x="43936" y="36090"/>
                  </a:cubicBezTo>
                  <a:cubicBezTo>
                    <a:pt x="57666" y="17653"/>
                    <a:pt x="75318" y="10199"/>
                    <a:pt x="96502" y="6669"/>
                  </a:cubicBezTo>
                  <a:cubicBezTo>
                    <a:pt x="100032" y="6277"/>
                    <a:pt x="103170" y="3531"/>
                    <a:pt x="10944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46E2B493-E482-4E55-8B20-AC353132F57B}"/>
                </a:ext>
              </a:extLst>
            </p:cNvPr>
            <p:cNvSpPr/>
            <p:nvPr/>
          </p:nvSpPr>
          <p:spPr>
            <a:xfrm>
              <a:off x="2831805" y="96716"/>
              <a:ext cx="1191950" cy="626868"/>
            </a:xfrm>
            <a:custGeom>
              <a:avLst/>
              <a:gdLst>
                <a:gd name="connsiteX0" fmla="*/ 1176645 w 1191950"/>
                <a:gd name="connsiteY0" fmla="*/ 415820 h 626868"/>
                <a:gd name="connsiteX1" fmla="*/ 1117803 w 1191950"/>
                <a:gd name="connsiteY1" fmla="*/ 311081 h 626868"/>
                <a:gd name="connsiteX2" fmla="*/ 864780 w 1191950"/>
                <a:gd name="connsiteY2" fmla="*/ 215756 h 626868"/>
                <a:gd name="connsiteX3" fmla="*/ 925976 w 1191950"/>
                <a:gd name="connsiteY3" fmla="*/ 215363 h 626868"/>
                <a:gd name="connsiteX4" fmla="*/ 827513 w 1191950"/>
                <a:gd name="connsiteY4" fmla="*/ 68257 h 626868"/>
                <a:gd name="connsiteX5" fmla="*/ 621565 w 1191950"/>
                <a:gd name="connsiteY5" fmla="*/ 392 h 626868"/>
                <a:gd name="connsiteX6" fmla="*/ 595282 w 1191950"/>
                <a:gd name="connsiteY6" fmla="*/ 0 h 626868"/>
                <a:gd name="connsiteX7" fmla="*/ 595282 w 1191950"/>
                <a:gd name="connsiteY7" fmla="*/ 0 h 626868"/>
                <a:gd name="connsiteX8" fmla="*/ 594105 w 1191950"/>
                <a:gd name="connsiteY8" fmla="*/ 0 h 626868"/>
                <a:gd name="connsiteX9" fmla="*/ 592928 w 1191950"/>
                <a:gd name="connsiteY9" fmla="*/ 0 h 626868"/>
                <a:gd name="connsiteX10" fmla="*/ 592928 w 1191950"/>
                <a:gd name="connsiteY10" fmla="*/ 0 h 626868"/>
                <a:gd name="connsiteX11" fmla="*/ 566253 w 1191950"/>
                <a:gd name="connsiteY11" fmla="*/ 392 h 626868"/>
                <a:gd name="connsiteX12" fmla="*/ 360697 w 1191950"/>
                <a:gd name="connsiteY12" fmla="*/ 69826 h 626868"/>
                <a:gd name="connsiteX13" fmla="*/ 263018 w 1191950"/>
                <a:gd name="connsiteY13" fmla="*/ 217717 h 626868"/>
                <a:gd name="connsiteX14" fmla="*/ 324214 w 1191950"/>
                <a:gd name="connsiteY14" fmla="*/ 217325 h 626868"/>
                <a:gd name="connsiteX15" fmla="*/ 72368 w 1191950"/>
                <a:gd name="connsiteY15" fmla="*/ 315003 h 626868"/>
                <a:gd name="connsiteX16" fmla="*/ 14310 w 1191950"/>
                <a:gd name="connsiteY16" fmla="*/ 420135 h 626868"/>
                <a:gd name="connsiteX17" fmla="*/ 188 w 1191950"/>
                <a:gd name="connsiteY17" fmla="*/ 626868 h 626868"/>
                <a:gd name="connsiteX18" fmla="*/ 596066 w 1191950"/>
                <a:gd name="connsiteY18" fmla="*/ 622553 h 626868"/>
                <a:gd name="connsiteX19" fmla="*/ 1191944 w 1191950"/>
                <a:gd name="connsiteY19" fmla="*/ 622553 h 626868"/>
                <a:gd name="connsiteX20" fmla="*/ 1176645 w 1191950"/>
                <a:gd name="connsiteY20" fmla="*/ 415820 h 62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1950" h="626868">
                  <a:moveTo>
                    <a:pt x="1176645" y="415820"/>
                  </a:moveTo>
                  <a:cubicBezTo>
                    <a:pt x="1167231" y="375415"/>
                    <a:pt x="1163700" y="345994"/>
                    <a:pt x="1117803" y="311081"/>
                  </a:cubicBezTo>
                  <a:cubicBezTo>
                    <a:pt x="1044446" y="255769"/>
                    <a:pt x="864780" y="215756"/>
                    <a:pt x="864780" y="215756"/>
                  </a:cubicBezTo>
                  <a:cubicBezTo>
                    <a:pt x="864780" y="215756"/>
                    <a:pt x="898909" y="212225"/>
                    <a:pt x="925976" y="215363"/>
                  </a:cubicBezTo>
                  <a:cubicBezTo>
                    <a:pt x="907147" y="157698"/>
                    <a:pt x="875764" y="106701"/>
                    <a:pt x="827513" y="68257"/>
                  </a:cubicBezTo>
                  <a:cubicBezTo>
                    <a:pt x="769063" y="21576"/>
                    <a:pt x="695314" y="1961"/>
                    <a:pt x="621565" y="392"/>
                  </a:cubicBezTo>
                  <a:cubicBezTo>
                    <a:pt x="612935" y="0"/>
                    <a:pt x="603912" y="0"/>
                    <a:pt x="595282" y="0"/>
                  </a:cubicBezTo>
                  <a:lnTo>
                    <a:pt x="595282" y="0"/>
                  </a:lnTo>
                  <a:cubicBezTo>
                    <a:pt x="594889" y="0"/>
                    <a:pt x="594497" y="0"/>
                    <a:pt x="594105" y="0"/>
                  </a:cubicBezTo>
                  <a:cubicBezTo>
                    <a:pt x="593713" y="0"/>
                    <a:pt x="593320" y="0"/>
                    <a:pt x="592928" y="0"/>
                  </a:cubicBezTo>
                  <a:lnTo>
                    <a:pt x="592928" y="0"/>
                  </a:lnTo>
                  <a:cubicBezTo>
                    <a:pt x="583906" y="0"/>
                    <a:pt x="575275" y="392"/>
                    <a:pt x="566253" y="392"/>
                  </a:cubicBezTo>
                  <a:cubicBezTo>
                    <a:pt x="492896" y="2746"/>
                    <a:pt x="419147" y="22752"/>
                    <a:pt x="360697" y="69826"/>
                  </a:cubicBezTo>
                  <a:cubicBezTo>
                    <a:pt x="312838" y="108662"/>
                    <a:pt x="281848" y="160052"/>
                    <a:pt x="263018" y="217717"/>
                  </a:cubicBezTo>
                  <a:cubicBezTo>
                    <a:pt x="290086" y="214187"/>
                    <a:pt x="324214" y="217325"/>
                    <a:pt x="324214" y="217325"/>
                  </a:cubicBezTo>
                  <a:cubicBezTo>
                    <a:pt x="324214" y="217325"/>
                    <a:pt x="144941" y="258907"/>
                    <a:pt x="72368" y="315003"/>
                  </a:cubicBezTo>
                  <a:cubicBezTo>
                    <a:pt x="26864" y="349917"/>
                    <a:pt x="23333" y="379730"/>
                    <a:pt x="14310" y="420135"/>
                  </a:cubicBezTo>
                  <a:cubicBezTo>
                    <a:pt x="-1381" y="488785"/>
                    <a:pt x="-204" y="557042"/>
                    <a:pt x="188" y="626868"/>
                  </a:cubicBezTo>
                  <a:cubicBezTo>
                    <a:pt x="199076" y="625299"/>
                    <a:pt x="397571" y="624122"/>
                    <a:pt x="596066" y="622553"/>
                  </a:cubicBezTo>
                  <a:cubicBezTo>
                    <a:pt x="794562" y="622553"/>
                    <a:pt x="993057" y="622553"/>
                    <a:pt x="1191944" y="622553"/>
                  </a:cubicBezTo>
                  <a:cubicBezTo>
                    <a:pt x="1191944" y="552727"/>
                    <a:pt x="1192729" y="484470"/>
                    <a:pt x="1176645" y="41582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aphic 36">
            <a:extLst>
              <a:ext uri="{FF2B5EF4-FFF2-40B4-BE49-F238E27FC236}">
                <a16:creationId xmlns:a16="http://schemas.microsoft.com/office/drawing/2014/main" xmlns="" id="{19A7D02B-9D59-4064-9536-6BDEF4E3F2F0}"/>
              </a:ext>
            </a:extLst>
          </p:cNvPr>
          <p:cNvGrpSpPr/>
          <p:nvPr/>
        </p:nvGrpSpPr>
        <p:grpSpPr>
          <a:xfrm>
            <a:off x="2521982" y="3974608"/>
            <a:ext cx="2518500" cy="2556124"/>
            <a:chOff x="2718850" y="0"/>
            <a:chExt cx="6756373" cy="6857308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70BD69F-7158-4A1C-8C94-CDC4069D2152}"/>
                </a:ext>
              </a:extLst>
            </p:cNvPr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3 w 963023"/>
                <a:gd name="connsiteY1" fmla="*/ 0 h 1028700"/>
                <a:gd name="connsiteX2" fmla="*/ 963023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7DE864FE-95E7-4204-AC7B-1EB40E827D95}"/>
                </a:ext>
              </a:extLst>
            </p:cNvPr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4 w 963023"/>
                <a:gd name="connsiteY1" fmla="*/ 0 h 1028700"/>
                <a:gd name="connsiteX2" fmla="*/ 963024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DA9E1FF2-7034-49DF-AEF8-9FBFCE03F092}"/>
                </a:ext>
              </a:extLst>
            </p:cNvPr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>
                <a:gd name="connsiteX0" fmla="*/ 622198 w 623580"/>
                <a:gd name="connsiteY0" fmla="*/ 691 h 2153610"/>
                <a:gd name="connsiteX1" fmla="*/ 623580 w 623580"/>
                <a:gd name="connsiteY1" fmla="*/ 84342 h 2153610"/>
                <a:gd name="connsiteX2" fmla="*/ 583483 w 623580"/>
                <a:gd name="connsiteY2" fmla="*/ 100934 h 2153610"/>
                <a:gd name="connsiteX3" fmla="*/ 517807 w 623580"/>
                <a:gd name="connsiteY3" fmla="*/ 101626 h 2153610"/>
                <a:gd name="connsiteX4" fmla="*/ 453513 w 623580"/>
                <a:gd name="connsiteY4" fmla="*/ 167302 h 2153610"/>
                <a:gd name="connsiteX5" fmla="*/ 453513 w 623580"/>
                <a:gd name="connsiteY5" fmla="*/ 208782 h 2153610"/>
                <a:gd name="connsiteX6" fmla="*/ 453513 w 623580"/>
                <a:gd name="connsiteY6" fmla="*/ 1552729 h 2153610"/>
                <a:gd name="connsiteX7" fmla="*/ 364331 w 623580"/>
                <a:gd name="connsiteY7" fmla="*/ 1643293 h 2153610"/>
                <a:gd name="connsiteX8" fmla="*/ 277915 w 623580"/>
                <a:gd name="connsiteY8" fmla="*/ 1643984 h 2153610"/>
                <a:gd name="connsiteX9" fmla="*/ 251644 w 623580"/>
                <a:gd name="connsiteY9" fmla="*/ 1655046 h 2153610"/>
                <a:gd name="connsiteX10" fmla="*/ 265471 w 623580"/>
                <a:gd name="connsiteY10" fmla="*/ 1677168 h 2153610"/>
                <a:gd name="connsiteX11" fmla="*/ 462500 w 623580"/>
                <a:gd name="connsiteY11" fmla="*/ 1850001 h 2153610"/>
                <a:gd name="connsiteX12" fmla="*/ 553756 w 623580"/>
                <a:gd name="connsiteY12" fmla="*/ 1929504 h 2153610"/>
                <a:gd name="connsiteX13" fmla="*/ 593853 w 623580"/>
                <a:gd name="connsiteY13" fmla="*/ 1950935 h 2153610"/>
                <a:gd name="connsiteX14" fmla="*/ 589705 w 623580"/>
                <a:gd name="connsiteY14" fmla="*/ 2152112 h 2153610"/>
                <a:gd name="connsiteX15" fmla="*/ 21431 w 623580"/>
                <a:gd name="connsiteY15" fmla="*/ 1647441 h 2153610"/>
                <a:gd name="connsiteX16" fmla="*/ 0 w 623580"/>
                <a:gd name="connsiteY16" fmla="*/ 1599739 h 2153610"/>
                <a:gd name="connsiteX17" fmla="*/ 0 w 623580"/>
                <a:gd name="connsiteY17" fmla="*/ 37332 h 2153610"/>
                <a:gd name="connsiteX18" fmla="*/ 38023 w 623580"/>
                <a:gd name="connsiteY18" fmla="*/ 0 h 2153610"/>
                <a:gd name="connsiteX19" fmla="*/ 622198 w 623580"/>
                <a:gd name="connsiteY19" fmla="*/ 691 h 21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3580" h="215361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5BE5212E-F065-4BAD-9D71-37BCACB08E1E}"/>
                </a:ext>
              </a:extLst>
            </p:cNvPr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>
                <a:gd name="connsiteX0" fmla="*/ 595236 w 595927"/>
                <a:gd name="connsiteY0" fmla="*/ 50640 h 2154359"/>
                <a:gd name="connsiteX1" fmla="*/ 546843 w 595927"/>
                <a:gd name="connsiteY1" fmla="*/ 173 h 2154359"/>
                <a:gd name="connsiteX2" fmla="*/ 239201 w 595927"/>
                <a:gd name="connsiteY2" fmla="*/ 173 h 2154359"/>
                <a:gd name="connsiteX3" fmla="*/ 692 w 595927"/>
                <a:gd name="connsiteY3" fmla="*/ 864 h 2154359"/>
                <a:gd name="connsiteX4" fmla="*/ 0 w 595927"/>
                <a:gd name="connsiteY4" fmla="*/ 864 h 2154359"/>
                <a:gd name="connsiteX5" fmla="*/ 0 w 595927"/>
                <a:gd name="connsiteY5" fmla="*/ 82441 h 2154359"/>
                <a:gd name="connsiteX6" fmla="*/ 13827 w 595927"/>
                <a:gd name="connsiteY6" fmla="*/ 82441 h 2154359"/>
                <a:gd name="connsiteX7" fmla="*/ 134809 w 595927"/>
                <a:gd name="connsiteY7" fmla="*/ 82441 h 2154359"/>
                <a:gd name="connsiteX8" fmla="*/ 163845 w 595927"/>
                <a:gd name="connsiteY8" fmla="*/ 110786 h 2154359"/>
                <a:gd name="connsiteX9" fmla="*/ 163845 w 595927"/>
                <a:gd name="connsiteY9" fmla="*/ 148809 h 2154359"/>
                <a:gd name="connsiteX10" fmla="*/ 163845 w 595927"/>
                <a:gd name="connsiteY10" fmla="*/ 1572259 h 2154359"/>
                <a:gd name="connsiteX11" fmla="*/ 217078 w 595927"/>
                <a:gd name="connsiteY11" fmla="*/ 1626183 h 2154359"/>
                <a:gd name="connsiteX12" fmla="*/ 372627 w 595927"/>
                <a:gd name="connsiteY12" fmla="*/ 1626183 h 2154359"/>
                <a:gd name="connsiteX13" fmla="*/ 416873 w 595927"/>
                <a:gd name="connsiteY13" fmla="*/ 1628948 h 2154359"/>
                <a:gd name="connsiteX14" fmla="*/ 0 w 595927"/>
                <a:gd name="connsiteY14" fmla="*/ 1984983 h 2154359"/>
                <a:gd name="connsiteX15" fmla="*/ 0 w 595927"/>
                <a:gd name="connsiteY15" fmla="*/ 2154359 h 2154359"/>
                <a:gd name="connsiteX16" fmla="*/ 559978 w 595927"/>
                <a:gd name="connsiteY16" fmla="*/ 1660749 h 2154359"/>
                <a:gd name="connsiteX17" fmla="*/ 595927 w 595927"/>
                <a:gd name="connsiteY17" fmla="*/ 1584703 h 2154359"/>
                <a:gd name="connsiteX18" fmla="*/ 595236 w 595927"/>
                <a:gd name="connsiteY18" fmla="*/ 50640 h 215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927" h="2154359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368A75A8-1697-4607-B80A-DF77C1194F5C}"/>
                </a:ext>
              </a:extLst>
            </p:cNvPr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7 w 471487"/>
                <a:gd name="connsiteY1" fmla="*/ 0 h 864854"/>
                <a:gd name="connsiteX2" fmla="*/ 471487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0C4CC825-9C5A-4531-B59F-455319951C0E}"/>
                </a:ext>
              </a:extLst>
            </p:cNvPr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8 w 471487"/>
                <a:gd name="connsiteY1" fmla="*/ 0 h 864854"/>
                <a:gd name="connsiteX2" fmla="*/ 471488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81ED3F8A-A13C-4864-83F9-B02929169886}"/>
                </a:ext>
              </a:extLst>
            </p:cNvPr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>
                <a:gd name="connsiteX0" fmla="*/ 5534793 w 5534792"/>
                <a:gd name="connsiteY0" fmla="*/ 5280384 h 5280383"/>
                <a:gd name="connsiteX1" fmla="*/ 0 w 5534792"/>
                <a:gd name="connsiteY1" fmla="*/ 5280384 h 5280383"/>
                <a:gd name="connsiteX2" fmla="*/ 0 w 5534792"/>
                <a:gd name="connsiteY2" fmla="*/ 423786 h 5280383"/>
                <a:gd name="connsiteX3" fmla="*/ 423786 w 5534792"/>
                <a:gd name="connsiteY3" fmla="*/ 0 h 5280383"/>
                <a:gd name="connsiteX4" fmla="*/ 5110316 w 5534792"/>
                <a:gd name="connsiteY4" fmla="*/ 0 h 5280383"/>
                <a:gd name="connsiteX5" fmla="*/ 5534102 w 5534792"/>
                <a:gd name="connsiteY5" fmla="*/ 423786 h 5280383"/>
                <a:gd name="connsiteX6" fmla="*/ 5534102 w 5534792"/>
                <a:gd name="connsiteY6" fmla="*/ 5280384 h 52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792" h="5280383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8CD5686F-16D6-4176-8D38-811B4F2A96E2}"/>
                </a:ext>
              </a:extLst>
            </p:cNvPr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>
                <a:gd name="connsiteX0" fmla="*/ 0 w 1930886"/>
                <a:gd name="connsiteY0" fmla="*/ 0 h 291050"/>
                <a:gd name="connsiteX1" fmla="*/ 1930886 w 1930886"/>
                <a:gd name="connsiteY1" fmla="*/ 0 h 291050"/>
                <a:gd name="connsiteX2" fmla="*/ 1930886 w 1930886"/>
                <a:gd name="connsiteY2" fmla="*/ 291050 h 291050"/>
                <a:gd name="connsiteX3" fmla="*/ 0 w 1930886"/>
                <a:gd name="connsiteY3" fmla="*/ 291050 h 2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886" h="29105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563ED44F-1C04-49E6-AF41-592305BDA5FD}"/>
                </a:ext>
              </a:extLst>
            </p:cNvPr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>
                <a:gd name="connsiteX0" fmla="*/ 0 w 5822386"/>
                <a:gd name="connsiteY0" fmla="*/ 0 h 309716"/>
                <a:gd name="connsiteX1" fmla="*/ 5822387 w 5822386"/>
                <a:gd name="connsiteY1" fmla="*/ 0 h 309716"/>
                <a:gd name="connsiteX2" fmla="*/ 5822387 w 5822386"/>
                <a:gd name="connsiteY2" fmla="*/ 309716 h 309716"/>
                <a:gd name="connsiteX3" fmla="*/ 0 w 5822386"/>
                <a:gd name="connsiteY3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386" h="309716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5343BBF9-3762-4018-BF03-D81B51D10C0C}"/>
                </a:ext>
              </a:extLst>
            </p:cNvPr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>
                <a:gd name="connsiteX0" fmla="*/ 0 w 2350524"/>
                <a:gd name="connsiteY0" fmla="*/ 0 h 306950"/>
                <a:gd name="connsiteX1" fmla="*/ 2350524 w 2350524"/>
                <a:gd name="connsiteY1" fmla="*/ 0 h 306950"/>
                <a:gd name="connsiteX2" fmla="*/ 2350524 w 2350524"/>
                <a:gd name="connsiteY2" fmla="*/ 306951 h 306950"/>
                <a:gd name="connsiteX3" fmla="*/ 0 w 2350524"/>
                <a:gd name="connsiteY3" fmla="*/ 306951 h 30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524" h="30695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F4DFC558-8F36-4324-AD27-33C7D9AE6A2A}"/>
                </a:ext>
              </a:extLst>
            </p:cNvPr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>
                <a:gd name="connsiteX0" fmla="*/ 0 w 5699329"/>
                <a:gd name="connsiteY0" fmla="*/ 0 h 210164"/>
                <a:gd name="connsiteX1" fmla="*/ 5699330 w 5699329"/>
                <a:gd name="connsiteY1" fmla="*/ 0 h 210164"/>
                <a:gd name="connsiteX2" fmla="*/ 5699330 w 5699329"/>
                <a:gd name="connsiteY2" fmla="*/ 210165 h 210164"/>
                <a:gd name="connsiteX3" fmla="*/ 0 w 5699329"/>
                <a:gd name="connsiteY3" fmla="*/ 210165 h 2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329" h="210164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1AF470B5-BD28-406A-87A9-ACFF9009B4D8}"/>
                </a:ext>
              </a:extLst>
            </p:cNvPr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>
                <a:gd name="connsiteX0" fmla="*/ 566200 w 566199"/>
                <a:gd name="connsiteY0" fmla="*/ 493641 h 493640"/>
                <a:gd name="connsiteX1" fmla="*/ 0 w 566199"/>
                <a:gd name="connsiteY1" fmla="*/ 492949 h 493640"/>
                <a:gd name="connsiteX2" fmla="*/ 111996 w 566199"/>
                <a:gd name="connsiteY2" fmla="*/ 37362 h 493640"/>
                <a:gd name="connsiteX3" fmla="*/ 159006 w 566199"/>
                <a:gd name="connsiteY3" fmla="*/ 30 h 493640"/>
                <a:gd name="connsiteX4" fmla="*/ 452130 w 566199"/>
                <a:gd name="connsiteY4" fmla="*/ 30 h 493640"/>
                <a:gd name="connsiteX5" fmla="*/ 498449 w 566199"/>
                <a:gd name="connsiteY5" fmla="*/ 40128 h 493640"/>
                <a:gd name="connsiteX6" fmla="*/ 566200 w 566199"/>
                <a:gd name="connsiteY6" fmla="*/ 493641 h 49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364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CF65372E-7FF1-43D0-BC26-04C317C0E170}"/>
                </a:ext>
              </a:extLst>
            </p:cNvPr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>
                <a:gd name="connsiteX0" fmla="*/ 566200 w 566199"/>
                <a:gd name="connsiteY0" fmla="*/ 490256 h 490256"/>
                <a:gd name="connsiteX1" fmla="*/ 0 w 566199"/>
                <a:gd name="connsiteY1" fmla="*/ 490256 h 490256"/>
                <a:gd name="connsiteX2" fmla="*/ 67750 w 566199"/>
                <a:gd name="connsiteY2" fmla="*/ 43657 h 490256"/>
                <a:gd name="connsiteX3" fmla="*/ 117526 w 566199"/>
                <a:gd name="connsiteY3" fmla="*/ 103 h 490256"/>
                <a:gd name="connsiteX4" fmla="*/ 396824 w 566199"/>
                <a:gd name="connsiteY4" fmla="*/ 103 h 490256"/>
                <a:gd name="connsiteX5" fmla="*/ 454895 w 566199"/>
                <a:gd name="connsiteY5" fmla="*/ 45039 h 490256"/>
                <a:gd name="connsiteX6" fmla="*/ 566200 w 566199"/>
                <a:gd name="connsiteY6" fmla="*/ 490256 h 49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0256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9A16C329-3C57-4148-8298-72C1498F4770}"/>
                </a:ext>
              </a:extLst>
            </p:cNvPr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>
                <a:gd name="connsiteX0" fmla="*/ 2585786 w 5171458"/>
                <a:gd name="connsiteY0" fmla="*/ 256 h 146722"/>
                <a:gd name="connsiteX1" fmla="*/ 5101538 w 5171458"/>
                <a:gd name="connsiteY1" fmla="*/ 256 h 146722"/>
                <a:gd name="connsiteX2" fmla="*/ 5136105 w 5171458"/>
                <a:gd name="connsiteY2" fmla="*/ 256 h 146722"/>
                <a:gd name="connsiteX3" fmla="*/ 5171363 w 5171458"/>
                <a:gd name="connsiteY3" fmla="*/ 34823 h 146722"/>
                <a:gd name="connsiteX4" fmla="*/ 5066972 w 5171458"/>
                <a:gd name="connsiteY4" fmla="*/ 145436 h 146722"/>
                <a:gd name="connsiteX5" fmla="*/ 66577 w 5171458"/>
                <a:gd name="connsiteY5" fmla="*/ 145436 h 146722"/>
                <a:gd name="connsiteX6" fmla="*/ 210 w 5171458"/>
                <a:gd name="connsiteY6" fmla="*/ 79759 h 146722"/>
                <a:gd name="connsiteX7" fmla="*/ 79713 w 5171458"/>
                <a:gd name="connsiteY7" fmla="*/ 256 h 146722"/>
                <a:gd name="connsiteX8" fmla="*/ 2585786 w 5171458"/>
                <a:gd name="connsiteY8" fmla="*/ 25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458" h="146722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EF36302D-B9A7-485E-8A65-BE3C5481E9BB}"/>
                </a:ext>
              </a:extLst>
            </p:cNvPr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>
                <a:gd name="connsiteX0" fmla="*/ 3034941 w 3039059"/>
                <a:gd name="connsiteY0" fmla="*/ 204380 h 204380"/>
                <a:gd name="connsiteX1" fmla="*/ 55998 w 3039059"/>
                <a:gd name="connsiteY1" fmla="*/ 204380 h 204380"/>
                <a:gd name="connsiteX2" fmla="*/ 0 w 3039059"/>
                <a:gd name="connsiteY2" fmla="*/ 149765 h 204380"/>
                <a:gd name="connsiteX3" fmla="*/ 0 w 3039059"/>
                <a:gd name="connsiteY3" fmla="*/ 4586 h 204380"/>
                <a:gd name="connsiteX4" fmla="*/ 37332 w 3039059"/>
                <a:gd name="connsiteY4" fmla="*/ 1129 h 204380"/>
                <a:gd name="connsiteX5" fmla="*/ 2998992 w 3039059"/>
                <a:gd name="connsiteY5" fmla="*/ 1129 h 204380"/>
                <a:gd name="connsiteX6" fmla="*/ 3038398 w 3039059"/>
                <a:gd name="connsiteY6" fmla="*/ 39844 h 204380"/>
                <a:gd name="connsiteX7" fmla="*/ 3034941 w 3039059"/>
                <a:gd name="connsiteY7" fmla="*/ 204380 h 20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059" h="20438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1047CEA0-FA3B-4595-A76C-1BA254F642E6}"/>
                </a:ext>
              </a:extLst>
            </p:cNvPr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>
                <a:gd name="connsiteX0" fmla="*/ 444526 w 882857"/>
                <a:gd name="connsiteY0" fmla="*/ 1382 h 629110"/>
                <a:gd name="connsiteX1" fmla="*/ 844806 w 882857"/>
                <a:gd name="connsiteY1" fmla="*/ 691 h 629110"/>
                <a:gd name="connsiteX2" fmla="*/ 882829 w 882857"/>
                <a:gd name="connsiteY2" fmla="*/ 35949 h 629110"/>
                <a:gd name="connsiteX3" fmla="*/ 882829 w 882857"/>
                <a:gd name="connsiteY3" fmla="*/ 591779 h 629110"/>
                <a:gd name="connsiteX4" fmla="*/ 846189 w 882857"/>
                <a:gd name="connsiteY4" fmla="*/ 629111 h 629110"/>
                <a:gd name="connsiteX5" fmla="*/ 34567 w 882857"/>
                <a:gd name="connsiteY5" fmla="*/ 629111 h 629110"/>
                <a:gd name="connsiteX6" fmla="*/ 0 w 882857"/>
                <a:gd name="connsiteY6" fmla="*/ 593162 h 629110"/>
                <a:gd name="connsiteX7" fmla="*/ 0 w 882857"/>
                <a:gd name="connsiteY7" fmla="*/ 37332 h 629110"/>
                <a:gd name="connsiteX8" fmla="*/ 36640 w 882857"/>
                <a:gd name="connsiteY8" fmla="*/ 0 h 629110"/>
                <a:gd name="connsiteX9" fmla="*/ 444526 w 882857"/>
                <a:gd name="connsiteY9" fmla="*/ 1382 h 6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857" h="62911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B880AE5C-E4AD-4A7B-93B3-F195E4D8FE5C}"/>
                </a:ext>
              </a:extLst>
            </p:cNvPr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>
                <a:gd name="connsiteX0" fmla="*/ 878681 w 878681"/>
                <a:gd name="connsiteY0" fmla="*/ 622198 h 629719"/>
                <a:gd name="connsiteX1" fmla="*/ 843423 w 878681"/>
                <a:gd name="connsiteY1" fmla="*/ 628420 h 629719"/>
                <a:gd name="connsiteX2" fmla="*/ 38715 w 878681"/>
                <a:gd name="connsiteY2" fmla="*/ 629111 h 629719"/>
                <a:gd name="connsiteX3" fmla="*/ 0 w 878681"/>
                <a:gd name="connsiteY3" fmla="*/ 590397 h 629719"/>
                <a:gd name="connsiteX4" fmla="*/ 0 w 878681"/>
                <a:gd name="connsiteY4" fmla="*/ 37332 h 629719"/>
                <a:gd name="connsiteX5" fmla="*/ 36641 w 878681"/>
                <a:gd name="connsiteY5" fmla="*/ 0 h 629719"/>
                <a:gd name="connsiteX6" fmla="*/ 848263 w 878681"/>
                <a:gd name="connsiteY6" fmla="*/ 692 h 629719"/>
                <a:gd name="connsiteX7" fmla="*/ 877990 w 878681"/>
                <a:gd name="connsiteY7" fmla="*/ 6222 h 629719"/>
                <a:gd name="connsiteX8" fmla="*/ 840658 w 878681"/>
                <a:gd name="connsiteY8" fmla="*/ 9679 h 629719"/>
                <a:gd name="connsiteX9" fmla="*/ 73972 w 878681"/>
                <a:gd name="connsiteY9" fmla="*/ 9679 h 629719"/>
                <a:gd name="connsiteX10" fmla="*/ 829597 w 878681"/>
                <a:gd name="connsiteY10" fmla="*/ 9679 h 629719"/>
                <a:gd name="connsiteX11" fmla="*/ 874533 w 878681"/>
                <a:gd name="connsiteY11" fmla="*/ 55998 h 629719"/>
                <a:gd name="connsiteX12" fmla="*/ 874533 w 878681"/>
                <a:gd name="connsiteY12" fmla="*/ 584174 h 629719"/>
                <a:gd name="connsiteX13" fmla="*/ 878681 w 878681"/>
                <a:gd name="connsiteY13" fmla="*/ 622198 h 62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681" h="629719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75A29433-DAE8-4D47-9DBC-EE8CAD9F08B3}"/>
                </a:ext>
              </a:extLst>
            </p:cNvPr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>
                <a:gd name="connsiteX0" fmla="*/ 1208446 w 2416200"/>
                <a:gd name="connsiteY0" fmla="*/ 1626701 h 1627392"/>
                <a:gd name="connsiteX1" fmla="*/ 44245 w 2416200"/>
                <a:gd name="connsiteY1" fmla="*/ 1627392 h 1627392"/>
                <a:gd name="connsiteX2" fmla="*/ 0 w 2416200"/>
                <a:gd name="connsiteY2" fmla="*/ 1583839 h 1627392"/>
                <a:gd name="connsiteX3" fmla="*/ 0 w 2416200"/>
                <a:gd name="connsiteY3" fmla="*/ 42862 h 1627392"/>
                <a:gd name="connsiteX4" fmla="*/ 41480 w 2416200"/>
                <a:gd name="connsiteY4" fmla="*/ 0 h 1627392"/>
                <a:gd name="connsiteX5" fmla="*/ 2374029 w 2416200"/>
                <a:gd name="connsiteY5" fmla="*/ 0 h 1627392"/>
                <a:gd name="connsiteX6" fmla="*/ 2416201 w 2416200"/>
                <a:gd name="connsiteY6" fmla="*/ 42171 h 1627392"/>
                <a:gd name="connsiteX7" fmla="*/ 2415509 w 2416200"/>
                <a:gd name="connsiteY7" fmla="*/ 1579691 h 1627392"/>
                <a:gd name="connsiteX8" fmla="*/ 2366425 w 2416200"/>
                <a:gd name="connsiteY8" fmla="*/ 1626701 h 1627392"/>
                <a:gd name="connsiteX9" fmla="*/ 1208446 w 2416200"/>
                <a:gd name="connsiteY9" fmla="*/ 162670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200" h="1627392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F63C686A-ED16-4A1F-9677-B5EB36E95CA6}"/>
                </a:ext>
              </a:extLst>
            </p:cNvPr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>
                <a:gd name="connsiteX0" fmla="*/ 1202915 w 2406521"/>
                <a:gd name="connsiteY0" fmla="*/ 691 h 1627392"/>
                <a:gd name="connsiteX1" fmla="*/ 2363660 w 2406521"/>
                <a:gd name="connsiteY1" fmla="*/ 0 h 1627392"/>
                <a:gd name="connsiteX2" fmla="*/ 2406522 w 2406521"/>
                <a:gd name="connsiteY2" fmla="*/ 41480 h 1627392"/>
                <a:gd name="connsiteX3" fmla="*/ 2406522 w 2406521"/>
                <a:gd name="connsiteY3" fmla="*/ 1585913 h 1627392"/>
                <a:gd name="connsiteX4" fmla="*/ 2362968 w 2406521"/>
                <a:gd name="connsiteY4" fmla="*/ 1627392 h 1627392"/>
                <a:gd name="connsiteX5" fmla="*/ 44245 w 2406521"/>
                <a:gd name="connsiteY5" fmla="*/ 1627392 h 1627392"/>
                <a:gd name="connsiteX6" fmla="*/ 0 w 2406521"/>
                <a:gd name="connsiteY6" fmla="*/ 1583839 h 1627392"/>
                <a:gd name="connsiteX7" fmla="*/ 0 w 2406521"/>
                <a:gd name="connsiteY7" fmla="*/ 42862 h 1627392"/>
                <a:gd name="connsiteX8" fmla="*/ 44936 w 2406521"/>
                <a:gd name="connsiteY8" fmla="*/ 0 h 1627392"/>
                <a:gd name="connsiteX9" fmla="*/ 1202915 w 2406521"/>
                <a:gd name="connsiteY9" fmla="*/ 69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6521" h="1627392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6E22C49E-E06A-4C01-8202-F15FA0ABE225}"/>
                </a:ext>
              </a:extLst>
            </p:cNvPr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>
                <a:gd name="connsiteX0" fmla="*/ 8281 w 3057048"/>
                <a:gd name="connsiteY0" fmla="*/ 215557 h 215556"/>
                <a:gd name="connsiteX1" fmla="*/ 2750 w 3057048"/>
                <a:gd name="connsiteY1" fmla="*/ 23367 h 215556"/>
                <a:gd name="connsiteX2" fmla="*/ 26255 w 3057048"/>
                <a:gd name="connsiteY2" fmla="*/ 1936 h 215556"/>
                <a:gd name="connsiteX3" fmla="*/ 67735 w 3057048"/>
                <a:gd name="connsiteY3" fmla="*/ 553 h 215556"/>
                <a:gd name="connsiteX4" fmla="*/ 2999669 w 3057048"/>
                <a:gd name="connsiteY4" fmla="*/ 553 h 215556"/>
                <a:gd name="connsiteX5" fmla="*/ 3057049 w 3057048"/>
                <a:gd name="connsiteY5" fmla="*/ 7466 h 215556"/>
                <a:gd name="connsiteX6" fmla="*/ 3043914 w 3057048"/>
                <a:gd name="connsiteY6" fmla="*/ 22676 h 215556"/>
                <a:gd name="connsiteX7" fmla="*/ 2965793 w 3057048"/>
                <a:gd name="connsiteY7" fmla="*/ 30971 h 215556"/>
                <a:gd name="connsiteX8" fmla="*/ 1031450 w 3057048"/>
                <a:gd name="connsiteY8" fmla="*/ 30971 h 215556"/>
                <a:gd name="connsiteX9" fmla="*/ 112672 w 3057048"/>
                <a:gd name="connsiteY9" fmla="*/ 30971 h 215556"/>
                <a:gd name="connsiteX10" fmla="*/ 45613 w 3057048"/>
                <a:gd name="connsiteY10" fmla="*/ 42033 h 215556"/>
                <a:gd name="connsiteX11" fmla="*/ 26255 w 3057048"/>
                <a:gd name="connsiteY11" fmla="*/ 134671 h 215556"/>
                <a:gd name="connsiteX12" fmla="*/ 27638 w 3057048"/>
                <a:gd name="connsiteY12" fmla="*/ 195508 h 215556"/>
                <a:gd name="connsiteX13" fmla="*/ 22108 w 3057048"/>
                <a:gd name="connsiteY13" fmla="*/ 205187 h 215556"/>
                <a:gd name="connsiteX14" fmla="*/ 8281 w 3057048"/>
                <a:gd name="connsiteY14" fmla="*/ 215557 h 21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7048" h="215556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857BC7DA-5601-48DB-BBEC-DCC891688622}"/>
                </a:ext>
              </a:extLst>
            </p:cNvPr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>
                <a:gd name="connsiteX0" fmla="*/ 3034941 w 3043055"/>
                <a:gd name="connsiteY0" fmla="*/ 207933 h 207932"/>
                <a:gd name="connsiteX1" fmla="*/ 3034941 w 3043055"/>
                <a:gd name="connsiteY1" fmla="*/ 42013 h 207932"/>
                <a:gd name="connsiteX2" fmla="*/ 2999683 w 3043055"/>
                <a:gd name="connsiteY2" fmla="*/ 7447 h 207932"/>
                <a:gd name="connsiteX3" fmla="*/ 2985857 w 3043055"/>
                <a:gd name="connsiteY3" fmla="*/ 7447 h 207932"/>
                <a:gd name="connsiteX4" fmla="*/ 20740 w 3043055"/>
                <a:gd name="connsiteY4" fmla="*/ 7447 h 207932"/>
                <a:gd name="connsiteX5" fmla="*/ 0 w 3043055"/>
                <a:gd name="connsiteY5" fmla="*/ 8138 h 207932"/>
                <a:gd name="connsiteX6" fmla="*/ 35258 w 3043055"/>
                <a:gd name="connsiteY6" fmla="*/ 1225 h 207932"/>
                <a:gd name="connsiteX7" fmla="*/ 2990696 w 3043055"/>
                <a:gd name="connsiteY7" fmla="*/ 1225 h 207932"/>
                <a:gd name="connsiteX8" fmla="*/ 3041163 w 3043055"/>
                <a:gd name="connsiteY8" fmla="*/ 54457 h 207932"/>
                <a:gd name="connsiteX9" fmla="*/ 3034941 w 3043055"/>
                <a:gd name="connsiteY9" fmla="*/ 207933 h 2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3055" h="207932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8F339990-CF56-44FD-9438-65BAB7B564FC}"/>
                </a:ext>
              </a:extLst>
            </p:cNvPr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>
                <a:gd name="connsiteX0" fmla="*/ 0 w 3048796"/>
                <a:gd name="connsiteY0" fmla="*/ 206708 h 207775"/>
                <a:gd name="connsiteX1" fmla="*/ 6913 w 3048796"/>
                <a:gd name="connsiteY1" fmla="*/ 199794 h 207775"/>
                <a:gd name="connsiteX2" fmla="*/ 47010 w 3048796"/>
                <a:gd name="connsiteY2" fmla="*/ 183894 h 207775"/>
                <a:gd name="connsiteX3" fmla="*/ 116143 w 3048796"/>
                <a:gd name="connsiteY3" fmla="*/ 183203 h 207775"/>
                <a:gd name="connsiteX4" fmla="*/ 2909810 w 3048796"/>
                <a:gd name="connsiteY4" fmla="*/ 183203 h 207775"/>
                <a:gd name="connsiteX5" fmla="*/ 3024572 w 3048796"/>
                <a:gd name="connsiteY5" fmla="*/ 71207 h 207775"/>
                <a:gd name="connsiteX6" fmla="*/ 3041163 w 3048796"/>
                <a:gd name="connsiteY6" fmla="*/ 6913 h 207775"/>
                <a:gd name="connsiteX7" fmla="*/ 3048077 w 3048796"/>
                <a:gd name="connsiteY7" fmla="*/ 0 h 207775"/>
                <a:gd name="connsiteX8" fmla="*/ 3048768 w 3048796"/>
                <a:gd name="connsiteY8" fmla="*/ 169376 h 207775"/>
                <a:gd name="connsiteX9" fmla="*/ 3010053 w 3048796"/>
                <a:gd name="connsiteY9" fmla="*/ 207399 h 207775"/>
                <a:gd name="connsiteX10" fmla="*/ 2999683 w 3048796"/>
                <a:gd name="connsiteY10" fmla="*/ 207399 h 207775"/>
                <a:gd name="connsiteX11" fmla="*/ 0 w 3048796"/>
                <a:gd name="connsiteY11" fmla="*/ 206708 h 2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96" h="207775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C47842E-D233-47BB-8A8F-A2FA25F9C4FC}"/>
                </a:ext>
              </a:extLst>
            </p:cNvPr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>
                <a:gd name="connsiteX0" fmla="*/ 854485 w 856558"/>
                <a:gd name="connsiteY0" fmla="*/ 615284 h 615284"/>
                <a:gd name="connsiteX1" fmla="*/ 847571 w 856558"/>
                <a:gd name="connsiteY1" fmla="*/ 564817 h 615284"/>
                <a:gd name="connsiteX2" fmla="*/ 847571 w 856558"/>
                <a:gd name="connsiteY2" fmla="*/ 53233 h 615284"/>
                <a:gd name="connsiteX3" fmla="*/ 800561 w 856558"/>
                <a:gd name="connsiteY3" fmla="*/ 6913 h 615284"/>
                <a:gd name="connsiteX4" fmla="*/ 37332 w 856558"/>
                <a:gd name="connsiteY4" fmla="*/ 6913 h 615284"/>
                <a:gd name="connsiteX5" fmla="*/ 0 w 856558"/>
                <a:gd name="connsiteY5" fmla="*/ 6913 h 615284"/>
                <a:gd name="connsiteX6" fmla="*/ 0 w 856558"/>
                <a:gd name="connsiteY6" fmla="*/ 0 h 615284"/>
                <a:gd name="connsiteX7" fmla="*/ 854485 w 856558"/>
                <a:gd name="connsiteY7" fmla="*/ 0 h 615284"/>
                <a:gd name="connsiteX8" fmla="*/ 856559 w 856558"/>
                <a:gd name="connsiteY8" fmla="*/ 240583 h 615284"/>
                <a:gd name="connsiteX9" fmla="*/ 854485 w 856558"/>
                <a:gd name="connsiteY9" fmla="*/ 615284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6558" h="615284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3CEE31E4-96C0-4D06-B799-FB41156205A9}"/>
                </a:ext>
              </a:extLst>
            </p:cNvPr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>
                <a:gd name="connsiteX0" fmla="*/ 434601 w 434600"/>
                <a:gd name="connsiteY0" fmla="*/ 8987 h 350438"/>
                <a:gd name="connsiteX1" fmla="*/ 294952 w 434600"/>
                <a:gd name="connsiteY1" fmla="*/ 124440 h 350438"/>
                <a:gd name="connsiteX2" fmla="*/ 36394 w 434600"/>
                <a:gd name="connsiteY2" fmla="*/ 335987 h 350438"/>
                <a:gd name="connsiteX3" fmla="*/ 14271 w 434600"/>
                <a:gd name="connsiteY3" fmla="*/ 349813 h 350438"/>
                <a:gd name="connsiteX4" fmla="*/ 8050 w 434600"/>
                <a:gd name="connsiteY4" fmla="*/ 324925 h 350438"/>
                <a:gd name="connsiteX5" fmla="*/ 445 w 434600"/>
                <a:gd name="connsiteY5" fmla="*/ 42171 h 350438"/>
                <a:gd name="connsiteX6" fmla="*/ 42616 w 434600"/>
                <a:gd name="connsiteY6" fmla="*/ 0 h 350438"/>
                <a:gd name="connsiteX7" fmla="*/ 408330 w 434600"/>
                <a:gd name="connsiteY7" fmla="*/ 691 h 350438"/>
                <a:gd name="connsiteX8" fmla="*/ 434601 w 434600"/>
                <a:gd name="connsiteY8" fmla="*/ 8987 h 3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00" h="350438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5B50321C-7346-44E4-A8EB-6C5AD68B8A12}"/>
                </a:ext>
              </a:extLst>
            </p:cNvPr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>
                <a:gd name="connsiteX0" fmla="*/ 863381 w 870293"/>
                <a:gd name="connsiteY0" fmla="*/ 600075 h 602148"/>
                <a:gd name="connsiteX1" fmla="*/ 863381 w 870293"/>
                <a:gd name="connsiteY1" fmla="*/ 562743 h 602148"/>
                <a:gd name="connsiteX2" fmla="*/ 864072 w 870293"/>
                <a:gd name="connsiteY2" fmla="*/ 51158 h 602148"/>
                <a:gd name="connsiteX3" fmla="*/ 820518 w 870293"/>
                <a:gd name="connsiteY3" fmla="*/ 6913 h 602148"/>
                <a:gd name="connsiteX4" fmla="*/ 50376 w 870293"/>
                <a:gd name="connsiteY4" fmla="*/ 6913 h 602148"/>
                <a:gd name="connsiteX5" fmla="*/ 6131 w 870293"/>
                <a:gd name="connsiteY5" fmla="*/ 50467 h 602148"/>
                <a:gd name="connsiteX6" fmla="*/ 6822 w 870293"/>
                <a:gd name="connsiteY6" fmla="*/ 562052 h 602148"/>
                <a:gd name="connsiteX7" fmla="*/ 6822 w 870293"/>
                <a:gd name="connsiteY7" fmla="*/ 602149 h 602148"/>
                <a:gd name="connsiteX8" fmla="*/ 600 w 870293"/>
                <a:gd name="connsiteY8" fmla="*/ 577952 h 602148"/>
                <a:gd name="connsiteX9" fmla="*/ 600 w 870293"/>
                <a:gd name="connsiteY9" fmla="*/ 45628 h 602148"/>
                <a:gd name="connsiteX10" fmla="*/ 44845 w 870293"/>
                <a:gd name="connsiteY10" fmla="*/ 0 h 602148"/>
                <a:gd name="connsiteX11" fmla="*/ 825357 w 870293"/>
                <a:gd name="connsiteY11" fmla="*/ 0 h 602148"/>
                <a:gd name="connsiteX12" fmla="*/ 870294 w 870293"/>
                <a:gd name="connsiteY12" fmla="*/ 44936 h 602148"/>
                <a:gd name="connsiteX13" fmla="*/ 870294 w 870293"/>
                <a:gd name="connsiteY13" fmla="*/ 597309 h 602148"/>
                <a:gd name="connsiteX14" fmla="*/ 863381 w 870293"/>
                <a:gd name="connsiteY14" fmla="*/ 600075 h 60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293" h="602148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E5BD69D1-3CD3-46A4-877C-24F784A11D49}"/>
                </a:ext>
              </a:extLst>
            </p:cNvPr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>
                <a:gd name="connsiteX0" fmla="*/ 442921 w 442920"/>
                <a:gd name="connsiteY0" fmla="*/ 4148 h 349318"/>
                <a:gd name="connsiteX1" fmla="*/ 198189 w 442920"/>
                <a:gd name="connsiteY1" fmla="*/ 205325 h 349318"/>
                <a:gd name="connsiteX2" fmla="*/ 32270 w 442920"/>
                <a:gd name="connsiteY2" fmla="*/ 340135 h 349318"/>
                <a:gd name="connsiteX3" fmla="*/ 14987 w 442920"/>
                <a:gd name="connsiteY3" fmla="*/ 349122 h 349318"/>
                <a:gd name="connsiteX4" fmla="*/ 8073 w 442920"/>
                <a:gd name="connsiteY4" fmla="*/ 328382 h 349318"/>
                <a:gd name="connsiteX5" fmla="*/ 469 w 442920"/>
                <a:gd name="connsiteY5" fmla="*/ 42171 h 349318"/>
                <a:gd name="connsiteX6" fmla="*/ 42640 w 442920"/>
                <a:gd name="connsiteY6" fmla="*/ 0 h 349318"/>
                <a:gd name="connsiteX7" fmla="*/ 405589 w 442920"/>
                <a:gd name="connsiteY7" fmla="*/ 691 h 349318"/>
                <a:gd name="connsiteX8" fmla="*/ 442921 w 442920"/>
                <a:gd name="connsiteY8" fmla="*/ 4148 h 3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20" h="349318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A35EF9AC-A5DA-4E78-9042-1F354CEC90C9}"/>
                </a:ext>
              </a:extLst>
            </p:cNvPr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>
                <a:gd name="connsiteX0" fmla="*/ 1196002 w 2392003"/>
                <a:gd name="connsiteY0" fmla="*/ 1610800 h 1610800"/>
                <a:gd name="connsiteX1" fmla="*/ 52541 w 2392003"/>
                <a:gd name="connsiteY1" fmla="*/ 1610800 h 1610800"/>
                <a:gd name="connsiteX2" fmla="*/ 0 w 2392003"/>
                <a:gd name="connsiteY2" fmla="*/ 1558951 h 1610800"/>
                <a:gd name="connsiteX3" fmla="*/ 0 w 2392003"/>
                <a:gd name="connsiteY3" fmla="*/ 52541 h 1610800"/>
                <a:gd name="connsiteX4" fmla="*/ 51850 w 2392003"/>
                <a:gd name="connsiteY4" fmla="*/ 0 h 1610800"/>
                <a:gd name="connsiteX5" fmla="*/ 2339463 w 2392003"/>
                <a:gd name="connsiteY5" fmla="*/ 0 h 1610800"/>
                <a:gd name="connsiteX6" fmla="*/ 2392004 w 2392003"/>
                <a:gd name="connsiteY6" fmla="*/ 51850 h 1610800"/>
                <a:gd name="connsiteX7" fmla="*/ 2392004 w 2392003"/>
                <a:gd name="connsiteY7" fmla="*/ 1558259 h 1610800"/>
                <a:gd name="connsiteX8" fmla="*/ 2340154 w 2392003"/>
                <a:gd name="connsiteY8" fmla="*/ 1610800 h 1610800"/>
                <a:gd name="connsiteX9" fmla="*/ 1196002 w 2392003"/>
                <a:gd name="connsiteY9" fmla="*/ 1610800 h 16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2003" h="161080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73A2D335-5C32-4FBA-AE82-61D35D9FAAF8}"/>
                </a:ext>
              </a:extLst>
            </p:cNvPr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>
                <a:gd name="connsiteX0" fmla="*/ 1189089 w 2378177"/>
                <a:gd name="connsiteY0" fmla="*/ 1610109 h 1610109"/>
                <a:gd name="connsiteX1" fmla="*/ 52541 w 2378177"/>
                <a:gd name="connsiteY1" fmla="*/ 1610109 h 1610109"/>
                <a:gd name="connsiteX2" fmla="*/ 0 w 2378177"/>
                <a:gd name="connsiteY2" fmla="*/ 1558259 h 1610109"/>
                <a:gd name="connsiteX3" fmla="*/ 0 w 2378177"/>
                <a:gd name="connsiteY3" fmla="*/ 51850 h 1610109"/>
                <a:gd name="connsiteX4" fmla="*/ 51850 w 2378177"/>
                <a:gd name="connsiteY4" fmla="*/ 0 h 1610109"/>
                <a:gd name="connsiteX5" fmla="*/ 2325636 w 2378177"/>
                <a:gd name="connsiteY5" fmla="*/ 0 h 1610109"/>
                <a:gd name="connsiteX6" fmla="*/ 2378178 w 2378177"/>
                <a:gd name="connsiteY6" fmla="*/ 51850 h 1610109"/>
                <a:gd name="connsiteX7" fmla="*/ 2378178 w 2378177"/>
                <a:gd name="connsiteY7" fmla="*/ 1558259 h 1610109"/>
                <a:gd name="connsiteX8" fmla="*/ 2326328 w 2378177"/>
                <a:gd name="connsiteY8" fmla="*/ 1610109 h 1610109"/>
                <a:gd name="connsiteX9" fmla="*/ 1189089 w 2378177"/>
                <a:gd name="connsiteY9" fmla="*/ 1610109 h 16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177" h="1610109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C109854D-A467-4CE4-8911-7F937C97F290}"/>
                </a:ext>
              </a:extLst>
            </p:cNvPr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>
                <a:gd name="connsiteX0" fmla="*/ 3039089 w 3039811"/>
                <a:gd name="connsiteY0" fmla="*/ 519 h 194212"/>
                <a:gd name="connsiteX1" fmla="*/ 3039781 w 3039811"/>
                <a:gd name="connsiteY1" fmla="*/ 159525 h 194212"/>
                <a:gd name="connsiteX2" fmla="*/ 3004523 w 3039811"/>
                <a:gd name="connsiteY2" fmla="*/ 194091 h 194212"/>
                <a:gd name="connsiteX3" fmla="*/ 2994153 w 3039811"/>
                <a:gd name="connsiteY3" fmla="*/ 194091 h 194212"/>
                <a:gd name="connsiteX4" fmla="*/ 4839 w 3039811"/>
                <a:gd name="connsiteY4" fmla="*/ 194091 h 194212"/>
                <a:gd name="connsiteX5" fmla="*/ 4148 w 3039811"/>
                <a:gd name="connsiteY5" fmla="*/ 187178 h 194212"/>
                <a:gd name="connsiteX6" fmla="*/ 4148 w 3039811"/>
                <a:gd name="connsiteY6" fmla="*/ 519 h 194212"/>
                <a:gd name="connsiteX7" fmla="*/ 3039089 w 3039811"/>
                <a:gd name="connsiteY7" fmla="*/ 519 h 1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811" h="194212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81406F8C-3D38-400D-A4ED-3E01875F2B97}"/>
                </a:ext>
              </a:extLst>
            </p:cNvPr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>
                <a:gd name="connsiteX0" fmla="*/ 8557 w 8557"/>
                <a:gd name="connsiteY0" fmla="*/ 0 h 186659"/>
                <a:gd name="connsiteX1" fmla="*/ 8557 w 8557"/>
                <a:gd name="connsiteY1" fmla="*/ 186659 h 186659"/>
                <a:gd name="connsiteX2" fmla="*/ 8557 w 8557"/>
                <a:gd name="connsiteY2" fmla="*/ 0 h 18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7" h="186659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34B9AEBD-9E3B-4ACE-A665-6B95B0360C8E}"/>
                </a:ext>
              </a:extLst>
            </p:cNvPr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>
                <a:gd name="connsiteX0" fmla="*/ 1831630 w 1831630"/>
                <a:gd name="connsiteY0" fmla="*/ 10370 h 1200467"/>
                <a:gd name="connsiteX1" fmla="*/ 1712030 w 1831630"/>
                <a:gd name="connsiteY1" fmla="*/ 89873 h 1200467"/>
                <a:gd name="connsiteX2" fmla="*/ 1154126 w 1831630"/>
                <a:gd name="connsiteY2" fmla="*/ 454896 h 1200467"/>
                <a:gd name="connsiteX3" fmla="*/ 32097 w 1831630"/>
                <a:gd name="connsiteY3" fmla="*/ 1189089 h 1200467"/>
                <a:gd name="connsiteX4" fmla="*/ 7900 w 1831630"/>
                <a:gd name="connsiteY4" fmla="*/ 1199459 h 1200467"/>
                <a:gd name="connsiteX5" fmla="*/ 987 w 1831630"/>
                <a:gd name="connsiteY5" fmla="*/ 1171805 h 1200467"/>
                <a:gd name="connsiteX6" fmla="*/ 1678 w 1831630"/>
                <a:gd name="connsiteY6" fmla="*/ 110613 h 1200467"/>
                <a:gd name="connsiteX7" fmla="*/ 8591 w 1831630"/>
                <a:gd name="connsiteY7" fmla="*/ 24888 h 1200467"/>
                <a:gd name="connsiteX8" fmla="*/ 32097 w 1831630"/>
                <a:gd name="connsiteY8" fmla="*/ 691 h 1200467"/>
                <a:gd name="connsiteX9" fmla="*/ 63207 w 1831630"/>
                <a:gd name="connsiteY9" fmla="*/ 0 h 1200467"/>
                <a:gd name="connsiteX10" fmla="*/ 1790842 w 1831630"/>
                <a:gd name="connsiteY10" fmla="*/ 0 h 1200467"/>
                <a:gd name="connsiteX11" fmla="*/ 1828174 w 1831630"/>
                <a:gd name="connsiteY11" fmla="*/ 0 h 1200467"/>
                <a:gd name="connsiteX12" fmla="*/ 1831630 w 1831630"/>
                <a:gd name="connsiteY12" fmla="*/ 10370 h 120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630" h="1200467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B62D7F9-F9E3-46AE-B129-39E3B9D7EF29}"/>
                </a:ext>
              </a:extLst>
            </p:cNvPr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>
                <a:gd name="connsiteX0" fmla="*/ 1830006 w 1830006"/>
                <a:gd name="connsiteY0" fmla="*/ 16518 h 1203994"/>
                <a:gd name="connsiteX1" fmla="*/ 1655100 w 1830006"/>
                <a:gd name="connsiteY1" fmla="*/ 132661 h 1203994"/>
                <a:gd name="connsiteX2" fmla="*/ 1117244 w 1830006"/>
                <a:gd name="connsiteY2" fmla="*/ 484549 h 1203994"/>
                <a:gd name="connsiteX3" fmla="*/ 35312 w 1830006"/>
                <a:gd name="connsiteY3" fmla="*/ 1191780 h 1203994"/>
                <a:gd name="connsiteX4" fmla="*/ 8350 w 1830006"/>
                <a:gd name="connsiteY4" fmla="*/ 1202150 h 1203994"/>
                <a:gd name="connsiteX5" fmla="*/ 2128 w 1830006"/>
                <a:gd name="connsiteY5" fmla="*/ 1170349 h 1203994"/>
                <a:gd name="connsiteX6" fmla="*/ 7659 w 1830006"/>
                <a:gd name="connsiteY6" fmla="*/ 1046600 h 1203994"/>
                <a:gd name="connsiteX7" fmla="*/ 8350 w 1830006"/>
                <a:gd name="connsiteY7" fmla="*/ 51084 h 1203994"/>
                <a:gd name="connsiteX8" fmla="*/ 58126 w 1830006"/>
                <a:gd name="connsiteY8" fmla="*/ 617 h 1203994"/>
                <a:gd name="connsiteX9" fmla="*/ 1509920 w 1830006"/>
                <a:gd name="connsiteY9" fmla="*/ 2000 h 1203994"/>
                <a:gd name="connsiteX10" fmla="*/ 1827241 w 1830006"/>
                <a:gd name="connsiteY10" fmla="*/ 7530 h 1203994"/>
                <a:gd name="connsiteX11" fmla="*/ 1830006 w 1830006"/>
                <a:gd name="connsiteY11" fmla="*/ 16518 h 120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0006" h="1203994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5" name="Graphic 27">
            <a:extLst>
              <a:ext uri="{FF2B5EF4-FFF2-40B4-BE49-F238E27FC236}">
                <a16:creationId xmlns:a16="http://schemas.microsoft.com/office/drawing/2014/main" xmlns="" id="{574271AD-7E65-4DA0-8568-F28C2187A98B}"/>
              </a:ext>
            </a:extLst>
          </p:cNvPr>
          <p:cNvGrpSpPr/>
          <p:nvPr/>
        </p:nvGrpSpPr>
        <p:grpSpPr>
          <a:xfrm>
            <a:off x="594032" y="3792456"/>
            <a:ext cx="1373574" cy="2715860"/>
            <a:chOff x="4361747" y="0"/>
            <a:chExt cx="3468505" cy="6858000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C74E77EC-7CC5-4EEE-BF90-7EAEDD5BC8BE}"/>
                </a:ext>
              </a:extLst>
            </p:cNvPr>
            <p:cNvSpPr/>
            <p:nvPr/>
          </p:nvSpPr>
          <p:spPr>
            <a:xfrm>
              <a:off x="4361747" y="6084499"/>
              <a:ext cx="590198" cy="146167"/>
            </a:xfrm>
            <a:custGeom>
              <a:avLst/>
              <a:gdLst>
                <a:gd name="connsiteX0" fmla="*/ 561756 w 590198"/>
                <a:gd name="connsiteY0" fmla="*/ 146167 h 146167"/>
                <a:gd name="connsiteX1" fmla="*/ 27653 w 590198"/>
                <a:gd name="connsiteY1" fmla="*/ 146167 h 146167"/>
                <a:gd name="connsiteX2" fmla="*/ 0 w 590198"/>
                <a:gd name="connsiteY2" fmla="*/ 118514 h 146167"/>
                <a:gd name="connsiteX3" fmla="*/ 0 w 590198"/>
                <a:gd name="connsiteY3" fmla="*/ 27653 h 146167"/>
                <a:gd name="connsiteX4" fmla="*/ 27653 w 590198"/>
                <a:gd name="connsiteY4" fmla="*/ 0 h 146167"/>
                <a:gd name="connsiteX5" fmla="*/ 562546 w 590198"/>
                <a:gd name="connsiteY5" fmla="*/ 0 h 146167"/>
                <a:gd name="connsiteX6" fmla="*/ 590199 w 590198"/>
                <a:gd name="connsiteY6" fmla="*/ 27653 h 146167"/>
                <a:gd name="connsiteX7" fmla="*/ 590199 w 590198"/>
                <a:gd name="connsiteY7" fmla="*/ 118514 h 146167"/>
                <a:gd name="connsiteX8" fmla="*/ 561756 w 590198"/>
                <a:gd name="connsiteY8" fmla="*/ 146167 h 14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98" h="146167">
                  <a:moveTo>
                    <a:pt x="561756" y="146167"/>
                  </a:moveTo>
                  <a:lnTo>
                    <a:pt x="27653" y="146167"/>
                  </a:lnTo>
                  <a:cubicBezTo>
                    <a:pt x="12641" y="146167"/>
                    <a:pt x="0" y="134316"/>
                    <a:pt x="0" y="118514"/>
                  </a:cubicBezTo>
                  <a:lnTo>
                    <a:pt x="0" y="27653"/>
                  </a:lnTo>
                  <a:cubicBezTo>
                    <a:pt x="0" y="12642"/>
                    <a:pt x="11851" y="0"/>
                    <a:pt x="27653" y="0"/>
                  </a:cubicBezTo>
                  <a:lnTo>
                    <a:pt x="562546" y="0"/>
                  </a:lnTo>
                  <a:cubicBezTo>
                    <a:pt x="577557" y="0"/>
                    <a:pt x="590199" y="11851"/>
                    <a:pt x="590199" y="27653"/>
                  </a:cubicBezTo>
                  <a:lnTo>
                    <a:pt x="590199" y="118514"/>
                  </a:lnTo>
                  <a:cubicBezTo>
                    <a:pt x="589409" y="133526"/>
                    <a:pt x="576767" y="146167"/>
                    <a:pt x="561756" y="146167"/>
                  </a:cubicBezTo>
                  <a:close/>
                </a:path>
              </a:pathLst>
            </a:custGeom>
            <a:solidFill>
              <a:srgbClr val="80808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3E66768D-9267-432D-8554-AAD45C460329}"/>
                </a:ext>
              </a:extLst>
            </p:cNvPr>
            <p:cNvSpPr/>
            <p:nvPr/>
          </p:nvSpPr>
          <p:spPr>
            <a:xfrm>
              <a:off x="4414683" y="4567522"/>
              <a:ext cx="483536" cy="1528038"/>
            </a:xfrm>
            <a:custGeom>
              <a:avLst/>
              <a:gdLst>
                <a:gd name="connsiteX0" fmla="*/ 470105 w 483536"/>
                <a:gd name="connsiteY0" fmla="*/ 1528039 h 1528038"/>
                <a:gd name="connsiteX1" fmla="*/ 13432 w 483536"/>
                <a:gd name="connsiteY1" fmla="*/ 1528039 h 1528038"/>
                <a:gd name="connsiteX2" fmla="*/ 0 w 483536"/>
                <a:gd name="connsiteY2" fmla="*/ 1514607 h 1528038"/>
                <a:gd name="connsiteX3" fmla="*/ 0 w 483536"/>
                <a:gd name="connsiteY3" fmla="*/ 241768 h 1528038"/>
                <a:gd name="connsiteX4" fmla="*/ 241768 w 483536"/>
                <a:gd name="connsiteY4" fmla="*/ 0 h 1528038"/>
                <a:gd name="connsiteX5" fmla="*/ 241768 w 483536"/>
                <a:gd name="connsiteY5" fmla="*/ 0 h 1528038"/>
                <a:gd name="connsiteX6" fmla="*/ 483536 w 483536"/>
                <a:gd name="connsiteY6" fmla="*/ 241768 h 1528038"/>
                <a:gd name="connsiteX7" fmla="*/ 483536 w 483536"/>
                <a:gd name="connsiteY7" fmla="*/ 1514607 h 1528038"/>
                <a:gd name="connsiteX8" fmla="*/ 470105 w 483536"/>
                <a:gd name="connsiteY8" fmla="*/ 1528039 h 15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536" h="1528038">
                  <a:moveTo>
                    <a:pt x="470105" y="1528039"/>
                  </a:moveTo>
                  <a:lnTo>
                    <a:pt x="13432" y="1528039"/>
                  </a:lnTo>
                  <a:cubicBezTo>
                    <a:pt x="6321" y="1528039"/>
                    <a:pt x="0" y="1522508"/>
                    <a:pt x="0" y="1514607"/>
                  </a:cubicBezTo>
                  <a:lnTo>
                    <a:pt x="0" y="241768"/>
                  </a:lnTo>
                  <a:cubicBezTo>
                    <a:pt x="0" y="108243"/>
                    <a:pt x="108243" y="0"/>
                    <a:pt x="241768" y="0"/>
                  </a:cubicBezTo>
                  <a:lnTo>
                    <a:pt x="241768" y="0"/>
                  </a:lnTo>
                  <a:cubicBezTo>
                    <a:pt x="375294" y="0"/>
                    <a:pt x="483536" y="108243"/>
                    <a:pt x="483536" y="241768"/>
                  </a:cubicBezTo>
                  <a:lnTo>
                    <a:pt x="483536" y="1514607"/>
                  </a:lnTo>
                  <a:cubicBezTo>
                    <a:pt x="483536" y="1521718"/>
                    <a:pt x="477216" y="1528039"/>
                    <a:pt x="470105" y="1528039"/>
                  </a:cubicBezTo>
                  <a:close/>
                </a:path>
              </a:pathLst>
            </a:custGeom>
            <a:solidFill>
              <a:srgbClr val="292929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0AB5B29F-1957-44F4-BDE1-D1775B5E8919}"/>
                </a:ext>
              </a:extLst>
            </p:cNvPr>
            <p:cNvSpPr/>
            <p:nvPr/>
          </p:nvSpPr>
          <p:spPr>
            <a:xfrm>
              <a:off x="5124976" y="1098"/>
              <a:ext cx="2706703" cy="6854531"/>
            </a:xfrm>
            <a:custGeom>
              <a:avLst/>
              <a:gdLst>
                <a:gd name="connsiteX0" fmla="*/ 1587295 w 2706703"/>
                <a:gd name="connsiteY0" fmla="*/ 578829 h 6854531"/>
                <a:gd name="connsiteX1" fmla="*/ 1408735 w 2706703"/>
                <a:gd name="connsiteY1" fmla="*/ 644407 h 6854531"/>
                <a:gd name="connsiteX2" fmla="*/ 1364489 w 2706703"/>
                <a:gd name="connsiteY2" fmla="*/ 706034 h 6854531"/>
                <a:gd name="connsiteX3" fmla="*/ 1313133 w 2706703"/>
                <a:gd name="connsiteY3" fmla="*/ 825338 h 6854531"/>
                <a:gd name="connsiteX4" fmla="*/ 1302862 w 2706703"/>
                <a:gd name="connsiteY4" fmla="*/ 853782 h 6854531"/>
                <a:gd name="connsiteX5" fmla="*/ 1302862 w 2706703"/>
                <a:gd name="connsiteY5" fmla="*/ 1022071 h 6854531"/>
                <a:gd name="connsiteX6" fmla="*/ 1321824 w 2706703"/>
                <a:gd name="connsiteY6" fmla="*/ 1041033 h 6854531"/>
                <a:gd name="connsiteX7" fmla="*/ 1431647 w 2706703"/>
                <a:gd name="connsiteY7" fmla="*/ 1040243 h 6854531"/>
                <a:gd name="connsiteX8" fmla="*/ 1458510 w 2706703"/>
                <a:gd name="connsiteY8" fmla="*/ 1065526 h 6854531"/>
                <a:gd name="connsiteX9" fmla="*/ 1460091 w 2706703"/>
                <a:gd name="connsiteY9" fmla="*/ 1275691 h 6854531"/>
                <a:gd name="connsiteX10" fmla="*/ 1492484 w 2706703"/>
                <a:gd name="connsiteY10" fmla="*/ 1307295 h 6854531"/>
                <a:gd name="connsiteX11" fmla="*/ 1764276 w 2706703"/>
                <a:gd name="connsiteY11" fmla="*/ 1385514 h 6854531"/>
                <a:gd name="connsiteX12" fmla="*/ 1957849 w 2706703"/>
                <a:gd name="connsiteY12" fmla="*/ 1576716 h 6854531"/>
                <a:gd name="connsiteX13" fmla="*/ 2041598 w 2706703"/>
                <a:gd name="connsiteY13" fmla="*/ 1867470 h 6854531"/>
                <a:gd name="connsiteX14" fmla="*/ 2041598 w 2706703"/>
                <a:gd name="connsiteY14" fmla="*/ 2990191 h 6854531"/>
                <a:gd name="connsiteX15" fmla="*/ 2040808 w 2706703"/>
                <a:gd name="connsiteY15" fmla="*/ 6824508 h 6854531"/>
                <a:gd name="connsiteX16" fmla="*/ 2012365 w 2706703"/>
                <a:gd name="connsiteY16" fmla="*/ 6854532 h 6854531"/>
                <a:gd name="connsiteX17" fmla="*/ 15012 w 2706703"/>
                <a:gd name="connsiteY17" fmla="*/ 6854532 h 6854531"/>
                <a:gd name="connsiteX18" fmla="*/ 790 w 2706703"/>
                <a:gd name="connsiteY18" fmla="*/ 6833989 h 6854531"/>
                <a:gd name="connsiteX19" fmla="*/ 0 w 2706703"/>
                <a:gd name="connsiteY19" fmla="*/ 6800806 h 6854531"/>
                <a:gd name="connsiteX20" fmla="*/ 7901 w 2706703"/>
                <a:gd name="connsiteY20" fmla="*/ 1797942 h 6854531"/>
                <a:gd name="connsiteX21" fmla="*/ 141427 w 2706703"/>
                <a:gd name="connsiteY21" fmla="*/ 1498497 h 6854531"/>
                <a:gd name="connsiteX22" fmla="*/ 408478 w 2706703"/>
                <a:gd name="connsiteY22" fmla="*/ 1322306 h 6854531"/>
                <a:gd name="connsiteX23" fmla="*/ 545164 w 2706703"/>
                <a:gd name="connsiteY23" fmla="*/ 1297813 h 6854531"/>
                <a:gd name="connsiteX24" fmla="*/ 582298 w 2706703"/>
                <a:gd name="connsiteY24" fmla="*/ 1259889 h 6854531"/>
                <a:gd name="connsiteX25" fmla="*/ 582298 w 2706703"/>
                <a:gd name="connsiteY25" fmla="*/ 1081328 h 6854531"/>
                <a:gd name="connsiteX26" fmla="*/ 629704 w 2706703"/>
                <a:gd name="connsiteY26" fmla="*/ 1033132 h 6854531"/>
                <a:gd name="connsiteX27" fmla="*/ 706343 w 2706703"/>
                <a:gd name="connsiteY27" fmla="*/ 1032342 h 6854531"/>
                <a:gd name="connsiteX28" fmla="*/ 744267 w 2706703"/>
                <a:gd name="connsiteY28" fmla="*/ 994418 h 6854531"/>
                <a:gd name="connsiteX29" fmla="*/ 744267 w 2706703"/>
                <a:gd name="connsiteY29" fmla="*/ 869583 h 6854531"/>
                <a:gd name="connsiteX30" fmla="*/ 697651 w 2706703"/>
                <a:gd name="connsiteY30" fmla="*/ 772402 h 6854531"/>
                <a:gd name="connsiteX31" fmla="*/ 688170 w 2706703"/>
                <a:gd name="connsiteY31" fmla="*/ 762131 h 6854531"/>
                <a:gd name="connsiteX32" fmla="*/ 673159 w 2706703"/>
                <a:gd name="connsiteY32" fmla="*/ 554337 h 6854531"/>
                <a:gd name="connsiteX33" fmla="*/ 688961 w 2706703"/>
                <a:gd name="connsiteY33" fmla="*/ 514832 h 6854531"/>
                <a:gd name="connsiteX34" fmla="*/ 726095 w 2706703"/>
                <a:gd name="connsiteY34" fmla="*/ 447674 h 6854531"/>
                <a:gd name="connsiteX35" fmla="*/ 823276 w 2706703"/>
                <a:gd name="connsiteY35" fmla="*/ 344172 h 6854531"/>
                <a:gd name="connsiteX36" fmla="*/ 850139 w 2706703"/>
                <a:gd name="connsiteY36" fmla="*/ 306248 h 6854531"/>
                <a:gd name="connsiteX37" fmla="*/ 1004997 w 2706703"/>
                <a:gd name="connsiteY37" fmla="*/ 118996 h 6854531"/>
                <a:gd name="connsiteX38" fmla="*/ 1545421 w 2706703"/>
                <a:gd name="connsiteY38" fmla="*/ 3642 h 6854531"/>
                <a:gd name="connsiteX39" fmla="*/ 2266775 w 2706703"/>
                <a:gd name="connsiteY39" fmla="*/ 91343 h 6854531"/>
                <a:gd name="connsiteX40" fmla="*/ 2500642 w 2706703"/>
                <a:gd name="connsiteY40" fmla="*/ 201955 h 6854531"/>
                <a:gd name="connsiteX41" fmla="*/ 2656290 w 2706703"/>
                <a:gd name="connsiteY41" fmla="*/ 325210 h 6854531"/>
                <a:gd name="connsiteX42" fmla="*/ 2702116 w 2706703"/>
                <a:gd name="connsiteY42" fmla="*/ 393948 h 6854531"/>
                <a:gd name="connsiteX43" fmla="*/ 2655500 w 2706703"/>
                <a:gd name="connsiteY43" fmla="*/ 462686 h 6854531"/>
                <a:gd name="connsiteX44" fmla="*/ 2317341 w 2706703"/>
                <a:gd name="connsiteY44" fmla="*/ 390788 h 6854531"/>
                <a:gd name="connsiteX45" fmla="*/ 1846446 w 2706703"/>
                <a:gd name="connsiteY45" fmla="*/ 293606 h 6854531"/>
                <a:gd name="connsiteX46" fmla="*/ 1561222 w 2706703"/>
                <a:gd name="connsiteY46" fmla="*/ 317309 h 6854531"/>
                <a:gd name="connsiteX47" fmla="*/ 1476682 w 2706703"/>
                <a:gd name="connsiteY47" fmla="*/ 378146 h 6854531"/>
                <a:gd name="connsiteX48" fmla="*/ 1508286 w 2706703"/>
                <a:gd name="connsiteY48" fmla="*/ 378936 h 6854531"/>
                <a:gd name="connsiteX49" fmla="*/ 1782448 w 2706703"/>
                <a:gd name="connsiteY49" fmla="*/ 389207 h 6854531"/>
                <a:gd name="connsiteX50" fmla="*/ 2048709 w 2706703"/>
                <a:gd name="connsiteY50" fmla="*/ 509301 h 6854531"/>
                <a:gd name="connsiteX51" fmla="*/ 2228060 w 2706703"/>
                <a:gd name="connsiteY51" fmla="*/ 687862 h 6854531"/>
                <a:gd name="connsiteX52" fmla="*/ 2234381 w 2706703"/>
                <a:gd name="connsiteY52" fmla="*/ 724206 h 6854531"/>
                <a:gd name="connsiteX53" fmla="*/ 2207518 w 2706703"/>
                <a:gd name="connsiteY53" fmla="*/ 736058 h 6854531"/>
                <a:gd name="connsiteX54" fmla="*/ 1895431 w 2706703"/>
                <a:gd name="connsiteY54" fmla="*/ 609643 h 6854531"/>
                <a:gd name="connsiteX55" fmla="*/ 1587295 w 2706703"/>
                <a:gd name="connsiteY55" fmla="*/ 578829 h 68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6703" h="6854531">
                  <a:moveTo>
                    <a:pt x="1587295" y="578829"/>
                  </a:moveTo>
                  <a:cubicBezTo>
                    <a:pt x="1535939" y="587520"/>
                    <a:pt x="1418216" y="639667"/>
                    <a:pt x="1408735" y="644407"/>
                  </a:cubicBezTo>
                  <a:cubicBezTo>
                    <a:pt x="1383452" y="657839"/>
                    <a:pt x="1369230" y="676011"/>
                    <a:pt x="1364489" y="706034"/>
                  </a:cubicBezTo>
                  <a:cubicBezTo>
                    <a:pt x="1357379" y="748699"/>
                    <a:pt x="1338416" y="788994"/>
                    <a:pt x="1313133" y="825338"/>
                  </a:cubicBezTo>
                  <a:cubicBezTo>
                    <a:pt x="1306813" y="834029"/>
                    <a:pt x="1302862" y="842720"/>
                    <a:pt x="1302862" y="853782"/>
                  </a:cubicBezTo>
                  <a:cubicBezTo>
                    <a:pt x="1302862" y="909878"/>
                    <a:pt x="1303652" y="965975"/>
                    <a:pt x="1302862" y="1022071"/>
                  </a:cubicBezTo>
                  <a:cubicBezTo>
                    <a:pt x="1302862" y="1036293"/>
                    <a:pt x="1307603" y="1041033"/>
                    <a:pt x="1321824" y="1041033"/>
                  </a:cubicBezTo>
                  <a:cubicBezTo>
                    <a:pt x="1358169" y="1040243"/>
                    <a:pt x="1395303" y="1040243"/>
                    <a:pt x="1431647" y="1040243"/>
                  </a:cubicBezTo>
                  <a:cubicBezTo>
                    <a:pt x="1448239" y="1040243"/>
                    <a:pt x="1457720" y="1045774"/>
                    <a:pt x="1458510" y="1065526"/>
                  </a:cubicBezTo>
                  <a:cubicBezTo>
                    <a:pt x="1463251" y="1135844"/>
                    <a:pt x="1459300" y="1205373"/>
                    <a:pt x="1460091" y="1275691"/>
                  </a:cubicBezTo>
                  <a:cubicBezTo>
                    <a:pt x="1460881" y="1305714"/>
                    <a:pt x="1461671" y="1306504"/>
                    <a:pt x="1492484" y="1307295"/>
                  </a:cubicBezTo>
                  <a:cubicBezTo>
                    <a:pt x="1589666" y="1309665"/>
                    <a:pt x="1680526" y="1335738"/>
                    <a:pt x="1764276" y="1385514"/>
                  </a:cubicBezTo>
                  <a:cubicBezTo>
                    <a:pt x="1844075" y="1433709"/>
                    <a:pt x="1908073" y="1496917"/>
                    <a:pt x="1957849" y="1576716"/>
                  </a:cubicBezTo>
                  <a:cubicBezTo>
                    <a:pt x="2013945" y="1666786"/>
                    <a:pt x="2041598" y="1763178"/>
                    <a:pt x="2041598" y="1867470"/>
                  </a:cubicBezTo>
                  <a:cubicBezTo>
                    <a:pt x="2042389" y="2241974"/>
                    <a:pt x="2041598" y="2615687"/>
                    <a:pt x="2041598" y="2990191"/>
                  </a:cubicBezTo>
                  <a:cubicBezTo>
                    <a:pt x="2041598" y="3386817"/>
                    <a:pt x="2040018" y="6648318"/>
                    <a:pt x="2040808" y="6824508"/>
                  </a:cubicBezTo>
                  <a:cubicBezTo>
                    <a:pt x="2040808" y="6854532"/>
                    <a:pt x="2040808" y="6854532"/>
                    <a:pt x="2012365" y="6854532"/>
                  </a:cubicBezTo>
                  <a:cubicBezTo>
                    <a:pt x="1346317" y="6854532"/>
                    <a:pt x="681060" y="6854532"/>
                    <a:pt x="15012" y="6854532"/>
                  </a:cubicBezTo>
                  <a:cubicBezTo>
                    <a:pt x="4741" y="6851371"/>
                    <a:pt x="790" y="6844261"/>
                    <a:pt x="790" y="6833989"/>
                  </a:cubicBezTo>
                  <a:cubicBezTo>
                    <a:pt x="0" y="6822928"/>
                    <a:pt x="0" y="6811867"/>
                    <a:pt x="0" y="6800806"/>
                  </a:cubicBezTo>
                  <a:cubicBezTo>
                    <a:pt x="0" y="5807660"/>
                    <a:pt x="790" y="1856409"/>
                    <a:pt x="7901" y="1797942"/>
                  </a:cubicBezTo>
                  <a:cubicBezTo>
                    <a:pt x="21333" y="1684958"/>
                    <a:pt x="67948" y="1585407"/>
                    <a:pt x="141427" y="1498497"/>
                  </a:cubicBezTo>
                  <a:cubicBezTo>
                    <a:pt x="213325" y="1413957"/>
                    <a:pt x="302605" y="1355490"/>
                    <a:pt x="408478" y="1322306"/>
                  </a:cubicBezTo>
                  <a:cubicBezTo>
                    <a:pt x="452723" y="1308085"/>
                    <a:pt x="497758" y="1298603"/>
                    <a:pt x="545164" y="1297813"/>
                  </a:cubicBezTo>
                  <a:cubicBezTo>
                    <a:pt x="573607" y="1297813"/>
                    <a:pt x="582298" y="1288332"/>
                    <a:pt x="582298" y="1259889"/>
                  </a:cubicBezTo>
                  <a:cubicBezTo>
                    <a:pt x="583088" y="1200632"/>
                    <a:pt x="583088" y="1140585"/>
                    <a:pt x="582298" y="1081328"/>
                  </a:cubicBezTo>
                  <a:cubicBezTo>
                    <a:pt x="581508" y="1047354"/>
                    <a:pt x="596520" y="1034713"/>
                    <a:pt x="629704" y="1033132"/>
                  </a:cubicBezTo>
                  <a:cubicBezTo>
                    <a:pt x="654987" y="1031552"/>
                    <a:pt x="681060" y="1033132"/>
                    <a:pt x="706343" y="1032342"/>
                  </a:cubicBezTo>
                  <a:cubicBezTo>
                    <a:pt x="734786" y="1031552"/>
                    <a:pt x="743477" y="1022861"/>
                    <a:pt x="744267" y="994418"/>
                  </a:cubicBezTo>
                  <a:cubicBezTo>
                    <a:pt x="745057" y="952543"/>
                    <a:pt x="745057" y="911458"/>
                    <a:pt x="744267" y="869583"/>
                  </a:cubicBezTo>
                  <a:cubicBezTo>
                    <a:pt x="743477" y="830079"/>
                    <a:pt x="718194" y="802426"/>
                    <a:pt x="697651" y="772402"/>
                  </a:cubicBezTo>
                  <a:cubicBezTo>
                    <a:pt x="695281" y="768452"/>
                    <a:pt x="689751" y="766871"/>
                    <a:pt x="688170" y="762131"/>
                  </a:cubicBezTo>
                  <a:cubicBezTo>
                    <a:pt x="687380" y="701294"/>
                    <a:pt x="673159" y="563028"/>
                    <a:pt x="673159" y="554337"/>
                  </a:cubicBezTo>
                  <a:cubicBezTo>
                    <a:pt x="673949" y="539325"/>
                    <a:pt x="678689" y="525893"/>
                    <a:pt x="688961" y="514832"/>
                  </a:cubicBezTo>
                  <a:cubicBezTo>
                    <a:pt x="706343" y="495080"/>
                    <a:pt x="711083" y="469007"/>
                    <a:pt x="726095" y="447674"/>
                  </a:cubicBezTo>
                  <a:cubicBezTo>
                    <a:pt x="753748" y="408170"/>
                    <a:pt x="782981" y="371035"/>
                    <a:pt x="823276" y="344172"/>
                  </a:cubicBezTo>
                  <a:cubicBezTo>
                    <a:pt x="837498" y="334691"/>
                    <a:pt x="845399" y="322840"/>
                    <a:pt x="850139" y="306248"/>
                  </a:cubicBezTo>
                  <a:cubicBezTo>
                    <a:pt x="876212" y="222498"/>
                    <a:pt x="929939" y="162451"/>
                    <a:pt x="1004997" y="118996"/>
                  </a:cubicBezTo>
                  <a:cubicBezTo>
                    <a:pt x="1159855" y="30505"/>
                    <a:pt x="1370020" y="13123"/>
                    <a:pt x="1545421" y="3642"/>
                  </a:cubicBezTo>
                  <a:cubicBezTo>
                    <a:pt x="1784028" y="-8999"/>
                    <a:pt x="2040808" y="9173"/>
                    <a:pt x="2266775" y="91343"/>
                  </a:cubicBezTo>
                  <a:cubicBezTo>
                    <a:pt x="2348154" y="120576"/>
                    <a:pt x="2427163" y="154550"/>
                    <a:pt x="2500642" y="201955"/>
                  </a:cubicBezTo>
                  <a:cubicBezTo>
                    <a:pt x="2556739" y="237510"/>
                    <a:pt x="2611255" y="275434"/>
                    <a:pt x="2656290" y="325210"/>
                  </a:cubicBezTo>
                  <a:cubicBezTo>
                    <a:pt x="2674462" y="345752"/>
                    <a:pt x="2691844" y="367085"/>
                    <a:pt x="2702116" y="393948"/>
                  </a:cubicBezTo>
                  <a:cubicBezTo>
                    <a:pt x="2716337" y="432662"/>
                    <a:pt x="2696585" y="460316"/>
                    <a:pt x="2655500" y="462686"/>
                  </a:cubicBezTo>
                  <a:cubicBezTo>
                    <a:pt x="2540147" y="469797"/>
                    <a:pt x="2427163" y="423971"/>
                    <a:pt x="2317341" y="390788"/>
                  </a:cubicBezTo>
                  <a:cubicBezTo>
                    <a:pt x="2131669" y="333111"/>
                    <a:pt x="2045549" y="310198"/>
                    <a:pt x="1846446" y="293606"/>
                  </a:cubicBezTo>
                  <a:cubicBezTo>
                    <a:pt x="1659194" y="277804"/>
                    <a:pt x="1600727" y="303877"/>
                    <a:pt x="1561222" y="317309"/>
                  </a:cubicBezTo>
                  <a:cubicBezTo>
                    <a:pt x="1535149" y="326000"/>
                    <a:pt x="1490114" y="360764"/>
                    <a:pt x="1476682" y="378146"/>
                  </a:cubicBezTo>
                  <a:cubicBezTo>
                    <a:pt x="1485374" y="384467"/>
                    <a:pt x="1501966" y="379726"/>
                    <a:pt x="1508286" y="378936"/>
                  </a:cubicBezTo>
                  <a:cubicBezTo>
                    <a:pt x="1603097" y="366295"/>
                    <a:pt x="1687637" y="367085"/>
                    <a:pt x="1782448" y="389207"/>
                  </a:cubicBezTo>
                  <a:cubicBezTo>
                    <a:pt x="1879630" y="411330"/>
                    <a:pt x="1968910" y="452415"/>
                    <a:pt x="2048709" y="509301"/>
                  </a:cubicBezTo>
                  <a:cubicBezTo>
                    <a:pt x="2118238" y="558287"/>
                    <a:pt x="2183025" y="614384"/>
                    <a:pt x="2228060" y="687862"/>
                  </a:cubicBezTo>
                  <a:cubicBezTo>
                    <a:pt x="2235171" y="698923"/>
                    <a:pt x="2243072" y="711565"/>
                    <a:pt x="2234381" y="724206"/>
                  </a:cubicBezTo>
                  <a:cubicBezTo>
                    <a:pt x="2228060" y="733688"/>
                    <a:pt x="2217789" y="737638"/>
                    <a:pt x="2207518" y="736058"/>
                  </a:cubicBezTo>
                  <a:cubicBezTo>
                    <a:pt x="2194086" y="733688"/>
                    <a:pt x="1990242" y="639667"/>
                    <a:pt x="1895431" y="609643"/>
                  </a:cubicBezTo>
                  <a:cubicBezTo>
                    <a:pt x="1791139" y="575669"/>
                    <a:pt x="1687637" y="562238"/>
                    <a:pt x="1587295" y="578829"/>
                  </a:cubicBezTo>
                  <a:close/>
                </a:path>
              </a:pathLst>
            </a:custGeom>
            <a:solidFill>
              <a:schemeClr val="accent1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592CA11D-7691-456C-A943-F25116D04407}"/>
                </a:ext>
              </a:extLst>
            </p:cNvPr>
            <p:cNvSpPr/>
            <p:nvPr/>
          </p:nvSpPr>
          <p:spPr>
            <a:xfrm>
              <a:off x="5335338" y="2498271"/>
              <a:ext cx="1636873" cy="2514073"/>
            </a:xfrm>
            <a:custGeom>
              <a:avLst/>
              <a:gdLst>
                <a:gd name="connsiteX0" fmla="*/ 593 w 1636873"/>
                <a:gd name="connsiteY0" fmla="*/ 1257037 h 2514073"/>
                <a:gd name="connsiteX1" fmla="*/ 593 w 1636873"/>
                <a:gd name="connsiteY1" fmla="*/ 34764 h 2514073"/>
                <a:gd name="connsiteX2" fmla="*/ 36147 w 1636873"/>
                <a:gd name="connsiteY2" fmla="*/ 0 h 2514073"/>
                <a:gd name="connsiteX3" fmla="*/ 1044304 w 1636873"/>
                <a:gd name="connsiteY3" fmla="*/ 0 h 2514073"/>
                <a:gd name="connsiteX4" fmla="*/ 1605270 w 1636873"/>
                <a:gd name="connsiteY4" fmla="*/ 790 h 2514073"/>
                <a:gd name="connsiteX5" fmla="*/ 1636874 w 1636873"/>
                <a:gd name="connsiteY5" fmla="*/ 33184 h 2514073"/>
                <a:gd name="connsiteX6" fmla="*/ 1636084 w 1636873"/>
                <a:gd name="connsiteY6" fmla="*/ 648666 h 2514073"/>
                <a:gd name="connsiteX7" fmla="*/ 1635294 w 1636873"/>
                <a:gd name="connsiteY7" fmla="*/ 1776917 h 2514073"/>
                <a:gd name="connsiteX8" fmla="*/ 1634503 w 1636873"/>
                <a:gd name="connsiteY8" fmla="*/ 2479309 h 2514073"/>
                <a:gd name="connsiteX9" fmla="*/ 1600529 w 1636873"/>
                <a:gd name="connsiteY9" fmla="*/ 2514073 h 2514073"/>
                <a:gd name="connsiteX10" fmla="*/ 1080649 w 1636873"/>
                <a:gd name="connsiteY10" fmla="*/ 2513283 h 2514073"/>
                <a:gd name="connsiteX11" fmla="*/ 436724 w 1636873"/>
                <a:gd name="connsiteY11" fmla="*/ 2512493 h 2514073"/>
                <a:gd name="connsiteX12" fmla="*/ 33776 w 1636873"/>
                <a:gd name="connsiteY12" fmla="*/ 2512493 h 2514073"/>
                <a:gd name="connsiteX13" fmla="*/ 593 w 1636873"/>
                <a:gd name="connsiteY13" fmla="*/ 2478519 h 2514073"/>
                <a:gd name="connsiteX14" fmla="*/ 593 w 1636873"/>
                <a:gd name="connsiteY14" fmla="*/ 1257037 h 2514073"/>
                <a:gd name="connsiteX15" fmla="*/ 593 w 1636873"/>
                <a:gd name="connsiteY15" fmla="*/ 1257037 h 251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873" h="2514073">
                  <a:moveTo>
                    <a:pt x="593" y="1257037"/>
                  </a:moveTo>
                  <a:cubicBezTo>
                    <a:pt x="593" y="849349"/>
                    <a:pt x="593" y="442452"/>
                    <a:pt x="593" y="34764"/>
                  </a:cubicBezTo>
                  <a:cubicBezTo>
                    <a:pt x="593" y="1580"/>
                    <a:pt x="2173" y="0"/>
                    <a:pt x="36147" y="0"/>
                  </a:cubicBezTo>
                  <a:cubicBezTo>
                    <a:pt x="371936" y="0"/>
                    <a:pt x="708515" y="0"/>
                    <a:pt x="1044304" y="0"/>
                  </a:cubicBezTo>
                  <a:cubicBezTo>
                    <a:pt x="1231556" y="0"/>
                    <a:pt x="1418018" y="790"/>
                    <a:pt x="1605270" y="790"/>
                  </a:cubicBezTo>
                  <a:cubicBezTo>
                    <a:pt x="1635294" y="790"/>
                    <a:pt x="1636874" y="2370"/>
                    <a:pt x="1636874" y="33184"/>
                  </a:cubicBezTo>
                  <a:cubicBezTo>
                    <a:pt x="1636874" y="238608"/>
                    <a:pt x="1636084" y="443242"/>
                    <a:pt x="1636084" y="648666"/>
                  </a:cubicBezTo>
                  <a:cubicBezTo>
                    <a:pt x="1636084" y="1024749"/>
                    <a:pt x="1637664" y="1400833"/>
                    <a:pt x="1635294" y="1776917"/>
                  </a:cubicBezTo>
                  <a:cubicBezTo>
                    <a:pt x="1633713" y="2010785"/>
                    <a:pt x="1636874" y="2245442"/>
                    <a:pt x="1634503" y="2479309"/>
                  </a:cubicBezTo>
                  <a:cubicBezTo>
                    <a:pt x="1634503" y="2514073"/>
                    <a:pt x="1634503" y="2514073"/>
                    <a:pt x="1600529" y="2514073"/>
                  </a:cubicBezTo>
                  <a:cubicBezTo>
                    <a:pt x="1427499" y="2514073"/>
                    <a:pt x="1254469" y="2514073"/>
                    <a:pt x="1080649" y="2513283"/>
                  </a:cubicBezTo>
                  <a:cubicBezTo>
                    <a:pt x="865744" y="2513283"/>
                    <a:pt x="650839" y="2512493"/>
                    <a:pt x="436724" y="2512493"/>
                  </a:cubicBezTo>
                  <a:cubicBezTo>
                    <a:pt x="302408" y="2512493"/>
                    <a:pt x="168092" y="2512493"/>
                    <a:pt x="33776" y="2512493"/>
                  </a:cubicBezTo>
                  <a:cubicBezTo>
                    <a:pt x="593" y="2512493"/>
                    <a:pt x="593" y="2512493"/>
                    <a:pt x="593" y="2478519"/>
                  </a:cubicBezTo>
                  <a:cubicBezTo>
                    <a:pt x="-198" y="2071622"/>
                    <a:pt x="-198" y="1663934"/>
                    <a:pt x="593" y="1257037"/>
                  </a:cubicBezTo>
                  <a:cubicBezTo>
                    <a:pt x="-198" y="1257037"/>
                    <a:pt x="-198" y="1257037"/>
                    <a:pt x="593" y="1257037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5ADE4F47-DC5E-4E65-9715-2D3EA8F1846F}"/>
                </a:ext>
              </a:extLst>
            </p:cNvPr>
            <p:cNvSpPr/>
            <p:nvPr/>
          </p:nvSpPr>
          <p:spPr>
            <a:xfrm>
              <a:off x="5334350" y="5197226"/>
              <a:ext cx="1636281" cy="470895"/>
            </a:xfrm>
            <a:custGeom>
              <a:avLst/>
              <a:gdLst>
                <a:gd name="connsiteX0" fmla="*/ 818536 w 1636281"/>
                <a:gd name="connsiteY0" fmla="*/ 0 h 470895"/>
                <a:gd name="connsiteX1" fmla="*/ 1602307 w 1636281"/>
                <a:gd name="connsiteY1" fmla="*/ 0 h 470895"/>
                <a:gd name="connsiteX2" fmla="*/ 1636281 w 1636281"/>
                <a:gd name="connsiteY2" fmla="*/ 33974 h 470895"/>
                <a:gd name="connsiteX3" fmla="*/ 1636281 w 1636281"/>
                <a:gd name="connsiteY3" fmla="*/ 443242 h 470895"/>
                <a:gd name="connsiteX4" fmla="*/ 1609418 w 1636281"/>
                <a:gd name="connsiteY4" fmla="*/ 470895 h 470895"/>
                <a:gd name="connsiteX5" fmla="*/ 830387 w 1636281"/>
                <a:gd name="connsiteY5" fmla="*/ 470105 h 470895"/>
                <a:gd name="connsiteX6" fmla="*/ 543583 w 1636281"/>
                <a:gd name="connsiteY6" fmla="*/ 470105 h 470895"/>
                <a:gd name="connsiteX7" fmla="*/ 410848 w 1636281"/>
                <a:gd name="connsiteY7" fmla="*/ 469315 h 470895"/>
                <a:gd name="connsiteX8" fmla="*/ 120094 w 1636281"/>
                <a:gd name="connsiteY8" fmla="*/ 470105 h 470895"/>
                <a:gd name="connsiteX9" fmla="*/ 20542 w 1636281"/>
                <a:gd name="connsiteY9" fmla="*/ 470105 h 470895"/>
                <a:gd name="connsiteX10" fmla="*/ 0 w 1636281"/>
                <a:gd name="connsiteY10" fmla="*/ 448772 h 470895"/>
                <a:gd name="connsiteX11" fmla="*/ 0 w 1636281"/>
                <a:gd name="connsiteY11" fmla="*/ 22913 h 470895"/>
                <a:gd name="connsiteX12" fmla="*/ 29233 w 1636281"/>
                <a:gd name="connsiteY12" fmla="*/ 790 h 470895"/>
                <a:gd name="connsiteX13" fmla="*/ 785352 w 1636281"/>
                <a:gd name="connsiteY13" fmla="*/ 790 h 470895"/>
                <a:gd name="connsiteX14" fmla="*/ 818536 w 1636281"/>
                <a:gd name="connsiteY14" fmla="*/ 0 h 470895"/>
                <a:gd name="connsiteX15" fmla="*/ 818536 w 1636281"/>
                <a:gd name="connsiteY15" fmla="*/ 0 h 4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281" h="470895">
                  <a:moveTo>
                    <a:pt x="818536" y="0"/>
                  </a:moveTo>
                  <a:cubicBezTo>
                    <a:pt x="1080056" y="0"/>
                    <a:pt x="1340787" y="0"/>
                    <a:pt x="1602307" y="0"/>
                  </a:cubicBezTo>
                  <a:cubicBezTo>
                    <a:pt x="1634701" y="0"/>
                    <a:pt x="1636281" y="790"/>
                    <a:pt x="1636281" y="33974"/>
                  </a:cubicBezTo>
                  <a:cubicBezTo>
                    <a:pt x="1636281" y="170660"/>
                    <a:pt x="1636281" y="306556"/>
                    <a:pt x="1636281" y="443242"/>
                  </a:cubicBezTo>
                  <a:cubicBezTo>
                    <a:pt x="1636281" y="468525"/>
                    <a:pt x="1633911" y="470895"/>
                    <a:pt x="1609418" y="470895"/>
                  </a:cubicBezTo>
                  <a:cubicBezTo>
                    <a:pt x="1349478" y="470895"/>
                    <a:pt x="1089537" y="470105"/>
                    <a:pt x="830387" y="470105"/>
                  </a:cubicBezTo>
                  <a:cubicBezTo>
                    <a:pt x="734786" y="470105"/>
                    <a:pt x="639185" y="471685"/>
                    <a:pt x="543583" y="470105"/>
                  </a:cubicBezTo>
                  <a:cubicBezTo>
                    <a:pt x="499338" y="469315"/>
                    <a:pt x="455093" y="469315"/>
                    <a:pt x="410848" y="469315"/>
                  </a:cubicBezTo>
                  <a:cubicBezTo>
                    <a:pt x="313667" y="470105"/>
                    <a:pt x="217275" y="467735"/>
                    <a:pt x="120094" y="470105"/>
                  </a:cubicBezTo>
                  <a:cubicBezTo>
                    <a:pt x="86910" y="470895"/>
                    <a:pt x="53726" y="470105"/>
                    <a:pt x="20542" y="470105"/>
                  </a:cubicBezTo>
                  <a:cubicBezTo>
                    <a:pt x="5531" y="470105"/>
                    <a:pt x="0" y="463784"/>
                    <a:pt x="0" y="448772"/>
                  </a:cubicBezTo>
                  <a:cubicBezTo>
                    <a:pt x="0" y="306556"/>
                    <a:pt x="790" y="165129"/>
                    <a:pt x="0" y="22913"/>
                  </a:cubicBezTo>
                  <a:cubicBezTo>
                    <a:pt x="0" y="-1580"/>
                    <a:pt x="14222" y="790"/>
                    <a:pt x="29233" y="790"/>
                  </a:cubicBezTo>
                  <a:cubicBezTo>
                    <a:pt x="281273" y="790"/>
                    <a:pt x="533312" y="790"/>
                    <a:pt x="785352" y="790"/>
                  </a:cubicBezTo>
                  <a:cubicBezTo>
                    <a:pt x="796413" y="0"/>
                    <a:pt x="807474" y="0"/>
                    <a:pt x="818536" y="0"/>
                  </a:cubicBezTo>
                  <a:cubicBezTo>
                    <a:pt x="818536" y="0"/>
                    <a:pt x="818536" y="0"/>
                    <a:pt x="818536" y="0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E9FEC10B-F1A5-44DB-B02D-06EF9D4B8DCB}"/>
                </a:ext>
              </a:extLst>
            </p:cNvPr>
            <p:cNvSpPr/>
            <p:nvPr/>
          </p:nvSpPr>
          <p:spPr>
            <a:xfrm>
              <a:off x="5911113" y="390305"/>
              <a:ext cx="483867" cy="486021"/>
            </a:xfrm>
            <a:custGeom>
              <a:avLst/>
              <a:gdLst>
                <a:gd name="connsiteX0" fmla="*/ 243353 w 483867"/>
                <a:gd name="connsiteY0" fmla="*/ 0 h 486021"/>
                <a:gd name="connsiteX1" fmla="*/ 483541 w 483867"/>
                <a:gd name="connsiteY1" fmla="*/ 255200 h 486021"/>
                <a:gd name="connsiteX2" fmla="*/ 240192 w 483867"/>
                <a:gd name="connsiteY2" fmla="*/ 485907 h 486021"/>
                <a:gd name="connsiteX3" fmla="*/ 4 w 483867"/>
                <a:gd name="connsiteY3" fmla="*/ 239398 h 486021"/>
                <a:gd name="connsiteX4" fmla="*/ 243353 w 483867"/>
                <a:gd name="connsiteY4" fmla="*/ 0 h 4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867" h="486021">
                  <a:moveTo>
                    <a:pt x="243353" y="0"/>
                  </a:moveTo>
                  <a:cubicBezTo>
                    <a:pt x="380829" y="790"/>
                    <a:pt x="490652" y="113773"/>
                    <a:pt x="483541" y="255200"/>
                  </a:cubicBezTo>
                  <a:cubicBezTo>
                    <a:pt x="477220" y="391096"/>
                    <a:pt x="364237" y="489857"/>
                    <a:pt x="240192" y="485907"/>
                  </a:cubicBezTo>
                  <a:cubicBezTo>
                    <a:pt x="105087" y="481956"/>
                    <a:pt x="-786" y="376084"/>
                    <a:pt x="4" y="239398"/>
                  </a:cubicBezTo>
                  <a:cubicBezTo>
                    <a:pt x="1585" y="103502"/>
                    <a:pt x="110617" y="0"/>
                    <a:pt x="243353" y="0"/>
                  </a:cubicBezTo>
                  <a:close/>
                </a:path>
              </a:pathLst>
            </a:custGeom>
            <a:solidFill>
              <a:srgbClr val="FEFEFE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B98A20CF-65DB-4FD0-801A-9830D65C37F7}"/>
                </a:ext>
              </a:extLst>
            </p:cNvPr>
            <p:cNvSpPr/>
            <p:nvPr/>
          </p:nvSpPr>
          <p:spPr>
            <a:xfrm>
              <a:off x="4550252" y="553064"/>
              <a:ext cx="1269582" cy="4059794"/>
            </a:xfrm>
            <a:custGeom>
              <a:avLst/>
              <a:gdLst>
                <a:gd name="connsiteX0" fmla="*/ 1254993 w 1269582"/>
                <a:gd name="connsiteY0" fmla="*/ 0 h 4059794"/>
                <a:gd name="connsiteX1" fmla="*/ 1005324 w 1269582"/>
                <a:gd name="connsiteY1" fmla="*/ 11061 h 4059794"/>
                <a:gd name="connsiteX2" fmla="*/ 592896 w 1269582"/>
                <a:gd name="connsiteY2" fmla="*/ 165129 h 4059794"/>
                <a:gd name="connsiteX3" fmla="*/ 123581 w 1269582"/>
                <a:gd name="connsiteY3" fmla="*/ 929148 h 4059794"/>
                <a:gd name="connsiteX4" fmla="*/ 1117 w 1269582"/>
                <a:gd name="connsiteY4" fmla="*/ 4033421 h 4059794"/>
                <a:gd name="connsiteX5" fmla="*/ 30350 w 1269582"/>
                <a:gd name="connsiteY5" fmla="*/ 4058704 h 4059794"/>
                <a:gd name="connsiteX6" fmla="*/ 201800 w 1269582"/>
                <a:gd name="connsiteY6" fmla="*/ 4048433 h 4059794"/>
                <a:gd name="connsiteX7" fmla="*/ 208911 w 1269582"/>
                <a:gd name="connsiteY7" fmla="*/ 4025520 h 4059794"/>
                <a:gd name="connsiteX8" fmla="*/ 246836 w 1269582"/>
                <a:gd name="connsiteY8" fmla="*/ 1490114 h 4059794"/>
                <a:gd name="connsiteX9" fmla="*/ 373250 w 1269582"/>
                <a:gd name="connsiteY9" fmla="*/ 826436 h 4059794"/>
                <a:gd name="connsiteX10" fmla="*/ 531269 w 1269582"/>
                <a:gd name="connsiteY10" fmla="*/ 519091 h 4059794"/>
                <a:gd name="connsiteX11" fmla="*/ 1266845 w 1269582"/>
                <a:gd name="connsiteY11" fmla="*/ 204634 h 4059794"/>
                <a:gd name="connsiteX12" fmla="*/ 1254993 w 1269582"/>
                <a:gd name="connsiteY12" fmla="*/ 0 h 40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9582" h="4059794">
                  <a:moveTo>
                    <a:pt x="1254993" y="0"/>
                  </a:moveTo>
                  <a:cubicBezTo>
                    <a:pt x="1175194" y="790"/>
                    <a:pt x="1084333" y="790"/>
                    <a:pt x="1005324" y="11061"/>
                  </a:cubicBezTo>
                  <a:cubicBezTo>
                    <a:pt x="851256" y="30024"/>
                    <a:pt x="720891" y="78219"/>
                    <a:pt x="592896" y="165129"/>
                  </a:cubicBezTo>
                  <a:cubicBezTo>
                    <a:pt x="328215" y="345270"/>
                    <a:pt x="209701" y="632864"/>
                    <a:pt x="123581" y="929148"/>
                  </a:cubicBezTo>
                  <a:cubicBezTo>
                    <a:pt x="-20216" y="1423746"/>
                    <a:pt x="1117" y="3974954"/>
                    <a:pt x="1117" y="4033421"/>
                  </a:cubicBezTo>
                  <a:cubicBezTo>
                    <a:pt x="1117" y="4059494"/>
                    <a:pt x="4277" y="4061864"/>
                    <a:pt x="30350" y="4058704"/>
                  </a:cubicBezTo>
                  <a:cubicBezTo>
                    <a:pt x="64324" y="4053963"/>
                    <a:pt x="179678" y="4063444"/>
                    <a:pt x="201800" y="4048433"/>
                  </a:cubicBezTo>
                  <a:cubicBezTo>
                    <a:pt x="210491" y="4042902"/>
                    <a:pt x="208911" y="4034211"/>
                    <a:pt x="208911" y="4025520"/>
                  </a:cubicBezTo>
                  <a:cubicBezTo>
                    <a:pt x="199430" y="3131925"/>
                    <a:pt x="221553" y="1918344"/>
                    <a:pt x="246836" y="1490114"/>
                  </a:cubicBezTo>
                  <a:cubicBezTo>
                    <a:pt x="260267" y="1253876"/>
                    <a:pt x="311623" y="990776"/>
                    <a:pt x="373250" y="826436"/>
                  </a:cubicBezTo>
                  <a:cubicBezTo>
                    <a:pt x="413545" y="717404"/>
                    <a:pt x="463321" y="613902"/>
                    <a:pt x="531269" y="519091"/>
                  </a:cubicBezTo>
                  <a:cubicBezTo>
                    <a:pt x="695608" y="289964"/>
                    <a:pt x="975301" y="195153"/>
                    <a:pt x="1266845" y="204634"/>
                  </a:cubicBezTo>
                  <a:cubicBezTo>
                    <a:pt x="1275536" y="203054"/>
                    <a:pt x="1261314" y="5531"/>
                    <a:pt x="1254993" y="0"/>
                  </a:cubicBezTo>
                  <a:close/>
                </a:path>
              </a:pathLst>
            </a:custGeom>
            <a:solidFill>
              <a:srgbClr val="20202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3" name="Rectangle 14">
            <a:extLst>
              <a:ext uri="{FF2B5EF4-FFF2-40B4-BE49-F238E27FC236}">
                <a16:creationId xmlns:a16="http://schemas.microsoft.com/office/drawing/2014/main" xmlns="" id="{FFCAA2F4-1B12-4AD3-AD3A-642DA0773745}"/>
              </a:ext>
            </a:extLst>
          </p:cNvPr>
          <p:cNvSpPr/>
          <p:nvPr/>
        </p:nvSpPr>
        <p:spPr>
          <a:xfrm>
            <a:off x="518423" y="1301026"/>
            <a:ext cx="437634" cy="437634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4" name="Rectangle 41">
            <a:extLst>
              <a:ext uri="{FF2B5EF4-FFF2-40B4-BE49-F238E27FC236}">
                <a16:creationId xmlns:a16="http://schemas.microsoft.com/office/drawing/2014/main" xmlns="" id="{78B9FDD7-8D9D-4495-97DC-CB4937322A96}"/>
              </a:ext>
            </a:extLst>
          </p:cNvPr>
          <p:cNvSpPr>
            <a:spLocks/>
          </p:cNvSpPr>
          <p:nvPr/>
        </p:nvSpPr>
        <p:spPr>
          <a:xfrm>
            <a:off x="1096390" y="1338671"/>
            <a:ext cx="399990" cy="399989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xmlns="" id="{7D333C83-1733-4B6D-A120-E3F655CF0EF6}"/>
              </a:ext>
            </a:extLst>
          </p:cNvPr>
          <p:cNvSpPr/>
          <p:nvPr/>
        </p:nvSpPr>
        <p:spPr>
          <a:xfrm>
            <a:off x="1636713" y="1325700"/>
            <a:ext cx="469815" cy="412960"/>
          </a:xfrm>
          <a:custGeom>
            <a:avLst/>
            <a:gdLst>
              <a:gd name="connsiteX0" fmla="*/ 3881160 w 6010024"/>
              <a:gd name="connsiteY0" fmla="*/ 3701332 h 5282721"/>
              <a:gd name="connsiteX1" fmla="*/ 3881160 w 6010024"/>
              <a:gd name="connsiteY1" fmla="*/ 4106539 h 5282721"/>
              <a:gd name="connsiteX2" fmla="*/ 3881160 w 6010024"/>
              <a:gd name="connsiteY2" fmla="*/ 4106540 h 5282721"/>
              <a:gd name="connsiteX3" fmla="*/ 4501414 w 6010024"/>
              <a:gd name="connsiteY3" fmla="*/ 4106540 h 5282721"/>
              <a:gd name="connsiteX4" fmla="*/ 4501414 w 6010024"/>
              <a:gd name="connsiteY4" fmla="*/ 4106539 h 5282721"/>
              <a:gd name="connsiteX5" fmla="*/ 4501414 w 6010024"/>
              <a:gd name="connsiteY5" fmla="*/ 3701332 h 5282721"/>
              <a:gd name="connsiteX6" fmla="*/ 3881160 w 6010024"/>
              <a:gd name="connsiteY6" fmla="*/ 3701332 h 5282721"/>
              <a:gd name="connsiteX7" fmla="*/ 749374 w 6010024"/>
              <a:gd name="connsiteY7" fmla="*/ 3701332 h 5282721"/>
              <a:gd name="connsiteX8" fmla="*/ 749374 w 6010024"/>
              <a:gd name="connsiteY8" fmla="*/ 4107478 h 5282721"/>
              <a:gd name="connsiteX9" fmla="*/ 749374 w 6010024"/>
              <a:gd name="connsiteY9" fmla="*/ 4107479 h 5282721"/>
              <a:gd name="connsiteX10" fmla="*/ 1370097 w 6010024"/>
              <a:gd name="connsiteY10" fmla="*/ 4107479 h 5282721"/>
              <a:gd name="connsiteX11" fmla="*/ 1370097 w 6010024"/>
              <a:gd name="connsiteY11" fmla="*/ 4107478 h 5282721"/>
              <a:gd name="connsiteX12" fmla="*/ 1370097 w 6010024"/>
              <a:gd name="connsiteY12" fmla="*/ 3701332 h 5282721"/>
              <a:gd name="connsiteX13" fmla="*/ 749374 w 6010024"/>
              <a:gd name="connsiteY13" fmla="*/ 3701332 h 5282721"/>
              <a:gd name="connsiteX14" fmla="*/ 1453203 w 6010024"/>
              <a:gd name="connsiteY14" fmla="*/ 3700862 h 5282721"/>
              <a:gd name="connsiteX15" fmla="*/ 1453203 w 6010024"/>
              <a:gd name="connsiteY15" fmla="*/ 4107477 h 5282721"/>
              <a:gd name="connsiteX16" fmla="*/ 1453204 w 6010024"/>
              <a:gd name="connsiteY16" fmla="*/ 4107477 h 5282721"/>
              <a:gd name="connsiteX17" fmla="*/ 1453204 w 6010024"/>
              <a:gd name="connsiteY17" fmla="*/ 4107479 h 5282721"/>
              <a:gd name="connsiteX18" fmla="*/ 2135906 w 6010024"/>
              <a:gd name="connsiteY18" fmla="*/ 4107479 h 5282721"/>
              <a:gd name="connsiteX19" fmla="*/ 2135906 w 6010024"/>
              <a:gd name="connsiteY19" fmla="*/ 3700863 h 5282721"/>
              <a:gd name="connsiteX20" fmla="*/ 2135903 w 6010024"/>
              <a:gd name="connsiteY20" fmla="*/ 3700863 h 5282721"/>
              <a:gd name="connsiteX21" fmla="*/ 2135903 w 6010024"/>
              <a:gd name="connsiteY21" fmla="*/ 3700862 h 5282721"/>
              <a:gd name="connsiteX22" fmla="*/ 1453203 w 6010024"/>
              <a:gd name="connsiteY22" fmla="*/ 3700862 h 5282721"/>
              <a:gd name="connsiteX23" fmla="*/ 4584052 w 6010024"/>
              <a:gd name="connsiteY23" fmla="*/ 3700391 h 5282721"/>
              <a:gd name="connsiteX24" fmla="*/ 4584052 w 6010024"/>
              <a:gd name="connsiteY24" fmla="*/ 3700393 h 5282721"/>
              <a:gd name="connsiteX25" fmla="*/ 4584051 w 6010024"/>
              <a:gd name="connsiteY25" fmla="*/ 3700393 h 5282721"/>
              <a:gd name="connsiteX26" fmla="*/ 4584051 w 6010024"/>
              <a:gd name="connsiteY26" fmla="*/ 4106540 h 5282721"/>
              <a:gd name="connsiteX27" fmla="*/ 5266283 w 6010024"/>
              <a:gd name="connsiteY27" fmla="*/ 4106540 h 5282721"/>
              <a:gd name="connsiteX28" fmla="*/ 5266283 w 6010024"/>
              <a:gd name="connsiteY28" fmla="*/ 4106537 h 5282721"/>
              <a:gd name="connsiteX29" fmla="*/ 5266283 w 6010024"/>
              <a:gd name="connsiteY29" fmla="*/ 3700393 h 5282721"/>
              <a:gd name="connsiteX30" fmla="*/ 5266283 w 6010024"/>
              <a:gd name="connsiteY30" fmla="*/ 3700391 h 5282721"/>
              <a:gd name="connsiteX31" fmla="*/ 4584052 w 6010024"/>
              <a:gd name="connsiteY31" fmla="*/ 3700391 h 5282721"/>
              <a:gd name="connsiteX32" fmla="*/ 4583581 w 6010024"/>
              <a:gd name="connsiteY32" fmla="*/ 3213017 h 5282721"/>
              <a:gd name="connsiteX33" fmla="*/ 4583581 w 6010024"/>
              <a:gd name="connsiteY33" fmla="*/ 3618224 h 5282721"/>
              <a:gd name="connsiteX34" fmla="*/ 4583583 w 6010024"/>
              <a:gd name="connsiteY34" fmla="*/ 3618224 h 5282721"/>
              <a:gd name="connsiteX35" fmla="*/ 4583583 w 6010024"/>
              <a:gd name="connsiteY35" fmla="*/ 3618225 h 5282721"/>
              <a:gd name="connsiteX36" fmla="*/ 5266753 w 6010024"/>
              <a:gd name="connsiteY36" fmla="*/ 3618225 h 5282721"/>
              <a:gd name="connsiteX37" fmla="*/ 5266753 w 6010024"/>
              <a:gd name="connsiteY37" fmla="*/ 3213018 h 5282721"/>
              <a:gd name="connsiteX38" fmla="*/ 5266751 w 6010024"/>
              <a:gd name="connsiteY38" fmla="*/ 3213018 h 5282721"/>
              <a:gd name="connsiteX39" fmla="*/ 5266751 w 6010024"/>
              <a:gd name="connsiteY39" fmla="*/ 3213017 h 5282721"/>
              <a:gd name="connsiteX40" fmla="*/ 4583581 w 6010024"/>
              <a:gd name="connsiteY40" fmla="*/ 3213017 h 5282721"/>
              <a:gd name="connsiteX41" fmla="*/ 1452735 w 6010024"/>
              <a:gd name="connsiteY41" fmla="*/ 3213017 h 5282721"/>
              <a:gd name="connsiteX42" fmla="*/ 1452735 w 6010024"/>
              <a:gd name="connsiteY42" fmla="*/ 3213018 h 5282721"/>
              <a:gd name="connsiteX43" fmla="*/ 1452735 w 6010024"/>
              <a:gd name="connsiteY43" fmla="*/ 3617754 h 5282721"/>
              <a:gd name="connsiteX44" fmla="*/ 1452735 w 6010024"/>
              <a:gd name="connsiteY44" fmla="*/ 3617755 h 5282721"/>
              <a:gd name="connsiteX45" fmla="*/ 2136375 w 6010024"/>
              <a:gd name="connsiteY45" fmla="*/ 3617755 h 5282721"/>
              <a:gd name="connsiteX46" fmla="*/ 2136375 w 6010024"/>
              <a:gd name="connsiteY46" fmla="*/ 3213018 h 5282721"/>
              <a:gd name="connsiteX47" fmla="*/ 2136374 w 6010024"/>
              <a:gd name="connsiteY47" fmla="*/ 3213018 h 5282721"/>
              <a:gd name="connsiteX48" fmla="*/ 2136374 w 6010024"/>
              <a:gd name="connsiteY48" fmla="*/ 3213017 h 5282721"/>
              <a:gd name="connsiteX49" fmla="*/ 1452735 w 6010024"/>
              <a:gd name="connsiteY49" fmla="*/ 3213017 h 5282721"/>
              <a:gd name="connsiteX50" fmla="*/ 3881160 w 6010024"/>
              <a:gd name="connsiteY50" fmla="*/ 3212546 h 5282721"/>
              <a:gd name="connsiteX51" fmla="*/ 3881160 w 6010024"/>
              <a:gd name="connsiteY51" fmla="*/ 3212549 h 5282721"/>
              <a:gd name="connsiteX52" fmla="*/ 3881160 w 6010024"/>
              <a:gd name="connsiteY52" fmla="*/ 3618222 h 5282721"/>
              <a:gd name="connsiteX53" fmla="*/ 3881160 w 6010024"/>
              <a:gd name="connsiteY53" fmla="*/ 3618225 h 5282721"/>
              <a:gd name="connsiteX54" fmla="*/ 4500005 w 6010024"/>
              <a:gd name="connsiteY54" fmla="*/ 3618225 h 5282721"/>
              <a:gd name="connsiteX55" fmla="*/ 4500005 w 6010024"/>
              <a:gd name="connsiteY55" fmla="*/ 3212549 h 5282721"/>
              <a:gd name="connsiteX56" fmla="*/ 4500003 w 6010024"/>
              <a:gd name="connsiteY56" fmla="*/ 3212549 h 5282721"/>
              <a:gd name="connsiteX57" fmla="*/ 4500003 w 6010024"/>
              <a:gd name="connsiteY57" fmla="*/ 3212546 h 5282721"/>
              <a:gd name="connsiteX58" fmla="*/ 3881160 w 6010024"/>
              <a:gd name="connsiteY58" fmla="*/ 3212546 h 5282721"/>
              <a:gd name="connsiteX59" fmla="*/ 750313 w 6010024"/>
              <a:gd name="connsiteY59" fmla="*/ 3212546 h 5282721"/>
              <a:gd name="connsiteX60" fmla="*/ 750313 w 6010024"/>
              <a:gd name="connsiteY60" fmla="*/ 3212549 h 5282721"/>
              <a:gd name="connsiteX61" fmla="*/ 750313 w 6010024"/>
              <a:gd name="connsiteY61" fmla="*/ 3617753 h 5282721"/>
              <a:gd name="connsiteX62" fmla="*/ 750313 w 6010024"/>
              <a:gd name="connsiteY62" fmla="*/ 3617755 h 5282721"/>
              <a:gd name="connsiteX63" fmla="*/ 1370097 w 6010024"/>
              <a:gd name="connsiteY63" fmla="*/ 3617755 h 5282721"/>
              <a:gd name="connsiteX64" fmla="*/ 1370097 w 6010024"/>
              <a:gd name="connsiteY64" fmla="*/ 3212549 h 5282721"/>
              <a:gd name="connsiteX65" fmla="*/ 1370095 w 6010024"/>
              <a:gd name="connsiteY65" fmla="*/ 3212549 h 5282721"/>
              <a:gd name="connsiteX66" fmla="*/ 1370095 w 6010024"/>
              <a:gd name="connsiteY66" fmla="*/ 3212546 h 5282721"/>
              <a:gd name="connsiteX67" fmla="*/ 750313 w 6010024"/>
              <a:gd name="connsiteY67" fmla="*/ 3212546 h 5282721"/>
              <a:gd name="connsiteX68" fmla="*/ 3021915 w 6010024"/>
              <a:gd name="connsiteY68" fmla="*/ 2927072 h 5282721"/>
              <a:gd name="connsiteX69" fmla="*/ 5616085 w 6010024"/>
              <a:gd name="connsiteY69" fmla="*/ 2927072 h 5282721"/>
              <a:gd name="connsiteX70" fmla="*/ 5663979 w 6010024"/>
              <a:gd name="connsiteY70" fmla="*/ 2974964 h 5282721"/>
              <a:gd name="connsiteX71" fmla="*/ 5662569 w 6010024"/>
              <a:gd name="connsiteY71" fmla="*/ 5282252 h 5282721"/>
              <a:gd name="connsiteX72" fmla="*/ 3549669 w 6010024"/>
              <a:gd name="connsiteY72" fmla="*/ 5282252 h 5282721"/>
              <a:gd name="connsiteX73" fmla="*/ 3550609 w 6010024"/>
              <a:gd name="connsiteY73" fmla="*/ 5265818 h 5282721"/>
              <a:gd name="connsiteX74" fmla="*/ 3550609 w 6010024"/>
              <a:gd name="connsiteY74" fmla="*/ 3630433 h 5282721"/>
              <a:gd name="connsiteX75" fmla="*/ 3550607 w 6010024"/>
              <a:gd name="connsiteY75" fmla="*/ 3630385 h 5282721"/>
              <a:gd name="connsiteX76" fmla="*/ 3550607 w 6010024"/>
              <a:gd name="connsiteY76" fmla="*/ 3629963 h 5282721"/>
              <a:gd name="connsiteX77" fmla="*/ 3549668 w 6010024"/>
              <a:gd name="connsiteY77" fmla="*/ 3607895 h 5282721"/>
              <a:gd name="connsiteX78" fmla="*/ 2535946 w 6010024"/>
              <a:gd name="connsiteY78" fmla="*/ 3607895 h 5282721"/>
              <a:gd name="connsiteX79" fmla="*/ 2535946 w 6010024"/>
              <a:gd name="connsiteY79" fmla="*/ 3634659 h 5282721"/>
              <a:gd name="connsiteX80" fmla="*/ 2535946 w 6010024"/>
              <a:gd name="connsiteY80" fmla="*/ 3986809 h 5282721"/>
              <a:gd name="connsiteX81" fmla="*/ 2535477 w 6010024"/>
              <a:gd name="connsiteY81" fmla="*/ 5282252 h 5282721"/>
              <a:gd name="connsiteX82" fmla="*/ 2535479 w 6010024"/>
              <a:gd name="connsiteY82" fmla="*/ 5282252 h 5282721"/>
              <a:gd name="connsiteX83" fmla="*/ 2535478 w 6010024"/>
              <a:gd name="connsiteY83" fmla="*/ 5282721 h 5282721"/>
              <a:gd name="connsiteX84" fmla="*/ 328672 w 6010024"/>
              <a:gd name="connsiteY84" fmla="*/ 5282721 h 5282721"/>
              <a:gd name="connsiteX85" fmla="*/ 327733 w 6010024"/>
              <a:gd name="connsiteY85" fmla="*/ 5259244 h 5282721"/>
              <a:gd name="connsiteX86" fmla="*/ 327733 w 6010024"/>
              <a:gd name="connsiteY86" fmla="*/ 2953835 h 5282721"/>
              <a:gd name="connsiteX87" fmla="*/ 329142 w 6010024"/>
              <a:gd name="connsiteY87" fmla="*/ 2927541 h 5282721"/>
              <a:gd name="connsiteX88" fmla="*/ 364357 w 6010024"/>
              <a:gd name="connsiteY88" fmla="*/ 2927541 h 5282721"/>
              <a:gd name="connsiteX89" fmla="*/ 3021915 w 6010024"/>
              <a:gd name="connsiteY89" fmla="*/ 2927072 h 5282721"/>
              <a:gd name="connsiteX90" fmla="*/ 2093179 w 6010024"/>
              <a:gd name="connsiteY90" fmla="*/ 1601578 h 5282721"/>
              <a:gd name="connsiteX91" fmla="*/ 2093179 w 6010024"/>
              <a:gd name="connsiteY91" fmla="*/ 2220423 h 5282721"/>
              <a:gd name="connsiteX92" fmla="*/ 2942095 w 6010024"/>
              <a:gd name="connsiteY92" fmla="*/ 2220423 h 5282721"/>
              <a:gd name="connsiteX93" fmla="*/ 2942095 w 6010024"/>
              <a:gd name="connsiteY93" fmla="*/ 1601578 h 5282721"/>
              <a:gd name="connsiteX94" fmla="*/ 2093179 w 6010024"/>
              <a:gd name="connsiteY94" fmla="*/ 1601578 h 5282721"/>
              <a:gd name="connsiteX95" fmla="*/ 3058070 w 6010024"/>
              <a:gd name="connsiteY95" fmla="*/ 1600170 h 5282721"/>
              <a:gd name="connsiteX96" fmla="*/ 3058070 w 6010024"/>
              <a:gd name="connsiteY96" fmla="*/ 2219484 h 5282721"/>
              <a:gd name="connsiteX97" fmla="*/ 3906516 w 6010024"/>
              <a:gd name="connsiteY97" fmla="*/ 2219484 h 5282721"/>
              <a:gd name="connsiteX98" fmla="*/ 3906516 w 6010024"/>
              <a:gd name="connsiteY98" fmla="*/ 1600170 h 5282721"/>
              <a:gd name="connsiteX99" fmla="*/ 3058070 w 6010024"/>
              <a:gd name="connsiteY99" fmla="*/ 1600170 h 5282721"/>
              <a:gd name="connsiteX100" fmla="*/ 4187296 w 6010024"/>
              <a:gd name="connsiteY100" fmla="*/ 1145191 h 5282721"/>
              <a:gd name="connsiteX101" fmla="*/ 4187296 w 6010024"/>
              <a:gd name="connsiteY101" fmla="*/ 2358935 h 5282721"/>
              <a:gd name="connsiteX102" fmla="*/ 1777653 w 6010024"/>
              <a:gd name="connsiteY102" fmla="*/ 2358935 h 5282721"/>
              <a:gd name="connsiteX103" fmla="*/ 1777653 w 6010024"/>
              <a:gd name="connsiteY103" fmla="*/ 1156461 h 5282721"/>
              <a:gd name="connsiteX104" fmla="*/ 1721778 w 6010024"/>
              <a:gd name="connsiteY104" fmla="*/ 1239098 h 5282721"/>
              <a:gd name="connsiteX105" fmla="*/ 1722717 w 6010024"/>
              <a:gd name="connsiteY105" fmla="*/ 2408237 h 5282721"/>
              <a:gd name="connsiteX106" fmla="*/ 1722717 w 6010024"/>
              <a:gd name="connsiteY106" fmla="*/ 2435000 h 5282721"/>
              <a:gd name="connsiteX107" fmla="*/ 4247867 w 6010024"/>
              <a:gd name="connsiteY107" fmla="*/ 2435000 h 5282721"/>
              <a:gd name="connsiteX108" fmla="*/ 4249275 w 6010024"/>
              <a:gd name="connsiteY108" fmla="*/ 2426548 h 5282721"/>
              <a:gd name="connsiteX109" fmla="*/ 4249275 w 6010024"/>
              <a:gd name="connsiteY109" fmla="*/ 1208109 h 5282721"/>
              <a:gd name="connsiteX110" fmla="*/ 4242702 w 6010024"/>
              <a:gd name="connsiteY110" fmla="*/ 1189328 h 5282721"/>
              <a:gd name="connsiteX111" fmla="*/ 4187296 w 6010024"/>
              <a:gd name="connsiteY111" fmla="*/ 1145191 h 5282721"/>
              <a:gd name="connsiteX112" fmla="*/ 3057130 w 6010024"/>
              <a:gd name="connsiteY112" fmla="*/ 1133453 h 5282721"/>
              <a:gd name="connsiteX113" fmla="*/ 3057130 w 6010024"/>
              <a:gd name="connsiteY113" fmla="*/ 1538191 h 5282721"/>
              <a:gd name="connsiteX114" fmla="*/ 3905108 w 6010024"/>
              <a:gd name="connsiteY114" fmla="*/ 1538191 h 5282721"/>
              <a:gd name="connsiteX115" fmla="*/ 3905108 w 6010024"/>
              <a:gd name="connsiteY115" fmla="*/ 1133453 h 5282721"/>
              <a:gd name="connsiteX116" fmla="*/ 3057130 w 6010024"/>
              <a:gd name="connsiteY116" fmla="*/ 1133453 h 5282721"/>
              <a:gd name="connsiteX117" fmla="*/ 2093179 w 6010024"/>
              <a:gd name="connsiteY117" fmla="*/ 1132514 h 5282721"/>
              <a:gd name="connsiteX118" fmla="*/ 2093179 w 6010024"/>
              <a:gd name="connsiteY118" fmla="*/ 1538660 h 5282721"/>
              <a:gd name="connsiteX119" fmla="*/ 2941625 w 6010024"/>
              <a:gd name="connsiteY119" fmla="*/ 1538660 h 5282721"/>
              <a:gd name="connsiteX120" fmla="*/ 2941625 w 6010024"/>
              <a:gd name="connsiteY120" fmla="*/ 1132514 h 5282721"/>
              <a:gd name="connsiteX121" fmla="*/ 2093179 w 6010024"/>
              <a:gd name="connsiteY121" fmla="*/ 1132514 h 5282721"/>
              <a:gd name="connsiteX122" fmla="*/ 2987640 w 6010024"/>
              <a:gd name="connsiteY122" fmla="*/ 69961 h 5282721"/>
              <a:gd name="connsiteX123" fmla="*/ 3098450 w 6010024"/>
              <a:gd name="connsiteY123" fmla="*/ 154007 h 5282721"/>
              <a:gd name="connsiteX124" fmla="*/ 4289186 w 6010024"/>
              <a:gd name="connsiteY124" fmla="*/ 1056452 h 5282721"/>
              <a:gd name="connsiteX125" fmla="*/ 4326279 w 6010024"/>
              <a:gd name="connsiteY125" fmla="*/ 1155054 h 5282721"/>
              <a:gd name="connsiteX126" fmla="*/ 4217817 w 6010024"/>
              <a:gd name="connsiteY126" fmla="*/ 1072885 h 5282721"/>
              <a:gd name="connsiteX127" fmla="*/ 3016282 w 6010024"/>
              <a:gd name="connsiteY127" fmla="*/ 157295 h 5282721"/>
              <a:gd name="connsiteX128" fmla="*/ 2974493 w 6010024"/>
              <a:gd name="connsiteY128" fmla="*/ 156825 h 5282721"/>
              <a:gd name="connsiteX129" fmla="*/ 1685156 w 6010024"/>
              <a:gd name="connsiteY129" fmla="*/ 1139089 h 5282721"/>
              <a:gd name="connsiteX130" fmla="*/ 1664497 w 6010024"/>
              <a:gd name="connsiteY130" fmla="*/ 1154584 h 5282721"/>
              <a:gd name="connsiteX131" fmla="*/ 1697834 w 6010024"/>
              <a:gd name="connsiteY131" fmla="*/ 1059738 h 5282721"/>
              <a:gd name="connsiteX132" fmla="*/ 2975902 w 6010024"/>
              <a:gd name="connsiteY132" fmla="*/ 78413 h 5282721"/>
              <a:gd name="connsiteX133" fmla="*/ 2987640 w 6010024"/>
              <a:gd name="connsiteY133" fmla="*/ 69961 h 5282721"/>
              <a:gd name="connsiteX134" fmla="*/ 2987640 w 6010024"/>
              <a:gd name="connsiteY134" fmla="*/ 9861 h 5282721"/>
              <a:gd name="connsiteX135" fmla="*/ 2971206 w 6010024"/>
              <a:gd name="connsiteY135" fmla="*/ 21599 h 5282721"/>
              <a:gd name="connsiteX136" fmla="*/ 2292261 w 6010024"/>
              <a:gd name="connsiteY136" fmla="*/ 539494 h 5282721"/>
              <a:gd name="connsiteX137" fmla="*/ 1639141 w 6010024"/>
              <a:gd name="connsiteY137" fmla="*/ 1037199 h 5282721"/>
              <a:gd name="connsiteX138" fmla="*/ 1611908 w 6010024"/>
              <a:gd name="connsiteY138" fmla="*/ 1085561 h 5282721"/>
              <a:gd name="connsiteX139" fmla="*/ 1612846 w 6010024"/>
              <a:gd name="connsiteY139" fmla="*/ 1228768 h 5282721"/>
              <a:gd name="connsiteX140" fmla="*/ 1616133 w 6010024"/>
              <a:gd name="connsiteY140" fmla="*/ 1256940 h 5282721"/>
              <a:gd name="connsiteX141" fmla="*/ 2996091 w 6010024"/>
              <a:gd name="connsiteY141" fmla="*/ 233828 h 5282721"/>
              <a:gd name="connsiteX142" fmla="*/ 4372762 w 6010024"/>
              <a:gd name="connsiteY142" fmla="*/ 1269618 h 5282721"/>
              <a:gd name="connsiteX143" fmla="*/ 4373232 w 6010024"/>
              <a:gd name="connsiteY143" fmla="*/ 1095890 h 5282721"/>
              <a:gd name="connsiteX144" fmla="*/ 4337078 w 6010024"/>
              <a:gd name="connsiteY144" fmla="*/ 1020765 h 5282721"/>
              <a:gd name="connsiteX145" fmla="*/ 3199399 w 6010024"/>
              <a:gd name="connsiteY145" fmla="*/ 168562 h 5282721"/>
              <a:gd name="connsiteX146" fmla="*/ 2987640 w 6010024"/>
              <a:gd name="connsiteY146" fmla="*/ 9861 h 5282721"/>
              <a:gd name="connsiteX147" fmla="*/ 2986231 w 6010024"/>
              <a:gd name="connsiteY147" fmla="*/ 0 h 5282721"/>
              <a:gd name="connsiteX148" fmla="*/ 2990926 w 6010024"/>
              <a:gd name="connsiteY148" fmla="*/ 0 h 5282721"/>
              <a:gd name="connsiteX149" fmla="*/ 3006421 w 6010024"/>
              <a:gd name="connsiteY149" fmla="*/ 14086 h 5282721"/>
              <a:gd name="connsiteX150" fmla="*/ 4229554 w 6010024"/>
              <a:gd name="connsiteY150" fmla="*/ 932493 h 5282721"/>
              <a:gd name="connsiteX151" fmla="*/ 4303271 w 6010024"/>
              <a:gd name="connsiteY151" fmla="*/ 956909 h 5282721"/>
              <a:gd name="connsiteX152" fmla="*/ 5174255 w 6010024"/>
              <a:gd name="connsiteY152" fmla="*/ 955030 h 5282721"/>
              <a:gd name="connsiteX153" fmla="*/ 5235764 w 6010024"/>
              <a:gd name="connsiteY153" fmla="*/ 995880 h 5282721"/>
              <a:gd name="connsiteX154" fmla="*/ 5988426 w 6010024"/>
              <a:gd name="connsiteY154" fmla="*/ 2752404 h 5282721"/>
              <a:gd name="connsiteX155" fmla="*/ 6010024 w 6010024"/>
              <a:gd name="connsiteY155" fmla="*/ 2798419 h 5282721"/>
              <a:gd name="connsiteX156" fmla="*/ 6010024 w 6010024"/>
              <a:gd name="connsiteY156" fmla="*/ 2803114 h 5282721"/>
              <a:gd name="connsiteX157" fmla="*/ 5982322 w 6010024"/>
              <a:gd name="connsiteY157" fmla="*/ 2805462 h 5282721"/>
              <a:gd name="connsiteX158" fmla="*/ 27702 w 6010024"/>
              <a:gd name="connsiteY158" fmla="*/ 2805462 h 5282721"/>
              <a:gd name="connsiteX159" fmla="*/ 0 w 6010024"/>
              <a:gd name="connsiteY159" fmla="*/ 2803114 h 5282721"/>
              <a:gd name="connsiteX160" fmla="*/ 0 w 6010024"/>
              <a:gd name="connsiteY160" fmla="*/ 2798419 h 5282721"/>
              <a:gd name="connsiteX161" fmla="*/ 7982 w 6010024"/>
              <a:gd name="connsiteY161" fmla="*/ 2784802 h 5282721"/>
              <a:gd name="connsiteX162" fmla="*/ 775669 w 6010024"/>
              <a:gd name="connsiteY162" fmla="*/ 992124 h 5282721"/>
              <a:gd name="connsiteX163" fmla="*/ 832013 w 6010024"/>
              <a:gd name="connsiteY163" fmla="*/ 955500 h 5282721"/>
              <a:gd name="connsiteX164" fmla="*/ 1686094 w 6010024"/>
              <a:gd name="connsiteY164" fmla="*/ 957848 h 5282721"/>
              <a:gd name="connsiteX165" fmla="*/ 1768262 w 6010024"/>
              <a:gd name="connsiteY165" fmla="*/ 930146 h 5282721"/>
              <a:gd name="connsiteX166" fmla="*/ 2407766 w 6010024"/>
              <a:gd name="connsiteY166" fmla="*/ 441831 h 5282721"/>
              <a:gd name="connsiteX167" fmla="*/ 2986231 w 6010024"/>
              <a:gd name="connsiteY167" fmla="*/ 0 h 52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6010024" h="5282721">
                <a:moveTo>
                  <a:pt x="3881160" y="3701332"/>
                </a:moveTo>
                <a:lnTo>
                  <a:pt x="3881160" y="4106539"/>
                </a:lnTo>
                <a:lnTo>
                  <a:pt x="3881160" y="4106540"/>
                </a:lnTo>
                <a:cubicBezTo>
                  <a:pt x="4088694" y="4106540"/>
                  <a:pt x="4294349" y="4106540"/>
                  <a:pt x="4501414" y="4106540"/>
                </a:cubicBezTo>
                <a:lnTo>
                  <a:pt x="4501414" y="4106539"/>
                </a:lnTo>
                <a:lnTo>
                  <a:pt x="4501414" y="3701332"/>
                </a:lnTo>
                <a:cubicBezTo>
                  <a:pt x="4293880" y="3701332"/>
                  <a:pt x="4087755" y="3701332"/>
                  <a:pt x="3881160" y="3701332"/>
                </a:cubicBezTo>
                <a:close/>
                <a:moveTo>
                  <a:pt x="749374" y="3701332"/>
                </a:moveTo>
                <a:lnTo>
                  <a:pt x="749374" y="4107478"/>
                </a:lnTo>
                <a:lnTo>
                  <a:pt x="749374" y="4107479"/>
                </a:lnTo>
                <a:cubicBezTo>
                  <a:pt x="956908" y="4107479"/>
                  <a:pt x="1163032" y="4107479"/>
                  <a:pt x="1370097" y="4107479"/>
                </a:cubicBezTo>
                <a:lnTo>
                  <a:pt x="1370097" y="4107478"/>
                </a:lnTo>
                <a:cubicBezTo>
                  <a:pt x="1370097" y="3971783"/>
                  <a:pt x="1370097" y="3837028"/>
                  <a:pt x="1370097" y="3701332"/>
                </a:cubicBezTo>
                <a:cubicBezTo>
                  <a:pt x="1163032" y="3701332"/>
                  <a:pt x="956908" y="3701332"/>
                  <a:pt x="749374" y="3701332"/>
                </a:cubicBezTo>
                <a:close/>
                <a:moveTo>
                  <a:pt x="1453203" y="3700862"/>
                </a:moveTo>
                <a:cubicBezTo>
                  <a:pt x="1453203" y="3837027"/>
                  <a:pt x="1453203" y="3971782"/>
                  <a:pt x="1453203" y="4107477"/>
                </a:cubicBezTo>
                <a:lnTo>
                  <a:pt x="1453204" y="4107477"/>
                </a:lnTo>
                <a:lnTo>
                  <a:pt x="1453204" y="4107479"/>
                </a:lnTo>
                <a:cubicBezTo>
                  <a:pt x="1681398" y="4107479"/>
                  <a:pt x="1907712" y="4107479"/>
                  <a:pt x="2135906" y="4107479"/>
                </a:cubicBezTo>
                <a:cubicBezTo>
                  <a:pt x="2135906" y="3970845"/>
                  <a:pt x="2135906" y="3836089"/>
                  <a:pt x="2135906" y="3700863"/>
                </a:cubicBezTo>
                <a:lnTo>
                  <a:pt x="2135903" y="3700863"/>
                </a:lnTo>
                <a:lnTo>
                  <a:pt x="2135903" y="3700862"/>
                </a:lnTo>
                <a:cubicBezTo>
                  <a:pt x="1907710" y="3700862"/>
                  <a:pt x="1680926" y="3700862"/>
                  <a:pt x="1453203" y="3700862"/>
                </a:cubicBezTo>
                <a:close/>
                <a:moveTo>
                  <a:pt x="4584052" y="3700391"/>
                </a:moveTo>
                <a:lnTo>
                  <a:pt x="4584052" y="3700393"/>
                </a:lnTo>
                <a:lnTo>
                  <a:pt x="4584051" y="3700393"/>
                </a:lnTo>
                <a:cubicBezTo>
                  <a:pt x="4584051" y="3837497"/>
                  <a:pt x="4584051" y="3972254"/>
                  <a:pt x="4584051" y="4106540"/>
                </a:cubicBezTo>
                <a:cubicBezTo>
                  <a:pt x="4812714" y="4106540"/>
                  <a:pt x="5039969" y="4106540"/>
                  <a:pt x="5266283" y="4106540"/>
                </a:cubicBezTo>
                <a:lnTo>
                  <a:pt x="5266283" y="4106537"/>
                </a:lnTo>
                <a:lnTo>
                  <a:pt x="5266283" y="3700393"/>
                </a:lnTo>
                <a:lnTo>
                  <a:pt x="5266283" y="3700391"/>
                </a:lnTo>
                <a:cubicBezTo>
                  <a:pt x="5038090" y="3700391"/>
                  <a:pt x="4812245" y="3700391"/>
                  <a:pt x="4584052" y="3700391"/>
                </a:cubicBezTo>
                <a:close/>
                <a:moveTo>
                  <a:pt x="4583581" y="3213017"/>
                </a:moveTo>
                <a:cubicBezTo>
                  <a:pt x="4583581" y="3348713"/>
                  <a:pt x="4583581" y="3482998"/>
                  <a:pt x="4583581" y="3618224"/>
                </a:cubicBezTo>
                <a:lnTo>
                  <a:pt x="4583583" y="3618224"/>
                </a:lnTo>
                <a:lnTo>
                  <a:pt x="4583583" y="3618225"/>
                </a:lnTo>
                <a:cubicBezTo>
                  <a:pt x="4811305" y="3618225"/>
                  <a:pt x="5037621" y="3618225"/>
                  <a:pt x="5266753" y="3618225"/>
                </a:cubicBezTo>
                <a:cubicBezTo>
                  <a:pt x="5266753" y="3482060"/>
                  <a:pt x="5266753" y="3347305"/>
                  <a:pt x="5266753" y="3213018"/>
                </a:cubicBezTo>
                <a:lnTo>
                  <a:pt x="5266751" y="3213018"/>
                </a:lnTo>
                <a:lnTo>
                  <a:pt x="5266751" y="3213017"/>
                </a:lnTo>
                <a:cubicBezTo>
                  <a:pt x="5038089" y="3213017"/>
                  <a:pt x="4810834" y="3213017"/>
                  <a:pt x="4583581" y="3213017"/>
                </a:cubicBezTo>
                <a:close/>
                <a:moveTo>
                  <a:pt x="1452735" y="3213017"/>
                </a:moveTo>
                <a:lnTo>
                  <a:pt x="1452735" y="3213018"/>
                </a:lnTo>
                <a:lnTo>
                  <a:pt x="1452735" y="3617754"/>
                </a:lnTo>
                <a:lnTo>
                  <a:pt x="1452735" y="3617755"/>
                </a:lnTo>
                <a:cubicBezTo>
                  <a:pt x="1681398" y="3617755"/>
                  <a:pt x="1908651" y="3617755"/>
                  <a:pt x="2136375" y="3617755"/>
                </a:cubicBezTo>
                <a:cubicBezTo>
                  <a:pt x="2136375" y="3482060"/>
                  <a:pt x="2136375" y="3347774"/>
                  <a:pt x="2136375" y="3213018"/>
                </a:cubicBezTo>
                <a:lnTo>
                  <a:pt x="2136374" y="3213018"/>
                </a:lnTo>
                <a:lnTo>
                  <a:pt x="2136374" y="3213017"/>
                </a:lnTo>
                <a:cubicBezTo>
                  <a:pt x="1907711" y="3213017"/>
                  <a:pt x="1679988" y="3213017"/>
                  <a:pt x="1452735" y="3213017"/>
                </a:cubicBezTo>
                <a:close/>
                <a:moveTo>
                  <a:pt x="3881160" y="3212546"/>
                </a:moveTo>
                <a:lnTo>
                  <a:pt x="3881160" y="3212549"/>
                </a:lnTo>
                <a:lnTo>
                  <a:pt x="3881160" y="3618222"/>
                </a:lnTo>
                <a:lnTo>
                  <a:pt x="3881160" y="3618225"/>
                </a:lnTo>
                <a:cubicBezTo>
                  <a:pt x="4088694" y="3618225"/>
                  <a:pt x="4294349" y="3618225"/>
                  <a:pt x="4500005" y="3618225"/>
                </a:cubicBezTo>
                <a:cubicBezTo>
                  <a:pt x="4500005" y="3482060"/>
                  <a:pt x="4500005" y="3347305"/>
                  <a:pt x="4500005" y="3212549"/>
                </a:cubicBezTo>
                <a:lnTo>
                  <a:pt x="4500003" y="3212549"/>
                </a:lnTo>
                <a:lnTo>
                  <a:pt x="4500003" y="3212546"/>
                </a:lnTo>
                <a:cubicBezTo>
                  <a:pt x="4292939" y="3212546"/>
                  <a:pt x="4087754" y="3212546"/>
                  <a:pt x="3881160" y="3212546"/>
                </a:cubicBezTo>
                <a:close/>
                <a:moveTo>
                  <a:pt x="750313" y="3212546"/>
                </a:moveTo>
                <a:lnTo>
                  <a:pt x="750313" y="3212549"/>
                </a:lnTo>
                <a:lnTo>
                  <a:pt x="750313" y="3617753"/>
                </a:lnTo>
                <a:lnTo>
                  <a:pt x="750313" y="3617755"/>
                </a:lnTo>
                <a:cubicBezTo>
                  <a:pt x="957847" y="3617755"/>
                  <a:pt x="1163502" y="3617755"/>
                  <a:pt x="1370097" y="3617755"/>
                </a:cubicBezTo>
                <a:cubicBezTo>
                  <a:pt x="1370097" y="3482060"/>
                  <a:pt x="1370097" y="3347774"/>
                  <a:pt x="1370097" y="3212549"/>
                </a:cubicBezTo>
                <a:lnTo>
                  <a:pt x="1370095" y="3212549"/>
                </a:lnTo>
                <a:lnTo>
                  <a:pt x="1370095" y="3212546"/>
                </a:lnTo>
                <a:cubicBezTo>
                  <a:pt x="1163501" y="3212546"/>
                  <a:pt x="957846" y="3212546"/>
                  <a:pt x="750313" y="3212546"/>
                </a:cubicBezTo>
                <a:close/>
                <a:moveTo>
                  <a:pt x="3021915" y="2927072"/>
                </a:moveTo>
                <a:cubicBezTo>
                  <a:pt x="3886795" y="2927072"/>
                  <a:pt x="4751205" y="2927072"/>
                  <a:pt x="5616085" y="2927072"/>
                </a:cubicBezTo>
                <a:cubicBezTo>
                  <a:pt x="5663979" y="2927072"/>
                  <a:pt x="5663979" y="2927072"/>
                  <a:pt x="5663979" y="2974964"/>
                </a:cubicBezTo>
                <a:cubicBezTo>
                  <a:pt x="5663039" y="3744060"/>
                  <a:pt x="5662569" y="4513156"/>
                  <a:pt x="5662569" y="5282252"/>
                </a:cubicBezTo>
                <a:cubicBezTo>
                  <a:pt x="4958269" y="5282252"/>
                  <a:pt x="4253969" y="5282252"/>
                  <a:pt x="3549669" y="5282252"/>
                </a:cubicBezTo>
                <a:cubicBezTo>
                  <a:pt x="3550139" y="5276617"/>
                  <a:pt x="3550609" y="5271451"/>
                  <a:pt x="3550609" y="5265818"/>
                </a:cubicBezTo>
                <a:cubicBezTo>
                  <a:pt x="3550609" y="4720690"/>
                  <a:pt x="3550609" y="4175561"/>
                  <a:pt x="3550609" y="3630433"/>
                </a:cubicBezTo>
                <a:lnTo>
                  <a:pt x="3550607" y="3630385"/>
                </a:lnTo>
                <a:lnTo>
                  <a:pt x="3550607" y="3629963"/>
                </a:lnTo>
                <a:cubicBezTo>
                  <a:pt x="3550607" y="3622920"/>
                  <a:pt x="3550138" y="3615877"/>
                  <a:pt x="3549668" y="3607895"/>
                </a:cubicBezTo>
                <a:cubicBezTo>
                  <a:pt x="3211604" y="3607895"/>
                  <a:pt x="2874949" y="3607895"/>
                  <a:pt x="2535946" y="3607895"/>
                </a:cubicBezTo>
                <a:cubicBezTo>
                  <a:pt x="2535946" y="3617755"/>
                  <a:pt x="2535946" y="3626207"/>
                  <a:pt x="2535946" y="3634659"/>
                </a:cubicBezTo>
                <a:cubicBezTo>
                  <a:pt x="2535946" y="3752042"/>
                  <a:pt x="2535946" y="3869425"/>
                  <a:pt x="2535946" y="3986809"/>
                </a:cubicBezTo>
                <a:cubicBezTo>
                  <a:pt x="2535477" y="4418779"/>
                  <a:pt x="2535477" y="4850281"/>
                  <a:pt x="2535477" y="5282252"/>
                </a:cubicBezTo>
                <a:lnTo>
                  <a:pt x="2535479" y="5282252"/>
                </a:lnTo>
                <a:lnTo>
                  <a:pt x="2535478" y="5282721"/>
                </a:lnTo>
                <a:cubicBezTo>
                  <a:pt x="1799720" y="5282721"/>
                  <a:pt x="1064430" y="5282721"/>
                  <a:pt x="328672" y="5282721"/>
                </a:cubicBezTo>
                <a:cubicBezTo>
                  <a:pt x="328203" y="5274739"/>
                  <a:pt x="327733" y="5267227"/>
                  <a:pt x="327733" y="5259244"/>
                </a:cubicBezTo>
                <a:cubicBezTo>
                  <a:pt x="327733" y="4490618"/>
                  <a:pt x="327733" y="3722461"/>
                  <a:pt x="327733" y="2953835"/>
                </a:cubicBezTo>
                <a:cubicBezTo>
                  <a:pt x="327733" y="2945854"/>
                  <a:pt x="328672" y="2937402"/>
                  <a:pt x="329142" y="2927541"/>
                </a:cubicBezTo>
                <a:cubicBezTo>
                  <a:pt x="342289" y="2927541"/>
                  <a:pt x="353088" y="2927541"/>
                  <a:pt x="364357" y="2927541"/>
                </a:cubicBezTo>
                <a:cubicBezTo>
                  <a:pt x="1250366" y="2927541"/>
                  <a:pt x="2135906" y="2927072"/>
                  <a:pt x="3021915" y="2927072"/>
                </a:cubicBezTo>
                <a:close/>
                <a:moveTo>
                  <a:pt x="2093179" y="1601578"/>
                </a:moveTo>
                <a:cubicBezTo>
                  <a:pt x="2093179" y="1809112"/>
                  <a:pt x="2093179" y="2014298"/>
                  <a:pt x="2093179" y="2220423"/>
                </a:cubicBezTo>
                <a:cubicBezTo>
                  <a:pt x="2376308" y="2220423"/>
                  <a:pt x="2658027" y="2220423"/>
                  <a:pt x="2942095" y="2220423"/>
                </a:cubicBezTo>
                <a:cubicBezTo>
                  <a:pt x="2942095" y="2012889"/>
                  <a:pt x="2942095" y="1807233"/>
                  <a:pt x="2942095" y="1601578"/>
                </a:cubicBezTo>
                <a:cubicBezTo>
                  <a:pt x="2658027" y="1601578"/>
                  <a:pt x="2375368" y="1601578"/>
                  <a:pt x="2093179" y="1601578"/>
                </a:cubicBezTo>
                <a:close/>
                <a:moveTo>
                  <a:pt x="3058070" y="1600170"/>
                </a:moveTo>
                <a:cubicBezTo>
                  <a:pt x="3058070" y="1808173"/>
                  <a:pt x="3058070" y="2013828"/>
                  <a:pt x="3058070" y="2219484"/>
                </a:cubicBezTo>
                <a:cubicBezTo>
                  <a:pt x="3342137" y="2219484"/>
                  <a:pt x="3623857" y="2219484"/>
                  <a:pt x="3906516" y="2219484"/>
                </a:cubicBezTo>
                <a:cubicBezTo>
                  <a:pt x="3906516" y="2012420"/>
                  <a:pt x="3906516" y="1806764"/>
                  <a:pt x="3906516" y="1600170"/>
                </a:cubicBezTo>
                <a:cubicBezTo>
                  <a:pt x="3621509" y="1600170"/>
                  <a:pt x="3339789" y="1600170"/>
                  <a:pt x="3058070" y="1600170"/>
                </a:cubicBezTo>
                <a:close/>
                <a:moveTo>
                  <a:pt x="4187296" y="1145191"/>
                </a:moveTo>
                <a:cubicBezTo>
                  <a:pt x="4187296" y="1554625"/>
                  <a:pt x="4187296" y="1956545"/>
                  <a:pt x="4187296" y="2358935"/>
                </a:cubicBezTo>
                <a:cubicBezTo>
                  <a:pt x="3383926" y="2358935"/>
                  <a:pt x="2582432" y="2358935"/>
                  <a:pt x="1777653" y="2358935"/>
                </a:cubicBezTo>
                <a:cubicBezTo>
                  <a:pt x="1777653" y="1957484"/>
                  <a:pt x="1777653" y="1557442"/>
                  <a:pt x="1777653" y="1156461"/>
                </a:cubicBezTo>
                <a:cubicBezTo>
                  <a:pt x="1735864" y="1170547"/>
                  <a:pt x="1721778" y="1196840"/>
                  <a:pt x="1721778" y="1239098"/>
                </a:cubicBezTo>
                <a:cubicBezTo>
                  <a:pt x="1723187" y="1628811"/>
                  <a:pt x="1722717" y="2018523"/>
                  <a:pt x="1722717" y="2408237"/>
                </a:cubicBezTo>
                <a:cubicBezTo>
                  <a:pt x="1722717" y="2417158"/>
                  <a:pt x="1722717" y="2426548"/>
                  <a:pt x="1722717" y="2435000"/>
                </a:cubicBezTo>
                <a:cubicBezTo>
                  <a:pt x="2566938" y="2435000"/>
                  <a:pt x="3407402" y="2435000"/>
                  <a:pt x="4247867" y="2435000"/>
                </a:cubicBezTo>
                <a:cubicBezTo>
                  <a:pt x="4248336" y="2430774"/>
                  <a:pt x="4249275" y="2428426"/>
                  <a:pt x="4249275" y="2426548"/>
                </a:cubicBezTo>
                <a:cubicBezTo>
                  <a:pt x="4249275" y="2020402"/>
                  <a:pt x="4249275" y="1614256"/>
                  <a:pt x="4249275" y="1208109"/>
                </a:cubicBezTo>
                <a:cubicBezTo>
                  <a:pt x="4249275" y="1202005"/>
                  <a:pt x="4246927" y="1193084"/>
                  <a:pt x="4242702" y="1189328"/>
                </a:cubicBezTo>
                <a:cubicBezTo>
                  <a:pt x="4227207" y="1175242"/>
                  <a:pt x="4209834" y="1162565"/>
                  <a:pt x="4187296" y="1145191"/>
                </a:cubicBezTo>
                <a:close/>
                <a:moveTo>
                  <a:pt x="3057130" y="1133453"/>
                </a:moveTo>
                <a:cubicBezTo>
                  <a:pt x="3057130" y="1269149"/>
                  <a:pt x="3057130" y="1402966"/>
                  <a:pt x="3057130" y="1538191"/>
                </a:cubicBezTo>
                <a:cubicBezTo>
                  <a:pt x="3341668" y="1538191"/>
                  <a:pt x="3623388" y="1538191"/>
                  <a:pt x="3905108" y="1538191"/>
                </a:cubicBezTo>
                <a:cubicBezTo>
                  <a:pt x="3905108" y="1402027"/>
                  <a:pt x="3905108" y="1267270"/>
                  <a:pt x="3905108" y="1133453"/>
                </a:cubicBezTo>
                <a:cubicBezTo>
                  <a:pt x="3621509" y="1133453"/>
                  <a:pt x="3339320" y="1133453"/>
                  <a:pt x="3057130" y="1133453"/>
                </a:cubicBezTo>
                <a:close/>
                <a:moveTo>
                  <a:pt x="2093179" y="1132514"/>
                </a:moveTo>
                <a:cubicBezTo>
                  <a:pt x="2093179" y="1269618"/>
                  <a:pt x="2093179" y="1404374"/>
                  <a:pt x="2093179" y="1538660"/>
                </a:cubicBezTo>
                <a:cubicBezTo>
                  <a:pt x="2377246" y="1538660"/>
                  <a:pt x="2659436" y="1538660"/>
                  <a:pt x="2941625" y="1538660"/>
                </a:cubicBezTo>
                <a:cubicBezTo>
                  <a:pt x="2941625" y="1402496"/>
                  <a:pt x="2941625" y="1267740"/>
                  <a:pt x="2941625" y="1132514"/>
                </a:cubicBezTo>
                <a:cubicBezTo>
                  <a:pt x="2658027" y="1132514"/>
                  <a:pt x="2376777" y="1132514"/>
                  <a:pt x="2093179" y="1132514"/>
                </a:cubicBezTo>
                <a:close/>
                <a:moveTo>
                  <a:pt x="2987640" y="69961"/>
                </a:moveTo>
                <a:cubicBezTo>
                  <a:pt x="3024264" y="97663"/>
                  <a:pt x="3061357" y="125835"/>
                  <a:pt x="3098450" y="154007"/>
                </a:cubicBezTo>
                <a:cubicBezTo>
                  <a:pt x="3495206" y="454979"/>
                  <a:pt x="3891491" y="756419"/>
                  <a:pt x="4289186" y="1056452"/>
                </a:cubicBezTo>
                <a:cubicBezTo>
                  <a:pt x="4323932" y="1082745"/>
                  <a:pt x="4336609" y="1111387"/>
                  <a:pt x="4326279" y="1155054"/>
                </a:cubicBezTo>
                <a:cubicBezTo>
                  <a:pt x="4289655" y="1127351"/>
                  <a:pt x="4253502" y="1100118"/>
                  <a:pt x="4217817" y="1072885"/>
                </a:cubicBezTo>
                <a:cubicBezTo>
                  <a:pt x="3817305" y="767688"/>
                  <a:pt x="3416324" y="462961"/>
                  <a:pt x="3016282" y="157295"/>
                </a:cubicBezTo>
                <a:cubicBezTo>
                  <a:pt x="3000788" y="145556"/>
                  <a:pt x="2990927" y="144617"/>
                  <a:pt x="2974493" y="156825"/>
                </a:cubicBezTo>
                <a:cubicBezTo>
                  <a:pt x="2544871" y="484559"/>
                  <a:pt x="2115248" y="811824"/>
                  <a:pt x="1685156" y="1139089"/>
                </a:cubicBezTo>
                <a:cubicBezTo>
                  <a:pt x="1679053" y="1143784"/>
                  <a:pt x="1672948" y="1148480"/>
                  <a:pt x="1664497" y="1154584"/>
                </a:cubicBezTo>
                <a:cubicBezTo>
                  <a:pt x="1656515" y="1114204"/>
                  <a:pt x="1663088" y="1086032"/>
                  <a:pt x="1697834" y="1059738"/>
                </a:cubicBezTo>
                <a:cubicBezTo>
                  <a:pt x="2124639" y="733412"/>
                  <a:pt x="2550036" y="405678"/>
                  <a:pt x="2975902" y="78413"/>
                </a:cubicBezTo>
                <a:cubicBezTo>
                  <a:pt x="2979189" y="76065"/>
                  <a:pt x="2982006" y="73717"/>
                  <a:pt x="2987640" y="69961"/>
                </a:cubicBezTo>
                <a:close/>
                <a:moveTo>
                  <a:pt x="2987640" y="9861"/>
                </a:moveTo>
                <a:cubicBezTo>
                  <a:pt x="2981066" y="14556"/>
                  <a:pt x="2975901" y="17843"/>
                  <a:pt x="2971206" y="21599"/>
                </a:cubicBezTo>
                <a:cubicBezTo>
                  <a:pt x="2744891" y="193918"/>
                  <a:pt x="2518576" y="366706"/>
                  <a:pt x="2292261" y="539494"/>
                </a:cubicBezTo>
                <a:cubicBezTo>
                  <a:pt x="2074398" y="705239"/>
                  <a:pt x="1857004" y="871454"/>
                  <a:pt x="1639141" y="1037199"/>
                </a:cubicBezTo>
                <a:cubicBezTo>
                  <a:pt x="1622707" y="1049877"/>
                  <a:pt x="1610969" y="1063023"/>
                  <a:pt x="1611908" y="1085561"/>
                </a:cubicBezTo>
                <a:cubicBezTo>
                  <a:pt x="1612846" y="1133453"/>
                  <a:pt x="1612377" y="1180876"/>
                  <a:pt x="1612846" y="1228768"/>
                </a:cubicBezTo>
                <a:cubicBezTo>
                  <a:pt x="1612846" y="1236750"/>
                  <a:pt x="1614724" y="1244733"/>
                  <a:pt x="1616133" y="1256940"/>
                </a:cubicBezTo>
                <a:cubicBezTo>
                  <a:pt x="2085666" y="924042"/>
                  <a:pt x="2534540" y="571422"/>
                  <a:pt x="2996091" y="233828"/>
                </a:cubicBezTo>
                <a:cubicBezTo>
                  <a:pt x="3452947" y="578935"/>
                  <a:pt x="3906516" y="927798"/>
                  <a:pt x="4372762" y="1269618"/>
                </a:cubicBezTo>
                <a:cubicBezTo>
                  <a:pt x="4372762" y="1206700"/>
                  <a:pt x="4370884" y="1151295"/>
                  <a:pt x="4373232" y="1095890"/>
                </a:cubicBezTo>
                <a:cubicBezTo>
                  <a:pt x="4374640" y="1062554"/>
                  <a:pt x="4363842" y="1040955"/>
                  <a:pt x="4337078" y="1020765"/>
                </a:cubicBezTo>
                <a:cubicBezTo>
                  <a:pt x="3957695" y="737167"/>
                  <a:pt x="3578782" y="452630"/>
                  <a:pt x="3199399" y="168562"/>
                </a:cubicBezTo>
                <a:cubicBezTo>
                  <a:pt x="3128969" y="115506"/>
                  <a:pt x="3058539" y="62917"/>
                  <a:pt x="2987640" y="9861"/>
                </a:cubicBezTo>
                <a:close/>
                <a:moveTo>
                  <a:pt x="2986231" y="0"/>
                </a:moveTo>
                <a:cubicBezTo>
                  <a:pt x="2987640" y="0"/>
                  <a:pt x="2989517" y="0"/>
                  <a:pt x="2990926" y="0"/>
                </a:cubicBezTo>
                <a:cubicBezTo>
                  <a:pt x="2996091" y="4696"/>
                  <a:pt x="3000786" y="9861"/>
                  <a:pt x="3006421" y="14086"/>
                </a:cubicBezTo>
                <a:cubicBezTo>
                  <a:pt x="3413976" y="320222"/>
                  <a:pt x="3822000" y="626357"/>
                  <a:pt x="4229554" y="932493"/>
                </a:cubicBezTo>
                <a:cubicBezTo>
                  <a:pt x="4252092" y="949396"/>
                  <a:pt x="4275569" y="956909"/>
                  <a:pt x="4303271" y="956909"/>
                </a:cubicBezTo>
                <a:cubicBezTo>
                  <a:pt x="4593442" y="955970"/>
                  <a:pt x="4883614" y="956439"/>
                  <a:pt x="5174255" y="955030"/>
                </a:cubicBezTo>
                <a:cubicBezTo>
                  <a:pt x="5206654" y="955030"/>
                  <a:pt x="5223087" y="966300"/>
                  <a:pt x="5235764" y="995880"/>
                </a:cubicBezTo>
                <a:cubicBezTo>
                  <a:pt x="5486026" y="1581857"/>
                  <a:pt x="5737226" y="2166896"/>
                  <a:pt x="5988426" y="2752404"/>
                </a:cubicBezTo>
                <a:cubicBezTo>
                  <a:pt x="5994999" y="2767899"/>
                  <a:pt x="6002981" y="2782924"/>
                  <a:pt x="6010024" y="2798419"/>
                </a:cubicBezTo>
                <a:cubicBezTo>
                  <a:pt x="6010024" y="2799827"/>
                  <a:pt x="6010024" y="2801705"/>
                  <a:pt x="6010024" y="2803114"/>
                </a:cubicBezTo>
                <a:cubicBezTo>
                  <a:pt x="6000634" y="2804053"/>
                  <a:pt x="5991712" y="2805462"/>
                  <a:pt x="5982322" y="2805462"/>
                </a:cubicBezTo>
                <a:cubicBezTo>
                  <a:pt x="3997606" y="2805462"/>
                  <a:pt x="2012889" y="2805462"/>
                  <a:pt x="27702" y="2805462"/>
                </a:cubicBezTo>
                <a:cubicBezTo>
                  <a:pt x="18311" y="2805462"/>
                  <a:pt x="9390" y="2804053"/>
                  <a:pt x="0" y="2803114"/>
                </a:cubicBezTo>
                <a:cubicBezTo>
                  <a:pt x="0" y="2801705"/>
                  <a:pt x="0" y="2799827"/>
                  <a:pt x="0" y="2798419"/>
                </a:cubicBezTo>
                <a:cubicBezTo>
                  <a:pt x="2817" y="2793723"/>
                  <a:pt x="6104" y="2789498"/>
                  <a:pt x="7982" y="2784802"/>
                </a:cubicBezTo>
                <a:cubicBezTo>
                  <a:pt x="264347" y="2187086"/>
                  <a:pt x="520243" y="1589840"/>
                  <a:pt x="775669" y="992124"/>
                </a:cubicBezTo>
                <a:cubicBezTo>
                  <a:pt x="787407" y="964891"/>
                  <a:pt x="802432" y="955030"/>
                  <a:pt x="832013" y="955500"/>
                </a:cubicBezTo>
                <a:cubicBezTo>
                  <a:pt x="1116550" y="956909"/>
                  <a:pt x="1401557" y="956909"/>
                  <a:pt x="1686094" y="957848"/>
                </a:cubicBezTo>
                <a:cubicBezTo>
                  <a:pt x="1717553" y="957848"/>
                  <a:pt x="1743377" y="948927"/>
                  <a:pt x="1768262" y="930146"/>
                </a:cubicBezTo>
                <a:cubicBezTo>
                  <a:pt x="1980960" y="767217"/>
                  <a:pt x="2194598" y="604759"/>
                  <a:pt x="2407766" y="441831"/>
                </a:cubicBezTo>
                <a:cubicBezTo>
                  <a:pt x="2600745" y="294397"/>
                  <a:pt x="2793722" y="146964"/>
                  <a:pt x="2986231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6" name="Graphic 2">
            <a:extLst>
              <a:ext uri="{FF2B5EF4-FFF2-40B4-BE49-F238E27FC236}">
                <a16:creationId xmlns:a16="http://schemas.microsoft.com/office/drawing/2014/main" xmlns="" id="{7B75936C-F06E-4296-A2D5-154DB63D740E}"/>
              </a:ext>
            </a:extLst>
          </p:cNvPr>
          <p:cNvSpPr/>
          <p:nvPr/>
        </p:nvSpPr>
        <p:spPr>
          <a:xfrm>
            <a:off x="2246860" y="1216971"/>
            <a:ext cx="502603" cy="521689"/>
          </a:xfrm>
          <a:custGeom>
            <a:avLst/>
            <a:gdLst>
              <a:gd name="connsiteX0" fmla="*/ 2107883 w 2257425"/>
              <a:gd name="connsiteY0" fmla="*/ 1311593 h 2343150"/>
              <a:gd name="connsiteX1" fmla="*/ 2044065 w 2257425"/>
              <a:gd name="connsiteY1" fmla="*/ 0 h 2343150"/>
              <a:gd name="connsiteX2" fmla="*/ 1905000 w 2257425"/>
              <a:gd name="connsiteY2" fmla="*/ 0 h 2343150"/>
              <a:gd name="connsiteX3" fmla="*/ 1843088 w 2257425"/>
              <a:gd name="connsiteY3" fmla="*/ 1312545 h 2343150"/>
              <a:gd name="connsiteX4" fmla="*/ 1762125 w 2257425"/>
              <a:gd name="connsiteY4" fmla="*/ 1315403 h 2343150"/>
              <a:gd name="connsiteX5" fmla="*/ 1698308 w 2257425"/>
              <a:gd name="connsiteY5" fmla="*/ 269558 h 2343150"/>
              <a:gd name="connsiteX6" fmla="*/ 1556385 w 2257425"/>
              <a:gd name="connsiteY6" fmla="*/ 269558 h 2343150"/>
              <a:gd name="connsiteX7" fmla="*/ 1495425 w 2257425"/>
              <a:gd name="connsiteY7" fmla="*/ 1320165 h 2343150"/>
              <a:gd name="connsiteX8" fmla="*/ 1379220 w 2257425"/>
              <a:gd name="connsiteY8" fmla="*/ 1325880 h 2343150"/>
              <a:gd name="connsiteX9" fmla="*/ 1379220 w 2257425"/>
              <a:gd name="connsiteY9" fmla="*/ 1153478 h 2343150"/>
              <a:gd name="connsiteX10" fmla="*/ 1321118 w 2257425"/>
              <a:gd name="connsiteY10" fmla="*/ 1050608 h 2343150"/>
              <a:gd name="connsiteX11" fmla="*/ 1305878 w 2257425"/>
              <a:gd name="connsiteY11" fmla="*/ 1036320 h 2343150"/>
              <a:gd name="connsiteX12" fmla="*/ 1239203 w 2257425"/>
              <a:gd name="connsiteY12" fmla="*/ 1029653 h 2343150"/>
              <a:gd name="connsiteX13" fmla="*/ 1205865 w 2257425"/>
              <a:gd name="connsiteY13" fmla="*/ 1060133 h 2343150"/>
              <a:gd name="connsiteX14" fmla="*/ 1163003 w 2257425"/>
              <a:gd name="connsiteY14" fmla="*/ 1141095 h 2343150"/>
              <a:gd name="connsiteX15" fmla="*/ 1132523 w 2257425"/>
              <a:gd name="connsiteY15" fmla="*/ 1168718 h 2343150"/>
              <a:gd name="connsiteX16" fmla="*/ 1103948 w 2257425"/>
              <a:gd name="connsiteY16" fmla="*/ 1197293 h 2343150"/>
              <a:gd name="connsiteX17" fmla="*/ 1103948 w 2257425"/>
              <a:gd name="connsiteY17" fmla="*/ 1243965 h 2343150"/>
              <a:gd name="connsiteX18" fmla="*/ 1095375 w 2257425"/>
              <a:gd name="connsiteY18" fmla="*/ 1259205 h 2343150"/>
              <a:gd name="connsiteX19" fmla="*/ 1084898 w 2257425"/>
              <a:gd name="connsiteY19" fmla="*/ 1243013 h 2343150"/>
              <a:gd name="connsiteX20" fmla="*/ 1082040 w 2257425"/>
              <a:gd name="connsiteY20" fmla="*/ 1167765 h 2343150"/>
              <a:gd name="connsiteX21" fmla="*/ 1082040 w 2257425"/>
              <a:gd name="connsiteY21" fmla="*/ 967740 h 2343150"/>
              <a:gd name="connsiteX22" fmla="*/ 1052513 w 2257425"/>
              <a:gd name="connsiteY22" fmla="*/ 934403 h 2343150"/>
              <a:gd name="connsiteX23" fmla="*/ 835343 w 2257425"/>
              <a:gd name="connsiteY23" fmla="*/ 934403 h 2343150"/>
              <a:gd name="connsiteX24" fmla="*/ 809625 w 2257425"/>
              <a:gd name="connsiteY24" fmla="*/ 962025 h 2343150"/>
              <a:gd name="connsiteX25" fmla="*/ 810578 w 2257425"/>
              <a:gd name="connsiteY25" fmla="*/ 1013460 h 2343150"/>
              <a:gd name="connsiteX26" fmla="*/ 787718 w 2257425"/>
              <a:gd name="connsiteY26" fmla="*/ 1050608 h 2343150"/>
              <a:gd name="connsiteX27" fmla="*/ 727710 w 2257425"/>
              <a:gd name="connsiteY27" fmla="*/ 1145858 h 2343150"/>
              <a:gd name="connsiteX28" fmla="*/ 727710 w 2257425"/>
              <a:gd name="connsiteY28" fmla="*/ 1238250 h 2343150"/>
              <a:gd name="connsiteX29" fmla="*/ 679133 w 2257425"/>
              <a:gd name="connsiteY29" fmla="*/ 1285875 h 2343150"/>
              <a:gd name="connsiteX30" fmla="*/ 634365 w 2257425"/>
              <a:gd name="connsiteY30" fmla="*/ 1329690 h 2343150"/>
              <a:gd name="connsiteX31" fmla="*/ 631508 w 2257425"/>
              <a:gd name="connsiteY31" fmla="*/ 1626870 h 2343150"/>
              <a:gd name="connsiteX32" fmla="*/ 564833 w 2257425"/>
              <a:gd name="connsiteY32" fmla="*/ 1503045 h 2343150"/>
              <a:gd name="connsiteX33" fmla="*/ 330518 w 2257425"/>
              <a:gd name="connsiteY33" fmla="*/ 1635443 h 2343150"/>
              <a:gd name="connsiteX34" fmla="*/ 259080 w 2257425"/>
              <a:gd name="connsiteY34" fmla="*/ 1503998 h 2343150"/>
              <a:gd name="connsiteX35" fmla="*/ 3810 w 2257425"/>
              <a:gd name="connsiteY35" fmla="*/ 1649730 h 2343150"/>
              <a:gd name="connsiteX36" fmla="*/ 0 w 2257425"/>
              <a:gd name="connsiteY36" fmla="*/ 2349818 h 2343150"/>
              <a:gd name="connsiteX37" fmla="*/ 2255520 w 2257425"/>
              <a:gd name="connsiteY37" fmla="*/ 2349818 h 2343150"/>
              <a:gd name="connsiteX38" fmla="*/ 2259330 w 2257425"/>
              <a:gd name="connsiteY38" fmla="*/ 1314450 h 2343150"/>
              <a:gd name="connsiteX39" fmla="*/ 2107883 w 2257425"/>
              <a:gd name="connsiteY39" fmla="*/ 1311593 h 2343150"/>
              <a:gd name="connsiteX40" fmla="*/ 943928 w 2257425"/>
              <a:gd name="connsiteY40" fmla="*/ 1273493 h 2343150"/>
              <a:gd name="connsiteX41" fmla="*/ 962025 w 2257425"/>
              <a:gd name="connsiteY41" fmla="*/ 1253490 h 2343150"/>
              <a:gd name="connsiteX42" fmla="*/ 982028 w 2257425"/>
              <a:gd name="connsiteY42" fmla="*/ 1274445 h 2343150"/>
              <a:gd name="connsiteX43" fmla="*/ 982028 w 2257425"/>
              <a:gd name="connsiteY43" fmla="*/ 1330643 h 2343150"/>
              <a:gd name="connsiteX44" fmla="*/ 982980 w 2257425"/>
              <a:gd name="connsiteY44" fmla="*/ 1330643 h 2343150"/>
              <a:gd name="connsiteX45" fmla="*/ 982980 w 2257425"/>
              <a:gd name="connsiteY45" fmla="*/ 1383983 h 2343150"/>
              <a:gd name="connsiteX46" fmla="*/ 1015365 w 2257425"/>
              <a:gd name="connsiteY46" fmla="*/ 1415415 h 2343150"/>
              <a:gd name="connsiteX47" fmla="*/ 1083945 w 2257425"/>
              <a:gd name="connsiteY47" fmla="*/ 1415415 h 2343150"/>
              <a:gd name="connsiteX48" fmla="*/ 1104900 w 2257425"/>
              <a:gd name="connsiteY48" fmla="*/ 1434465 h 2343150"/>
              <a:gd name="connsiteX49" fmla="*/ 1076325 w 2257425"/>
              <a:gd name="connsiteY49" fmla="*/ 1478280 h 2343150"/>
              <a:gd name="connsiteX50" fmla="*/ 1065848 w 2257425"/>
              <a:gd name="connsiteY50" fmla="*/ 1502093 h 2343150"/>
              <a:gd name="connsiteX51" fmla="*/ 1065848 w 2257425"/>
              <a:gd name="connsiteY51" fmla="*/ 1631633 h 2343150"/>
              <a:gd name="connsiteX52" fmla="*/ 1040130 w 2257425"/>
              <a:gd name="connsiteY52" fmla="*/ 1657350 h 2343150"/>
              <a:gd name="connsiteX53" fmla="*/ 964883 w 2257425"/>
              <a:gd name="connsiteY53" fmla="*/ 1657350 h 2343150"/>
              <a:gd name="connsiteX54" fmla="*/ 944880 w 2257425"/>
              <a:gd name="connsiteY54" fmla="*/ 1637348 h 2343150"/>
              <a:gd name="connsiteX55" fmla="*/ 943928 w 2257425"/>
              <a:gd name="connsiteY55" fmla="*/ 1273493 h 2343150"/>
              <a:gd name="connsiteX56" fmla="*/ 858203 w 2257425"/>
              <a:gd name="connsiteY56" fmla="*/ 992505 h 2343150"/>
              <a:gd name="connsiteX57" fmla="*/ 882968 w 2257425"/>
              <a:gd name="connsiteY57" fmla="*/ 980123 h 2343150"/>
              <a:gd name="connsiteX58" fmla="*/ 1009650 w 2257425"/>
              <a:gd name="connsiteY58" fmla="*/ 980123 h 2343150"/>
              <a:gd name="connsiteX59" fmla="*/ 1035368 w 2257425"/>
              <a:gd name="connsiteY59" fmla="*/ 1006793 h 2343150"/>
              <a:gd name="connsiteX60" fmla="*/ 1035368 w 2257425"/>
              <a:gd name="connsiteY60" fmla="*/ 1138238 h 2343150"/>
              <a:gd name="connsiteX61" fmla="*/ 1036320 w 2257425"/>
              <a:gd name="connsiteY61" fmla="*/ 1138238 h 2343150"/>
              <a:gd name="connsiteX62" fmla="*/ 1036320 w 2257425"/>
              <a:gd name="connsiteY62" fmla="*/ 1267778 h 2343150"/>
              <a:gd name="connsiteX63" fmla="*/ 1075373 w 2257425"/>
              <a:gd name="connsiteY63" fmla="*/ 1307783 h 2343150"/>
              <a:gd name="connsiteX64" fmla="*/ 1104900 w 2257425"/>
              <a:gd name="connsiteY64" fmla="*/ 1358265 h 2343150"/>
              <a:gd name="connsiteX65" fmla="*/ 1070610 w 2257425"/>
              <a:gd name="connsiteY65" fmla="*/ 1378268 h 2343150"/>
              <a:gd name="connsiteX66" fmla="*/ 1062990 w 2257425"/>
              <a:gd name="connsiteY66" fmla="*/ 1377315 h 2343150"/>
              <a:gd name="connsiteX67" fmla="*/ 1019175 w 2257425"/>
              <a:gd name="connsiteY67" fmla="*/ 1329690 h 2343150"/>
              <a:gd name="connsiteX68" fmla="*/ 1020128 w 2257425"/>
              <a:gd name="connsiteY68" fmla="*/ 1239203 h 2343150"/>
              <a:gd name="connsiteX69" fmla="*/ 1002983 w 2257425"/>
              <a:gd name="connsiteY69" fmla="*/ 1219200 h 2343150"/>
              <a:gd name="connsiteX70" fmla="*/ 990600 w 2257425"/>
              <a:gd name="connsiteY70" fmla="*/ 1218248 h 2343150"/>
              <a:gd name="connsiteX71" fmla="*/ 944880 w 2257425"/>
              <a:gd name="connsiteY71" fmla="*/ 1168718 h 2343150"/>
              <a:gd name="connsiteX72" fmla="*/ 870585 w 2257425"/>
              <a:gd name="connsiteY72" fmla="*/ 1042035 h 2343150"/>
              <a:gd name="connsiteX73" fmla="*/ 858203 w 2257425"/>
              <a:gd name="connsiteY73" fmla="*/ 992505 h 2343150"/>
              <a:gd name="connsiteX74" fmla="*/ 680085 w 2257425"/>
              <a:gd name="connsiteY74" fmla="*/ 1354455 h 2343150"/>
              <a:gd name="connsiteX75" fmla="*/ 704850 w 2257425"/>
              <a:gd name="connsiteY75" fmla="*/ 1331595 h 2343150"/>
              <a:gd name="connsiteX76" fmla="*/ 726758 w 2257425"/>
              <a:gd name="connsiteY76" fmla="*/ 1355408 h 2343150"/>
              <a:gd name="connsiteX77" fmla="*/ 726758 w 2257425"/>
              <a:gd name="connsiteY77" fmla="*/ 1496378 h 2343150"/>
              <a:gd name="connsiteX78" fmla="*/ 726758 w 2257425"/>
              <a:gd name="connsiteY78" fmla="*/ 1632585 h 2343150"/>
              <a:gd name="connsiteX79" fmla="*/ 702945 w 2257425"/>
              <a:gd name="connsiteY79" fmla="*/ 1657350 h 2343150"/>
              <a:gd name="connsiteX80" fmla="*/ 679133 w 2257425"/>
              <a:gd name="connsiteY80" fmla="*/ 1632585 h 2343150"/>
              <a:gd name="connsiteX81" fmla="*/ 680085 w 2257425"/>
              <a:gd name="connsiteY81" fmla="*/ 1354455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7425" h="2343150">
                <a:moveTo>
                  <a:pt x="2107883" y="1311593"/>
                </a:moveTo>
                <a:lnTo>
                  <a:pt x="2044065" y="0"/>
                </a:lnTo>
                <a:lnTo>
                  <a:pt x="1905000" y="0"/>
                </a:lnTo>
                <a:lnTo>
                  <a:pt x="1843088" y="1312545"/>
                </a:lnTo>
                <a:lnTo>
                  <a:pt x="1762125" y="1315403"/>
                </a:lnTo>
                <a:lnTo>
                  <a:pt x="1698308" y="269558"/>
                </a:lnTo>
                <a:lnTo>
                  <a:pt x="1556385" y="269558"/>
                </a:lnTo>
                <a:lnTo>
                  <a:pt x="1495425" y="1320165"/>
                </a:lnTo>
                <a:lnTo>
                  <a:pt x="1379220" y="1325880"/>
                </a:lnTo>
                <a:cubicBezTo>
                  <a:pt x="1379220" y="1268730"/>
                  <a:pt x="1379220" y="1210628"/>
                  <a:pt x="1379220" y="1153478"/>
                </a:cubicBezTo>
                <a:cubicBezTo>
                  <a:pt x="1379220" y="1108710"/>
                  <a:pt x="1361123" y="1073468"/>
                  <a:pt x="1321118" y="1050608"/>
                </a:cubicBezTo>
                <a:cubicBezTo>
                  <a:pt x="1314450" y="1046798"/>
                  <a:pt x="1309688" y="1042988"/>
                  <a:pt x="1305878" y="1036320"/>
                </a:cubicBezTo>
                <a:cubicBezTo>
                  <a:pt x="1297305" y="1020128"/>
                  <a:pt x="1247775" y="1014413"/>
                  <a:pt x="1239203" y="1029653"/>
                </a:cubicBezTo>
                <a:cubicBezTo>
                  <a:pt x="1230630" y="1044893"/>
                  <a:pt x="1217295" y="1050608"/>
                  <a:pt x="1205865" y="1060133"/>
                </a:cubicBezTo>
                <a:cubicBezTo>
                  <a:pt x="1179195" y="1081088"/>
                  <a:pt x="1163003" y="1107758"/>
                  <a:pt x="1163003" y="1141095"/>
                </a:cubicBezTo>
                <a:cubicBezTo>
                  <a:pt x="1163003" y="1164908"/>
                  <a:pt x="1153478" y="1171575"/>
                  <a:pt x="1132523" y="1168718"/>
                </a:cubicBezTo>
                <a:cubicBezTo>
                  <a:pt x="1111568" y="1165860"/>
                  <a:pt x="1102995" y="1177290"/>
                  <a:pt x="1103948" y="1197293"/>
                </a:cubicBezTo>
                <a:cubicBezTo>
                  <a:pt x="1104900" y="1212533"/>
                  <a:pt x="1103948" y="1227773"/>
                  <a:pt x="1103948" y="1243965"/>
                </a:cubicBezTo>
                <a:cubicBezTo>
                  <a:pt x="1103948" y="1250633"/>
                  <a:pt x="1104900" y="1258253"/>
                  <a:pt x="1095375" y="1259205"/>
                </a:cubicBezTo>
                <a:cubicBezTo>
                  <a:pt x="1084898" y="1260158"/>
                  <a:pt x="1084898" y="1250633"/>
                  <a:pt x="1084898" y="1243013"/>
                </a:cubicBezTo>
                <a:cubicBezTo>
                  <a:pt x="1083945" y="1218248"/>
                  <a:pt x="1082040" y="1192530"/>
                  <a:pt x="1082040" y="1167765"/>
                </a:cubicBezTo>
                <a:cubicBezTo>
                  <a:pt x="1081088" y="1101090"/>
                  <a:pt x="1081088" y="1034415"/>
                  <a:pt x="1082040" y="967740"/>
                </a:cubicBezTo>
                <a:cubicBezTo>
                  <a:pt x="1082040" y="947738"/>
                  <a:pt x="1075373" y="934403"/>
                  <a:pt x="1052513" y="934403"/>
                </a:cubicBezTo>
                <a:cubicBezTo>
                  <a:pt x="980123" y="934403"/>
                  <a:pt x="907733" y="934403"/>
                  <a:pt x="835343" y="934403"/>
                </a:cubicBezTo>
                <a:cubicBezTo>
                  <a:pt x="817245" y="934403"/>
                  <a:pt x="808673" y="943928"/>
                  <a:pt x="809625" y="962025"/>
                </a:cubicBezTo>
                <a:cubicBezTo>
                  <a:pt x="809625" y="979170"/>
                  <a:pt x="808673" y="996315"/>
                  <a:pt x="810578" y="1013460"/>
                </a:cubicBezTo>
                <a:cubicBezTo>
                  <a:pt x="812483" y="1032510"/>
                  <a:pt x="805815" y="1042988"/>
                  <a:pt x="787718" y="1050608"/>
                </a:cubicBezTo>
                <a:cubicBezTo>
                  <a:pt x="747713" y="1068705"/>
                  <a:pt x="728663" y="1102043"/>
                  <a:pt x="727710" y="1145858"/>
                </a:cubicBezTo>
                <a:cubicBezTo>
                  <a:pt x="727710" y="1176338"/>
                  <a:pt x="727710" y="1207770"/>
                  <a:pt x="727710" y="1238250"/>
                </a:cubicBezTo>
                <a:cubicBezTo>
                  <a:pt x="727710" y="1292543"/>
                  <a:pt x="733425" y="1285875"/>
                  <a:pt x="679133" y="1285875"/>
                </a:cubicBezTo>
                <a:cubicBezTo>
                  <a:pt x="637223" y="1285875"/>
                  <a:pt x="634365" y="1288733"/>
                  <a:pt x="634365" y="1329690"/>
                </a:cubicBezTo>
                <a:cubicBezTo>
                  <a:pt x="633413" y="1428750"/>
                  <a:pt x="631508" y="1527810"/>
                  <a:pt x="631508" y="1626870"/>
                </a:cubicBezTo>
                <a:lnTo>
                  <a:pt x="564833" y="1503045"/>
                </a:lnTo>
                <a:lnTo>
                  <a:pt x="330518" y="1635443"/>
                </a:lnTo>
                <a:lnTo>
                  <a:pt x="259080" y="1503998"/>
                </a:lnTo>
                <a:lnTo>
                  <a:pt x="3810" y="1649730"/>
                </a:lnTo>
                <a:lnTo>
                  <a:pt x="0" y="2349818"/>
                </a:lnTo>
                <a:lnTo>
                  <a:pt x="2255520" y="2349818"/>
                </a:lnTo>
                <a:lnTo>
                  <a:pt x="2259330" y="1314450"/>
                </a:lnTo>
                <a:lnTo>
                  <a:pt x="2107883" y="1311593"/>
                </a:lnTo>
                <a:close/>
                <a:moveTo>
                  <a:pt x="943928" y="1273493"/>
                </a:moveTo>
                <a:cubicBezTo>
                  <a:pt x="943928" y="1261110"/>
                  <a:pt x="947738" y="1253490"/>
                  <a:pt x="962025" y="1253490"/>
                </a:cubicBezTo>
                <a:cubicBezTo>
                  <a:pt x="977265" y="1253490"/>
                  <a:pt x="982028" y="1260158"/>
                  <a:pt x="982028" y="1274445"/>
                </a:cubicBezTo>
                <a:cubicBezTo>
                  <a:pt x="982028" y="1293495"/>
                  <a:pt x="982028" y="1311593"/>
                  <a:pt x="982028" y="1330643"/>
                </a:cubicBezTo>
                <a:cubicBezTo>
                  <a:pt x="982028" y="1330643"/>
                  <a:pt x="982028" y="1330643"/>
                  <a:pt x="982980" y="1330643"/>
                </a:cubicBezTo>
                <a:cubicBezTo>
                  <a:pt x="982980" y="1348740"/>
                  <a:pt x="982980" y="1366838"/>
                  <a:pt x="982980" y="1383983"/>
                </a:cubicBezTo>
                <a:cubicBezTo>
                  <a:pt x="982980" y="1405890"/>
                  <a:pt x="992505" y="1416368"/>
                  <a:pt x="1015365" y="1415415"/>
                </a:cubicBezTo>
                <a:cubicBezTo>
                  <a:pt x="1038225" y="1414463"/>
                  <a:pt x="1061085" y="1415415"/>
                  <a:pt x="1083945" y="1415415"/>
                </a:cubicBezTo>
                <a:cubicBezTo>
                  <a:pt x="1098233" y="1415415"/>
                  <a:pt x="1104900" y="1419225"/>
                  <a:pt x="1104900" y="1434465"/>
                </a:cubicBezTo>
                <a:cubicBezTo>
                  <a:pt x="1103948" y="1454468"/>
                  <a:pt x="1110615" y="1478280"/>
                  <a:pt x="1076325" y="1478280"/>
                </a:cubicBezTo>
                <a:cubicBezTo>
                  <a:pt x="1063943" y="1478280"/>
                  <a:pt x="1065848" y="1492568"/>
                  <a:pt x="1065848" y="1502093"/>
                </a:cubicBezTo>
                <a:cubicBezTo>
                  <a:pt x="1065848" y="1544955"/>
                  <a:pt x="1064895" y="1587818"/>
                  <a:pt x="1065848" y="1631633"/>
                </a:cubicBezTo>
                <a:cubicBezTo>
                  <a:pt x="1065848" y="1650683"/>
                  <a:pt x="1059180" y="1658303"/>
                  <a:pt x="1040130" y="1657350"/>
                </a:cubicBezTo>
                <a:cubicBezTo>
                  <a:pt x="1015365" y="1656398"/>
                  <a:pt x="989648" y="1656398"/>
                  <a:pt x="964883" y="1657350"/>
                </a:cubicBezTo>
                <a:cubicBezTo>
                  <a:pt x="950595" y="1657350"/>
                  <a:pt x="943928" y="1651635"/>
                  <a:pt x="944880" y="1637348"/>
                </a:cubicBezTo>
                <a:cubicBezTo>
                  <a:pt x="943928" y="1515428"/>
                  <a:pt x="943928" y="1394460"/>
                  <a:pt x="943928" y="1273493"/>
                </a:cubicBezTo>
                <a:close/>
                <a:moveTo>
                  <a:pt x="858203" y="992505"/>
                </a:moveTo>
                <a:cubicBezTo>
                  <a:pt x="858203" y="977265"/>
                  <a:pt x="872490" y="980123"/>
                  <a:pt x="882968" y="980123"/>
                </a:cubicBezTo>
                <a:cubicBezTo>
                  <a:pt x="924878" y="980123"/>
                  <a:pt x="967740" y="981075"/>
                  <a:pt x="1009650" y="980123"/>
                </a:cubicBezTo>
                <a:cubicBezTo>
                  <a:pt x="1030605" y="979170"/>
                  <a:pt x="1036320" y="987743"/>
                  <a:pt x="1035368" y="1006793"/>
                </a:cubicBezTo>
                <a:cubicBezTo>
                  <a:pt x="1034415" y="1050608"/>
                  <a:pt x="1035368" y="1094423"/>
                  <a:pt x="1035368" y="1138238"/>
                </a:cubicBezTo>
                <a:cubicBezTo>
                  <a:pt x="1035368" y="1138238"/>
                  <a:pt x="1035368" y="1138238"/>
                  <a:pt x="1036320" y="1138238"/>
                </a:cubicBezTo>
                <a:cubicBezTo>
                  <a:pt x="1036320" y="1181100"/>
                  <a:pt x="1036320" y="1223963"/>
                  <a:pt x="1036320" y="1267778"/>
                </a:cubicBezTo>
                <a:cubicBezTo>
                  <a:pt x="1036320" y="1299210"/>
                  <a:pt x="1043940" y="1305878"/>
                  <a:pt x="1075373" y="1307783"/>
                </a:cubicBezTo>
                <a:cubicBezTo>
                  <a:pt x="1106805" y="1308735"/>
                  <a:pt x="1106805" y="1311593"/>
                  <a:pt x="1104900" y="1358265"/>
                </a:cubicBezTo>
                <a:cubicBezTo>
                  <a:pt x="1103948" y="1384935"/>
                  <a:pt x="1086803" y="1379220"/>
                  <a:pt x="1070610" y="1378268"/>
                </a:cubicBezTo>
                <a:cubicBezTo>
                  <a:pt x="1067753" y="1378268"/>
                  <a:pt x="1065848" y="1377315"/>
                  <a:pt x="1062990" y="1377315"/>
                </a:cubicBezTo>
                <a:cubicBezTo>
                  <a:pt x="1019175" y="1375410"/>
                  <a:pt x="1019175" y="1375410"/>
                  <a:pt x="1019175" y="1329690"/>
                </a:cubicBezTo>
                <a:cubicBezTo>
                  <a:pt x="1019175" y="1299210"/>
                  <a:pt x="1017270" y="1269683"/>
                  <a:pt x="1020128" y="1239203"/>
                </a:cubicBezTo>
                <a:cubicBezTo>
                  <a:pt x="1021080" y="1223963"/>
                  <a:pt x="1013460" y="1221105"/>
                  <a:pt x="1002983" y="1219200"/>
                </a:cubicBezTo>
                <a:cubicBezTo>
                  <a:pt x="999173" y="1218248"/>
                  <a:pt x="995363" y="1218248"/>
                  <a:pt x="990600" y="1218248"/>
                </a:cubicBezTo>
                <a:cubicBezTo>
                  <a:pt x="941070" y="1218248"/>
                  <a:pt x="943928" y="1223010"/>
                  <a:pt x="944880" y="1168718"/>
                </a:cubicBezTo>
                <a:cubicBezTo>
                  <a:pt x="946785" y="1110615"/>
                  <a:pt x="926783" y="1065848"/>
                  <a:pt x="870585" y="1042035"/>
                </a:cubicBezTo>
                <a:cubicBezTo>
                  <a:pt x="845820" y="1031558"/>
                  <a:pt x="858203" y="1009650"/>
                  <a:pt x="858203" y="992505"/>
                </a:cubicBezTo>
                <a:close/>
                <a:moveTo>
                  <a:pt x="680085" y="1354455"/>
                </a:moveTo>
                <a:cubicBezTo>
                  <a:pt x="680085" y="1335405"/>
                  <a:pt x="688658" y="1331595"/>
                  <a:pt x="704850" y="1331595"/>
                </a:cubicBezTo>
                <a:cubicBezTo>
                  <a:pt x="722948" y="1331595"/>
                  <a:pt x="726758" y="1339215"/>
                  <a:pt x="726758" y="1355408"/>
                </a:cubicBezTo>
                <a:cubicBezTo>
                  <a:pt x="725805" y="1402080"/>
                  <a:pt x="726758" y="1449705"/>
                  <a:pt x="726758" y="1496378"/>
                </a:cubicBezTo>
                <a:cubicBezTo>
                  <a:pt x="726758" y="1542098"/>
                  <a:pt x="725805" y="1586865"/>
                  <a:pt x="726758" y="1632585"/>
                </a:cubicBezTo>
                <a:cubicBezTo>
                  <a:pt x="726758" y="1650683"/>
                  <a:pt x="721043" y="1657350"/>
                  <a:pt x="702945" y="1657350"/>
                </a:cubicBezTo>
                <a:cubicBezTo>
                  <a:pt x="684848" y="1657350"/>
                  <a:pt x="679133" y="1649730"/>
                  <a:pt x="679133" y="1632585"/>
                </a:cubicBezTo>
                <a:cubicBezTo>
                  <a:pt x="681038" y="1540193"/>
                  <a:pt x="681038" y="1446848"/>
                  <a:pt x="680085" y="135445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306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815BD29-3E33-419F-AD54-03DA8AD660A7}"/>
              </a:ext>
            </a:extLst>
          </p:cNvPr>
          <p:cNvGrpSpPr>
            <a:grpSpLocks noChangeAspect="1"/>
          </p:cNvGrpSpPr>
          <p:nvPr/>
        </p:nvGrpSpPr>
        <p:grpSpPr>
          <a:xfrm>
            <a:off x="7876058" y="1523173"/>
            <a:ext cx="1456561" cy="5065865"/>
            <a:chOff x="1755471" y="2057490"/>
            <a:chExt cx="1035089" cy="3600000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xmlns="" id="{5A513E6C-F23C-4D2A-A7B0-62B1FF929E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068A0244-7407-43D9-AF7D-285F90911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xmlns="" id="{586D3695-4B87-45C5-B1E5-7E81345094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8FBBE11D-42FD-4E94-89AF-79D9FFEE64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46DC0B4C-F6BA-47ED-B20C-D79AEEB134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xmlns="" id="{6042D987-74F4-4ACC-A251-3E7B86A1D2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xmlns="" id="{F029C487-6AF0-45FD-9B88-7415AA3AB1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xmlns="" id="{F0B1B844-241E-440D-AECE-A761A4EC5E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xmlns="" id="{448C5333-1E14-4A37-9591-4C4037CD9A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xmlns="" id="{84620804-C2B4-4448-9CEC-E7420B5AC6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14" name="Graphic 143">
            <a:extLst>
              <a:ext uri="{FF2B5EF4-FFF2-40B4-BE49-F238E27FC236}">
                <a16:creationId xmlns:a16="http://schemas.microsoft.com/office/drawing/2014/main" xmlns="" id="{1122CED8-2B19-4206-8C59-BFC32E18A396}"/>
              </a:ext>
            </a:extLst>
          </p:cNvPr>
          <p:cNvSpPr/>
          <p:nvPr/>
        </p:nvSpPr>
        <p:spPr>
          <a:xfrm>
            <a:off x="-27279" y="979686"/>
            <a:ext cx="6307957" cy="4698694"/>
          </a:xfrm>
          <a:custGeom>
            <a:avLst/>
            <a:gdLst>
              <a:gd name="connsiteX0" fmla="*/ 6306972 w 6307957"/>
              <a:gd name="connsiteY0" fmla="*/ 157182 h 4698694"/>
              <a:gd name="connsiteX1" fmla="*/ 5765459 w 6307957"/>
              <a:gd name="connsiteY1" fmla="*/ 512441 h 4698694"/>
              <a:gd name="connsiteX2" fmla="*/ 3882730 w 6307957"/>
              <a:gd name="connsiteY2" fmla="*/ 1744765 h 4698694"/>
              <a:gd name="connsiteX3" fmla="*/ 3865977 w 6307957"/>
              <a:gd name="connsiteY3" fmla="*/ 1777285 h 4698694"/>
              <a:gd name="connsiteX4" fmla="*/ 3846267 w 6307957"/>
              <a:gd name="connsiteY4" fmla="*/ 1817689 h 4698694"/>
              <a:gd name="connsiteX5" fmla="*/ 3740823 w 6307957"/>
              <a:gd name="connsiteY5" fmla="*/ 1875831 h 4698694"/>
              <a:gd name="connsiteX6" fmla="*/ 3728997 w 6307957"/>
              <a:gd name="connsiteY6" fmla="*/ 1878295 h 4698694"/>
              <a:gd name="connsiteX7" fmla="*/ 3675782 w 6307957"/>
              <a:gd name="connsiteY7" fmla="*/ 1896526 h 4698694"/>
              <a:gd name="connsiteX8" fmla="*/ 3746243 w 6307957"/>
              <a:gd name="connsiteY8" fmla="*/ 1990638 h 4698694"/>
              <a:gd name="connsiteX9" fmla="*/ 3753634 w 6307957"/>
              <a:gd name="connsiteY9" fmla="*/ 2033998 h 4698694"/>
              <a:gd name="connsiteX10" fmla="*/ 3818675 w 6307957"/>
              <a:gd name="connsiteY10" fmla="*/ 2170978 h 4698694"/>
              <a:gd name="connsiteX11" fmla="*/ 3860064 w 6307957"/>
              <a:gd name="connsiteY11" fmla="*/ 2274945 h 4698694"/>
              <a:gd name="connsiteX12" fmla="*/ 3848239 w 6307957"/>
              <a:gd name="connsiteY12" fmla="*/ 2414388 h 4698694"/>
              <a:gd name="connsiteX13" fmla="*/ 3663957 w 6307957"/>
              <a:gd name="connsiteY13" fmla="*/ 2502587 h 4698694"/>
              <a:gd name="connsiteX14" fmla="*/ 3594481 w 6307957"/>
              <a:gd name="connsiteY14" fmla="*/ 2460212 h 4698694"/>
              <a:gd name="connsiteX15" fmla="*/ 3594481 w 6307957"/>
              <a:gd name="connsiteY15" fmla="*/ 2484848 h 4698694"/>
              <a:gd name="connsiteX16" fmla="*/ 3586598 w 6307957"/>
              <a:gd name="connsiteY16" fmla="*/ 2589801 h 4698694"/>
              <a:gd name="connsiteX17" fmla="*/ 3582656 w 6307957"/>
              <a:gd name="connsiteY17" fmla="*/ 2623799 h 4698694"/>
              <a:gd name="connsiteX18" fmla="*/ 3552107 w 6307957"/>
              <a:gd name="connsiteY18" fmla="*/ 2791328 h 4698694"/>
              <a:gd name="connsiteX19" fmla="*/ 3554570 w 6307957"/>
              <a:gd name="connsiteY19" fmla="*/ 2860310 h 4698694"/>
              <a:gd name="connsiteX20" fmla="*/ 3544716 w 6307957"/>
              <a:gd name="connsiteY20" fmla="*/ 2895787 h 4698694"/>
              <a:gd name="connsiteX21" fmla="*/ 3500862 w 6307957"/>
              <a:gd name="connsiteY21" fmla="*/ 2961813 h 4698694"/>
              <a:gd name="connsiteX22" fmla="*/ 3475240 w 6307957"/>
              <a:gd name="connsiteY22" fmla="*/ 3027839 h 4698694"/>
              <a:gd name="connsiteX23" fmla="*/ 3451589 w 6307957"/>
              <a:gd name="connsiteY23" fmla="*/ 3084503 h 4698694"/>
              <a:gd name="connsiteX24" fmla="*/ 3458980 w 6307957"/>
              <a:gd name="connsiteY24" fmla="*/ 3117024 h 4698694"/>
              <a:gd name="connsiteX25" fmla="*/ 3646711 w 6307957"/>
              <a:gd name="connsiteY25" fmla="*/ 3328899 h 4698694"/>
              <a:gd name="connsiteX26" fmla="*/ 3782212 w 6307957"/>
              <a:gd name="connsiteY26" fmla="*/ 3521557 h 4698694"/>
              <a:gd name="connsiteX27" fmla="*/ 3803893 w 6307957"/>
              <a:gd name="connsiteY27" fmla="*/ 3700912 h 4698694"/>
              <a:gd name="connsiteX28" fmla="*/ 3704854 w 6307957"/>
              <a:gd name="connsiteY28" fmla="*/ 3970929 h 4698694"/>
              <a:gd name="connsiteX29" fmla="*/ 3654102 w 6307957"/>
              <a:gd name="connsiteY29" fmla="*/ 4135009 h 4698694"/>
              <a:gd name="connsiteX30" fmla="*/ 3584134 w 6307957"/>
              <a:gd name="connsiteY30" fmla="*/ 4286770 h 4698694"/>
              <a:gd name="connsiteX31" fmla="*/ 3549643 w 6307957"/>
              <a:gd name="connsiteY31" fmla="*/ 4373491 h 4698694"/>
              <a:gd name="connsiteX32" fmla="*/ 3558019 w 6307957"/>
              <a:gd name="connsiteY32" fmla="*/ 4410939 h 4698694"/>
              <a:gd name="connsiteX33" fmla="*/ 3614191 w 6307957"/>
              <a:gd name="connsiteY33" fmla="*/ 4488790 h 4698694"/>
              <a:gd name="connsiteX34" fmla="*/ 3727519 w 6307957"/>
              <a:gd name="connsiteY34" fmla="*/ 4576497 h 4698694"/>
              <a:gd name="connsiteX35" fmla="*/ 3769894 w 6307957"/>
              <a:gd name="connsiteY35" fmla="*/ 4596206 h 4698694"/>
              <a:gd name="connsiteX36" fmla="*/ 3801922 w 6307957"/>
              <a:gd name="connsiteY36" fmla="*/ 4668638 h 4698694"/>
              <a:gd name="connsiteX37" fmla="*/ 3762996 w 6307957"/>
              <a:gd name="connsiteY37" fmla="*/ 4698694 h 4698694"/>
              <a:gd name="connsiteX38" fmla="*/ 3669377 w 6307957"/>
              <a:gd name="connsiteY38" fmla="*/ 4698694 h 4698694"/>
              <a:gd name="connsiteX39" fmla="*/ 3643262 w 6307957"/>
              <a:gd name="connsiteY39" fmla="*/ 4694260 h 4698694"/>
              <a:gd name="connsiteX40" fmla="*/ 3434343 w 6307957"/>
              <a:gd name="connsiteY40" fmla="*/ 4685883 h 4698694"/>
              <a:gd name="connsiteX41" fmla="*/ 3235772 w 6307957"/>
              <a:gd name="connsiteY41" fmla="*/ 4643016 h 4698694"/>
              <a:gd name="connsiteX42" fmla="*/ 3191919 w 6307957"/>
              <a:gd name="connsiteY42" fmla="*/ 4561222 h 4698694"/>
              <a:gd name="connsiteX43" fmla="*/ 3215570 w 6307957"/>
              <a:gd name="connsiteY43" fmla="*/ 4489283 h 4698694"/>
              <a:gd name="connsiteX44" fmla="*/ 3289973 w 6307957"/>
              <a:gd name="connsiteY44" fmla="*/ 4289234 h 4698694"/>
              <a:gd name="connsiteX45" fmla="*/ 3335304 w 6307957"/>
              <a:gd name="connsiteY45" fmla="*/ 4095097 h 4698694"/>
              <a:gd name="connsiteX46" fmla="*/ 3396403 w 6307957"/>
              <a:gd name="connsiteY46" fmla="*/ 3829022 h 4698694"/>
              <a:gd name="connsiteX47" fmla="*/ 3415127 w 6307957"/>
              <a:gd name="connsiteY47" fmla="*/ 3770880 h 4698694"/>
              <a:gd name="connsiteX48" fmla="*/ 3415620 w 6307957"/>
              <a:gd name="connsiteY48" fmla="*/ 3742301 h 4698694"/>
              <a:gd name="connsiteX49" fmla="*/ 3338261 w 6307957"/>
              <a:gd name="connsiteY49" fmla="*/ 3669870 h 4698694"/>
              <a:gd name="connsiteX50" fmla="*/ 3236265 w 6307957"/>
              <a:gd name="connsiteY50" fmla="*/ 3601872 h 4698694"/>
              <a:gd name="connsiteX51" fmla="*/ 3197832 w 6307957"/>
              <a:gd name="connsiteY51" fmla="*/ 3570338 h 4698694"/>
              <a:gd name="connsiteX52" fmla="*/ 3111604 w 6307957"/>
              <a:gd name="connsiteY52" fmla="*/ 3713230 h 4698694"/>
              <a:gd name="connsiteX53" fmla="*/ 3058881 w 6307957"/>
              <a:gd name="connsiteY53" fmla="*/ 3786154 h 4698694"/>
              <a:gd name="connsiteX54" fmla="*/ 2968712 w 6307957"/>
              <a:gd name="connsiteY54" fmla="*/ 3865484 h 4698694"/>
              <a:gd name="connsiteX55" fmla="*/ 2808081 w 6307957"/>
              <a:gd name="connsiteY55" fmla="*/ 3968465 h 4698694"/>
              <a:gd name="connsiteX56" fmla="*/ 2749446 w 6307957"/>
              <a:gd name="connsiteY56" fmla="*/ 3999507 h 4698694"/>
              <a:gd name="connsiteX57" fmla="*/ 2620350 w 6307957"/>
              <a:gd name="connsiteY57" fmla="*/ 4057157 h 4698694"/>
              <a:gd name="connsiteX58" fmla="*/ 2542498 w 6307957"/>
              <a:gd name="connsiteY58" fmla="*/ 4103966 h 4698694"/>
              <a:gd name="connsiteX59" fmla="*/ 2524267 w 6307957"/>
              <a:gd name="connsiteY59" fmla="*/ 4120227 h 4698694"/>
              <a:gd name="connsiteX60" fmla="*/ 2325203 w 6307957"/>
              <a:gd name="connsiteY60" fmla="*/ 4269524 h 4698694"/>
              <a:gd name="connsiteX61" fmla="*/ 2269525 w 6307957"/>
              <a:gd name="connsiteY61" fmla="*/ 4321261 h 4698694"/>
              <a:gd name="connsiteX62" fmla="*/ 2271003 w 6307957"/>
              <a:gd name="connsiteY62" fmla="*/ 4360187 h 4698694"/>
              <a:gd name="connsiteX63" fmla="*/ 2295639 w 6307957"/>
              <a:gd name="connsiteY63" fmla="*/ 4401084 h 4698694"/>
              <a:gd name="connsiteX64" fmla="*/ 2367086 w 6307957"/>
              <a:gd name="connsiteY64" fmla="*/ 4478443 h 4698694"/>
              <a:gd name="connsiteX65" fmla="*/ 2441981 w 6307957"/>
              <a:gd name="connsiteY65" fmla="*/ 4562208 h 4698694"/>
              <a:gd name="connsiteX66" fmla="*/ 2405026 w 6307957"/>
              <a:gd name="connsiteY66" fmla="*/ 4608032 h 4698694"/>
              <a:gd name="connsiteX67" fmla="*/ 2040897 w 6307957"/>
              <a:gd name="connsiteY67" fmla="*/ 4621828 h 4698694"/>
              <a:gd name="connsiteX68" fmla="*/ 1899975 w 6307957"/>
              <a:gd name="connsiteY68" fmla="*/ 4594235 h 4698694"/>
              <a:gd name="connsiteX69" fmla="*/ 1883715 w 6307957"/>
              <a:gd name="connsiteY69" fmla="*/ 4561222 h 4698694"/>
              <a:gd name="connsiteX70" fmla="*/ 1902439 w 6307957"/>
              <a:gd name="connsiteY70" fmla="*/ 4439517 h 4698694"/>
              <a:gd name="connsiteX71" fmla="*/ 1898005 w 6307957"/>
              <a:gd name="connsiteY71" fmla="*/ 4402070 h 4698694"/>
              <a:gd name="connsiteX72" fmla="*/ 1904410 w 6307957"/>
              <a:gd name="connsiteY72" fmla="*/ 4324711 h 4698694"/>
              <a:gd name="connsiteX73" fmla="*/ 1946292 w 6307957"/>
              <a:gd name="connsiteY73" fmla="*/ 4207440 h 4698694"/>
              <a:gd name="connsiteX74" fmla="*/ 1991624 w 6307957"/>
              <a:gd name="connsiteY74" fmla="*/ 3989160 h 4698694"/>
              <a:gd name="connsiteX75" fmla="*/ 1996058 w 6307957"/>
              <a:gd name="connsiteY75" fmla="*/ 3967972 h 4698694"/>
              <a:gd name="connsiteX76" fmla="*/ 2000986 w 6307957"/>
              <a:gd name="connsiteY76" fmla="*/ 3864006 h 4698694"/>
              <a:gd name="connsiteX77" fmla="*/ 1991624 w 6307957"/>
              <a:gd name="connsiteY77" fmla="*/ 3821138 h 4698694"/>
              <a:gd name="connsiteX78" fmla="*/ 1946785 w 6307957"/>
              <a:gd name="connsiteY78" fmla="*/ 3752156 h 4698694"/>
              <a:gd name="connsiteX79" fmla="*/ 1934467 w 6307957"/>
              <a:gd name="connsiteY79" fmla="*/ 3740330 h 4698694"/>
              <a:gd name="connsiteX80" fmla="*/ 1704853 w 6307957"/>
              <a:gd name="connsiteY80" fmla="*/ 3544223 h 4698694"/>
              <a:gd name="connsiteX81" fmla="*/ 1584134 w 6307957"/>
              <a:gd name="connsiteY81" fmla="*/ 3424489 h 4698694"/>
              <a:gd name="connsiteX82" fmla="*/ 1570338 w 6307957"/>
              <a:gd name="connsiteY82" fmla="*/ 3440256 h 4698694"/>
              <a:gd name="connsiteX83" fmla="*/ 1348115 w 6307957"/>
              <a:gd name="connsiteY83" fmla="*/ 3716679 h 4698694"/>
              <a:gd name="connsiteX84" fmla="*/ 1286524 w 6307957"/>
              <a:gd name="connsiteY84" fmla="*/ 3779749 h 4698694"/>
              <a:gd name="connsiteX85" fmla="*/ 1219512 w 6307957"/>
              <a:gd name="connsiteY85" fmla="*/ 3866469 h 4698694"/>
              <a:gd name="connsiteX86" fmla="*/ 1164326 w 6307957"/>
              <a:gd name="connsiteY86" fmla="*/ 3936930 h 4698694"/>
              <a:gd name="connsiteX87" fmla="*/ 1053954 w 6307957"/>
              <a:gd name="connsiteY87" fmla="*/ 4044346 h 4698694"/>
              <a:gd name="connsiteX88" fmla="*/ 1033752 w 6307957"/>
              <a:gd name="connsiteY88" fmla="*/ 4066026 h 4698694"/>
              <a:gd name="connsiteX89" fmla="*/ 886918 w 6307957"/>
              <a:gd name="connsiteY89" fmla="*/ 4127618 h 4698694"/>
              <a:gd name="connsiteX90" fmla="*/ 857354 w 6307957"/>
              <a:gd name="connsiteY90" fmla="*/ 4143385 h 4698694"/>
              <a:gd name="connsiteX91" fmla="*/ 728751 w 6307957"/>
              <a:gd name="connsiteY91" fmla="*/ 4332594 h 4698694"/>
              <a:gd name="connsiteX92" fmla="*/ 722345 w 6307957"/>
              <a:gd name="connsiteY92" fmla="*/ 4345405 h 4698694"/>
              <a:gd name="connsiteX93" fmla="*/ 696231 w 6307957"/>
              <a:gd name="connsiteY93" fmla="*/ 4387288 h 4698694"/>
              <a:gd name="connsiteX94" fmla="*/ 674058 w 6307957"/>
              <a:gd name="connsiteY94" fmla="*/ 4433605 h 4698694"/>
              <a:gd name="connsiteX95" fmla="*/ 656812 w 6307957"/>
              <a:gd name="connsiteY95" fmla="*/ 4479429 h 4698694"/>
              <a:gd name="connsiteX96" fmla="*/ 654841 w 6307957"/>
              <a:gd name="connsiteY96" fmla="*/ 4499138 h 4698694"/>
              <a:gd name="connsiteX97" fmla="*/ 595713 w 6307957"/>
              <a:gd name="connsiteY97" fmla="*/ 4607046 h 4698694"/>
              <a:gd name="connsiteX98" fmla="*/ 450357 w 6307957"/>
              <a:gd name="connsiteY98" fmla="*/ 4603597 h 4698694"/>
              <a:gd name="connsiteX99" fmla="*/ 434590 w 6307957"/>
              <a:gd name="connsiteY99" fmla="*/ 4581424 h 4698694"/>
              <a:gd name="connsiteX100" fmla="*/ 431633 w 6307957"/>
              <a:gd name="connsiteY100" fmla="*/ 4436068 h 4698694"/>
              <a:gd name="connsiteX101" fmla="*/ 492732 w 6307957"/>
              <a:gd name="connsiteY101" fmla="*/ 4221237 h 4698694"/>
              <a:gd name="connsiteX102" fmla="*/ 615423 w 6307957"/>
              <a:gd name="connsiteY102" fmla="*/ 4019216 h 4698694"/>
              <a:gd name="connsiteX103" fmla="*/ 645479 w 6307957"/>
              <a:gd name="connsiteY103" fmla="*/ 3980783 h 4698694"/>
              <a:gd name="connsiteX104" fmla="*/ 660754 w 6307957"/>
              <a:gd name="connsiteY104" fmla="*/ 3953191 h 4698694"/>
              <a:gd name="connsiteX105" fmla="*/ 721853 w 6307957"/>
              <a:gd name="connsiteY105" fmla="*/ 3836413 h 4698694"/>
              <a:gd name="connsiteX106" fmla="*/ 787386 w 6307957"/>
              <a:gd name="connsiteY106" fmla="*/ 3769894 h 4698694"/>
              <a:gd name="connsiteX107" fmla="*/ 893816 w 6307957"/>
              <a:gd name="connsiteY107" fmla="*/ 3644247 h 4698694"/>
              <a:gd name="connsiteX108" fmla="*/ 861789 w 6307957"/>
              <a:gd name="connsiteY108" fmla="*/ 3650160 h 4698694"/>
              <a:gd name="connsiteX109" fmla="*/ 34984 w 6307957"/>
              <a:gd name="connsiteY109" fmla="*/ 4097561 h 4698694"/>
              <a:gd name="connsiteX110" fmla="*/ 9855 w 6307957"/>
              <a:gd name="connsiteY110" fmla="*/ 4107416 h 4698694"/>
              <a:gd name="connsiteX111" fmla="*/ 0 w 6307957"/>
              <a:gd name="connsiteY111" fmla="*/ 3975856 h 4698694"/>
              <a:gd name="connsiteX112" fmla="*/ 0 w 6307957"/>
              <a:gd name="connsiteY112" fmla="*/ 3931510 h 4698694"/>
              <a:gd name="connsiteX113" fmla="*/ 232077 w 6307957"/>
              <a:gd name="connsiteY113" fmla="*/ 3813747 h 4698694"/>
              <a:gd name="connsiteX114" fmla="*/ 953437 w 6307957"/>
              <a:gd name="connsiteY114" fmla="*/ 3369796 h 4698694"/>
              <a:gd name="connsiteX115" fmla="*/ 1014043 w 6307957"/>
              <a:gd name="connsiteY115" fmla="*/ 3310175 h 4698694"/>
              <a:gd name="connsiteX116" fmla="*/ 1019463 w 6307957"/>
              <a:gd name="connsiteY116" fmla="*/ 3294900 h 4698694"/>
              <a:gd name="connsiteX117" fmla="*/ 1039665 w 6307957"/>
              <a:gd name="connsiteY117" fmla="*/ 3223947 h 4698694"/>
              <a:gd name="connsiteX118" fmla="*/ 1114560 w 6307957"/>
              <a:gd name="connsiteY118" fmla="*/ 3099778 h 4698694"/>
              <a:gd name="connsiteX119" fmla="*/ 1116531 w 6307957"/>
              <a:gd name="connsiteY119" fmla="*/ 3073171 h 4698694"/>
              <a:gd name="connsiteX120" fmla="*/ 1112097 w 6307957"/>
              <a:gd name="connsiteY120" fmla="*/ 2988914 h 4698694"/>
              <a:gd name="connsiteX121" fmla="*/ 1162848 w 6307957"/>
              <a:gd name="connsiteY121" fmla="*/ 2837645 h 4698694"/>
              <a:gd name="connsiteX122" fmla="*/ 1220005 w 6307957"/>
              <a:gd name="connsiteY122" fmla="*/ 2756837 h 4698694"/>
              <a:gd name="connsiteX123" fmla="*/ 1220005 w 6307957"/>
              <a:gd name="connsiteY123" fmla="*/ 2698202 h 4698694"/>
              <a:gd name="connsiteX124" fmla="*/ 1171717 w 6307957"/>
              <a:gd name="connsiteY124" fmla="*/ 2633654 h 4698694"/>
              <a:gd name="connsiteX125" fmla="*/ 1187485 w 6307957"/>
              <a:gd name="connsiteY125" fmla="*/ 2470067 h 4698694"/>
              <a:gd name="connsiteX126" fmla="*/ 1286031 w 6307957"/>
              <a:gd name="connsiteY126" fmla="*/ 2153733 h 4698694"/>
              <a:gd name="connsiteX127" fmla="*/ 1571816 w 6307957"/>
              <a:gd name="connsiteY127" fmla="*/ 1831978 h 4698694"/>
              <a:gd name="connsiteX128" fmla="*/ 1627494 w 6307957"/>
              <a:gd name="connsiteY128" fmla="*/ 1800936 h 4698694"/>
              <a:gd name="connsiteX129" fmla="*/ 1687608 w 6307957"/>
              <a:gd name="connsiteY129" fmla="*/ 1696477 h 4698694"/>
              <a:gd name="connsiteX130" fmla="*/ 1646218 w 6307957"/>
              <a:gd name="connsiteY130" fmla="*/ 1709288 h 4698694"/>
              <a:gd name="connsiteX131" fmla="*/ 1605321 w 6307957"/>
              <a:gd name="connsiteY131" fmla="*/ 1716186 h 4698694"/>
              <a:gd name="connsiteX132" fmla="*/ 1572801 w 6307957"/>
              <a:gd name="connsiteY132" fmla="*/ 1662478 h 4698694"/>
              <a:gd name="connsiteX133" fmla="*/ 1584627 w 6307957"/>
              <a:gd name="connsiteY133" fmla="*/ 1641291 h 4698694"/>
              <a:gd name="connsiteX134" fmla="*/ 1595467 w 6307957"/>
              <a:gd name="connsiteY134" fmla="*/ 1588076 h 4698694"/>
              <a:gd name="connsiteX135" fmla="*/ 1571816 w 6307957"/>
              <a:gd name="connsiteY135" fmla="*/ 1573294 h 4698694"/>
              <a:gd name="connsiteX136" fmla="*/ 1565410 w 6307957"/>
              <a:gd name="connsiteY136" fmla="*/ 1515152 h 4698694"/>
              <a:gd name="connsiteX137" fmla="*/ 1572801 w 6307957"/>
              <a:gd name="connsiteY137" fmla="*/ 1509239 h 4698694"/>
              <a:gd name="connsiteX138" fmla="*/ 1601872 w 6307957"/>
              <a:gd name="connsiteY138" fmla="*/ 1467356 h 4698694"/>
              <a:gd name="connsiteX139" fmla="*/ 1636856 w 6307957"/>
              <a:gd name="connsiteY139" fmla="*/ 1371766 h 4698694"/>
              <a:gd name="connsiteX140" fmla="*/ 2086721 w 6307957"/>
              <a:gd name="connsiteY140" fmla="*/ 1329391 h 4698694"/>
              <a:gd name="connsiteX141" fmla="*/ 2186746 w 6307957"/>
              <a:gd name="connsiteY141" fmla="*/ 1457009 h 4698694"/>
              <a:gd name="connsiteX142" fmla="*/ 2240453 w 6307957"/>
              <a:gd name="connsiteY142" fmla="*/ 1524513 h 4698694"/>
              <a:gd name="connsiteX143" fmla="*/ 2232077 w 6307957"/>
              <a:gd name="connsiteY143" fmla="*/ 1556048 h 4698694"/>
              <a:gd name="connsiteX144" fmla="*/ 2138951 w 6307957"/>
              <a:gd name="connsiteY144" fmla="*/ 1579207 h 4698694"/>
              <a:gd name="connsiteX145" fmla="*/ 2110865 w 6307957"/>
              <a:gd name="connsiteY145" fmla="*/ 1632422 h 4698694"/>
              <a:gd name="connsiteX146" fmla="*/ 2127125 w 6307957"/>
              <a:gd name="connsiteY146" fmla="*/ 1662971 h 4698694"/>
              <a:gd name="connsiteX147" fmla="*/ 2109879 w 6307957"/>
              <a:gd name="connsiteY147" fmla="*/ 1715201 h 4698694"/>
              <a:gd name="connsiteX148" fmla="*/ 2098054 w 6307957"/>
              <a:gd name="connsiteY148" fmla="*/ 1753634 h 4698694"/>
              <a:gd name="connsiteX149" fmla="*/ 2090663 w 6307957"/>
              <a:gd name="connsiteY149" fmla="*/ 1818675 h 4698694"/>
              <a:gd name="connsiteX150" fmla="*/ 2064055 w 6307957"/>
              <a:gd name="connsiteY150" fmla="*/ 1866962 h 4698694"/>
              <a:gd name="connsiteX151" fmla="*/ 2049766 w 6307957"/>
              <a:gd name="connsiteY151" fmla="*/ 1882237 h 4698694"/>
              <a:gd name="connsiteX152" fmla="*/ 2010840 w 6307957"/>
              <a:gd name="connsiteY152" fmla="*/ 1908352 h 4698694"/>
              <a:gd name="connsiteX153" fmla="*/ 1965016 w 6307957"/>
              <a:gd name="connsiteY153" fmla="*/ 1917714 h 4698694"/>
              <a:gd name="connsiteX154" fmla="*/ 1965016 w 6307957"/>
              <a:gd name="connsiteY154" fmla="*/ 1926090 h 4698694"/>
              <a:gd name="connsiteX155" fmla="*/ 1990638 w 6307957"/>
              <a:gd name="connsiteY155" fmla="*/ 1947770 h 4698694"/>
              <a:gd name="connsiteX156" fmla="*/ 2103474 w 6307957"/>
              <a:gd name="connsiteY156" fmla="*/ 2180340 h 4698694"/>
              <a:gd name="connsiteX157" fmla="*/ 2092634 w 6307957"/>
              <a:gd name="connsiteY157" fmla="*/ 2445923 h 4698694"/>
              <a:gd name="connsiteX158" fmla="*/ 2090170 w 6307957"/>
              <a:gd name="connsiteY158" fmla="*/ 2485341 h 4698694"/>
              <a:gd name="connsiteX159" fmla="*/ 2248830 w 6307957"/>
              <a:gd name="connsiteY159" fmla="*/ 2472530 h 4698694"/>
              <a:gd name="connsiteX160" fmla="*/ 2322247 w 6307957"/>
              <a:gd name="connsiteY160" fmla="*/ 2464646 h 4698694"/>
              <a:gd name="connsiteX161" fmla="*/ 2454299 w 6307957"/>
              <a:gd name="connsiteY161" fmla="*/ 2421779 h 4698694"/>
              <a:gd name="connsiteX162" fmla="*/ 2477950 w 6307957"/>
              <a:gd name="connsiteY162" fmla="*/ 2408968 h 4698694"/>
              <a:gd name="connsiteX163" fmla="*/ 2569598 w 6307957"/>
              <a:gd name="connsiteY163" fmla="*/ 2421779 h 4698694"/>
              <a:gd name="connsiteX164" fmla="*/ 2752895 w 6307957"/>
              <a:gd name="connsiteY164" fmla="*/ 2294161 h 4698694"/>
              <a:gd name="connsiteX165" fmla="*/ 2760286 w 6307957"/>
              <a:gd name="connsiteY165" fmla="*/ 2273466 h 4698694"/>
              <a:gd name="connsiteX166" fmla="*/ 2777532 w 6307957"/>
              <a:gd name="connsiteY166" fmla="*/ 2089185 h 4698694"/>
              <a:gd name="connsiteX167" fmla="*/ 2794284 w 6307957"/>
              <a:gd name="connsiteY167" fmla="*/ 1992116 h 4698694"/>
              <a:gd name="connsiteX168" fmla="*/ 2927815 w 6307957"/>
              <a:gd name="connsiteY168" fmla="*/ 1812762 h 4698694"/>
              <a:gd name="connsiteX169" fmla="*/ 2960828 w 6307957"/>
              <a:gd name="connsiteY169" fmla="*/ 1785661 h 4698694"/>
              <a:gd name="connsiteX170" fmla="*/ 2971668 w 6307957"/>
              <a:gd name="connsiteY170" fmla="*/ 1742301 h 4698694"/>
              <a:gd name="connsiteX171" fmla="*/ 2928307 w 6307957"/>
              <a:gd name="connsiteY171" fmla="*/ 1752156 h 4698694"/>
              <a:gd name="connsiteX172" fmla="*/ 2903178 w 6307957"/>
              <a:gd name="connsiteY172" fmla="*/ 1741316 h 4698694"/>
              <a:gd name="connsiteX173" fmla="*/ 2902193 w 6307957"/>
              <a:gd name="connsiteY173" fmla="*/ 1717172 h 4698694"/>
              <a:gd name="connsiteX174" fmla="*/ 2908598 w 6307957"/>
              <a:gd name="connsiteY174" fmla="*/ 1651638 h 4698694"/>
              <a:gd name="connsiteX175" fmla="*/ 2906135 w 6307957"/>
              <a:gd name="connsiteY175" fmla="*/ 1643262 h 4698694"/>
              <a:gd name="connsiteX176" fmla="*/ 2876571 w 6307957"/>
              <a:gd name="connsiteY176" fmla="*/ 1633900 h 4698694"/>
              <a:gd name="connsiteX177" fmla="*/ 2876571 w 6307957"/>
              <a:gd name="connsiteY177" fmla="*/ 1584627 h 4698694"/>
              <a:gd name="connsiteX178" fmla="*/ 2887903 w 6307957"/>
              <a:gd name="connsiteY178" fmla="*/ 1547672 h 4698694"/>
              <a:gd name="connsiteX179" fmla="*/ 3015029 w 6307957"/>
              <a:gd name="connsiteY179" fmla="*/ 1267307 h 4698694"/>
              <a:gd name="connsiteX180" fmla="*/ 3325450 w 6307957"/>
              <a:gd name="connsiteY180" fmla="*/ 1266322 h 4698694"/>
              <a:gd name="connsiteX181" fmla="*/ 3416605 w 6307957"/>
              <a:gd name="connsiteY181" fmla="*/ 1340724 h 4698694"/>
              <a:gd name="connsiteX182" fmla="*/ 3458487 w 6307957"/>
              <a:gd name="connsiteY182" fmla="*/ 1373737 h 4698694"/>
              <a:gd name="connsiteX183" fmla="*/ 3471298 w 6307957"/>
              <a:gd name="connsiteY183" fmla="*/ 1390490 h 4698694"/>
              <a:gd name="connsiteX184" fmla="*/ 3491500 w 6307957"/>
              <a:gd name="connsiteY184" fmla="*/ 1410692 h 4698694"/>
              <a:gd name="connsiteX185" fmla="*/ 3494949 w 6307957"/>
              <a:gd name="connsiteY185" fmla="*/ 1442227 h 4698694"/>
              <a:gd name="connsiteX186" fmla="*/ 3412171 w 6307957"/>
              <a:gd name="connsiteY186" fmla="*/ 1485095 h 4698694"/>
              <a:gd name="connsiteX187" fmla="*/ 3387041 w 6307957"/>
              <a:gd name="connsiteY187" fmla="*/ 1496920 h 4698694"/>
              <a:gd name="connsiteX188" fmla="*/ 3426952 w 6307957"/>
              <a:gd name="connsiteY188" fmla="*/ 1556048 h 4698694"/>
              <a:gd name="connsiteX189" fmla="*/ 3426460 w 6307957"/>
              <a:gd name="connsiteY189" fmla="*/ 1612712 h 4698694"/>
              <a:gd name="connsiteX190" fmla="*/ 3420547 w 6307957"/>
              <a:gd name="connsiteY190" fmla="*/ 1642276 h 4698694"/>
              <a:gd name="connsiteX191" fmla="*/ 3414634 w 6307957"/>
              <a:gd name="connsiteY191" fmla="*/ 1689579 h 4698694"/>
              <a:gd name="connsiteX192" fmla="*/ 3426460 w 6307957"/>
              <a:gd name="connsiteY192" fmla="*/ 1722099 h 4698694"/>
              <a:gd name="connsiteX193" fmla="*/ 3433358 w 6307957"/>
              <a:gd name="connsiteY193" fmla="*/ 1796502 h 4698694"/>
              <a:gd name="connsiteX194" fmla="*/ 3368810 w 6307957"/>
              <a:gd name="connsiteY194" fmla="*/ 1823602 h 4698694"/>
              <a:gd name="connsiteX195" fmla="*/ 3342695 w 6307957"/>
              <a:gd name="connsiteY195" fmla="*/ 1826558 h 4698694"/>
              <a:gd name="connsiteX196" fmla="*/ 3450604 w 6307957"/>
              <a:gd name="connsiteY196" fmla="*/ 1853166 h 4698694"/>
              <a:gd name="connsiteX197" fmla="*/ 3503819 w 6307957"/>
              <a:gd name="connsiteY197" fmla="*/ 1807342 h 4698694"/>
              <a:gd name="connsiteX198" fmla="*/ 3551121 w 6307957"/>
              <a:gd name="connsiteY198" fmla="*/ 1787632 h 4698694"/>
              <a:gd name="connsiteX199" fmla="*/ 3573787 w 6307957"/>
              <a:gd name="connsiteY199" fmla="*/ 1772850 h 4698694"/>
              <a:gd name="connsiteX200" fmla="*/ 3588076 w 6307957"/>
              <a:gd name="connsiteY200" fmla="*/ 1750185 h 4698694"/>
              <a:gd name="connsiteX201" fmla="*/ 3676768 w 6307957"/>
              <a:gd name="connsiteY201" fmla="*/ 1671348 h 4698694"/>
              <a:gd name="connsiteX202" fmla="*/ 3680710 w 6307957"/>
              <a:gd name="connsiteY202" fmla="*/ 1665435 h 4698694"/>
              <a:gd name="connsiteX203" fmla="*/ 3714708 w 6307957"/>
              <a:gd name="connsiteY203" fmla="*/ 1623553 h 4698694"/>
              <a:gd name="connsiteX204" fmla="*/ 3771372 w 6307957"/>
              <a:gd name="connsiteY204" fmla="*/ 1629465 h 4698694"/>
              <a:gd name="connsiteX205" fmla="*/ 3771865 w 6307957"/>
              <a:gd name="connsiteY205" fmla="*/ 1638827 h 4698694"/>
              <a:gd name="connsiteX206" fmla="*/ 5295886 w 6307957"/>
              <a:gd name="connsiteY206" fmla="*/ 508992 h 4698694"/>
              <a:gd name="connsiteX207" fmla="*/ 5303277 w 6307957"/>
              <a:gd name="connsiteY207" fmla="*/ 518847 h 4698694"/>
              <a:gd name="connsiteX208" fmla="*/ 3888643 w 6307957"/>
              <a:gd name="connsiteY208" fmla="*/ 1568367 h 4698694"/>
              <a:gd name="connsiteX209" fmla="*/ 3891599 w 6307957"/>
              <a:gd name="connsiteY209" fmla="*/ 1572309 h 4698694"/>
              <a:gd name="connsiteX210" fmla="*/ 3911308 w 6307957"/>
              <a:gd name="connsiteY210" fmla="*/ 1559990 h 4698694"/>
              <a:gd name="connsiteX211" fmla="*/ 6155704 w 6307957"/>
              <a:gd name="connsiteY211" fmla="*/ 12811 h 4698694"/>
              <a:gd name="connsiteX212" fmla="*/ 6169992 w 6307957"/>
              <a:gd name="connsiteY212" fmla="*/ 0 h 4698694"/>
              <a:gd name="connsiteX213" fmla="*/ 6179847 w 6307957"/>
              <a:gd name="connsiteY213" fmla="*/ 0 h 4698694"/>
              <a:gd name="connsiteX214" fmla="*/ 6158167 w 6307957"/>
              <a:gd name="connsiteY214" fmla="*/ 25622 h 4698694"/>
              <a:gd name="connsiteX215" fmla="*/ 3816704 w 6307957"/>
              <a:gd name="connsiteY215" fmla="*/ 1640305 h 4698694"/>
              <a:gd name="connsiteX216" fmla="*/ 3789603 w 6307957"/>
              <a:gd name="connsiteY216" fmla="*/ 1659522 h 4698694"/>
              <a:gd name="connsiteX217" fmla="*/ 3801429 w 6307957"/>
              <a:gd name="connsiteY217" fmla="*/ 1673811 h 4698694"/>
              <a:gd name="connsiteX218" fmla="*/ 3811284 w 6307957"/>
              <a:gd name="connsiteY218" fmla="*/ 1688593 h 4698694"/>
              <a:gd name="connsiteX219" fmla="*/ 4682434 w 6307957"/>
              <a:gd name="connsiteY219" fmla="*/ 1080069 h 4698694"/>
              <a:gd name="connsiteX220" fmla="*/ 4689333 w 6307957"/>
              <a:gd name="connsiteY220" fmla="*/ 1089924 h 4698694"/>
              <a:gd name="connsiteX221" fmla="*/ 3821631 w 6307957"/>
              <a:gd name="connsiteY221" fmla="*/ 1696477 h 4698694"/>
              <a:gd name="connsiteX222" fmla="*/ 3858586 w 6307957"/>
              <a:gd name="connsiteY222" fmla="*/ 1747228 h 4698694"/>
              <a:gd name="connsiteX223" fmla="*/ 3881744 w 6307957"/>
              <a:gd name="connsiteY223" fmla="*/ 1732446 h 4698694"/>
              <a:gd name="connsiteX224" fmla="*/ 5373245 w 6307957"/>
              <a:gd name="connsiteY224" fmla="*/ 755851 h 4698694"/>
              <a:gd name="connsiteX225" fmla="*/ 6269525 w 6307957"/>
              <a:gd name="connsiteY225" fmla="*/ 169500 h 4698694"/>
              <a:gd name="connsiteX226" fmla="*/ 6307957 w 6307957"/>
              <a:gd name="connsiteY226" fmla="*/ 152747 h 4698694"/>
              <a:gd name="connsiteX227" fmla="*/ 6306972 w 6307957"/>
              <a:gd name="connsiteY227" fmla="*/ 157182 h 4698694"/>
              <a:gd name="connsiteX228" fmla="*/ 1942843 w 6307957"/>
              <a:gd name="connsiteY228" fmla="*/ 2975117 h 4698694"/>
              <a:gd name="connsiteX229" fmla="*/ 1971914 w 6307957"/>
              <a:gd name="connsiteY229" fmla="*/ 3020941 h 4698694"/>
              <a:gd name="connsiteX230" fmla="*/ 2099039 w 6307957"/>
              <a:gd name="connsiteY230" fmla="*/ 3118995 h 4698694"/>
              <a:gd name="connsiteX231" fmla="*/ 2126632 w 6307957"/>
              <a:gd name="connsiteY231" fmla="*/ 3139197 h 4698694"/>
              <a:gd name="connsiteX232" fmla="*/ 2140429 w 6307957"/>
              <a:gd name="connsiteY232" fmla="*/ 3178123 h 4698694"/>
              <a:gd name="connsiteX233" fmla="*/ 2145849 w 6307957"/>
              <a:gd name="connsiteY233" fmla="*/ 3191919 h 4698694"/>
              <a:gd name="connsiteX234" fmla="*/ 2163587 w 6307957"/>
              <a:gd name="connsiteY234" fmla="*/ 3212614 h 4698694"/>
              <a:gd name="connsiteX235" fmla="*/ 2373491 w 6307957"/>
              <a:gd name="connsiteY235" fmla="*/ 3536832 h 4698694"/>
              <a:gd name="connsiteX236" fmla="*/ 2405519 w 6307957"/>
              <a:gd name="connsiteY236" fmla="*/ 3710273 h 4698694"/>
              <a:gd name="connsiteX237" fmla="*/ 2376940 w 6307957"/>
              <a:gd name="connsiteY237" fmla="*/ 3866962 h 4698694"/>
              <a:gd name="connsiteX238" fmla="*/ 2378418 w 6307957"/>
              <a:gd name="connsiteY238" fmla="*/ 3866962 h 4698694"/>
              <a:gd name="connsiteX239" fmla="*/ 2389258 w 6307957"/>
              <a:gd name="connsiteY239" fmla="*/ 3857108 h 4698694"/>
              <a:gd name="connsiteX240" fmla="*/ 2617394 w 6307957"/>
              <a:gd name="connsiteY240" fmla="*/ 3699926 h 4698694"/>
              <a:gd name="connsiteX241" fmla="*/ 2636610 w 6307957"/>
              <a:gd name="connsiteY241" fmla="*/ 3680217 h 4698694"/>
              <a:gd name="connsiteX242" fmla="*/ 2721360 w 6307957"/>
              <a:gd name="connsiteY242" fmla="*/ 3580685 h 4698694"/>
              <a:gd name="connsiteX243" fmla="*/ 2748953 w 6307957"/>
              <a:gd name="connsiteY243" fmla="*/ 3536832 h 4698694"/>
              <a:gd name="connsiteX244" fmla="*/ 2792313 w 6307957"/>
              <a:gd name="connsiteY244" fmla="*/ 3427445 h 4698694"/>
              <a:gd name="connsiteX245" fmla="*/ 2869673 w 6307957"/>
              <a:gd name="connsiteY245" fmla="*/ 3292929 h 4698694"/>
              <a:gd name="connsiteX246" fmla="*/ 2874600 w 6307957"/>
              <a:gd name="connsiteY246" fmla="*/ 3234294 h 4698694"/>
              <a:gd name="connsiteX247" fmla="*/ 2894802 w 6307957"/>
              <a:gd name="connsiteY247" fmla="*/ 2783444 h 4698694"/>
              <a:gd name="connsiteX248" fmla="*/ 2927322 w 6307957"/>
              <a:gd name="connsiteY248" fmla="*/ 2717418 h 4698694"/>
              <a:gd name="connsiteX249" fmla="*/ 2920424 w 6307957"/>
              <a:gd name="connsiteY249" fmla="*/ 2681449 h 4698694"/>
              <a:gd name="connsiteX250" fmla="*/ 2850948 w 6307957"/>
              <a:gd name="connsiteY250" fmla="*/ 2507021 h 4698694"/>
              <a:gd name="connsiteX251" fmla="*/ 2842572 w 6307957"/>
              <a:gd name="connsiteY251" fmla="*/ 2465139 h 4698694"/>
              <a:gd name="connsiteX252" fmla="*/ 2770141 w 6307957"/>
              <a:gd name="connsiteY252" fmla="*/ 2506529 h 4698694"/>
              <a:gd name="connsiteX253" fmla="*/ 2763242 w 6307957"/>
              <a:gd name="connsiteY253" fmla="*/ 2519832 h 4698694"/>
              <a:gd name="connsiteX254" fmla="*/ 2714954 w 6307957"/>
              <a:gd name="connsiteY254" fmla="*/ 2571077 h 4698694"/>
              <a:gd name="connsiteX255" fmla="*/ 2664203 w 6307957"/>
              <a:gd name="connsiteY255" fmla="*/ 2573540 h 4698694"/>
              <a:gd name="connsiteX256" fmla="*/ 2613452 w 6307957"/>
              <a:gd name="connsiteY256" fmla="*/ 2639566 h 4698694"/>
              <a:gd name="connsiteX257" fmla="*/ 2575018 w 6307957"/>
              <a:gd name="connsiteY257" fmla="*/ 2677999 h 4698694"/>
              <a:gd name="connsiteX258" fmla="*/ 2475979 w 6307957"/>
              <a:gd name="connsiteY258" fmla="*/ 2695245 h 4698694"/>
              <a:gd name="connsiteX259" fmla="*/ 2439517 w 6307957"/>
              <a:gd name="connsiteY259" fmla="*/ 2699680 h 4698694"/>
              <a:gd name="connsiteX260" fmla="*/ 2178862 w 6307957"/>
              <a:gd name="connsiteY260" fmla="*/ 2838630 h 4698694"/>
              <a:gd name="connsiteX261" fmla="*/ 1942843 w 6307957"/>
              <a:gd name="connsiteY261" fmla="*/ 2975117 h 469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6307957" h="4698694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chemeClr val="accent2"/>
          </a:solidFill>
          <a:ln w="4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aphic 142">
            <a:extLst>
              <a:ext uri="{FF2B5EF4-FFF2-40B4-BE49-F238E27FC236}">
                <a16:creationId xmlns:a16="http://schemas.microsoft.com/office/drawing/2014/main" xmlns="" id="{33AF9A20-0F49-4EB8-BCEF-2F2D1C46B257}"/>
              </a:ext>
            </a:extLst>
          </p:cNvPr>
          <p:cNvGrpSpPr/>
          <p:nvPr/>
        </p:nvGrpSpPr>
        <p:grpSpPr>
          <a:xfrm>
            <a:off x="9516244" y="204164"/>
            <a:ext cx="1780153" cy="6579026"/>
            <a:chOff x="5170475" y="168"/>
            <a:chExt cx="1856822" cy="6862377"/>
          </a:xfrm>
          <a:solidFill>
            <a:schemeClr val="accent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9F0CD7F-CAA4-460B-9E78-E3038A11F869}"/>
                </a:ext>
              </a:extLst>
            </p:cNvPr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B2E2C8C-094B-42F2-AC5F-2D6BEC249861}"/>
                </a:ext>
              </a:extLst>
            </p:cNvPr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1A8FFE64-F724-40AD-84A0-A6515A266F3F}"/>
                </a:ext>
              </a:extLst>
            </p:cNvPr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15144A-91C2-4D78-B53E-F09159BEF340}"/>
                </a:ext>
              </a:extLst>
            </p:cNvPr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C58C347-9AD1-436E-9435-E8F84F6DDAF4}"/>
                </a:ext>
              </a:extLst>
            </p:cNvPr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EE73110-7C8A-4E7D-A8A7-75C36EC019EF}"/>
                </a:ext>
              </a:extLst>
            </p:cNvPr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04B47A2-1176-438D-A5EE-84D0FF1725AA}"/>
                </a:ext>
              </a:extLst>
            </p:cNvPr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4BBF7869-E97E-4F5C-AEEA-6EA93F3108D1}"/>
                </a:ext>
              </a:extLst>
            </p:cNvPr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D74757E-6658-4BEF-BCD1-E2283F76AD00}"/>
                </a:ext>
              </a:extLst>
            </p:cNvPr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E07A382-4973-400E-8E80-79CDDB9B29EF}"/>
                </a:ext>
              </a:extLst>
            </p:cNvPr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7216638-04EE-4966-9DE1-B393A2C7CB83}"/>
                </a:ext>
              </a:extLst>
            </p:cNvPr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DBE5BFB-8961-4F9F-9364-59F19F513511}"/>
                </a:ext>
              </a:extLst>
            </p:cNvPr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FD02939-383F-4B1E-86C1-DF7D5E5DFD87}"/>
                </a:ext>
              </a:extLst>
            </p:cNvPr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1D5F1B7-8D09-4251-B09B-AB2C1E9DC2E4}"/>
                </a:ext>
              </a:extLst>
            </p:cNvPr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9804DFD-A421-4475-83A9-793A7F88DFE7}"/>
                </a:ext>
              </a:extLst>
            </p:cNvPr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498CF0B1-B090-4783-8504-8219FC32EF0D}"/>
                </a:ext>
              </a:extLst>
            </p:cNvPr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F6A04CE9-40A4-4CF1-B021-C04707D6E65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77D0D608-809D-47C9-BB3F-320691F1B0A6}"/>
              </a:ext>
            </a:extLst>
          </p:cNvPr>
          <p:cNvGrpSpPr/>
          <p:nvPr/>
        </p:nvGrpSpPr>
        <p:grpSpPr>
          <a:xfrm>
            <a:off x="4576879" y="2052700"/>
            <a:ext cx="3079636" cy="4513398"/>
            <a:chOff x="6758096" y="1809636"/>
            <a:chExt cx="3079636" cy="451339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A08E70A-C24F-4D18-9F2E-B61D6586A78E}"/>
                </a:ext>
              </a:extLst>
            </p:cNvPr>
            <p:cNvSpPr/>
            <p:nvPr/>
          </p:nvSpPr>
          <p:spPr>
            <a:xfrm>
              <a:off x="6758096" y="1809636"/>
              <a:ext cx="3079636" cy="4513398"/>
            </a:xfrm>
            <a:custGeom>
              <a:avLst/>
              <a:gdLst>
                <a:gd name="connsiteX0" fmla="*/ 1924891 w 3079636"/>
                <a:gd name="connsiteY0" fmla="*/ 4469437 h 4513398"/>
                <a:gd name="connsiteX1" fmla="*/ 1842003 w 3079636"/>
                <a:gd name="connsiteY1" fmla="*/ 4493904 h 4513398"/>
                <a:gd name="connsiteX2" fmla="*/ 1672733 w 3079636"/>
                <a:gd name="connsiteY2" fmla="*/ 4496401 h 4513398"/>
                <a:gd name="connsiteX3" fmla="*/ 1645769 w 3079636"/>
                <a:gd name="connsiteY3" fmla="*/ 4474930 h 4513398"/>
                <a:gd name="connsiteX4" fmla="*/ 1635284 w 3079636"/>
                <a:gd name="connsiteY4" fmla="*/ 4464444 h 4513398"/>
                <a:gd name="connsiteX5" fmla="*/ 1633785 w 3079636"/>
                <a:gd name="connsiteY5" fmla="*/ 4456954 h 4513398"/>
                <a:gd name="connsiteX6" fmla="*/ 1640277 w 3079636"/>
                <a:gd name="connsiteY6" fmla="*/ 4439478 h 4513398"/>
                <a:gd name="connsiteX7" fmla="*/ 1636781 w 3079636"/>
                <a:gd name="connsiteY7" fmla="*/ 4419006 h 4513398"/>
                <a:gd name="connsiteX8" fmla="*/ 1621302 w 3079636"/>
                <a:gd name="connsiteY8" fmla="*/ 4321138 h 4513398"/>
                <a:gd name="connsiteX9" fmla="*/ 1624798 w 3079636"/>
                <a:gd name="connsiteY9" fmla="*/ 4307157 h 4513398"/>
                <a:gd name="connsiteX10" fmla="*/ 1610817 w 3079636"/>
                <a:gd name="connsiteY10" fmla="*/ 4245241 h 4513398"/>
                <a:gd name="connsiteX11" fmla="*/ 1599832 w 3079636"/>
                <a:gd name="connsiteY11" fmla="*/ 4187319 h 4513398"/>
                <a:gd name="connsiteX12" fmla="*/ 1498968 w 3079636"/>
                <a:gd name="connsiteY12" fmla="*/ 3781370 h 4513398"/>
                <a:gd name="connsiteX13" fmla="*/ 1428064 w 3079636"/>
                <a:gd name="connsiteY13" fmla="*/ 3598118 h 4513398"/>
                <a:gd name="connsiteX14" fmla="*/ 1419576 w 3079636"/>
                <a:gd name="connsiteY14" fmla="*/ 3583138 h 4513398"/>
                <a:gd name="connsiteX15" fmla="*/ 1393112 w 3079636"/>
                <a:gd name="connsiteY15" fmla="*/ 3466796 h 4513398"/>
                <a:gd name="connsiteX16" fmla="*/ 1381627 w 3079636"/>
                <a:gd name="connsiteY16" fmla="*/ 3443328 h 4513398"/>
                <a:gd name="connsiteX17" fmla="*/ 1358658 w 3079636"/>
                <a:gd name="connsiteY17" fmla="*/ 3207148 h 4513398"/>
                <a:gd name="connsiteX18" fmla="*/ 1332694 w 3079636"/>
                <a:gd name="connsiteY18" fmla="*/ 3138741 h 4513398"/>
                <a:gd name="connsiteX19" fmla="*/ 1328200 w 3079636"/>
                <a:gd name="connsiteY19" fmla="*/ 3131750 h 4513398"/>
                <a:gd name="connsiteX20" fmla="*/ 1274772 w 3079636"/>
                <a:gd name="connsiteY20" fmla="*/ 2951495 h 4513398"/>
                <a:gd name="connsiteX21" fmla="*/ 1237323 w 3079636"/>
                <a:gd name="connsiteY21" fmla="*/ 2868108 h 4513398"/>
                <a:gd name="connsiteX22" fmla="*/ 1203868 w 3079636"/>
                <a:gd name="connsiteY22" fmla="*/ 2786219 h 4513398"/>
                <a:gd name="connsiteX23" fmla="*/ 1189887 w 3079636"/>
                <a:gd name="connsiteY23" fmla="*/ 2720808 h 4513398"/>
                <a:gd name="connsiteX24" fmla="*/ 1176905 w 3079636"/>
                <a:gd name="connsiteY24" fmla="*/ 2660889 h 4513398"/>
                <a:gd name="connsiteX25" fmla="*/ 1170913 w 3079636"/>
                <a:gd name="connsiteY25" fmla="*/ 2653898 h 4513398"/>
                <a:gd name="connsiteX26" fmla="*/ 1161925 w 3079636"/>
                <a:gd name="connsiteY26" fmla="*/ 2661388 h 4513398"/>
                <a:gd name="connsiteX27" fmla="*/ 1150940 w 3079636"/>
                <a:gd name="connsiteY27" fmla="*/ 2691847 h 4513398"/>
                <a:gd name="connsiteX28" fmla="*/ 1134962 w 3079636"/>
                <a:gd name="connsiteY28" fmla="*/ 2756759 h 4513398"/>
                <a:gd name="connsiteX29" fmla="*/ 1110495 w 3079636"/>
                <a:gd name="connsiteY29" fmla="*/ 2834154 h 4513398"/>
                <a:gd name="connsiteX30" fmla="*/ 1070549 w 3079636"/>
                <a:gd name="connsiteY30" fmla="*/ 2969970 h 4513398"/>
                <a:gd name="connsiteX31" fmla="*/ 1013626 w 3079636"/>
                <a:gd name="connsiteY31" fmla="*/ 3067338 h 4513398"/>
                <a:gd name="connsiteX32" fmla="*/ 963194 w 3079636"/>
                <a:gd name="connsiteY32" fmla="*/ 3148228 h 4513398"/>
                <a:gd name="connsiteX33" fmla="*/ 957702 w 3079636"/>
                <a:gd name="connsiteY33" fmla="*/ 3176690 h 4513398"/>
                <a:gd name="connsiteX34" fmla="*/ 931737 w 3079636"/>
                <a:gd name="connsiteY34" fmla="*/ 3326986 h 4513398"/>
                <a:gd name="connsiteX35" fmla="*/ 776448 w 3079636"/>
                <a:gd name="connsiteY35" fmla="*/ 3585136 h 4513398"/>
                <a:gd name="connsiteX36" fmla="*/ 763964 w 3079636"/>
                <a:gd name="connsiteY36" fmla="*/ 3627578 h 4513398"/>
                <a:gd name="connsiteX37" fmla="*/ 744491 w 3079636"/>
                <a:gd name="connsiteY37" fmla="*/ 3727443 h 4513398"/>
                <a:gd name="connsiteX38" fmla="*/ 659107 w 3079636"/>
                <a:gd name="connsiteY38" fmla="*/ 4152866 h 4513398"/>
                <a:gd name="connsiteX39" fmla="*/ 601684 w 3079636"/>
                <a:gd name="connsiteY39" fmla="*/ 4212785 h 4513398"/>
                <a:gd name="connsiteX40" fmla="*/ 571725 w 3079636"/>
                <a:gd name="connsiteY40" fmla="*/ 4273203 h 4513398"/>
                <a:gd name="connsiteX41" fmla="*/ 578216 w 3079636"/>
                <a:gd name="connsiteY41" fmla="*/ 4325133 h 4513398"/>
                <a:gd name="connsiteX42" fmla="*/ 571226 w 3079636"/>
                <a:gd name="connsiteY42" fmla="*/ 4423000 h 4513398"/>
                <a:gd name="connsiteX43" fmla="*/ 566233 w 3079636"/>
                <a:gd name="connsiteY43" fmla="*/ 4429491 h 4513398"/>
                <a:gd name="connsiteX44" fmla="*/ 560241 w 3079636"/>
                <a:gd name="connsiteY44" fmla="*/ 4448466 h 4513398"/>
                <a:gd name="connsiteX45" fmla="*/ 552251 w 3079636"/>
                <a:gd name="connsiteY45" fmla="*/ 4472433 h 4513398"/>
                <a:gd name="connsiteX46" fmla="*/ 547258 w 3079636"/>
                <a:gd name="connsiteY46" fmla="*/ 4477926 h 4513398"/>
                <a:gd name="connsiteX47" fmla="*/ 479850 w 3079636"/>
                <a:gd name="connsiteY47" fmla="*/ 4493405 h 4513398"/>
                <a:gd name="connsiteX48" fmla="*/ 402455 w 3079636"/>
                <a:gd name="connsiteY48" fmla="*/ 4493405 h 4513398"/>
                <a:gd name="connsiteX49" fmla="*/ 351024 w 3079636"/>
                <a:gd name="connsiteY49" fmla="*/ 4474430 h 4513398"/>
                <a:gd name="connsiteX50" fmla="*/ 220701 w 3079636"/>
                <a:gd name="connsiteY50" fmla="*/ 4467939 h 4513398"/>
                <a:gd name="connsiteX51" fmla="*/ 71403 w 3079636"/>
                <a:gd name="connsiteY51" fmla="*/ 4439478 h 4513398"/>
                <a:gd name="connsiteX52" fmla="*/ 43441 w 3079636"/>
                <a:gd name="connsiteY52" fmla="*/ 4428493 h 4513398"/>
                <a:gd name="connsiteX53" fmla="*/ 999 w 3079636"/>
                <a:gd name="connsiteY53" fmla="*/ 4329127 h 4513398"/>
                <a:gd name="connsiteX54" fmla="*/ 0 w 3079636"/>
                <a:gd name="connsiteY54" fmla="*/ 4310652 h 4513398"/>
                <a:gd name="connsiteX55" fmla="*/ 2497 w 3079636"/>
                <a:gd name="connsiteY55" fmla="*/ 4303662 h 4513398"/>
                <a:gd name="connsiteX56" fmla="*/ 9986 w 3079636"/>
                <a:gd name="connsiteY56" fmla="*/ 4282690 h 4513398"/>
                <a:gd name="connsiteX57" fmla="*/ 83886 w 3079636"/>
                <a:gd name="connsiteY57" fmla="*/ 4242745 h 4513398"/>
                <a:gd name="connsiteX58" fmla="*/ 115843 w 3079636"/>
                <a:gd name="connsiteY58" fmla="*/ 4238251 h 4513398"/>
                <a:gd name="connsiteX59" fmla="*/ 198231 w 3079636"/>
                <a:gd name="connsiteY59" fmla="*/ 4191813 h 4513398"/>
                <a:gd name="connsiteX60" fmla="*/ 205721 w 3079636"/>
                <a:gd name="connsiteY60" fmla="*/ 4157360 h 4513398"/>
                <a:gd name="connsiteX61" fmla="*/ 196234 w 3079636"/>
                <a:gd name="connsiteY61" fmla="*/ 4143379 h 4513398"/>
                <a:gd name="connsiteX62" fmla="*/ 197233 w 3079636"/>
                <a:gd name="connsiteY62" fmla="*/ 4124405 h 4513398"/>
                <a:gd name="connsiteX63" fmla="*/ 234183 w 3079636"/>
                <a:gd name="connsiteY63" fmla="*/ 4031531 h 4513398"/>
                <a:gd name="connsiteX64" fmla="*/ 378986 w 3079636"/>
                <a:gd name="connsiteY64" fmla="*/ 3454813 h 4513398"/>
                <a:gd name="connsiteX65" fmla="*/ 388473 w 3079636"/>
                <a:gd name="connsiteY65" fmla="*/ 3401385 h 4513398"/>
                <a:gd name="connsiteX66" fmla="*/ 416436 w 3079636"/>
                <a:gd name="connsiteY66" fmla="*/ 3283545 h 4513398"/>
                <a:gd name="connsiteX67" fmla="*/ 459877 w 3079636"/>
                <a:gd name="connsiteY67" fmla="*/ 3181683 h 4513398"/>
                <a:gd name="connsiteX68" fmla="*/ 483345 w 3079636"/>
                <a:gd name="connsiteY68" fmla="*/ 3106784 h 4513398"/>
                <a:gd name="connsiteX69" fmla="*/ 533776 w 3079636"/>
                <a:gd name="connsiteY69" fmla="*/ 2969970 h 4513398"/>
                <a:gd name="connsiteX70" fmla="*/ 539269 w 3079636"/>
                <a:gd name="connsiteY70" fmla="*/ 2948499 h 4513398"/>
                <a:gd name="connsiteX71" fmla="*/ 503318 w 3079636"/>
                <a:gd name="connsiteY71" fmla="*/ 2888081 h 4513398"/>
                <a:gd name="connsiteX72" fmla="*/ 497326 w 3079636"/>
                <a:gd name="connsiteY72" fmla="*/ 2818176 h 4513398"/>
                <a:gd name="connsiteX73" fmla="*/ 536273 w 3079636"/>
                <a:gd name="connsiteY73" fmla="*/ 2687852 h 4513398"/>
                <a:gd name="connsiteX74" fmla="*/ 554748 w 3079636"/>
                <a:gd name="connsiteY74" fmla="*/ 2630929 h 4513398"/>
                <a:gd name="connsiteX75" fmla="*/ 573722 w 3079636"/>
                <a:gd name="connsiteY75" fmla="*/ 2602967 h 4513398"/>
                <a:gd name="connsiteX76" fmla="*/ 597191 w 3079636"/>
                <a:gd name="connsiteY76" fmla="*/ 2575005 h 4513398"/>
                <a:gd name="connsiteX77" fmla="*/ 648621 w 3079636"/>
                <a:gd name="connsiteY77" fmla="*/ 2508096 h 4513398"/>
                <a:gd name="connsiteX78" fmla="*/ 649619 w 3079636"/>
                <a:gd name="connsiteY78" fmla="*/ 2479634 h 4513398"/>
                <a:gd name="connsiteX79" fmla="*/ 649120 w 3079636"/>
                <a:gd name="connsiteY79" fmla="*/ 2433697 h 4513398"/>
                <a:gd name="connsiteX80" fmla="*/ 737500 w 3079636"/>
                <a:gd name="connsiteY80" fmla="*/ 2275411 h 4513398"/>
                <a:gd name="connsiteX81" fmla="*/ 741495 w 3079636"/>
                <a:gd name="connsiteY81" fmla="*/ 2223981 h 4513398"/>
                <a:gd name="connsiteX82" fmla="*/ 758971 w 3079636"/>
                <a:gd name="connsiteY82" fmla="*/ 1957842 h 4513398"/>
                <a:gd name="connsiteX83" fmla="*/ 764963 w 3079636"/>
                <a:gd name="connsiteY83" fmla="*/ 1913901 h 4513398"/>
                <a:gd name="connsiteX84" fmla="*/ 806407 w 3079636"/>
                <a:gd name="connsiteY84" fmla="*/ 1806547 h 4513398"/>
                <a:gd name="connsiteX85" fmla="*/ 816393 w 3079636"/>
                <a:gd name="connsiteY85" fmla="*/ 1771095 h 4513398"/>
                <a:gd name="connsiteX86" fmla="*/ 829376 w 3079636"/>
                <a:gd name="connsiteY86" fmla="*/ 1735144 h 4513398"/>
                <a:gd name="connsiteX87" fmla="*/ 868323 w 3079636"/>
                <a:gd name="connsiteY87" fmla="*/ 1626790 h 4513398"/>
                <a:gd name="connsiteX88" fmla="*/ 870320 w 3079636"/>
                <a:gd name="connsiteY88" fmla="*/ 1601325 h 4513398"/>
                <a:gd name="connsiteX89" fmla="*/ 847851 w 3079636"/>
                <a:gd name="connsiteY89" fmla="*/ 1532918 h 4513398"/>
                <a:gd name="connsiteX90" fmla="*/ 828876 w 3079636"/>
                <a:gd name="connsiteY90" fmla="*/ 1512945 h 4513398"/>
                <a:gd name="connsiteX91" fmla="*/ 784936 w 3079636"/>
                <a:gd name="connsiteY91" fmla="*/ 1478492 h 4513398"/>
                <a:gd name="connsiteX92" fmla="*/ 778445 w 3079636"/>
                <a:gd name="connsiteY92" fmla="*/ 1475995 h 4513398"/>
                <a:gd name="connsiteX93" fmla="*/ 768458 w 3079636"/>
                <a:gd name="connsiteY93" fmla="*/ 1485482 h 4513398"/>
                <a:gd name="connsiteX94" fmla="*/ 736002 w 3079636"/>
                <a:gd name="connsiteY94" fmla="*/ 1547897 h 4513398"/>
                <a:gd name="connsiteX95" fmla="*/ 678580 w 3079636"/>
                <a:gd name="connsiteY95" fmla="*/ 1610812 h 4513398"/>
                <a:gd name="connsiteX96" fmla="*/ 668094 w 3079636"/>
                <a:gd name="connsiteY96" fmla="*/ 1665738 h 4513398"/>
                <a:gd name="connsiteX97" fmla="*/ 663601 w 3079636"/>
                <a:gd name="connsiteY97" fmla="*/ 1716669 h 4513398"/>
                <a:gd name="connsiteX98" fmla="*/ 651617 w 3079636"/>
                <a:gd name="connsiteY98" fmla="*/ 1757114 h 4513398"/>
                <a:gd name="connsiteX99" fmla="*/ 610672 w 3079636"/>
                <a:gd name="connsiteY99" fmla="*/ 1848490 h 4513398"/>
                <a:gd name="connsiteX100" fmla="*/ 584208 w 3079636"/>
                <a:gd name="connsiteY100" fmla="*/ 1915899 h 4513398"/>
                <a:gd name="connsiteX101" fmla="*/ 551752 w 3079636"/>
                <a:gd name="connsiteY101" fmla="*/ 2008273 h 4513398"/>
                <a:gd name="connsiteX102" fmla="*/ 533776 w 3079636"/>
                <a:gd name="connsiteY102" fmla="*/ 2121120 h 4513398"/>
                <a:gd name="connsiteX103" fmla="*/ 525787 w 3079636"/>
                <a:gd name="connsiteY103" fmla="*/ 2202011 h 4513398"/>
                <a:gd name="connsiteX104" fmla="*/ 546260 w 3079636"/>
                <a:gd name="connsiteY104" fmla="*/ 2254939 h 4513398"/>
                <a:gd name="connsiteX105" fmla="*/ 615666 w 3079636"/>
                <a:gd name="connsiteY105" fmla="*/ 2399243 h 4513398"/>
                <a:gd name="connsiteX106" fmla="*/ 555747 w 3079636"/>
                <a:gd name="connsiteY106" fmla="*/ 2484628 h 4513398"/>
                <a:gd name="connsiteX107" fmla="*/ 530281 w 3079636"/>
                <a:gd name="connsiteY107" fmla="*/ 2500107 h 4513398"/>
                <a:gd name="connsiteX108" fmla="*/ 385977 w 3079636"/>
                <a:gd name="connsiteY108" fmla="*/ 2507597 h 4513398"/>
                <a:gd name="connsiteX109" fmla="*/ 354519 w 3079636"/>
                <a:gd name="connsiteY109" fmla="*/ 2487624 h 4513398"/>
                <a:gd name="connsiteX110" fmla="*/ 312077 w 3079636"/>
                <a:gd name="connsiteY110" fmla="*/ 2411227 h 4513398"/>
                <a:gd name="connsiteX111" fmla="*/ 295100 w 3079636"/>
                <a:gd name="connsiteY111" fmla="*/ 2312361 h 4513398"/>
                <a:gd name="connsiteX112" fmla="*/ 287610 w 3079636"/>
                <a:gd name="connsiteY112" fmla="*/ 2226977 h 4513398"/>
                <a:gd name="connsiteX113" fmla="*/ 273130 w 3079636"/>
                <a:gd name="connsiteY113" fmla="*/ 2173050 h 4513398"/>
                <a:gd name="connsiteX114" fmla="*/ 280120 w 3079636"/>
                <a:gd name="connsiteY114" fmla="*/ 2106640 h 4513398"/>
                <a:gd name="connsiteX115" fmla="*/ 287111 w 3079636"/>
                <a:gd name="connsiteY115" fmla="*/ 2067693 h 4513398"/>
                <a:gd name="connsiteX116" fmla="*/ 277624 w 3079636"/>
                <a:gd name="connsiteY116" fmla="*/ 1934873 h 4513398"/>
                <a:gd name="connsiteX117" fmla="*/ 291605 w 3079636"/>
                <a:gd name="connsiteY117" fmla="*/ 1894428 h 4513398"/>
                <a:gd name="connsiteX118" fmla="*/ 302590 w 3079636"/>
                <a:gd name="connsiteY118" fmla="*/ 1854482 h 4513398"/>
                <a:gd name="connsiteX119" fmla="*/ 323062 w 3079636"/>
                <a:gd name="connsiteY119" fmla="*/ 1741635 h 4513398"/>
                <a:gd name="connsiteX120" fmla="*/ 355019 w 3079636"/>
                <a:gd name="connsiteY120" fmla="*/ 1489477 h 4513398"/>
                <a:gd name="connsiteX121" fmla="*/ 381483 w 3079636"/>
                <a:gd name="connsiteY121" fmla="*/ 1415577 h 4513398"/>
                <a:gd name="connsiteX122" fmla="*/ 424425 w 3079636"/>
                <a:gd name="connsiteY122" fmla="*/ 1328695 h 4513398"/>
                <a:gd name="connsiteX123" fmla="*/ 439904 w 3079636"/>
                <a:gd name="connsiteY123" fmla="*/ 1298735 h 4513398"/>
                <a:gd name="connsiteX124" fmla="*/ 477852 w 3079636"/>
                <a:gd name="connsiteY124" fmla="*/ 1198371 h 4513398"/>
                <a:gd name="connsiteX125" fmla="*/ 479350 w 3079636"/>
                <a:gd name="connsiteY125" fmla="*/ 1190881 h 4513398"/>
                <a:gd name="connsiteX126" fmla="*/ 560740 w 3079636"/>
                <a:gd name="connsiteY126" fmla="*/ 1078534 h 4513398"/>
                <a:gd name="connsiteX127" fmla="*/ 570726 w 3079636"/>
                <a:gd name="connsiteY127" fmla="*/ 1032097 h 4513398"/>
                <a:gd name="connsiteX128" fmla="*/ 637636 w 3079636"/>
                <a:gd name="connsiteY128" fmla="*/ 852840 h 4513398"/>
                <a:gd name="connsiteX129" fmla="*/ 849848 w 3079636"/>
                <a:gd name="connsiteY129" fmla="*/ 734001 h 4513398"/>
                <a:gd name="connsiteX130" fmla="*/ 919753 w 3079636"/>
                <a:gd name="connsiteY130" fmla="*/ 715526 h 4513398"/>
                <a:gd name="connsiteX131" fmla="*/ 931737 w 3079636"/>
                <a:gd name="connsiteY131" fmla="*/ 695053 h 4513398"/>
                <a:gd name="connsiteX132" fmla="*/ 854841 w 3079636"/>
                <a:gd name="connsiteY132" fmla="*/ 434407 h 4513398"/>
                <a:gd name="connsiteX133" fmla="*/ 825881 w 3079636"/>
                <a:gd name="connsiteY133" fmla="*/ 415433 h 4513398"/>
                <a:gd name="connsiteX134" fmla="*/ 734504 w 3079636"/>
                <a:gd name="connsiteY134" fmla="*/ 396458 h 4513398"/>
                <a:gd name="connsiteX135" fmla="*/ 813897 w 3079636"/>
                <a:gd name="connsiteY135" fmla="*/ 352019 h 4513398"/>
                <a:gd name="connsiteX136" fmla="*/ 839362 w 3079636"/>
                <a:gd name="connsiteY136" fmla="*/ 311074 h 4513398"/>
                <a:gd name="connsiteX137" fmla="*/ 816393 w 3079636"/>
                <a:gd name="connsiteY137" fmla="*/ 130319 h 4513398"/>
                <a:gd name="connsiteX138" fmla="*/ 836866 w 3079636"/>
                <a:gd name="connsiteY138" fmla="*/ 78389 h 4513398"/>
                <a:gd name="connsiteX139" fmla="*/ 859335 w 3079636"/>
                <a:gd name="connsiteY139" fmla="*/ 46433 h 4513398"/>
                <a:gd name="connsiteX140" fmla="*/ 929240 w 3079636"/>
                <a:gd name="connsiteY140" fmla="*/ 1494 h 4513398"/>
                <a:gd name="connsiteX141" fmla="*/ 1088025 w 3079636"/>
                <a:gd name="connsiteY141" fmla="*/ 50427 h 4513398"/>
                <a:gd name="connsiteX142" fmla="*/ 1101507 w 3079636"/>
                <a:gd name="connsiteY142" fmla="*/ 55421 h 4513398"/>
                <a:gd name="connsiteX143" fmla="*/ 1264286 w 3079636"/>
                <a:gd name="connsiteY143" fmla="*/ 90373 h 4513398"/>
                <a:gd name="connsiteX144" fmla="*/ 1349671 w 3079636"/>
                <a:gd name="connsiteY144" fmla="*/ 191736 h 4513398"/>
                <a:gd name="connsiteX145" fmla="*/ 1389616 w 3079636"/>
                <a:gd name="connsiteY145" fmla="*/ 251155 h 4513398"/>
                <a:gd name="connsiteX146" fmla="*/ 1473003 w 3079636"/>
                <a:gd name="connsiteY146" fmla="*/ 266135 h 4513398"/>
                <a:gd name="connsiteX147" fmla="*/ 1592841 w 3079636"/>
                <a:gd name="connsiteY147" fmla="*/ 313571 h 4513398"/>
                <a:gd name="connsiteX148" fmla="*/ 1590344 w 3079636"/>
                <a:gd name="connsiteY148" fmla="*/ 439400 h 4513398"/>
                <a:gd name="connsiteX149" fmla="*/ 1445041 w 3079636"/>
                <a:gd name="connsiteY149" fmla="*/ 488334 h 4513398"/>
                <a:gd name="connsiteX150" fmla="*/ 1424070 w 3079636"/>
                <a:gd name="connsiteY150" fmla="*/ 511802 h 4513398"/>
                <a:gd name="connsiteX151" fmla="*/ 1422072 w 3079636"/>
                <a:gd name="connsiteY151" fmla="*/ 563732 h 4513398"/>
                <a:gd name="connsiteX152" fmla="*/ 1455028 w 3079636"/>
                <a:gd name="connsiteY152" fmla="*/ 717024 h 4513398"/>
                <a:gd name="connsiteX153" fmla="*/ 1478995 w 3079636"/>
                <a:gd name="connsiteY153" fmla="*/ 732003 h 4513398"/>
                <a:gd name="connsiteX154" fmla="*/ 1567376 w 3079636"/>
                <a:gd name="connsiteY154" fmla="*/ 773447 h 4513398"/>
                <a:gd name="connsiteX155" fmla="*/ 1623300 w 3079636"/>
                <a:gd name="connsiteY155" fmla="*/ 799911 h 4513398"/>
                <a:gd name="connsiteX156" fmla="*/ 1759615 w 3079636"/>
                <a:gd name="connsiteY156" fmla="*/ 925241 h 4513398"/>
                <a:gd name="connsiteX157" fmla="*/ 1811045 w 3079636"/>
                <a:gd name="connsiteY157" fmla="*/ 1105497 h 4513398"/>
                <a:gd name="connsiteX158" fmla="*/ 1775593 w 3079636"/>
                <a:gd name="connsiteY158" fmla="*/ 1294241 h 4513398"/>
                <a:gd name="connsiteX159" fmla="*/ 1744136 w 3079636"/>
                <a:gd name="connsiteY159" fmla="*/ 1399099 h 4513398"/>
                <a:gd name="connsiteX160" fmla="*/ 1762112 w 3079636"/>
                <a:gd name="connsiteY160" fmla="*/ 1521433 h 4513398"/>
                <a:gd name="connsiteX161" fmla="*/ 1789075 w 3079636"/>
                <a:gd name="connsiteY161" fmla="*/ 1652256 h 4513398"/>
                <a:gd name="connsiteX162" fmla="*/ 1808549 w 3079636"/>
                <a:gd name="connsiteY162" fmla="*/ 1712175 h 4513398"/>
                <a:gd name="connsiteX163" fmla="*/ 1804554 w 3079636"/>
                <a:gd name="connsiteY163" fmla="*/ 1771594 h 4513398"/>
                <a:gd name="connsiteX164" fmla="*/ 1834014 w 3079636"/>
                <a:gd name="connsiteY164" fmla="*/ 1993294 h 4513398"/>
                <a:gd name="connsiteX165" fmla="*/ 1890937 w 3079636"/>
                <a:gd name="connsiteY165" fmla="*/ 2206505 h 4513398"/>
                <a:gd name="connsiteX166" fmla="*/ 1883447 w 3079636"/>
                <a:gd name="connsiteY166" fmla="*/ 2265425 h 4513398"/>
                <a:gd name="connsiteX167" fmla="*/ 1878953 w 3079636"/>
                <a:gd name="connsiteY167" fmla="*/ 2306369 h 4513398"/>
                <a:gd name="connsiteX168" fmla="*/ 1906416 w 3079636"/>
                <a:gd name="connsiteY168" fmla="*/ 2443184 h 4513398"/>
                <a:gd name="connsiteX169" fmla="*/ 1904918 w 3079636"/>
                <a:gd name="connsiteY169" fmla="*/ 2494614 h 4513398"/>
                <a:gd name="connsiteX170" fmla="*/ 1915404 w 3079636"/>
                <a:gd name="connsiteY170" fmla="*/ 2527570 h 4513398"/>
                <a:gd name="connsiteX171" fmla="*/ 2106145 w 3079636"/>
                <a:gd name="connsiteY171" fmla="*/ 2674370 h 4513398"/>
                <a:gd name="connsiteX172" fmla="*/ 2158574 w 3079636"/>
                <a:gd name="connsiteY172" fmla="*/ 2715315 h 4513398"/>
                <a:gd name="connsiteX173" fmla="*/ 2434700 w 3079636"/>
                <a:gd name="connsiteY173" fmla="*/ 2926528 h 4513398"/>
                <a:gd name="connsiteX174" fmla="*/ 2452176 w 3079636"/>
                <a:gd name="connsiteY174" fmla="*/ 2940510 h 4513398"/>
                <a:gd name="connsiteX175" fmla="*/ 2521582 w 3079636"/>
                <a:gd name="connsiteY175" fmla="*/ 2980955 h 4513398"/>
                <a:gd name="connsiteX176" fmla="*/ 2640920 w 3079636"/>
                <a:gd name="connsiteY176" fmla="*/ 3038377 h 4513398"/>
                <a:gd name="connsiteX177" fmla="*/ 2714321 w 3079636"/>
                <a:gd name="connsiteY177" fmla="*/ 3068336 h 4513398"/>
                <a:gd name="connsiteX178" fmla="*/ 2785724 w 3079636"/>
                <a:gd name="connsiteY178" fmla="*/ 3116771 h 4513398"/>
                <a:gd name="connsiteX179" fmla="*/ 2804699 w 3079636"/>
                <a:gd name="connsiteY179" fmla="*/ 3109780 h 4513398"/>
                <a:gd name="connsiteX180" fmla="*/ 2865616 w 3079636"/>
                <a:gd name="connsiteY180" fmla="*/ 3107284 h 4513398"/>
                <a:gd name="connsiteX181" fmla="*/ 2905062 w 3079636"/>
                <a:gd name="connsiteY181" fmla="*/ 3125759 h 4513398"/>
                <a:gd name="connsiteX182" fmla="*/ 2930528 w 3079636"/>
                <a:gd name="connsiteY182" fmla="*/ 3106285 h 4513398"/>
                <a:gd name="connsiteX183" fmla="*/ 3021405 w 3079636"/>
                <a:gd name="connsiteY183" fmla="*/ 2963978 h 4513398"/>
                <a:gd name="connsiteX184" fmla="*/ 3071836 w 3079636"/>
                <a:gd name="connsiteY184" fmla="*/ 2982952 h 4513398"/>
                <a:gd name="connsiteX185" fmla="*/ 3070338 w 3079636"/>
                <a:gd name="connsiteY185" fmla="*/ 3119767 h 4513398"/>
                <a:gd name="connsiteX186" fmla="*/ 2977963 w 3079636"/>
                <a:gd name="connsiteY186" fmla="*/ 3305016 h 4513398"/>
                <a:gd name="connsiteX187" fmla="*/ 2843146 w 3079636"/>
                <a:gd name="connsiteY187" fmla="*/ 3508240 h 4513398"/>
                <a:gd name="connsiteX188" fmla="*/ 2788221 w 3079636"/>
                <a:gd name="connsiteY188" fmla="*/ 3605608 h 4513398"/>
                <a:gd name="connsiteX189" fmla="*/ 2749773 w 3079636"/>
                <a:gd name="connsiteY189" fmla="*/ 3636067 h 4513398"/>
                <a:gd name="connsiteX190" fmla="*/ 2693349 w 3079636"/>
                <a:gd name="connsiteY190" fmla="*/ 3620588 h 4513398"/>
                <a:gd name="connsiteX191" fmla="*/ 2523080 w 3079636"/>
                <a:gd name="connsiteY191" fmla="*/ 3469792 h 4513398"/>
                <a:gd name="connsiteX192" fmla="*/ 2510098 w 3079636"/>
                <a:gd name="connsiteY192" fmla="*/ 3454813 h 4513398"/>
                <a:gd name="connsiteX193" fmla="*/ 2512594 w 3079636"/>
                <a:gd name="connsiteY193" fmla="*/ 3421857 h 4513398"/>
                <a:gd name="connsiteX194" fmla="*/ 2599976 w 3079636"/>
                <a:gd name="connsiteY194" fmla="*/ 3354948 h 4513398"/>
                <a:gd name="connsiteX195" fmla="*/ 2669881 w 3079636"/>
                <a:gd name="connsiteY195" fmla="*/ 3285542 h 4513398"/>
                <a:gd name="connsiteX196" fmla="*/ 2668383 w 3079636"/>
                <a:gd name="connsiteY196" fmla="*/ 3250589 h 4513398"/>
                <a:gd name="connsiteX197" fmla="*/ 2651905 w 3079636"/>
                <a:gd name="connsiteY197" fmla="*/ 3239604 h 4513398"/>
                <a:gd name="connsiteX198" fmla="*/ 2617452 w 3079636"/>
                <a:gd name="connsiteY198" fmla="*/ 3218633 h 4513398"/>
                <a:gd name="connsiteX199" fmla="*/ 2536063 w 3079636"/>
                <a:gd name="connsiteY199" fmla="*/ 3165704 h 4513398"/>
                <a:gd name="connsiteX200" fmla="*/ 2439693 w 3079636"/>
                <a:gd name="connsiteY200" fmla="*/ 3097797 h 4513398"/>
                <a:gd name="connsiteX201" fmla="*/ 2391259 w 3079636"/>
                <a:gd name="connsiteY201" fmla="*/ 3061346 h 4513398"/>
                <a:gd name="connsiteX202" fmla="*/ 2266428 w 3079636"/>
                <a:gd name="connsiteY202" fmla="*/ 2958984 h 4513398"/>
                <a:gd name="connsiteX203" fmla="*/ 2231975 w 3079636"/>
                <a:gd name="connsiteY203" fmla="*/ 2931522 h 4513398"/>
                <a:gd name="connsiteX204" fmla="*/ 2173055 w 3079636"/>
                <a:gd name="connsiteY204" fmla="*/ 2884086 h 4513398"/>
                <a:gd name="connsiteX205" fmla="*/ 1991301 w 3079636"/>
                <a:gd name="connsiteY205" fmla="*/ 2741779 h 4513398"/>
                <a:gd name="connsiteX206" fmla="*/ 1967333 w 3079636"/>
                <a:gd name="connsiteY206" fmla="*/ 2720308 h 4513398"/>
                <a:gd name="connsiteX207" fmla="*/ 1866470 w 3079636"/>
                <a:gd name="connsiteY207" fmla="*/ 2636921 h 4513398"/>
                <a:gd name="connsiteX208" fmla="*/ 1826524 w 3079636"/>
                <a:gd name="connsiteY208" fmla="*/ 2632927 h 4513398"/>
                <a:gd name="connsiteX209" fmla="*/ 1801059 w 3079636"/>
                <a:gd name="connsiteY209" fmla="*/ 2639917 h 4513398"/>
                <a:gd name="connsiteX210" fmla="*/ 1718171 w 3079636"/>
                <a:gd name="connsiteY210" fmla="*/ 2632427 h 4513398"/>
                <a:gd name="connsiteX211" fmla="*/ 1715674 w 3079636"/>
                <a:gd name="connsiteY211" fmla="*/ 2631928 h 4513398"/>
                <a:gd name="connsiteX212" fmla="*/ 1635783 w 3079636"/>
                <a:gd name="connsiteY212" fmla="*/ 2557529 h 4513398"/>
                <a:gd name="connsiteX213" fmla="*/ 1624298 w 3079636"/>
                <a:gd name="connsiteY213" fmla="*/ 2538555 h 4513398"/>
                <a:gd name="connsiteX214" fmla="*/ 1606822 w 3079636"/>
                <a:gd name="connsiteY214" fmla="*/ 2462657 h 4513398"/>
                <a:gd name="connsiteX215" fmla="*/ 1590344 w 3079636"/>
                <a:gd name="connsiteY215" fmla="*/ 2412226 h 4513398"/>
                <a:gd name="connsiteX216" fmla="*/ 1332194 w 3079636"/>
                <a:gd name="connsiteY216" fmla="*/ 2242955 h 4513398"/>
                <a:gd name="connsiteX217" fmla="*/ 1218848 w 3079636"/>
                <a:gd name="connsiteY217" fmla="*/ 2205506 h 4513398"/>
                <a:gd name="connsiteX218" fmla="*/ 1161426 w 3079636"/>
                <a:gd name="connsiteY218" fmla="*/ 2167058 h 4513398"/>
                <a:gd name="connsiteX219" fmla="*/ 1166918 w 3079636"/>
                <a:gd name="connsiteY219" fmla="*/ 2070189 h 4513398"/>
                <a:gd name="connsiteX220" fmla="*/ 1238322 w 3079636"/>
                <a:gd name="connsiteY220" fmla="*/ 2056708 h 4513398"/>
                <a:gd name="connsiteX221" fmla="*/ 1422572 w 3079636"/>
                <a:gd name="connsiteY221" fmla="*/ 2166059 h 4513398"/>
                <a:gd name="connsiteX222" fmla="*/ 1556890 w 3079636"/>
                <a:gd name="connsiteY222" fmla="*/ 2247449 h 4513398"/>
                <a:gd name="connsiteX223" fmla="*/ 1610817 w 3079636"/>
                <a:gd name="connsiteY223" fmla="*/ 2288394 h 4513398"/>
                <a:gd name="connsiteX224" fmla="*/ 1586350 w 3079636"/>
                <a:gd name="connsiteY224" fmla="*/ 2245951 h 4513398"/>
                <a:gd name="connsiteX225" fmla="*/ 1484488 w 3079636"/>
                <a:gd name="connsiteY225" fmla="*/ 1849988 h 4513398"/>
                <a:gd name="connsiteX226" fmla="*/ 1447538 w 3079636"/>
                <a:gd name="connsiteY226" fmla="*/ 1735144 h 4513398"/>
                <a:gd name="connsiteX227" fmla="*/ 1432558 w 3079636"/>
                <a:gd name="connsiteY227" fmla="*/ 1662742 h 4513398"/>
                <a:gd name="connsiteX228" fmla="*/ 1417579 w 3079636"/>
                <a:gd name="connsiteY228" fmla="*/ 1476993 h 4513398"/>
                <a:gd name="connsiteX229" fmla="*/ 1410089 w 3079636"/>
                <a:gd name="connsiteY229" fmla="*/ 1360152 h 4513398"/>
                <a:gd name="connsiteX230" fmla="*/ 1430062 w 3079636"/>
                <a:gd name="connsiteY230" fmla="*/ 1594334 h 4513398"/>
                <a:gd name="connsiteX231" fmla="*/ 1469508 w 3079636"/>
                <a:gd name="connsiteY231" fmla="*/ 1797559 h 4513398"/>
                <a:gd name="connsiteX232" fmla="*/ 1553894 w 3079636"/>
                <a:gd name="connsiteY232" fmla="*/ 2175547 h 4513398"/>
                <a:gd name="connsiteX233" fmla="*/ 1547403 w 3079636"/>
                <a:gd name="connsiteY233" fmla="*/ 2210000 h 4513398"/>
                <a:gd name="connsiteX234" fmla="*/ 1510952 w 3079636"/>
                <a:gd name="connsiteY234" fmla="*/ 2204507 h 4513398"/>
                <a:gd name="connsiteX235" fmla="*/ 1258294 w 3079636"/>
                <a:gd name="connsiteY235" fmla="*/ 2063199 h 4513398"/>
                <a:gd name="connsiteX236" fmla="*/ 1238322 w 3079636"/>
                <a:gd name="connsiteY236" fmla="*/ 2052713 h 4513398"/>
                <a:gd name="connsiteX237" fmla="*/ 1150940 w 3079636"/>
                <a:gd name="connsiteY237" fmla="*/ 2086168 h 4513398"/>
                <a:gd name="connsiteX238" fmla="*/ 1144948 w 3079636"/>
                <a:gd name="connsiteY238" fmla="*/ 2162065 h 4513398"/>
                <a:gd name="connsiteX239" fmla="*/ 1185893 w 3079636"/>
                <a:gd name="connsiteY239" fmla="*/ 2205007 h 4513398"/>
                <a:gd name="connsiteX240" fmla="*/ 1269779 w 3079636"/>
                <a:gd name="connsiteY240" fmla="*/ 2228974 h 4513398"/>
                <a:gd name="connsiteX241" fmla="*/ 1475001 w 3079636"/>
                <a:gd name="connsiteY241" fmla="*/ 2333832 h 4513398"/>
                <a:gd name="connsiteX242" fmla="*/ 1576363 w 3079636"/>
                <a:gd name="connsiteY242" fmla="*/ 2410728 h 4513398"/>
                <a:gd name="connsiteX243" fmla="*/ 1602328 w 3079636"/>
                <a:gd name="connsiteY243" fmla="*/ 2474142 h 4513398"/>
                <a:gd name="connsiteX244" fmla="*/ 1643273 w 3079636"/>
                <a:gd name="connsiteY244" fmla="*/ 2590484 h 4513398"/>
                <a:gd name="connsiteX245" fmla="*/ 1657753 w 3079636"/>
                <a:gd name="connsiteY245" fmla="*/ 2599971 h 4513398"/>
                <a:gd name="connsiteX246" fmla="*/ 1693205 w 3079636"/>
                <a:gd name="connsiteY246" fmla="*/ 2628932 h 4513398"/>
                <a:gd name="connsiteX247" fmla="*/ 1734149 w 3079636"/>
                <a:gd name="connsiteY247" fmla="*/ 2644411 h 4513398"/>
                <a:gd name="connsiteX248" fmla="*/ 1790573 w 3079636"/>
                <a:gd name="connsiteY248" fmla="*/ 2665383 h 4513398"/>
                <a:gd name="connsiteX249" fmla="*/ 1797564 w 3079636"/>
                <a:gd name="connsiteY249" fmla="*/ 2678365 h 4513398"/>
                <a:gd name="connsiteX250" fmla="*/ 1805553 w 3079636"/>
                <a:gd name="connsiteY250" fmla="*/ 2779728 h 4513398"/>
                <a:gd name="connsiteX251" fmla="*/ 1813042 w 3079636"/>
                <a:gd name="connsiteY251" fmla="*/ 2831657 h 4513398"/>
                <a:gd name="connsiteX252" fmla="*/ 1787078 w 3079636"/>
                <a:gd name="connsiteY252" fmla="*/ 2921535 h 4513398"/>
                <a:gd name="connsiteX253" fmla="*/ 1776093 w 3079636"/>
                <a:gd name="connsiteY253" fmla="*/ 2931023 h 4513398"/>
                <a:gd name="connsiteX254" fmla="*/ 1766605 w 3079636"/>
                <a:gd name="connsiteY254" fmla="*/ 2966974 h 4513398"/>
                <a:gd name="connsiteX255" fmla="*/ 1790074 w 3079636"/>
                <a:gd name="connsiteY255" fmla="*/ 3065840 h 4513398"/>
                <a:gd name="connsiteX256" fmla="*/ 1796565 w 3079636"/>
                <a:gd name="connsiteY256" fmla="*/ 3091305 h 4513398"/>
                <a:gd name="connsiteX257" fmla="*/ 1823528 w 3079636"/>
                <a:gd name="connsiteY257" fmla="*/ 3270562 h 4513398"/>
                <a:gd name="connsiteX258" fmla="*/ 1839507 w 3079636"/>
                <a:gd name="connsiteY258" fmla="*/ 3348457 h 4513398"/>
                <a:gd name="connsiteX259" fmla="*/ 1868967 w 3079636"/>
                <a:gd name="connsiteY259" fmla="*/ 3480777 h 4513398"/>
                <a:gd name="connsiteX260" fmla="*/ 1906915 w 3079636"/>
                <a:gd name="connsiteY260" fmla="*/ 3670520 h 4513398"/>
                <a:gd name="connsiteX261" fmla="*/ 1918899 w 3079636"/>
                <a:gd name="connsiteY261" fmla="*/ 3696485 h 4513398"/>
                <a:gd name="connsiteX262" fmla="*/ 1942866 w 3079636"/>
                <a:gd name="connsiteY262" fmla="*/ 3806336 h 4513398"/>
                <a:gd name="connsiteX263" fmla="*/ 2008777 w 3079636"/>
                <a:gd name="connsiteY263" fmla="*/ 4100437 h 4513398"/>
                <a:gd name="connsiteX264" fmla="*/ 1994297 w 3079636"/>
                <a:gd name="connsiteY264" fmla="*/ 4170343 h 4513398"/>
                <a:gd name="connsiteX265" fmla="*/ 1997792 w 3079636"/>
                <a:gd name="connsiteY265" fmla="*/ 4201800 h 4513398"/>
                <a:gd name="connsiteX266" fmla="*/ 2058210 w 3079636"/>
                <a:gd name="connsiteY266" fmla="*/ 4230261 h 4513398"/>
                <a:gd name="connsiteX267" fmla="*/ 2127117 w 3079636"/>
                <a:gd name="connsiteY267" fmla="*/ 4238251 h 4513398"/>
                <a:gd name="connsiteX268" fmla="*/ 2143095 w 3079636"/>
                <a:gd name="connsiteY268" fmla="*/ 4244242 h 4513398"/>
                <a:gd name="connsiteX269" fmla="*/ 2189532 w 3079636"/>
                <a:gd name="connsiteY269" fmla="*/ 4287184 h 4513398"/>
                <a:gd name="connsiteX270" fmla="*/ 2108642 w 3079636"/>
                <a:gd name="connsiteY270" fmla="*/ 4444471 h 4513398"/>
                <a:gd name="connsiteX271" fmla="*/ 2069195 w 3079636"/>
                <a:gd name="connsiteY271" fmla="*/ 4464444 h 4513398"/>
                <a:gd name="connsiteX272" fmla="*/ 2049222 w 3079636"/>
                <a:gd name="connsiteY272" fmla="*/ 4476927 h 4513398"/>
                <a:gd name="connsiteX273" fmla="*/ 1952354 w 3079636"/>
                <a:gd name="connsiteY273" fmla="*/ 4469437 h 4513398"/>
                <a:gd name="connsiteX274" fmla="*/ 1924891 w 3079636"/>
                <a:gd name="connsiteY274" fmla="*/ 4469437 h 45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3079636" h="4513398">
                  <a:moveTo>
                    <a:pt x="1924891" y="4469437"/>
                  </a:moveTo>
                  <a:cubicBezTo>
                    <a:pt x="1895431" y="4471934"/>
                    <a:pt x="1867469" y="4479424"/>
                    <a:pt x="1842003" y="4493904"/>
                  </a:cubicBezTo>
                  <a:cubicBezTo>
                    <a:pt x="1785580" y="4526360"/>
                    <a:pt x="1729156" y="4511880"/>
                    <a:pt x="1672733" y="4496401"/>
                  </a:cubicBezTo>
                  <a:cubicBezTo>
                    <a:pt x="1660749" y="4492905"/>
                    <a:pt x="1653758" y="4482919"/>
                    <a:pt x="1645769" y="4474930"/>
                  </a:cubicBezTo>
                  <a:cubicBezTo>
                    <a:pt x="1642274" y="4471434"/>
                    <a:pt x="1637281" y="4469437"/>
                    <a:pt x="1635284" y="4464444"/>
                  </a:cubicBezTo>
                  <a:cubicBezTo>
                    <a:pt x="1634285" y="4461947"/>
                    <a:pt x="1634285" y="4459451"/>
                    <a:pt x="1633785" y="4456954"/>
                  </a:cubicBezTo>
                  <a:cubicBezTo>
                    <a:pt x="1633286" y="4449964"/>
                    <a:pt x="1638279" y="4445470"/>
                    <a:pt x="1640277" y="4439478"/>
                  </a:cubicBezTo>
                  <a:cubicBezTo>
                    <a:pt x="1640776" y="4432487"/>
                    <a:pt x="1640776" y="4425497"/>
                    <a:pt x="1636781" y="4419006"/>
                  </a:cubicBezTo>
                  <a:cubicBezTo>
                    <a:pt x="1609818" y="4390045"/>
                    <a:pt x="1620304" y="4355092"/>
                    <a:pt x="1621302" y="4321138"/>
                  </a:cubicBezTo>
                  <a:cubicBezTo>
                    <a:pt x="1621302" y="4316145"/>
                    <a:pt x="1624798" y="4312150"/>
                    <a:pt x="1624798" y="4307157"/>
                  </a:cubicBezTo>
                  <a:cubicBezTo>
                    <a:pt x="1630290" y="4284188"/>
                    <a:pt x="1628293" y="4264715"/>
                    <a:pt x="1610817" y="4245241"/>
                  </a:cubicBezTo>
                  <a:cubicBezTo>
                    <a:pt x="1597834" y="4230261"/>
                    <a:pt x="1600331" y="4206793"/>
                    <a:pt x="1599832" y="4187319"/>
                  </a:cubicBezTo>
                  <a:cubicBezTo>
                    <a:pt x="1595837" y="4044513"/>
                    <a:pt x="1561883" y="3910195"/>
                    <a:pt x="1498968" y="3781370"/>
                  </a:cubicBezTo>
                  <a:cubicBezTo>
                    <a:pt x="1470507" y="3722949"/>
                    <a:pt x="1443044" y="3662531"/>
                    <a:pt x="1428064" y="3598118"/>
                  </a:cubicBezTo>
                  <a:cubicBezTo>
                    <a:pt x="1426566" y="3592626"/>
                    <a:pt x="1422572" y="3588132"/>
                    <a:pt x="1419576" y="3583138"/>
                  </a:cubicBezTo>
                  <a:cubicBezTo>
                    <a:pt x="1408591" y="3544691"/>
                    <a:pt x="1392612" y="3507741"/>
                    <a:pt x="1393112" y="3466796"/>
                  </a:cubicBezTo>
                  <a:cubicBezTo>
                    <a:pt x="1393112" y="3456810"/>
                    <a:pt x="1381627" y="3452815"/>
                    <a:pt x="1381627" y="3443328"/>
                  </a:cubicBezTo>
                  <a:cubicBezTo>
                    <a:pt x="1369644" y="3364934"/>
                    <a:pt x="1356162" y="3287040"/>
                    <a:pt x="1358658" y="3207148"/>
                  </a:cubicBezTo>
                  <a:cubicBezTo>
                    <a:pt x="1359657" y="3182182"/>
                    <a:pt x="1348173" y="3159213"/>
                    <a:pt x="1332694" y="3138741"/>
                  </a:cubicBezTo>
                  <a:cubicBezTo>
                    <a:pt x="1330696" y="3136744"/>
                    <a:pt x="1329198" y="3134247"/>
                    <a:pt x="1328200" y="3131750"/>
                  </a:cubicBezTo>
                  <a:cubicBezTo>
                    <a:pt x="1296243" y="3075826"/>
                    <a:pt x="1288753" y="3012912"/>
                    <a:pt x="1274772" y="2951495"/>
                  </a:cubicBezTo>
                  <a:cubicBezTo>
                    <a:pt x="1267782" y="2921535"/>
                    <a:pt x="1256796" y="2892575"/>
                    <a:pt x="1237323" y="2868108"/>
                  </a:cubicBezTo>
                  <a:cubicBezTo>
                    <a:pt x="1217849" y="2844140"/>
                    <a:pt x="1207863" y="2816677"/>
                    <a:pt x="1203868" y="2786219"/>
                  </a:cubicBezTo>
                  <a:cubicBezTo>
                    <a:pt x="1200872" y="2764248"/>
                    <a:pt x="1195380" y="2742278"/>
                    <a:pt x="1189887" y="2720808"/>
                  </a:cubicBezTo>
                  <a:cubicBezTo>
                    <a:pt x="1191884" y="2699336"/>
                    <a:pt x="1180400" y="2680862"/>
                    <a:pt x="1176905" y="2660889"/>
                  </a:cubicBezTo>
                  <a:cubicBezTo>
                    <a:pt x="1176405" y="2657893"/>
                    <a:pt x="1174408" y="2653898"/>
                    <a:pt x="1170913" y="2653898"/>
                  </a:cubicBezTo>
                  <a:cubicBezTo>
                    <a:pt x="1165920" y="2653399"/>
                    <a:pt x="1163922" y="2657394"/>
                    <a:pt x="1161925" y="2661388"/>
                  </a:cubicBezTo>
                  <a:cubicBezTo>
                    <a:pt x="1157431" y="2670875"/>
                    <a:pt x="1157431" y="2682859"/>
                    <a:pt x="1150940" y="2691847"/>
                  </a:cubicBezTo>
                  <a:cubicBezTo>
                    <a:pt x="1143450" y="2712818"/>
                    <a:pt x="1140454" y="2734789"/>
                    <a:pt x="1134962" y="2756759"/>
                  </a:cubicBezTo>
                  <a:cubicBezTo>
                    <a:pt x="1120481" y="2780726"/>
                    <a:pt x="1118484" y="2808688"/>
                    <a:pt x="1110495" y="2834154"/>
                  </a:cubicBezTo>
                  <a:cubicBezTo>
                    <a:pt x="1097013" y="2879592"/>
                    <a:pt x="1082533" y="2924531"/>
                    <a:pt x="1070549" y="2969970"/>
                  </a:cubicBezTo>
                  <a:cubicBezTo>
                    <a:pt x="1060563" y="3007918"/>
                    <a:pt x="1041588" y="3040874"/>
                    <a:pt x="1013626" y="3067338"/>
                  </a:cubicBezTo>
                  <a:cubicBezTo>
                    <a:pt x="989659" y="3090307"/>
                    <a:pt x="970185" y="3115273"/>
                    <a:pt x="963194" y="3148228"/>
                  </a:cubicBezTo>
                  <a:cubicBezTo>
                    <a:pt x="956703" y="3156717"/>
                    <a:pt x="957702" y="3166204"/>
                    <a:pt x="957702" y="3176690"/>
                  </a:cubicBezTo>
                  <a:cubicBezTo>
                    <a:pt x="958201" y="3228120"/>
                    <a:pt x="954706" y="3279550"/>
                    <a:pt x="931737" y="3326986"/>
                  </a:cubicBezTo>
                  <a:cubicBezTo>
                    <a:pt x="854342" y="3397390"/>
                    <a:pt x="797918" y="3480777"/>
                    <a:pt x="776448" y="3585136"/>
                  </a:cubicBezTo>
                  <a:cubicBezTo>
                    <a:pt x="768458" y="3598118"/>
                    <a:pt x="764963" y="3611600"/>
                    <a:pt x="763964" y="3627578"/>
                  </a:cubicBezTo>
                  <a:cubicBezTo>
                    <a:pt x="761967" y="3661532"/>
                    <a:pt x="751981" y="3694488"/>
                    <a:pt x="744491" y="3727443"/>
                  </a:cubicBezTo>
                  <a:cubicBezTo>
                    <a:pt x="713034" y="3868751"/>
                    <a:pt x="684572" y="4010060"/>
                    <a:pt x="659107" y="4152866"/>
                  </a:cubicBezTo>
                  <a:cubicBezTo>
                    <a:pt x="651117" y="4196807"/>
                    <a:pt x="645126" y="4203797"/>
                    <a:pt x="601684" y="4212785"/>
                  </a:cubicBezTo>
                  <a:cubicBezTo>
                    <a:pt x="569728" y="4219276"/>
                    <a:pt x="566233" y="4226766"/>
                    <a:pt x="571725" y="4273203"/>
                  </a:cubicBezTo>
                  <a:cubicBezTo>
                    <a:pt x="576718" y="4290180"/>
                    <a:pt x="576219" y="4307657"/>
                    <a:pt x="578216" y="4325133"/>
                  </a:cubicBezTo>
                  <a:cubicBezTo>
                    <a:pt x="584208" y="4358588"/>
                    <a:pt x="587703" y="4391543"/>
                    <a:pt x="571226" y="4423000"/>
                  </a:cubicBezTo>
                  <a:cubicBezTo>
                    <a:pt x="569728" y="4425497"/>
                    <a:pt x="567730" y="4427494"/>
                    <a:pt x="566233" y="4429491"/>
                  </a:cubicBezTo>
                  <a:cubicBezTo>
                    <a:pt x="564235" y="4435983"/>
                    <a:pt x="562238" y="4441974"/>
                    <a:pt x="560241" y="4448466"/>
                  </a:cubicBezTo>
                  <a:cubicBezTo>
                    <a:pt x="559741" y="4456954"/>
                    <a:pt x="559242" y="4465942"/>
                    <a:pt x="552251" y="4472433"/>
                  </a:cubicBezTo>
                  <a:cubicBezTo>
                    <a:pt x="550753" y="4474930"/>
                    <a:pt x="549256" y="4476428"/>
                    <a:pt x="547258" y="4477926"/>
                  </a:cubicBezTo>
                  <a:cubicBezTo>
                    <a:pt x="525787" y="4487912"/>
                    <a:pt x="502818" y="4489410"/>
                    <a:pt x="479850" y="4493405"/>
                  </a:cubicBezTo>
                  <a:cubicBezTo>
                    <a:pt x="453885" y="4502892"/>
                    <a:pt x="428419" y="4494403"/>
                    <a:pt x="402455" y="4493405"/>
                  </a:cubicBezTo>
                  <a:cubicBezTo>
                    <a:pt x="385478" y="4486414"/>
                    <a:pt x="363507" y="4494403"/>
                    <a:pt x="351024" y="4474430"/>
                  </a:cubicBezTo>
                  <a:cubicBezTo>
                    <a:pt x="308082" y="4465443"/>
                    <a:pt x="268137" y="4454457"/>
                    <a:pt x="220701" y="4467939"/>
                  </a:cubicBezTo>
                  <a:cubicBezTo>
                    <a:pt x="170769" y="4481920"/>
                    <a:pt x="117341" y="4469437"/>
                    <a:pt x="71403" y="4439478"/>
                  </a:cubicBezTo>
                  <a:cubicBezTo>
                    <a:pt x="62415" y="4434484"/>
                    <a:pt x="51930" y="4434484"/>
                    <a:pt x="43441" y="4428493"/>
                  </a:cubicBezTo>
                  <a:cubicBezTo>
                    <a:pt x="14980" y="4401529"/>
                    <a:pt x="-4494" y="4370571"/>
                    <a:pt x="999" y="4329127"/>
                  </a:cubicBezTo>
                  <a:cubicBezTo>
                    <a:pt x="1498" y="4322636"/>
                    <a:pt x="0" y="4316644"/>
                    <a:pt x="0" y="4310652"/>
                  </a:cubicBezTo>
                  <a:cubicBezTo>
                    <a:pt x="499" y="4308156"/>
                    <a:pt x="999" y="4305659"/>
                    <a:pt x="2497" y="4303662"/>
                  </a:cubicBezTo>
                  <a:cubicBezTo>
                    <a:pt x="6491" y="4297171"/>
                    <a:pt x="7989" y="4289681"/>
                    <a:pt x="9986" y="4282690"/>
                  </a:cubicBezTo>
                  <a:cubicBezTo>
                    <a:pt x="25965" y="4252731"/>
                    <a:pt x="56424" y="4250234"/>
                    <a:pt x="83886" y="4242745"/>
                  </a:cubicBezTo>
                  <a:cubicBezTo>
                    <a:pt x="94372" y="4239748"/>
                    <a:pt x="104858" y="4237751"/>
                    <a:pt x="115843" y="4238251"/>
                  </a:cubicBezTo>
                  <a:cubicBezTo>
                    <a:pt x="148798" y="4232758"/>
                    <a:pt x="175762" y="4216280"/>
                    <a:pt x="198231" y="4191813"/>
                  </a:cubicBezTo>
                  <a:cubicBezTo>
                    <a:pt x="217705" y="4183824"/>
                    <a:pt x="216706" y="4171840"/>
                    <a:pt x="205721" y="4157360"/>
                  </a:cubicBezTo>
                  <a:cubicBezTo>
                    <a:pt x="202226" y="4152866"/>
                    <a:pt x="198231" y="4148872"/>
                    <a:pt x="196234" y="4143379"/>
                  </a:cubicBezTo>
                  <a:cubicBezTo>
                    <a:pt x="195735" y="4136888"/>
                    <a:pt x="196733" y="4130397"/>
                    <a:pt x="197233" y="4124405"/>
                  </a:cubicBezTo>
                  <a:cubicBezTo>
                    <a:pt x="215708" y="4095943"/>
                    <a:pt x="223197" y="4062988"/>
                    <a:pt x="234183" y="4031531"/>
                  </a:cubicBezTo>
                  <a:cubicBezTo>
                    <a:pt x="278622" y="3838293"/>
                    <a:pt x="338042" y="3649049"/>
                    <a:pt x="378986" y="3454813"/>
                  </a:cubicBezTo>
                  <a:cubicBezTo>
                    <a:pt x="382482" y="3437336"/>
                    <a:pt x="396463" y="3421358"/>
                    <a:pt x="388473" y="3401385"/>
                  </a:cubicBezTo>
                  <a:cubicBezTo>
                    <a:pt x="398959" y="3362438"/>
                    <a:pt x="408446" y="3322991"/>
                    <a:pt x="416436" y="3283545"/>
                  </a:cubicBezTo>
                  <a:cubicBezTo>
                    <a:pt x="438406" y="3252587"/>
                    <a:pt x="441901" y="3214139"/>
                    <a:pt x="459877" y="3181683"/>
                  </a:cubicBezTo>
                  <a:cubicBezTo>
                    <a:pt x="474856" y="3158714"/>
                    <a:pt x="480349" y="3132250"/>
                    <a:pt x="483345" y="3106784"/>
                  </a:cubicBezTo>
                  <a:cubicBezTo>
                    <a:pt x="489337" y="3056852"/>
                    <a:pt x="514303" y="3014410"/>
                    <a:pt x="533776" y="2969970"/>
                  </a:cubicBezTo>
                  <a:cubicBezTo>
                    <a:pt x="537272" y="2963479"/>
                    <a:pt x="539269" y="2956488"/>
                    <a:pt x="539269" y="2948499"/>
                  </a:cubicBezTo>
                  <a:cubicBezTo>
                    <a:pt x="539269" y="2921535"/>
                    <a:pt x="516300" y="2907055"/>
                    <a:pt x="503318" y="2888081"/>
                  </a:cubicBezTo>
                  <a:cubicBezTo>
                    <a:pt x="487339" y="2864113"/>
                    <a:pt x="487339" y="2842642"/>
                    <a:pt x="497326" y="2818176"/>
                  </a:cubicBezTo>
                  <a:cubicBezTo>
                    <a:pt x="514303" y="2776232"/>
                    <a:pt x="530781" y="2733790"/>
                    <a:pt x="536273" y="2687852"/>
                  </a:cubicBezTo>
                  <a:cubicBezTo>
                    <a:pt x="544762" y="2669377"/>
                    <a:pt x="554748" y="2652400"/>
                    <a:pt x="554748" y="2630929"/>
                  </a:cubicBezTo>
                  <a:cubicBezTo>
                    <a:pt x="554748" y="2619445"/>
                    <a:pt x="563237" y="2608959"/>
                    <a:pt x="573722" y="2602967"/>
                  </a:cubicBezTo>
                  <a:cubicBezTo>
                    <a:pt x="585207" y="2596476"/>
                    <a:pt x="591199" y="2585990"/>
                    <a:pt x="597191" y="2575005"/>
                  </a:cubicBezTo>
                  <a:cubicBezTo>
                    <a:pt x="619660" y="2557029"/>
                    <a:pt x="631644" y="2531065"/>
                    <a:pt x="648621" y="2508096"/>
                  </a:cubicBezTo>
                  <a:cubicBezTo>
                    <a:pt x="655112" y="2499607"/>
                    <a:pt x="654113" y="2489621"/>
                    <a:pt x="649619" y="2479634"/>
                  </a:cubicBezTo>
                  <a:cubicBezTo>
                    <a:pt x="642629" y="2464655"/>
                    <a:pt x="642629" y="2448177"/>
                    <a:pt x="649120" y="2433697"/>
                  </a:cubicBezTo>
                  <a:cubicBezTo>
                    <a:pt x="673587" y="2378272"/>
                    <a:pt x="700550" y="2324345"/>
                    <a:pt x="737500" y="2275411"/>
                  </a:cubicBezTo>
                  <a:cubicBezTo>
                    <a:pt x="745490" y="2258934"/>
                    <a:pt x="744990" y="2241457"/>
                    <a:pt x="741495" y="2223981"/>
                  </a:cubicBezTo>
                  <a:cubicBezTo>
                    <a:pt x="725017" y="2133603"/>
                    <a:pt x="726515" y="2044724"/>
                    <a:pt x="758971" y="1957842"/>
                  </a:cubicBezTo>
                  <a:cubicBezTo>
                    <a:pt x="764464" y="1943361"/>
                    <a:pt x="758971" y="1927882"/>
                    <a:pt x="764963" y="1913901"/>
                  </a:cubicBezTo>
                  <a:cubicBezTo>
                    <a:pt x="774950" y="1876452"/>
                    <a:pt x="793425" y="1842498"/>
                    <a:pt x="806407" y="1806547"/>
                  </a:cubicBezTo>
                  <a:cubicBezTo>
                    <a:pt x="810402" y="1795062"/>
                    <a:pt x="815395" y="1783578"/>
                    <a:pt x="816393" y="1771095"/>
                  </a:cubicBezTo>
                  <a:cubicBezTo>
                    <a:pt x="822385" y="1759610"/>
                    <a:pt x="826879" y="1748126"/>
                    <a:pt x="829376" y="1735144"/>
                  </a:cubicBezTo>
                  <a:cubicBezTo>
                    <a:pt x="837365" y="1697195"/>
                    <a:pt x="841360" y="1657749"/>
                    <a:pt x="868323" y="1626790"/>
                  </a:cubicBezTo>
                  <a:cubicBezTo>
                    <a:pt x="875314" y="1618801"/>
                    <a:pt x="875314" y="1609813"/>
                    <a:pt x="870320" y="1601325"/>
                  </a:cubicBezTo>
                  <a:cubicBezTo>
                    <a:pt x="858836" y="1579854"/>
                    <a:pt x="852844" y="1556885"/>
                    <a:pt x="847851" y="1532918"/>
                  </a:cubicBezTo>
                  <a:cubicBezTo>
                    <a:pt x="845854" y="1521933"/>
                    <a:pt x="839862" y="1513444"/>
                    <a:pt x="828876" y="1512945"/>
                  </a:cubicBezTo>
                  <a:cubicBezTo>
                    <a:pt x="805408" y="1511447"/>
                    <a:pt x="792925" y="1498464"/>
                    <a:pt x="784936" y="1478492"/>
                  </a:cubicBezTo>
                  <a:cubicBezTo>
                    <a:pt x="783937" y="1475995"/>
                    <a:pt x="780942" y="1475496"/>
                    <a:pt x="778445" y="1475995"/>
                  </a:cubicBezTo>
                  <a:cubicBezTo>
                    <a:pt x="773951" y="1477992"/>
                    <a:pt x="768958" y="1479989"/>
                    <a:pt x="768458" y="1485482"/>
                  </a:cubicBezTo>
                  <a:cubicBezTo>
                    <a:pt x="765962" y="1510448"/>
                    <a:pt x="748985" y="1528424"/>
                    <a:pt x="736002" y="1547897"/>
                  </a:cubicBezTo>
                  <a:cubicBezTo>
                    <a:pt x="714532" y="1566872"/>
                    <a:pt x="700051" y="1592337"/>
                    <a:pt x="678580" y="1610812"/>
                  </a:cubicBezTo>
                  <a:cubicBezTo>
                    <a:pt x="668594" y="1627789"/>
                    <a:pt x="668594" y="1646763"/>
                    <a:pt x="668094" y="1665738"/>
                  </a:cubicBezTo>
                  <a:cubicBezTo>
                    <a:pt x="667595" y="1682715"/>
                    <a:pt x="670092" y="1700191"/>
                    <a:pt x="663601" y="1716669"/>
                  </a:cubicBezTo>
                  <a:cubicBezTo>
                    <a:pt x="659606" y="1730150"/>
                    <a:pt x="660105" y="1745130"/>
                    <a:pt x="651617" y="1757114"/>
                  </a:cubicBezTo>
                  <a:cubicBezTo>
                    <a:pt x="639134" y="1788072"/>
                    <a:pt x="628648" y="1820029"/>
                    <a:pt x="610672" y="1848490"/>
                  </a:cubicBezTo>
                  <a:cubicBezTo>
                    <a:pt x="606178" y="1872457"/>
                    <a:pt x="589201" y="1891931"/>
                    <a:pt x="584208" y="1915899"/>
                  </a:cubicBezTo>
                  <a:cubicBezTo>
                    <a:pt x="573223" y="1946857"/>
                    <a:pt x="557744" y="1975817"/>
                    <a:pt x="551752" y="2008273"/>
                  </a:cubicBezTo>
                  <a:cubicBezTo>
                    <a:pt x="532279" y="2043725"/>
                    <a:pt x="538270" y="2083671"/>
                    <a:pt x="533776" y="2121120"/>
                  </a:cubicBezTo>
                  <a:cubicBezTo>
                    <a:pt x="530281" y="2148084"/>
                    <a:pt x="534276" y="2175547"/>
                    <a:pt x="525787" y="2202011"/>
                  </a:cubicBezTo>
                  <a:cubicBezTo>
                    <a:pt x="518797" y="2223482"/>
                    <a:pt x="530281" y="2240958"/>
                    <a:pt x="546260" y="2254939"/>
                  </a:cubicBezTo>
                  <a:cubicBezTo>
                    <a:pt x="560740" y="2306869"/>
                    <a:pt x="603682" y="2345816"/>
                    <a:pt x="615666" y="2399243"/>
                  </a:cubicBezTo>
                  <a:cubicBezTo>
                    <a:pt x="604680" y="2434196"/>
                    <a:pt x="595193" y="2469648"/>
                    <a:pt x="555747" y="2484628"/>
                  </a:cubicBezTo>
                  <a:cubicBezTo>
                    <a:pt x="546260" y="2488123"/>
                    <a:pt x="538270" y="2494115"/>
                    <a:pt x="530281" y="2500107"/>
                  </a:cubicBezTo>
                  <a:cubicBezTo>
                    <a:pt x="480848" y="2537057"/>
                    <a:pt x="438905" y="2539054"/>
                    <a:pt x="385977" y="2507597"/>
                  </a:cubicBezTo>
                  <a:cubicBezTo>
                    <a:pt x="375491" y="2501105"/>
                    <a:pt x="364007" y="2495613"/>
                    <a:pt x="354519" y="2487624"/>
                  </a:cubicBezTo>
                  <a:cubicBezTo>
                    <a:pt x="330552" y="2467651"/>
                    <a:pt x="313076" y="2444182"/>
                    <a:pt x="312077" y="2411227"/>
                  </a:cubicBezTo>
                  <a:cubicBezTo>
                    <a:pt x="311078" y="2377773"/>
                    <a:pt x="301591" y="2345317"/>
                    <a:pt x="295100" y="2312361"/>
                  </a:cubicBezTo>
                  <a:cubicBezTo>
                    <a:pt x="294601" y="2283900"/>
                    <a:pt x="295599" y="2254939"/>
                    <a:pt x="287610" y="2226977"/>
                  </a:cubicBezTo>
                  <a:cubicBezTo>
                    <a:pt x="285613" y="2208502"/>
                    <a:pt x="282617" y="2190027"/>
                    <a:pt x="273130" y="2173050"/>
                  </a:cubicBezTo>
                  <a:cubicBezTo>
                    <a:pt x="260647" y="2149582"/>
                    <a:pt x="276625" y="2128610"/>
                    <a:pt x="280120" y="2106640"/>
                  </a:cubicBezTo>
                  <a:cubicBezTo>
                    <a:pt x="290606" y="2095156"/>
                    <a:pt x="286612" y="2080675"/>
                    <a:pt x="287111" y="2067693"/>
                  </a:cubicBezTo>
                  <a:cubicBezTo>
                    <a:pt x="289108" y="2023253"/>
                    <a:pt x="295100" y="1978314"/>
                    <a:pt x="277624" y="1934873"/>
                  </a:cubicBezTo>
                  <a:cubicBezTo>
                    <a:pt x="271632" y="1919394"/>
                    <a:pt x="274128" y="1903416"/>
                    <a:pt x="291605" y="1894428"/>
                  </a:cubicBezTo>
                  <a:cubicBezTo>
                    <a:pt x="295100" y="1880946"/>
                    <a:pt x="298595" y="1867464"/>
                    <a:pt x="302590" y="1854482"/>
                  </a:cubicBezTo>
                  <a:cubicBezTo>
                    <a:pt x="295599" y="1814536"/>
                    <a:pt x="305086" y="1775089"/>
                    <a:pt x="323062" y="1741635"/>
                  </a:cubicBezTo>
                  <a:cubicBezTo>
                    <a:pt x="367003" y="1660744"/>
                    <a:pt x="354519" y="1574361"/>
                    <a:pt x="355019" y="1489477"/>
                  </a:cubicBezTo>
                  <a:cubicBezTo>
                    <a:pt x="355019" y="1461015"/>
                    <a:pt x="367502" y="1438046"/>
                    <a:pt x="381483" y="1415577"/>
                  </a:cubicBezTo>
                  <a:cubicBezTo>
                    <a:pt x="398460" y="1388114"/>
                    <a:pt x="415437" y="1360152"/>
                    <a:pt x="424425" y="1328695"/>
                  </a:cubicBezTo>
                  <a:cubicBezTo>
                    <a:pt x="432414" y="1320206"/>
                    <a:pt x="437407" y="1310220"/>
                    <a:pt x="439904" y="1298735"/>
                  </a:cubicBezTo>
                  <a:cubicBezTo>
                    <a:pt x="447394" y="1263283"/>
                    <a:pt x="467866" y="1232824"/>
                    <a:pt x="477852" y="1198371"/>
                  </a:cubicBezTo>
                  <a:cubicBezTo>
                    <a:pt x="478352" y="1195875"/>
                    <a:pt x="478851" y="1193378"/>
                    <a:pt x="479350" y="1190881"/>
                  </a:cubicBezTo>
                  <a:cubicBezTo>
                    <a:pt x="495329" y="1145443"/>
                    <a:pt x="529283" y="1112987"/>
                    <a:pt x="560740" y="1078534"/>
                  </a:cubicBezTo>
                  <a:cubicBezTo>
                    <a:pt x="575720" y="1065551"/>
                    <a:pt x="573223" y="1047576"/>
                    <a:pt x="570726" y="1032097"/>
                  </a:cubicBezTo>
                  <a:cubicBezTo>
                    <a:pt x="559242" y="959195"/>
                    <a:pt x="587703" y="901773"/>
                    <a:pt x="637636" y="852840"/>
                  </a:cubicBezTo>
                  <a:cubicBezTo>
                    <a:pt x="697554" y="794419"/>
                    <a:pt x="764464" y="747982"/>
                    <a:pt x="849848" y="734001"/>
                  </a:cubicBezTo>
                  <a:cubicBezTo>
                    <a:pt x="873316" y="730006"/>
                    <a:pt x="896285" y="721518"/>
                    <a:pt x="919753" y="715526"/>
                  </a:cubicBezTo>
                  <a:cubicBezTo>
                    <a:pt x="931238" y="712530"/>
                    <a:pt x="935732" y="709035"/>
                    <a:pt x="931737" y="695053"/>
                  </a:cubicBezTo>
                  <a:cubicBezTo>
                    <a:pt x="905772" y="608171"/>
                    <a:pt x="876812" y="522787"/>
                    <a:pt x="854841" y="434407"/>
                  </a:cubicBezTo>
                  <a:cubicBezTo>
                    <a:pt x="851346" y="419427"/>
                    <a:pt x="838863" y="417430"/>
                    <a:pt x="825881" y="415433"/>
                  </a:cubicBezTo>
                  <a:cubicBezTo>
                    <a:pt x="795921" y="411438"/>
                    <a:pt x="764963" y="411937"/>
                    <a:pt x="734504" y="396458"/>
                  </a:cubicBezTo>
                  <a:cubicBezTo>
                    <a:pt x="756974" y="371991"/>
                    <a:pt x="784936" y="360008"/>
                    <a:pt x="813897" y="352019"/>
                  </a:cubicBezTo>
                  <a:cubicBezTo>
                    <a:pt x="837365" y="345527"/>
                    <a:pt x="842858" y="334542"/>
                    <a:pt x="839362" y="311074"/>
                  </a:cubicBezTo>
                  <a:cubicBezTo>
                    <a:pt x="830374" y="251155"/>
                    <a:pt x="824882" y="190737"/>
                    <a:pt x="816393" y="130319"/>
                  </a:cubicBezTo>
                  <a:cubicBezTo>
                    <a:pt x="813398" y="108349"/>
                    <a:pt x="818391" y="91372"/>
                    <a:pt x="836866" y="78389"/>
                  </a:cubicBezTo>
                  <a:cubicBezTo>
                    <a:pt x="847851" y="70400"/>
                    <a:pt x="854841" y="59914"/>
                    <a:pt x="859335" y="46433"/>
                  </a:cubicBezTo>
                  <a:cubicBezTo>
                    <a:pt x="869821" y="12479"/>
                    <a:pt x="894787" y="-5497"/>
                    <a:pt x="929240" y="1494"/>
                  </a:cubicBezTo>
                  <a:cubicBezTo>
                    <a:pt x="983667" y="12479"/>
                    <a:pt x="1041089" y="14975"/>
                    <a:pt x="1088025" y="50427"/>
                  </a:cubicBezTo>
                  <a:cubicBezTo>
                    <a:pt x="1091521" y="53423"/>
                    <a:pt x="1097512" y="56419"/>
                    <a:pt x="1101507" y="55421"/>
                  </a:cubicBezTo>
                  <a:cubicBezTo>
                    <a:pt x="1161426" y="41440"/>
                    <a:pt x="1211358" y="72398"/>
                    <a:pt x="1264286" y="90373"/>
                  </a:cubicBezTo>
                  <a:cubicBezTo>
                    <a:pt x="1303234" y="107350"/>
                    <a:pt x="1333692" y="160278"/>
                    <a:pt x="1349671" y="191736"/>
                  </a:cubicBezTo>
                  <a:cubicBezTo>
                    <a:pt x="1372640" y="205217"/>
                    <a:pt x="1383125" y="226688"/>
                    <a:pt x="1389616" y="251155"/>
                  </a:cubicBezTo>
                  <a:cubicBezTo>
                    <a:pt x="1417579" y="256148"/>
                    <a:pt x="1445041" y="260143"/>
                    <a:pt x="1473003" y="266135"/>
                  </a:cubicBezTo>
                  <a:cubicBezTo>
                    <a:pt x="1515446" y="275123"/>
                    <a:pt x="1555392" y="291101"/>
                    <a:pt x="1592841" y="313571"/>
                  </a:cubicBezTo>
                  <a:cubicBezTo>
                    <a:pt x="1648765" y="347525"/>
                    <a:pt x="1647267" y="405945"/>
                    <a:pt x="1590344" y="439400"/>
                  </a:cubicBezTo>
                  <a:cubicBezTo>
                    <a:pt x="1544906" y="465864"/>
                    <a:pt x="1495972" y="480345"/>
                    <a:pt x="1445041" y="488334"/>
                  </a:cubicBezTo>
                  <a:cubicBezTo>
                    <a:pt x="1429562" y="490830"/>
                    <a:pt x="1424070" y="496323"/>
                    <a:pt x="1424070" y="511802"/>
                  </a:cubicBezTo>
                  <a:cubicBezTo>
                    <a:pt x="1424569" y="529278"/>
                    <a:pt x="1418577" y="547254"/>
                    <a:pt x="1422072" y="563732"/>
                  </a:cubicBezTo>
                  <a:cubicBezTo>
                    <a:pt x="1433557" y="614662"/>
                    <a:pt x="1437052" y="667591"/>
                    <a:pt x="1455028" y="717024"/>
                  </a:cubicBezTo>
                  <a:cubicBezTo>
                    <a:pt x="1459022" y="727509"/>
                    <a:pt x="1468010" y="730505"/>
                    <a:pt x="1478995" y="732003"/>
                  </a:cubicBezTo>
                  <a:cubicBezTo>
                    <a:pt x="1512949" y="735998"/>
                    <a:pt x="1542409" y="748481"/>
                    <a:pt x="1567376" y="773447"/>
                  </a:cubicBezTo>
                  <a:cubicBezTo>
                    <a:pt x="1581856" y="788427"/>
                    <a:pt x="1603826" y="793919"/>
                    <a:pt x="1623300" y="799911"/>
                  </a:cubicBezTo>
                  <a:cubicBezTo>
                    <a:pt x="1689710" y="819884"/>
                    <a:pt x="1729656" y="866821"/>
                    <a:pt x="1759615" y="925241"/>
                  </a:cubicBezTo>
                  <a:cubicBezTo>
                    <a:pt x="1788576" y="981166"/>
                    <a:pt x="1810546" y="1042083"/>
                    <a:pt x="1811045" y="1105497"/>
                  </a:cubicBezTo>
                  <a:cubicBezTo>
                    <a:pt x="1811545" y="1166415"/>
                    <a:pt x="1793070" y="1235820"/>
                    <a:pt x="1775593" y="1294241"/>
                  </a:cubicBezTo>
                  <a:cubicBezTo>
                    <a:pt x="1765607" y="1329194"/>
                    <a:pt x="1746133" y="1362149"/>
                    <a:pt x="1744136" y="1399099"/>
                  </a:cubicBezTo>
                  <a:cubicBezTo>
                    <a:pt x="1741639" y="1438546"/>
                    <a:pt x="1757118" y="1481987"/>
                    <a:pt x="1762112" y="1521433"/>
                  </a:cubicBezTo>
                  <a:cubicBezTo>
                    <a:pt x="1744635" y="1570367"/>
                    <a:pt x="1770101" y="1610812"/>
                    <a:pt x="1789075" y="1652256"/>
                  </a:cubicBezTo>
                  <a:cubicBezTo>
                    <a:pt x="1802557" y="1670232"/>
                    <a:pt x="1802057" y="1692202"/>
                    <a:pt x="1808549" y="1712175"/>
                  </a:cubicBezTo>
                  <a:cubicBezTo>
                    <a:pt x="1811045" y="1732148"/>
                    <a:pt x="1807550" y="1752121"/>
                    <a:pt x="1804554" y="1771594"/>
                  </a:cubicBezTo>
                  <a:cubicBezTo>
                    <a:pt x="1793070" y="1846493"/>
                    <a:pt x="1814041" y="1921391"/>
                    <a:pt x="1834014" y="1993294"/>
                  </a:cubicBezTo>
                  <a:cubicBezTo>
                    <a:pt x="1853987" y="2063698"/>
                    <a:pt x="1875458" y="2135101"/>
                    <a:pt x="1890937" y="2206505"/>
                  </a:cubicBezTo>
                  <a:cubicBezTo>
                    <a:pt x="1895431" y="2227476"/>
                    <a:pt x="1898427" y="2246950"/>
                    <a:pt x="1883447" y="2265425"/>
                  </a:cubicBezTo>
                  <a:cubicBezTo>
                    <a:pt x="1873960" y="2277409"/>
                    <a:pt x="1875957" y="2291889"/>
                    <a:pt x="1878953" y="2306369"/>
                  </a:cubicBezTo>
                  <a:cubicBezTo>
                    <a:pt x="1887941" y="2351808"/>
                    <a:pt x="1896929" y="2397745"/>
                    <a:pt x="1906416" y="2443184"/>
                  </a:cubicBezTo>
                  <a:cubicBezTo>
                    <a:pt x="1909911" y="2460660"/>
                    <a:pt x="1910910" y="2477637"/>
                    <a:pt x="1904918" y="2494614"/>
                  </a:cubicBezTo>
                  <a:cubicBezTo>
                    <a:pt x="1900424" y="2507597"/>
                    <a:pt x="1902921" y="2519081"/>
                    <a:pt x="1915404" y="2527570"/>
                  </a:cubicBezTo>
                  <a:cubicBezTo>
                    <a:pt x="1982313" y="2572509"/>
                    <a:pt x="2043230" y="2624938"/>
                    <a:pt x="2106145" y="2674370"/>
                  </a:cubicBezTo>
                  <a:cubicBezTo>
                    <a:pt x="2124620" y="2686853"/>
                    <a:pt x="2138102" y="2705328"/>
                    <a:pt x="2158574" y="2715315"/>
                  </a:cubicBezTo>
                  <a:cubicBezTo>
                    <a:pt x="2248452" y="2788715"/>
                    <a:pt x="2337831" y="2862116"/>
                    <a:pt x="2434700" y="2926528"/>
                  </a:cubicBezTo>
                  <a:cubicBezTo>
                    <a:pt x="2440692" y="2930523"/>
                    <a:pt x="2446684" y="2935517"/>
                    <a:pt x="2452176" y="2940510"/>
                  </a:cubicBezTo>
                  <a:cubicBezTo>
                    <a:pt x="2476144" y="2952493"/>
                    <a:pt x="2500111" y="2964477"/>
                    <a:pt x="2521582" y="2980955"/>
                  </a:cubicBezTo>
                  <a:cubicBezTo>
                    <a:pt x="2561029" y="3000928"/>
                    <a:pt x="2600974" y="3020401"/>
                    <a:pt x="2640920" y="3038377"/>
                  </a:cubicBezTo>
                  <a:cubicBezTo>
                    <a:pt x="2665387" y="3048363"/>
                    <a:pt x="2690853" y="3056353"/>
                    <a:pt x="2714321" y="3068336"/>
                  </a:cubicBezTo>
                  <a:cubicBezTo>
                    <a:pt x="2741784" y="3079322"/>
                    <a:pt x="2762755" y="3100293"/>
                    <a:pt x="2785724" y="3116771"/>
                  </a:cubicBezTo>
                  <a:cubicBezTo>
                    <a:pt x="2794712" y="3121265"/>
                    <a:pt x="2799705" y="3114274"/>
                    <a:pt x="2804699" y="3109780"/>
                  </a:cubicBezTo>
                  <a:cubicBezTo>
                    <a:pt x="2824671" y="3091805"/>
                    <a:pt x="2844644" y="3094800"/>
                    <a:pt x="2865616" y="3107284"/>
                  </a:cubicBezTo>
                  <a:cubicBezTo>
                    <a:pt x="2878099" y="3114773"/>
                    <a:pt x="2889084" y="3125259"/>
                    <a:pt x="2905062" y="3125759"/>
                  </a:cubicBezTo>
                  <a:cubicBezTo>
                    <a:pt x="2920541" y="3128255"/>
                    <a:pt x="2925534" y="3116271"/>
                    <a:pt x="2930528" y="3106285"/>
                  </a:cubicBezTo>
                  <a:cubicBezTo>
                    <a:pt x="2955494" y="3055354"/>
                    <a:pt x="2989947" y="3010914"/>
                    <a:pt x="3021405" y="2963978"/>
                  </a:cubicBezTo>
                  <a:cubicBezTo>
                    <a:pt x="3051864" y="2945004"/>
                    <a:pt x="3061850" y="2948499"/>
                    <a:pt x="3071836" y="2982952"/>
                  </a:cubicBezTo>
                  <a:cubicBezTo>
                    <a:pt x="3084320" y="3028391"/>
                    <a:pt x="3080325" y="3074328"/>
                    <a:pt x="3070338" y="3119767"/>
                  </a:cubicBezTo>
                  <a:cubicBezTo>
                    <a:pt x="3056357" y="3189672"/>
                    <a:pt x="3017909" y="3246595"/>
                    <a:pt x="2977963" y="3305016"/>
                  </a:cubicBezTo>
                  <a:cubicBezTo>
                    <a:pt x="2932026" y="3371925"/>
                    <a:pt x="2883092" y="3437336"/>
                    <a:pt x="2843146" y="3508240"/>
                  </a:cubicBezTo>
                  <a:cubicBezTo>
                    <a:pt x="2820177" y="3538199"/>
                    <a:pt x="2804699" y="3572154"/>
                    <a:pt x="2788221" y="3605608"/>
                  </a:cubicBezTo>
                  <a:cubicBezTo>
                    <a:pt x="2774240" y="3614096"/>
                    <a:pt x="2770744" y="3636067"/>
                    <a:pt x="2749773" y="3636067"/>
                  </a:cubicBezTo>
                  <a:cubicBezTo>
                    <a:pt x="2728302" y="3641559"/>
                    <a:pt x="2710826" y="3629576"/>
                    <a:pt x="2693349" y="3620588"/>
                  </a:cubicBezTo>
                  <a:cubicBezTo>
                    <a:pt x="2624443" y="3584637"/>
                    <a:pt x="2570017" y="3531209"/>
                    <a:pt x="2523080" y="3469792"/>
                  </a:cubicBezTo>
                  <a:cubicBezTo>
                    <a:pt x="2519086" y="3464300"/>
                    <a:pt x="2514592" y="3459806"/>
                    <a:pt x="2510098" y="3454813"/>
                  </a:cubicBezTo>
                  <a:cubicBezTo>
                    <a:pt x="2499113" y="3442829"/>
                    <a:pt x="2504605" y="3432343"/>
                    <a:pt x="2512594" y="3421857"/>
                  </a:cubicBezTo>
                  <a:cubicBezTo>
                    <a:pt x="2543552" y="3401884"/>
                    <a:pt x="2571015" y="3377418"/>
                    <a:pt x="2599976" y="3354948"/>
                  </a:cubicBezTo>
                  <a:cubicBezTo>
                    <a:pt x="2625441" y="3333976"/>
                    <a:pt x="2647911" y="3310009"/>
                    <a:pt x="2669881" y="3285542"/>
                  </a:cubicBezTo>
                  <a:cubicBezTo>
                    <a:pt x="2689854" y="3273059"/>
                    <a:pt x="2682364" y="3261574"/>
                    <a:pt x="2668383" y="3250589"/>
                  </a:cubicBezTo>
                  <a:cubicBezTo>
                    <a:pt x="2662891" y="3247094"/>
                    <a:pt x="2656399" y="3244597"/>
                    <a:pt x="2651905" y="3239604"/>
                  </a:cubicBezTo>
                  <a:cubicBezTo>
                    <a:pt x="2640421" y="3232614"/>
                    <a:pt x="2627938" y="3227621"/>
                    <a:pt x="2617452" y="3218633"/>
                  </a:cubicBezTo>
                  <a:cubicBezTo>
                    <a:pt x="2589490" y="3202155"/>
                    <a:pt x="2562527" y="3184679"/>
                    <a:pt x="2536063" y="3165704"/>
                  </a:cubicBezTo>
                  <a:cubicBezTo>
                    <a:pt x="2505104" y="3141237"/>
                    <a:pt x="2471650" y="3120765"/>
                    <a:pt x="2439693" y="3097797"/>
                  </a:cubicBezTo>
                  <a:cubicBezTo>
                    <a:pt x="2423216" y="3085813"/>
                    <a:pt x="2411731" y="3067837"/>
                    <a:pt x="2391259" y="3061346"/>
                  </a:cubicBezTo>
                  <a:cubicBezTo>
                    <a:pt x="2351313" y="3025395"/>
                    <a:pt x="2307872" y="2992939"/>
                    <a:pt x="2266428" y="2958984"/>
                  </a:cubicBezTo>
                  <a:cubicBezTo>
                    <a:pt x="2254944" y="2949997"/>
                    <a:pt x="2248952" y="2934018"/>
                    <a:pt x="2231975" y="2931522"/>
                  </a:cubicBezTo>
                  <a:cubicBezTo>
                    <a:pt x="2213500" y="2914045"/>
                    <a:pt x="2191530" y="2901562"/>
                    <a:pt x="2173055" y="2884086"/>
                  </a:cubicBezTo>
                  <a:cubicBezTo>
                    <a:pt x="2109141" y="2841144"/>
                    <a:pt x="2048723" y="2793209"/>
                    <a:pt x="1991301" y="2741779"/>
                  </a:cubicBezTo>
                  <a:cubicBezTo>
                    <a:pt x="1983312" y="2734789"/>
                    <a:pt x="1976821" y="2725801"/>
                    <a:pt x="1967333" y="2720308"/>
                  </a:cubicBezTo>
                  <a:cubicBezTo>
                    <a:pt x="1932381" y="2693844"/>
                    <a:pt x="1899425" y="2665882"/>
                    <a:pt x="1866470" y="2636921"/>
                  </a:cubicBezTo>
                  <a:cubicBezTo>
                    <a:pt x="1852489" y="2624438"/>
                    <a:pt x="1841504" y="2618946"/>
                    <a:pt x="1826524" y="2632927"/>
                  </a:cubicBezTo>
                  <a:cubicBezTo>
                    <a:pt x="1819534" y="2639418"/>
                    <a:pt x="1809547" y="2638918"/>
                    <a:pt x="1801059" y="2639917"/>
                  </a:cubicBezTo>
                  <a:cubicBezTo>
                    <a:pt x="1773596" y="2635423"/>
                    <a:pt x="1746133" y="2630929"/>
                    <a:pt x="1718171" y="2632427"/>
                  </a:cubicBezTo>
                  <a:cubicBezTo>
                    <a:pt x="1715175" y="2632427"/>
                    <a:pt x="1717672" y="2633925"/>
                    <a:pt x="1715674" y="2631928"/>
                  </a:cubicBezTo>
                  <a:cubicBezTo>
                    <a:pt x="1691707" y="2604465"/>
                    <a:pt x="1650263" y="2595477"/>
                    <a:pt x="1635783" y="2557529"/>
                  </a:cubicBezTo>
                  <a:cubicBezTo>
                    <a:pt x="1633286" y="2550538"/>
                    <a:pt x="1629791" y="2543548"/>
                    <a:pt x="1624298" y="2538555"/>
                  </a:cubicBezTo>
                  <a:cubicBezTo>
                    <a:pt x="1601829" y="2517084"/>
                    <a:pt x="1598333" y="2491119"/>
                    <a:pt x="1606822" y="2462657"/>
                  </a:cubicBezTo>
                  <a:cubicBezTo>
                    <a:pt x="1612814" y="2441686"/>
                    <a:pt x="1607821" y="2426207"/>
                    <a:pt x="1590344" y="2412226"/>
                  </a:cubicBezTo>
                  <a:cubicBezTo>
                    <a:pt x="1508955" y="2348812"/>
                    <a:pt x="1426566" y="2286896"/>
                    <a:pt x="1332194" y="2242955"/>
                  </a:cubicBezTo>
                  <a:cubicBezTo>
                    <a:pt x="1295744" y="2225978"/>
                    <a:pt x="1257296" y="2215493"/>
                    <a:pt x="1218848" y="2205506"/>
                  </a:cubicBezTo>
                  <a:cubicBezTo>
                    <a:pt x="1195380" y="2199015"/>
                    <a:pt x="1169415" y="2193023"/>
                    <a:pt x="1161426" y="2167058"/>
                  </a:cubicBezTo>
                  <a:cubicBezTo>
                    <a:pt x="1151439" y="2135101"/>
                    <a:pt x="1149442" y="2101147"/>
                    <a:pt x="1166918" y="2070189"/>
                  </a:cubicBezTo>
                  <a:cubicBezTo>
                    <a:pt x="1181898" y="2043725"/>
                    <a:pt x="1207863" y="2039731"/>
                    <a:pt x="1238322" y="2056708"/>
                  </a:cubicBezTo>
                  <a:cubicBezTo>
                    <a:pt x="1300737" y="2091660"/>
                    <a:pt x="1361155" y="2129609"/>
                    <a:pt x="1422572" y="2166059"/>
                  </a:cubicBezTo>
                  <a:cubicBezTo>
                    <a:pt x="1467511" y="2193023"/>
                    <a:pt x="1512450" y="2219986"/>
                    <a:pt x="1556890" y="2247449"/>
                  </a:cubicBezTo>
                  <a:cubicBezTo>
                    <a:pt x="1576363" y="2259433"/>
                    <a:pt x="1595837" y="2271916"/>
                    <a:pt x="1610817" y="2288394"/>
                  </a:cubicBezTo>
                  <a:cubicBezTo>
                    <a:pt x="1597834" y="2277908"/>
                    <a:pt x="1590844" y="2262928"/>
                    <a:pt x="1586350" y="2245951"/>
                  </a:cubicBezTo>
                  <a:cubicBezTo>
                    <a:pt x="1550898" y="2114629"/>
                    <a:pt x="1513449" y="1983307"/>
                    <a:pt x="1484488" y="1849988"/>
                  </a:cubicBezTo>
                  <a:cubicBezTo>
                    <a:pt x="1475999" y="1810541"/>
                    <a:pt x="1464515" y="1772093"/>
                    <a:pt x="1447538" y="1735144"/>
                  </a:cubicBezTo>
                  <a:cubicBezTo>
                    <a:pt x="1437052" y="1712175"/>
                    <a:pt x="1431060" y="1688207"/>
                    <a:pt x="1432558" y="1662742"/>
                  </a:cubicBezTo>
                  <a:cubicBezTo>
                    <a:pt x="1435554" y="1600326"/>
                    <a:pt x="1426067" y="1538410"/>
                    <a:pt x="1417579" y="1476993"/>
                  </a:cubicBezTo>
                  <a:cubicBezTo>
                    <a:pt x="1411587" y="1434551"/>
                    <a:pt x="1409589" y="1392109"/>
                    <a:pt x="1410089" y="1360152"/>
                  </a:cubicBezTo>
                  <a:cubicBezTo>
                    <a:pt x="1405096" y="1432054"/>
                    <a:pt x="1429063" y="1512445"/>
                    <a:pt x="1430062" y="1594334"/>
                  </a:cubicBezTo>
                  <a:cubicBezTo>
                    <a:pt x="1431060" y="1665238"/>
                    <a:pt x="1448537" y="1730650"/>
                    <a:pt x="1469508" y="1797559"/>
                  </a:cubicBezTo>
                  <a:cubicBezTo>
                    <a:pt x="1507956" y="1920892"/>
                    <a:pt x="1529427" y="2048718"/>
                    <a:pt x="1553894" y="2175547"/>
                  </a:cubicBezTo>
                  <a:cubicBezTo>
                    <a:pt x="1556390" y="2187530"/>
                    <a:pt x="1559386" y="2201012"/>
                    <a:pt x="1547403" y="2210000"/>
                  </a:cubicBezTo>
                  <a:cubicBezTo>
                    <a:pt x="1533921" y="2220486"/>
                    <a:pt x="1522436" y="2210499"/>
                    <a:pt x="1510952" y="2204507"/>
                  </a:cubicBezTo>
                  <a:cubicBezTo>
                    <a:pt x="1425568" y="2159568"/>
                    <a:pt x="1342680" y="2110135"/>
                    <a:pt x="1258294" y="2063199"/>
                  </a:cubicBezTo>
                  <a:cubicBezTo>
                    <a:pt x="1251803" y="2059704"/>
                    <a:pt x="1245312" y="2056208"/>
                    <a:pt x="1238322" y="2052713"/>
                  </a:cubicBezTo>
                  <a:cubicBezTo>
                    <a:pt x="1196378" y="2032241"/>
                    <a:pt x="1168916" y="2042727"/>
                    <a:pt x="1150940" y="2086168"/>
                  </a:cubicBezTo>
                  <a:cubicBezTo>
                    <a:pt x="1140454" y="2110635"/>
                    <a:pt x="1139955" y="2136599"/>
                    <a:pt x="1144948" y="2162065"/>
                  </a:cubicBezTo>
                  <a:cubicBezTo>
                    <a:pt x="1149442" y="2184534"/>
                    <a:pt x="1164422" y="2198016"/>
                    <a:pt x="1185893" y="2205007"/>
                  </a:cubicBezTo>
                  <a:cubicBezTo>
                    <a:pt x="1213355" y="2213994"/>
                    <a:pt x="1241817" y="2221984"/>
                    <a:pt x="1269779" y="2228974"/>
                  </a:cubicBezTo>
                  <a:cubicBezTo>
                    <a:pt x="1346675" y="2247949"/>
                    <a:pt x="1413085" y="2286396"/>
                    <a:pt x="1475001" y="2333832"/>
                  </a:cubicBezTo>
                  <a:cubicBezTo>
                    <a:pt x="1508455" y="2359797"/>
                    <a:pt x="1541910" y="2386261"/>
                    <a:pt x="1576363" y="2410728"/>
                  </a:cubicBezTo>
                  <a:cubicBezTo>
                    <a:pt x="1598333" y="2426706"/>
                    <a:pt x="1612315" y="2445680"/>
                    <a:pt x="1602328" y="2474142"/>
                  </a:cubicBezTo>
                  <a:cubicBezTo>
                    <a:pt x="1584353" y="2524574"/>
                    <a:pt x="1623300" y="2554034"/>
                    <a:pt x="1643273" y="2590484"/>
                  </a:cubicBezTo>
                  <a:cubicBezTo>
                    <a:pt x="1646269" y="2595477"/>
                    <a:pt x="1652260" y="2597974"/>
                    <a:pt x="1657753" y="2599971"/>
                  </a:cubicBezTo>
                  <a:cubicBezTo>
                    <a:pt x="1673731" y="2604965"/>
                    <a:pt x="1684716" y="2613952"/>
                    <a:pt x="1693205" y="2628932"/>
                  </a:cubicBezTo>
                  <a:cubicBezTo>
                    <a:pt x="1702193" y="2644411"/>
                    <a:pt x="1716174" y="2649404"/>
                    <a:pt x="1734149" y="2644411"/>
                  </a:cubicBezTo>
                  <a:cubicBezTo>
                    <a:pt x="1767604" y="2634924"/>
                    <a:pt x="1772098" y="2636422"/>
                    <a:pt x="1790573" y="2665383"/>
                  </a:cubicBezTo>
                  <a:cubicBezTo>
                    <a:pt x="1793070" y="2669377"/>
                    <a:pt x="1797064" y="2673372"/>
                    <a:pt x="1797564" y="2678365"/>
                  </a:cubicBezTo>
                  <a:cubicBezTo>
                    <a:pt x="1794568" y="2712818"/>
                    <a:pt x="1804055" y="2745774"/>
                    <a:pt x="1805553" y="2779728"/>
                  </a:cubicBezTo>
                  <a:cubicBezTo>
                    <a:pt x="1807051" y="2797204"/>
                    <a:pt x="1809048" y="2814680"/>
                    <a:pt x="1813042" y="2831657"/>
                  </a:cubicBezTo>
                  <a:cubicBezTo>
                    <a:pt x="1821531" y="2867109"/>
                    <a:pt x="1816038" y="2897069"/>
                    <a:pt x="1787078" y="2921535"/>
                  </a:cubicBezTo>
                  <a:cubicBezTo>
                    <a:pt x="1784082" y="2925530"/>
                    <a:pt x="1780586" y="2929025"/>
                    <a:pt x="1776093" y="2931023"/>
                  </a:cubicBezTo>
                  <a:cubicBezTo>
                    <a:pt x="1748130" y="2943006"/>
                    <a:pt x="1748630" y="2943006"/>
                    <a:pt x="1766605" y="2966974"/>
                  </a:cubicBezTo>
                  <a:cubicBezTo>
                    <a:pt x="1783083" y="2997932"/>
                    <a:pt x="1795566" y="3029888"/>
                    <a:pt x="1790074" y="3065840"/>
                  </a:cubicBezTo>
                  <a:cubicBezTo>
                    <a:pt x="1788576" y="3076325"/>
                    <a:pt x="1794068" y="3082817"/>
                    <a:pt x="1796565" y="3091305"/>
                  </a:cubicBezTo>
                  <a:cubicBezTo>
                    <a:pt x="1794568" y="3152722"/>
                    <a:pt x="1812044" y="3211143"/>
                    <a:pt x="1823528" y="3270562"/>
                  </a:cubicBezTo>
                  <a:cubicBezTo>
                    <a:pt x="1828522" y="3296527"/>
                    <a:pt x="1835512" y="3322492"/>
                    <a:pt x="1839507" y="3348457"/>
                  </a:cubicBezTo>
                  <a:cubicBezTo>
                    <a:pt x="1852489" y="3391898"/>
                    <a:pt x="1858481" y="3436837"/>
                    <a:pt x="1868967" y="3480777"/>
                  </a:cubicBezTo>
                  <a:cubicBezTo>
                    <a:pt x="1883447" y="3543692"/>
                    <a:pt x="1900923" y="3606107"/>
                    <a:pt x="1906915" y="3670520"/>
                  </a:cubicBezTo>
                  <a:cubicBezTo>
                    <a:pt x="1907914" y="3681505"/>
                    <a:pt x="1917401" y="3686498"/>
                    <a:pt x="1918899" y="3696485"/>
                  </a:cubicBezTo>
                  <a:cubicBezTo>
                    <a:pt x="1924891" y="3733435"/>
                    <a:pt x="1931881" y="3770385"/>
                    <a:pt x="1942866" y="3806336"/>
                  </a:cubicBezTo>
                  <a:cubicBezTo>
                    <a:pt x="1962340" y="3904703"/>
                    <a:pt x="1984310" y="4003069"/>
                    <a:pt x="2008777" y="4100437"/>
                  </a:cubicBezTo>
                  <a:cubicBezTo>
                    <a:pt x="2015268" y="4126901"/>
                    <a:pt x="2019762" y="4150370"/>
                    <a:pt x="1994297" y="4170343"/>
                  </a:cubicBezTo>
                  <a:cubicBezTo>
                    <a:pt x="1981314" y="4180329"/>
                    <a:pt x="1986308" y="4192812"/>
                    <a:pt x="1997792" y="4201800"/>
                  </a:cubicBezTo>
                  <a:cubicBezTo>
                    <a:pt x="2015768" y="4215781"/>
                    <a:pt x="2035741" y="4225767"/>
                    <a:pt x="2058210" y="4230261"/>
                  </a:cubicBezTo>
                  <a:cubicBezTo>
                    <a:pt x="2081179" y="4231260"/>
                    <a:pt x="2104148" y="4234755"/>
                    <a:pt x="2127117" y="4238251"/>
                  </a:cubicBezTo>
                  <a:cubicBezTo>
                    <a:pt x="2132110" y="4240747"/>
                    <a:pt x="2137103" y="4243743"/>
                    <a:pt x="2143095" y="4244242"/>
                  </a:cubicBezTo>
                  <a:cubicBezTo>
                    <a:pt x="2171057" y="4244742"/>
                    <a:pt x="2184040" y="4262218"/>
                    <a:pt x="2189532" y="4287184"/>
                  </a:cubicBezTo>
                  <a:cubicBezTo>
                    <a:pt x="2211503" y="4358588"/>
                    <a:pt x="2177548" y="4423999"/>
                    <a:pt x="2108642" y="4444471"/>
                  </a:cubicBezTo>
                  <a:cubicBezTo>
                    <a:pt x="2095659" y="4450962"/>
                    <a:pt x="2082178" y="4457953"/>
                    <a:pt x="2069195" y="4464444"/>
                  </a:cubicBezTo>
                  <a:cubicBezTo>
                    <a:pt x="2063703" y="4469937"/>
                    <a:pt x="2059209" y="4476428"/>
                    <a:pt x="2049222" y="4476927"/>
                  </a:cubicBezTo>
                  <a:cubicBezTo>
                    <a:pt x="2016766" y="4477926"/>
                    <a:pt x="1983811" y="4482420"/>
                    <a:pt x="1952354" y="4469437"/>
                  </a:cubicBezTo>
                  <a:cubicBezTo>
                    <a:pt x="1943865" y="4465443"/>
                    <a:pt x="1934378" y="4466940"/>
                    <a:pt x="1924891" y="4469437"/>
                  </a:cubicBezTo>
                  <a:close/>
                </a:path>
              </a:pathLst>
            </a:custGeom>
            <a:solidFill>
              <a:schemeClr val="accent5"/>
            </a:solidFill>
            <a:ln w="4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1877F2C-3814-49D8-A5E0-ED19D3CA842C}"/>
                </a:ext>
              </a:extLst>
            </p:cNvPr>
            <p:cNvSpPr/>
            <p:nvPr/>
          </p:nvSpPr>
          <p:spPr>
            <a:xfrm>
              <a:off x="7007400" y="2230506"/>
              <a:ext cx="1729537" cy="4049146"/>
            </a:xfrm>
            <a:custGeom>
              <a:avLst/>
              <a:gdLst>
                <a:gd name="connsiteX0" fmla="*/ 333406 w 1729537"/>
                <a:gd name="connsiteY0" fmla="*/ 4043822 h 4049146"/>
                <a:gd name="connsiteX1" fmla="*/ 369357 w 1729537"/>
                <a:gd name="connsiteY1" fmla="*/ 4045070 h 4049146"/>
                <a:gd name="connsiteX2" fmla="*/ 293460 w 1729537"/>
                <a:gd name="connsiteY2" fmla="*/ 4045569 h 4049146"/>
                <a:gd name="connsiteX3" fmla="*/ 297455 w 1729537"/>
                <a:gd name="connsiteY3" fmla="*/ 4044071 h 4049146"/>
                <a:gd name="connsiteX4" fmla="*/ 333406 w 1729537"/>
                <a:gd name="connsiteY4" fmla="*/ 4043822 h 4049146"/>
                <a:gd name="connsiteX5" fmla="*/ 1390972 w 1729537"/>
                <a:gd name="connsiteY5" fmla="*/ 4039578 h 4049146"/>
                <a:gd name="connsiteX6" fmla="*/ 1391971 w 1729537"/>
                <a:gd name="connsiteY6" fmla="*/ 4043572 h 4049146"/>
                <a:gd name="connsiteX7" fmla="*/ 1348530 w 1729537"/>
                <a:gd name="connsiteY7" fmla="*/ 4044072 h 4049146"/>
                <a:gd name="connsiteX8" fmla="*/ 1390972 w 1729537"/>
                <a:gd name="connsiteY8" fmla="*/ 4039578 h 4049146"/>
                <a:gd name="connsiteX9" fmla="*/ 1683077 w 1729537"/>
                <a:gd name="connsiteY9" fmla="*/ 3641617 h 4049146"/>
                <a:gd name="connsiteX10" fmla="*/ 1729514 w 1729537"/>
                <a:gd name="connsiteY10" fmla="*/ 3677569 h 4049146"/>
                <a:gd name="connsiteX11" fmla="*/ 1717030 w 1729537"/>
                <a:gd name="connsiteY11" fmla="*/ 3689553 h 4049146"/>
                <a:gd name="connsiteX12" fmla="*/ 1531782 w 1729537"/>
                <a:gd name="connsiteY12" fmla="*/ 3733992 h 4049146"/>
                <a:gd name="connsiteX13" fmla="*/ 1420433 w 1729537"/>
                <a:gd name="connsiteY13" fmla="*/ 3743479 h 4049146"/>
                <a:gd name="connsiteX14" fmla="*/ 1380986 w 1729537"/>
                <a:gd name="connsiteY14" fmla="*/ 3720511 h 4049146"/>
                <a:gd name="connsiteX15" fmla="*/ 1414441 w 1729537"/>
                <a:gd name="connsiteY15" fmla="*/ 3684060 h 4049146"/>
                <a:gd name="connsiteX16" fmla="*/ 1435412 w 1729537"/>
                <a:gd name="connsiteY16" fmla="*/ 3684060 h 4049146"/>
                <a:gd name="connsiteX17" fmla="*/ 1678583 w 1729537"/>
                <a:gd name="connsiteY17" fmla="*/ 3643116 h 4049146"/>
                <a:gd name="connsiteX18" fmla="*/ 1683077 w 1729537"/>
                <a:gd name="connsiteY18" fmla="*/ 3641617 h 4049146"/>
                <a:gd name="connsiteX19" fmla="*/ 20829 w 1729537"/>
                <a:gd name="connsiteY19" fmla="*/ 3617150 h 4049146"/>
                <a:gd name="connsiteX20" fmla="*/ 27820 w 1729537"/>
                <a:gd name="connsiteY20" fmla="*/ 3620646 h 4049146"/>
                <a:gd name="connsiteX21" fmla="*/ 369857 w 1729537"/>
                <a:gd name="connsiteY21" fmla="*/ 3655599 h 4049146"/>
                <a:gd name="connsiteX22" fmla="*/ 385835 w 1729537"/>
                <a:gd name="connsiteY22" fmla="*/ 3669080 h 4049146"/>
                <a:gd name="connsiteX23" fmla="*/ 340896 w 1729537"/>
                <a:gd name="connsiteY23" fmla="*/ 3716516 h 4049146"/>
                <a:gd name="connsiteX24" fmla="*/ 221558 w 1729537"/>
                <a:gd name="connsiteY24" fmla="*/ 3724505 h 4049146"/>
                <a:gd name="connsiteX25" fmla="*/ 21329 w 1729537"/>
                <a:gd name="connsiteY25" fmla="*/ 3683561 h 4049146"/>
                <a:gd name="connsiteX26" fmla="*/ 12341 w 1729537"/>
                <a:gd name="connsiteY26" fmla="*/ 3619647 h 4049146"/>
                <a:gd name="connsiteX27" fmla="*/ 20829 w 1729537"/>
                <a:gd name="connsiteY27" fmla="*/ 3617150 h 4049146"/>
                <a:gd name="connsiteX28" fmla="*/ 1676709 w 1729537"/>
                <a:gd name="connsiteY28" fmla="*/ 3525150 h 4049146"/>
                <a:gd name="connsiteX29" fmla="*/ 1690066 w 1729537"/>
                <a:gd name="connsiteY29" fmla="*/ 3533763 h 4049146"/>
                <a:gd name="connsiteX30" fmla="*/ 1683076 w 1729537"/>
                <a:gd name="connsiteY30" fmla="*/ 3585693 h 4049146"/>
                <a:gd name="connsiteX31" fmla="*/ 1515303 w 1729537"/>
                <a:gd name="connsiteY31" fmla="*/ 3629634 h 4049146"/>
                <a:gd name="connsiteX32" fmla="*/ 1406451 w 1729537"/>
                <a:gd name="connsiteY32" fmla="*/ 3639120 h 4049146"/>
                <a:gd name="connsiteX33" fmla="*/ 1374494 w 1729537"/>
                <a:gd name="connsiteY33" fmla="*/ 3631131 h 4049146"/>
                <a:gd name="connsiteX34" fmla="*/ 1371498 w 1729537"/>
                <a:gd name="connsiteY34" fmla="*/ 3582198 h 4049146"/>
                <a:gd name="connsiteX35" fmla="*/ 1386478 w 1729537"/>
                <a:gd name="connsiteY35" fmla="*/ 3577704 h 4049146"/>
                <a:gd name="connsiteX36" fmla="*/ 1442901 w 1729537"/>
                <a:gd name="connsiteY36" fmla="*/ 3577205 h 4049146"/>
                <a:gd name="connsiteX37" fmla="*/ 1664101 w 1729537"/>
                <a:gd name="connsiteY37" fmla="*/ 3532266 h 4049146"/>
                <a:gd name="connsiteX38" fmla="*/ 1676709 w 1729537"/>
                <a:gd name="connsiteY38" fmla="*/ 3525150 h 4049146"/>
                <a:gd name="connsiteX39" fmla="*/ 46295 w 1729537"/>
                <a:gd name="connsiteY39" fmla="*/ 3506800 h 4049146"/>
                <a:gd name="connsiteX40" fmla="*/ 276483 w 1729537"/>
                <a:gd name="connsiteY40" fmla="*/ 3558231 h 4049146"/>
                <a:gd name="connsiteX41" fmla="*/ 380342 w 1729537"/>
                <a:gd name="connsiteY41" fmla="*/ 3546247 h 4049146"/>
                <a:gd name="connsiteX42" fmla="*/ 398318 w 1729537"/>
                <a:gd name="connsiteY42" fmla="*/ 3561726 h 4049146"/>
                <a:gd name="connsiteX43" fmla="*/ 360369 w 1729537"/>
                <a:gd name="connsiteY43" fmla="*/ 3608662 h 4049146"/>
                <a:gd name="connsiteX44" fmla="*/ 78252 w 1729537"/>
                <a:gd name="connsiteY44" fmla="*/ 3583696 h 4049146"/>
                <a:gd name="connsiteX45" fmla="*/ 46295 w 1729537"/>
                <a:gd name="connsiteY45" fmla="*/ 3506800 h 4049146"/>
                <a:gd name="connsiteX46" fmla="*/ 1588017 w 1729537"/>
                <a:gd name="connsiteY46" fmla="*/ 1727962 h 4049146"/>
                <a:gd name="connsiteX47" fmla="*/ 1595195 w 1729537"/>
                <a:gd name="connsiteY47" fmla="*/ 1740195 h 4049146"/>
                <a:gd name="connsiteX48" fmla="*/ 1569730 w 1729537"/>
                <a:gd name="connsiteY48" fmla="*/ 1798117 h 4049146"/>
                <a:gd name="connsiteX49" fmla="*/ 1460378 w 1729537"/>
                <a:gd name="connsiteY49" fmla="*/ 1825080 h 4049146"/>
                <a:gd name="connsiteX50" fmla="*/ 1402956 w 1729537"/>
                <a:gd name="connsiteY50" fmla="*/ 1817590 h 4049146"/>
                <a:gd name="connsiteX51" fmla="*/ 1384481 w 1729537"/>
                <a:gd name="connsiteY51" fmla="*/ 1806106 h 4049146"/>
                <a:gd name="connsiteX52" fmla="*/ 1373496 w 1729537"/>
                <a:gd name="connsiteY52" fmla="*/ 1764662 h 4049146"/>
                <a:gd name="connsiteX53" fmla="*/ 1405952 w 1729537"/>
                <a:gd name="connsiteY53" fmla="*/ 1764662 h 4049146"/>
                <a:gd name="connsiteX54" fmla="*/ 1573724 w 1729537"/>
                <a:gd name="connsiteY54" fmla="*/ 1732206 h 4049146"/>
                <a:gd name="connsiteX55" fmla="*/ 1588017 w 1729537"/>
                <a:gd name="connsiteY55" fmla="*/ 1727962 h 4049146"/>
                <a:gd name="connsiteX56" fmla="*/ 244152 w 1729537"/>
                <a:gd name="connsiteY56" fmla="*/ 1684270 h 4049146"/>
                <a:gd name="connsiteX57" fmla="*/ 257009 w 1729537"/>
                <a:gd name="connsiteY57" fmla="*/ 1696754 h 4049146"/>
                <a:gd name="connsiteX58" fmla="*/ 233042 w 1729537"/>
                <a:gd name="connsiteY58" fmla="*/ 1745188 h 4049146"/>
                <a:gd name="connsiteX59" fmla="*/ 141666 w 1729537"/>
                <a:gd name="connsiteY59" fmla="*/ 1754176 h 4049146"/>
                <a:gd name="connsiteX60" fmla="*/ 70762 w 1729537"/>
                <a:gd name="connsiteY60" fmla="*/ 1742691 h 4049146"/>
                <a:gd name="connsiteX61" fmla="*/ 55283 w 1729537"/>
                <a:gd name="connsiteY61" fmla="*/ 1716726 h 4049146"/>
                <a:gd name="connsiteX62" fmla="*/ 84244 w 1729537"/>
                <a:gd name="connsiteY62" fmla="*/ 1686268 h 4049146"/>
                <a:gd name="connsiteX63" fmla="*/ 227549 w 1729537"/>
                <a:gd name="connsiteY63" fmla="*/ 1689763 h 4049146"/>
                <a:gd name="connsiteX64" fmla="*/ 244152 w 1729537"/>
                <a:gd name="connsiteY64" fmla="*/ 1684270 h 4049146"/>
                <a:gd name="connsiteX65" fmla="*/ 1556061 w 1729537"/>
                <a:gd name="connsiteY65" fmla="*/ 1619296 h 4049146"/>
                <a:gd name="connsiteX66" fmla="*/ 1562240 w 1729537"/>
                <a:gd name="connsiteY66" fmla="*/ 1629345 h 4049146"/>
                <a:gd name="connsiteX67" fmla="*/ 1532780 w 1729537"/>
                <a:gd name="connsiteY67" fmla="*/ 1692260 h 4049146"/>
                <a:gd name="connsiteX68" fmla="*/ 1427423 w 1729537"/>
                <a:gd name="connsiteY68" fmla="*/ 1711234 h 4049146"/>
                <a:gd name="connsiteX69" fmla="*/ 1378489 w 1729537"/>
                <a:gd name="connsiteY69" fmla="*/ 1705741 h 4049146"/>
                <a:gd name="connsiteX70" fmla="*/ 1354022 w 1729537"/>
                <a:gd name="connsiteY70" fmla="*/ 1688265 h 4049146"/>
                <a:gd name="connsiteX71" fmla="*/ 1379488 w 1729537"/>
                <a:gd name="connsiteY71" fmla="*/ 1651315 h 4049146"/>
                <a:gd name="connsiteX72" fmla="*/ 1545763 w 1729537"/>
                <a:gd name="connsiteY72" fmla="*/ 1622354 h 4049146"/>
                <a:gd name="connsiteX73" fmla="*/ 1556061 w 1729537"/>
                <a:gd name="connsiteY73" fmla="*/ 1619296 h 4049146"/>
                <a:gd name="connsiteX74" fmla="*/ 275484 w 1729537"/>
                <a:gd name="connsiteY74" fmla="*/ 1572422 h 4049146"/>
                <a:gd name="connsiteX75" fmla="*/ 276982 w 1729537"/>
                <a:gd name="connsiteY75" fmla="*/ 1578414 h 4049146"/>
                <a:gd name="connsiteX76" fmla="*/ 212570 w 1729537"/>
                <a:gd name="connsiteY76" fmla="*/ 1638832 h 4049146"/>
                <a:gd name="connsiteX77" fmla="*/ 95728 w 1729537"/>
                <a:gd name="connsiteY77" fmla="*/ 1634837 h 4049146"/>
                <a:gd name="connsiteX78" fmla="*/ 75256 w 1729537"/>
                <a:gd name="connsiteY78" fmla="*/ 1621356 h 4049146"/>
                <a:gd name="connsiteX79" fmla="*/ 76254 w 1729537"/>
                <a:gd name="connsiteY79" fmla="*/ 1574419 h 4049146"/>
                <a:gd name="connsiteX80" fmla="*/ 84743 w 1729537"/>
                <a:gd name="connsiteY80" fmla="*/ 1572921 h 4049146"/>
                <a:gd name="connsiteX81" fmla="*/ 180613 w 1729537"/>
                <a:gd name="connsiteY81" fmla="*/ 1584905 h 4049146"/>
                <a:gd name="connsiteX82" fmla="*/ 275484 w 1729537"/>
                <a:gd name="connsiteY82" fmla="*/ 1572422 h 4049146"/>
                <a:gd name="connsiteX83" fmla="*/ 583567 w 1729537"/>
                <a:gd name="connsiteY83" fmla="*/ 1461074 h 4049146"/>
                <a:gd name="connsiteX84" fmla="*/ 596549 w 1729537"/>
                <a:gd name="connsiteY84" fmla="*/ 1463570 h 4049146"/>
                <a:gd name="connsiteX85" fmla="*/ 928599 w 1729537"/>
                <a:gd name="connsiteY85" fmla="*/ 1509508 h 4049146"/>
                <a:gd name="connsiteX86" fmla="*/ 1199232 w 1729537"/>
                <a:gd name="connsiteY86" fmla="*/ 1472558 h 4049146"/>
                <a:gd name="connsiteX87" fmla="*/ 1214711 w 1729537"/>
                <a:gd name="connsiteY87" fmla="*/ 1482045 h 4049146"/>
                <a:gd name="connsiteX88" fmla="*/ 1188247 w 1729537"/>
                <a:gd name="connsiteY88" fmla="*/ 1531478 h 4049146"/>
                <a:gd name="connsiteX89" fmla="*/ 924604 w 1729537"/>
                <a:gd name="connsiteY89" fmla="*/ 1565932 h 4049146"/>
                <a:gd name="connsiteX90" fmla="*/ 587561 w 1729537"/>
                <a:gd name="connsiteY90" fmla="*/ 1518496 h 4049146"/>
                <a:gd name="connsiteX91" fmla="*/ 569086 w 1729537"/>
                <a:gd name="connsiteY91" fmla="*/ 1505513 h 4049146"/>
                <a:gd name="connsiteX92" fmla="*/ 583567 w 1729537"/>
                <a:gd name="connsiteY92" fmla="*/ 1461074 h 4049146"/>
                <a:gd name="connsiteX93" fmla="*/ 631002 w 1729537"/>
                <a:gd name="connsiteY93" fmla="*/ 1371195 h 4049146"/>
                <a:gd name="connsiteX94" fmla="*/ 992013 w 1729537"/>
                <a:gd name="connsiteY94" fmla="*/ 1404650 h 4049146"/>
                <a:gd name="connsiteX95" fmla="*/ 1174266 w 1729537"/>
                <a:gd name="connsiteY95" fmla="*/ 1378685 h 4049146"/>
                <a:gd name="connsiteX96" fmla="*/ 1200730 w 1729537"/>
                <a:gd name="connsiteY96" fmla="*/ 1387174 h 4049146"/>
                <a:gd name="connsiteX97" fmla="*/ 1189245 w 1729537"/>
                <a:gd name="connsiteY97" fmla="*/ 1428618 h 4049146"/>
                <a:gd name="connsiteX98" fmla="*/ 1130825 w 1729537"/>
                <a:gd name="connsiteY98" fmla="*/ 1441101 h 4049146"/>
                <a:gd name="connsiteX99" fmla="*/ 853201 w 1729537"/>
                <a:gd name="connsiteY99" fmla="*/ 1461573 h 4049146"/>
                <a:gd name="connsiteX100" fmla="*/ 640489 w 1729537"/>
                <a:gd name="connsiteY100" fmla="*/ 1433111 h 4049146"/>
                <a:gd name="connsiteX101" fmla="*/ 633499 w 1729537"/>
                <a:gd name="connsiteY101" fmla="*/ 1430615 h 4049146"/>
                <a:gd name="connsiteX102" fmla="*/ 618519 w 1729537"/>
                <a:gd name="connsiteY102" fmla="*/ 1372693 h 4049146"/>
                <a:gd name="connsiteX103" fmla="*/ 631002 w 1729537"/>
                <a:gd name="connsiteY103" fmla="*/ 1371195 h 4049146"/>
                <a:gd name="connsiteX104" fmla="*/ 1161283 w 1729537"/>
                <a:gd name="connsiteY104" fmla="*/ 894841 h 4049146"/>
                <a:gd name="connsiteX105" fmla="*/ 1166277 w 1729537"/>
                <a:gd name="connsiteY105" fmla="*/ 925300 h 4049146"/>
                <a:gd name="connsiteX106" fmla="*/ 1189245 w 1729537"/>
                <a:gd name="connsiteY106" fmla="*/ 1170967 h 4049146"/>
                <a:gd name="connsiteX107" fmla="*/ 1190744 w 1729537"/>
                <a:gd name="connsiteY107" fmla="*/ 1240872 h 4049146"/>
                <a:gd name="connsiteX108" fmla="*/ 1201729 w 1729537"/>
                <a:gd name="connsiteY108" fmla="*/ 1306283 h 4049146"/>
                <a:gd name="connsiteX109" fmla="*/ 1260649 w 1729537"/>
                <a:gd name="connsiteY109" fmla="*/ 1490034 h 4049146"/>
                <a:gd name="connsiteX110" fmla="*/ 1351026 w 1729537"/>
                <a:gd name="connsiteY110" fmla="*/ 1829075 h 4049146"/>
                <a:gd name="connsiteX111" fmla="*/ 1382484 w 1729537"/>
                <a:gd name="connsiteY111" fmla="*/ 1867522 h 4049146"/>
                <a:gd name="connsiteX112" fmla="*/ 1398462 w 1729537"/>
                <a:gd name="connsiteY112" fmla="*/ 1878508 h 4049146"/>
                <a:gd name="connsiteX113" fmla="*/ 1397963 w 1729537"/>
                <a:gd name="connsiteY113" fmla="*/ 1899479 h 4049146"/>
                <a:gd name="connsiteX114" fmla="*/ 1381485 w 1729537"/>
                <a:gd name="connsiteY114" fmla="*/ 1895485 h 4049146"/>
                <a:gd name="connsiteX115" fmla="*/ 982026 w 1729537"/>
                <a:gd name="connsiteY115" fmla="*/ 1646322 h 4049146"/>
                <a:gd name="connsiteX116" fmla="*/ 921109 w 1729537"/>
                <a:gd name="connsiteY116" fmla="*/ 1677780 h 4049146"/>
                <a:gd name="connsiteX117" fmla="*/ 919112 w 1729537"/>
                <a:gd name="connsiteY117" fmla="*/ 1695256 h 4049146"/>
                <a:gd name="connsiteX118" fmla="*/ 973538 w 1729537"/>
                <a:gd name="connsiteY118" fmla="*/ 1772651 h 4049146"/>
                <a:gd name="connsiteX119" fmla="*/ 1323564 w 1729537"/>
                <a:gd name="connsiteY119" fmla="*/ 1961895 h 4049146"/>
                <a:gd name="connsiteX120" fmla="*/ 1341040 w 1729537"/>
                <a:gd name="connsiteY120" fmla="*/ 1975876 h 4049146"/>
                <a:gd name="connsiteX121" fmla="*/ 1368503 w 1729537"/>
                <a:gd name="connsiteY121" fmla="*/ 2053271 h 4049146"/>
                <a:gd name="connsiteX122" fmla="*/ 1382484 w 1729537"/>
                <a:gd name="connsiteY122" fmla="*/ 2106698 h 4049146"/>
                <a:gd name="connsiteX123" fmla="*/ 1398961 w 1729537"/>
                <a:gd name="connsiteY123" fmla="*/ 2131165 h 4049146"/>
                <a:gd name="connsiteX124" fmla="*/ 1433914 w 1729537"/>
                <a:gd name="connsiteY124" fmla="*/ 2163122 h 4049146"/>
                <a:gd name="connsiteX125" fmla="*/ 1446896 w 1729537"/>
                <a:gd name="connsiteY125" fmla="*/ 2175605 h 4049146"/>
                <a:gd name="connsiteX126" fmla="*/ 1504818 w 1729537"/>
                <a:gd name="connsiteY126" fmla="*/ 2197575 h 4049146"/>
                <a:gd name="connsiteX127" fmla="*/ 1528785 w 1729537"/>
                <a:gd name="connsiteY127" fmla="*/ 2200571 h 4049146"/>
                <a:gd name="connsiteX128" fmla="*/ 1555749 w 1729537"/>
                <a:gd name="connsiteY128" fmla="*/ 2210557 h 4049146"/>
                <a:gd name="connsiteX129" fmla="*/ 1536774 w 1729537"/>
                <a:gd name="connsiteY129" fmla="*/ 2255996 h 4049146"/>
                <a:gd name="connsiteX130" fmla="*/ 1490337 w 1729537"/>
                <a:gd name="connsiteY130" fmla="*/ 2236522 h 4049146"/>
                <a:gd name="connsiteX131" fmla="*/ 1432416 w 1729537"/>
                <a:gd name="connsiteY131" fmla="*/ 2215052 h 4049146"/>
                <a:gd name="connsiteX132" fmla="*/ 1404953 w 1729537"/>
                <a:gd name="connsiteY132" fmla="*/ 2192582 h 4049146"/>
                <a:gd name="connsiteX133" fmla="*/ 1372996 w 1729537"/>
                <a:gd name="connsiteY133" fmla="*/ 2165119 h 4049146"/>
                <a:gd name="connsiteX134" fmla="*/ 1348030 w 1729537"/>
                <a:gd name="connsiteY134" fmla="*/ 2126172 h 4049146"/>
                <a:gd name="connsiteX135" fmla="*/ 1337544 w 1729537"/>
                <a:gd name="connsiteY135" fmla="*/ 2078237 h 4049146"/>
                <a:gd name="connsiteX136" fmla="*/ 1298597 w 1729537"/>
                <a:gd name="connsiteY136" fmla="*/ 1984863 h 4049146"/>
                <a:gd name="connsiteX137" fmla="*/ 1237181 w 1729537"/>
                <a:gd name="connsiteY137" fmla="*/ 1937927 h 4049146"/>
                <a:gd name="connsiteX138" fmla="*/ 949570 w 1729537"/>
                <a:gd name="connsiteY138" fmla="*/ 1802610 h 4049146"/>
                <a:gd name="connsiteX139" fmla="*/ 882162 w 1729537"/>
                <a:gd name="connsiteY139" fmla="*/ 1742692 h 4049146"/>
                <a:gd name="connsiteX140" fmla="*/ 925603 w 1729537"/>
                <a:gd name="connsiteY140" fmla="*/ 1615364 h 4049146"/>
                <a:gd name="connsiteX141" fmla="*/ 989017 w 1729537"/>
                <a:gd name="connsiteY141" fmla="*/ 1617861 h 4049146"/>
                <a:gd name="connsiteX142" fmla="*/ 1260649 w 1729537"/>
                <a:gd name="connsiteY142" fmla="*/ 1770154 h 4049146"/>
                <a:gd name="connsiteX143" fmla="*/ 1295601 w 1729537"/>
                <a:gd name="connsiteY143" fmla="*/ 1788130 h 4049146"/>
                <a:gd name="connsiteX144" fmla="*/ 1286613 w 1729537"/>
                <a:gd name="connsiteY144" fmla="*/ 1723717 h 4049146"/>
                <a:gd name="connsiteX145" fmla="*/ 1200730 w 1729537"/>
                <a:gd name="connsiteY145" fmla="*/ 1340737 h 4049146"/>
                <a:gd name="connsiteX146" fmla="*/ 1174266 w 1729537"/>
                <a:gd name="connsiteY146" fmla="*/ 1152492 h 4049146"/>
                <a:gd name="connsiteX147" fmla="*/ 1156789 w 1729537"/>
                <a:gd name="connsiteY147" fmla="*/ 914315 h 4049146"/>
                <a:gd name="connsiteX148" fmla="*/ 1161283 w 1729537"/>
                <a:gd name="connsiteY148" fmla="*/ 894841 h 4049146"/>
                <a:gd name="connsiteX149" fmla="*/ 1004433 w 1729537"/>
                <a:gd name="connsiteY149" fmla="*/ 494883 h 4049146"/>
                <a:gd name="connsiteX150" fmla="*/ 1159786 w 1729537"/>
                <a:gd name="connsiteY150" fmla="*/ 505369 h 4049146"/>
                <a:gd name="connsiteX151" fmla="*/ 1186250 w 1729537"/>
                <a:gd name="connsiteY151" fmla="*/ 520848 h 4049146"/>
                <a:gd name="connsiteX152" fmla="*/ 1151297 w 1729537"/>
                <a:gd name="connsiteY152" fmla="*/ 557798 h 4049146"/>
                <a:gd name="connsiteX153" fmla="*/ 877169 w 1729537"/>
                <a:gd name="connsiteY153" fmla="*/ 546813 h 4049146"/>
                <a:gd name="connsiteX154" fmla="*/ 549613 w 1729537"/>
                <a:gd name="connsiteY154" fmla="*/ 568783 h 4049146"/>
                <a:gd name="connsiteX155" fmla="*/ 506172 w 1729537"/>
                <a:gd name="connsiteY155" fmla="*/ 578270 h 4049146"/>
                <a:gd name="connsiteX156" fmla="*/ 480706 w 1729537"/>
                <a:gd name="connsiteY156" fmla="*/ 573776 h 4049146"/>
                <a:gd name="connsiteX157" fmla="*/ 491192 w 1729537"/>
                <a:gd name="connsiteY157" fmla="*/ 530335 h 4049146"/>
                <a:gd name="connsiteX158" fmla="*/ 561097 w 1729537"/>
                <a:gd name="connsiteY158" fmla="*/ 513857 h 4049146"/>
                <a:gd name="connsiteX159" fmla="*/ 813755 w 1729537"/>
                <a:gd name="connsiteY159" fmla="*/ 496381 h 4049146"/>
                <a:gd name="connsiteX160" fmla="*/ 848707 w 1729537"/>
                <a:gd name="connsiteY160" fmla="*/ 496381 h 4049146"/>
                <a:gd name="connsiteX161" fmla="*/ 1004433 w 1729537"/>
                <a:gd name="connsiteY161" fmla="*/ 494883 h 4049146"/>
                <a:gd name="connsiteX162" fmla="*/ 817000 w 1729537"/>
                <a:gd name="connsiteY162" fmla="*/ 385095 h 4049146"/>
                <a:gd name="connsiteX163" fmla="*/ 1093375 w 1729537"/>
                <a:gd name="connsiteY163" fmla="*/ 389526 h 4049146"/>
                <a:gd name="connsiteX164" fmla="*/ 1212714 w 1729537"/>
                <a:gd name="connsiteY164" fmla="*/ 399513 h 4049146"/>
                <a:gd name="connsiteX165" fmla="*/ 1236182 w 1729537"/>
                <a:gd name="connsiteY165" fmla="*/ 409499 h 4049146"/>
                <a:gd name="connsiteX166" fmla="*/ 1226195 w 1729537"/>
                <a:gd name="connsiteY166" fmla="*/ 433966 h 4049146"/>
                <a:gd name="connsiteX167" fmla="*/ 1183753 w 1729537"/>
                <a:gd name="connsiteY167" fmla="*/ 449944 h 4049146"/>
                <a:gd name="connsiteX168" fmla="*/ 999503 w 1729537"/>
                <a:gd name="connsiteY168" fmla="*/ 439459 h 4049146"/>
                <a:gd name="connsiteX169" fmla="*/ 628505 w 1729537"/>
                <a:gd name="connsiteY169" fmla="*/ 453440 h 4049146"/>
                <a:gd name="connsiteX170" fmla="*/ 482703 w 1729537"/>
                <a:gd name="connsiteY170" fmla="*/ 476908 h 4049146"/>
                <a:gd name="connsiteX171" fmla="*/ 542122 w 1729537"/>
                <a:gd name="connsiteY171" fmla="*/ 413993 h 4049146"/>
                <a:gd name="connsiteX172" fmla="*/ 817000 w 1729537"/>
                <a:gd name="connsiteY172" fmla="*/ 385095 h 4049146"/>
                <a:gd name="connsiteX173" fmla="*/ 733863 w 1729537"/>
                <a:gd name="connsiteY173" fmla="*/ 249153 h 4049146"/>
                <a:gd name="connsiteX174" fmla="*/ 740853 w 1729537"/>
                <a:gd name="connsiteY174" fmla="*/ 253210 h 4049146"/>
                <a:gd name="connsiteX175" fmla="*/ 735860 w 1729537"/>
                <a:gd name="connsiteY175" fmla="*/ 269688 h 4049146"/>
                <a:gd name="connsiteX176" fmla="*/ 701906 w 1729537"/>
                <a:gd name="connsiteY176" fmla="*/ 278676 h 4049146"/>
                <a:gd name="connsiteX177" fmla="*/ 726872 w 1729537"/>
                <a:gd name="connsiteY177" fmla="*/ 253710 h 4049146"/>
                <a:gd name="connsiteX178" fmla="*/ 733863 w 1729537"/>
                <a:gd name="connsiteY178" fmla="*/ 249153 h 4049146"/>
                <a:gd name="connsiteX179" fmla="*/ 714390 w 1729537"/>
                <a:gd name="connsiteY179" fmla="*/ 177813 h 4049146"/>
                <a:gd name="connsiteX180" fmla="*/ 730867 w 1729537"/>
                <a:gd name="connsiteY180" fmla="*/ 208771 h 4049146"/>
                <a:gd name="connsiteX181" fmla="*/ 694916 w 1729537"/>
                <a:gd name="connsiteY181" fmla="*/ 243724 h 4049146"/>
                <a:gd name="connsiteX182" fmla="*/ 677939 w 1729537"/>
                <a:gd name="connsiteY182" fmla="*/ 210269 h 4049146"/>
                <a:gd name="connsiteX183" fmla="*/ 714390 w 1729537"/>
                <a:gd name="connsiteY183" fmla="*/ 177813 h 4049146"/>
                <a:gd name="connsiteX184" fmla="*/ 708397 w 1729537"/>
                <a:gd name="connsiteY184" fmla="*/ 81943 h 4049146"/>
                <a:gd name="connsiteX185" fmla="*/ 714888 w 1729537"/>
                <a:gd name="connsiteY185" fmla="*/ 151848 h 4049146"/>
                <a:gd name="connsiteX186" fmla="*/ 705401 w 1729537"/>
                <a:gd name="connsiteY186" fmla="*/ 172820 h 4049146"/>
                <a:gd name="connsiteX187" fmla="*/ 671447 w 1729537"/>
                <a:gd name="connsiteY187" fmla="*/ 195789 h 4049146"/>
                <a:gd name="connsiteX188" fmla="*/ 661960 w 1729537"/>
                <a:gd name="connsiteY188" fmla="*/ 113900 h 4049146"/>
                <a:gd name="connsiteX189" fmla="*/ 708397 w 1729537"/>
                <a:gd name="connsiteY189" fmla="*/ 81943 h 4049146"/>
                <a:gd name="connsiteX190" fmla="*/ 703030 w 1729537"/>
                <a:gd name="connsiteY190" fmla="*/ 50423 h 4049146"/>
                <a:gd name="connsiteX191" fmla="*/ 711893 w 1729537"/>
                <a:gd name="connsiteY191" fmla="*/ 54480 h 4049146"/>
                <a:gd name="connsiteX192" fmla="*/ 700409 w 1729537"/>
                <a:gd name="connsiteY192" fmla="*/ 73455 h 4049146"/>
                <a:gd name="connsiteX193" fmla="*/ 661961 w 1729537"/>
                <a:gd name="connsiteY193" fmla="*/ 104413 h 4049146"/>
                <a:gd name="connsiteX194" fmla="*/ 646981 w 1729537"/>
                <a:gd name="connsiteY194" fmla="*/ 103913 h 4049146"/>
                <a:gd name="connsiteX195" fmla="*/ 651974 w 1729537"/>
                <a:gd name="connsiteY195" fmla="*/ 88934 h 4049146"/>
                <a:gd name="connsiteX196" fmla="*/ 691920 w 1729537"/>
                <a:gd name="connsiteY196" fmla="*/ 59474 h 4049146"/>
                <a:gd name="connsiteX197" fmla="*/ 703030 w 1729537"/>
                <a:gd name="connsiteY197" fmla="*/ 50423 h 4049146"/>
                <a:gd name="connsiteX198" fmla="*/ 688112 w 1729537"/>
                <a:gd name="connsiteY198" fmla="*/ 8105 h 4049146"/>
                <a:gd name="connsiteX199" fmla="*/ 699908 w 1729537"/>
                <a:gd name="connsiteY199" fmla="*/ 25519 h 4049146"/>
                <a:gd name="connsiteX200" fmla="*/ 687925 w 1729537"/>
                <a:gd name="connsiteY200" fmla="*/ 55479 h 4049146"/>
                <a:gd name="connsiteX201" fmla="*/ 647480 w 1729537"/>
                <a:gd name="connsiteY201" fmla="*/ 84439 h 4049146"/>
                <a:gd name="connsiteX202" fmla="*/ 634497 w 1729537"/>
                <a:gd name="connsiteY202" fmla="*/ 46491 h 4049146"/>
                <a:gd name="connsiteX203" fmla="*/ 671447 w 1729537"/>
                <a:gd name="connsiteY203" fmla="*/ 15033 h 4049146"/>
                <a:gd name="connsiteX204" fmla="*/ 688112 w 1729537"/>
                <a:gd name="connsiteY204" fmla="*/ 8105 h 4049146"/>
                <a:gd name="connsiteX205" fmla="*/ 623513 w 1729537"/>
                <a:gd name="connsiteY205" fmla="*/ 54 h 4049146"/>
                <a:gd name="connsiteX206" fmla="*/ 664957 w 1729537"/>
                <a:gd name="connsiteY206" fmla="*/ 7044 h 4049146"/>
                <a:gd name="connsiteX207" fmla="*/ 661961 w 1729537"/>
                <a:gd name="connsiteY207" fmla="*/ 15533 h 4049146"/>
                <a:gd name="connsiteX208" fmla="*/ 637494 w 1729537"/>
                <a:gd name="connsiteY208" fmla="*/ 35506 h 4049146"/>
                <a:gd name="connsiteX209" fmla="*/ 618020 w 1729537"/>
                <a:gd name="connsiteY209" fmla="*/ 6046 h 4049146"/>
                <a:gd name="connsiteX210" fmla="*/ 623513 w 1729537"/>
                <a:gd name="connsiteY210" fmla="*/ 54 h 40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729537" h="4049146">
                  <a:moveTo>
                    <a:pt x="333406" y="4043822"/>
                  </a:moveTo>
                  <a:cubicBezTo>
                    <a:pt x="345390" y="4042948"/>
                    <a:pt x="357373" y="4042324"/>
                    <a:pt x="369357" y="4045070"/>
                  </a:cubicBezTo>
                  <a:cubicBezTo>
                    <a:pt x="343892" y="4049065"/>
                    <a:pt x="318925" y="4051561"/>
                    <a:pt x="293460" y="4045569"/>
                  </a:cubicBezTo>
                  <a:cubicBezTo>
                    <a:pt x="294459" y="4044571"/>
                    <a:pt x="295957" y="4044071"/>
                    <a:pt x="297455" y="4044071"/>
                  </a:cubicBezTo>
                  <a:cubicBezTo>
                    <a:pt x="309438" y="4045819"/>
                    <a:pt x="321422" y="4044696"/>
                    <a:pt x="333406" y="4043822"/>
                  </a:cubicBezTo>
                  <a:close/>
                  <a:moveTo>
                    <a:pt x="1390972" y="4039578"/>
                  </a:moveTo>
                  <a:cubicBezTo>
                    <a:pt x="1391971" y="4040576"/>
                    <a:pt x="1391971" y="4042074"/>
                    <a:pt x="1391971" y="4043572"/>
                  </a:cubicBezTo>
                  <a:cubicBezTo>
                    <a:pt x="1377491" y="4051561"/>
                    <a:pt x="1363010" y="4048565"/>
                    <a:pt x="1348530" y="4044072"/>
                  </a:cubicBezTo>
                  <a:cubicBezTo>
                    <a:pt x="1362511" y="4036582"/>
                    <a:pt x="1376991" y="4040077"/>
                    <a:pt x="1390972" y="4039578"/>
                  </a:cubicBezTo>
                  <a:close/>
                  <a:moveTo>
                    <a:pt x="1683077" y="3641617"/>
                  </a:moveTo>
                  <a:cubicBezTo>
                    <a:pt x="1713535" y="3633628"/>
                    <a:pt x="1728016" y="3645113"/>
                    <a:pt x="1729514" y="3677569"/>
                  </a:cubicBezTo>
                  <a:cubicBezTo>
                    <a:pt x="1730013" y="3688055"/>
                    <a:pt x="1722523" y="3687056"/>
                    <a:pt x="1717030" y="3689553"/>
                  </a:cubicBezTo>
                  <a:cubicBezTo>
                    <a:pt x="1658110" y="3715517"/>
                    <a:pt x="1595695" y="3727501"/>
                    <a:pt x="1531782" y="3733992"/>
                  </a:cubicBezTo>
                  <a:cubicBezTo>
                    <a:pt x="1494832" y="3737987"/>
                    <a:pt x="1457882" y="3742481"/>
                    <a:pt x="1420433" y="3743479"/>
                  </a:cubicBezTo>
                  <a:cubicBezTo>
                    <a:pt x="1405453" y="3743979"/>
                    <a:pt x="1383982" y="3747474"/>
                    <a:pt x="1380986" y="3720511"/>
                  </a:cubicBezTo>
                  <a:cubicBezTo>
                    <a:pt x="1376492" y="3682063"/>
                    <a:pt x="1375993" y="3682562"/>
                    <a:pt x="1414441" y="3684060"/>
                  </a:cubicBezTo>
                  <a:cubicBezTo>
                    <a:pt x="1421930" y="3684559"/>
                    <a:pt x="1429420" y="3684060"/>
                    <a:pt x="1435412" y="3684060"/>
                  </a:cubicBezTo>
                  <a:cubicBezTo>
                    <a:pt x="1520797" y="3690551"/>
                    <a:pt x="1599190" y="3662090"/>
                    <a:pt x="1678583" y="3643116"/>
                  </a:cubicBezTo>
                  <a:cubicBezTo>
                    <a:pt x="1680081" y="3642616"/>
                    <a:pt x="1681579" y="3642117"/>
                    <a:pt x="1683077" y="3641617"/>
                  </a:cubicBezTo>
                  <a:close/>
                  <a:moveTo>
                    <a:pt x="20829" y="3617150"/>
                  </a:moveTo>
                  <a:cubicBezTo>
                    <a:pt x="23326" y="3618024"/>
                    <a:pt x="25573" y="3619897"/>
                    <a:pt x="27820" y="3620646"/>
                  </a:cubicBezTo>
                  <a:cubicBezTo>
                    <a:pt x="138670" y="3664586"/>
                    <a:pt x="252516" y="3675072"/>
                    <a:pt x="369857" y="3655599"/>
                  </a:cubicBezTo>
                  <a:cubicBezTo>
                    <a:pt x="380342" y="3654100"/>
                    <a:pt x="386334" y="3653601"/>
                    <a:pt x="385835" y="3669080"/>
                  </a:cubicBezTo>
                  <a:cubicBezTo>
                    <a:pt x="382340" y="3711023"/>
                    <a:pt x="382839" y="3711523"/>
                    <a:pt x="340896" y="3716516"/>
                  </a:cubicBezTo>
                  <a:cubicBezTo>
                    <a:pt x="300950" y="3721010"/>
                    <a:pt x="261503" y="3725504"/>
                    <a:pt x="221558" y="3724505"/>
                  </a:cubicBezTo>
                  <a:cubicBezTo>
                    <a:pt x="151652" y="3726003"/>
                    <a:pt x="84743" y="3714019"/>
                    <a:pt x="21329" y="3683561"/>
                  </a:cubicBezTo>
                  <a:cubicBezTo>
                    <a:pt x="-3138" y="3671577"/>
                    <a:pt x="-7132" y="3638122"/>
                    <a:pt x="12341" y="3619647"/>
                  </a:cubicBezTo>
                  <a:cubicBezTo>
                    <a:pt x="15586" y="3616401"/>
                    <a:pt x="18333" y="3616276"/>
                    <a:pt x="20829" y="3617150"/>
                  </a:cubicBezTo>
                  <a:close/>
                  <a:moveTo>
                    <a:pt x="1676709" y="3525150"/>
                  </a:moveTo>
                  <a:cubicBezTo>
                    <a:pt x="1681328" y="3523527"/>
                    <a:pt x="1686072" y="3524525"/>
                    <a:pt x="1690066" y="3533763"/>
                  </a:cubicBezTo>
                  <a:cubicBezTo>
                    <a:pt x="1701051" y="3559229"/>
                    <a:pt x="1699054" y="3578703"/>
                    <a:pt x="1683076" y="3585693"/>
                  </a:cubicBezTo>
                  <a:cubicBezTo>
                    <a:pt x="1629149" y="3609161"/>
                    <a:pt x="1573724" y="3624640"/>
                    <a:pt x="1515303" y="3629634"/>
                  </a:cubicBezTo>
                  <a:cubicBezTo>
                    <a:pt x="1479352" y="3632629"/>
                    <a:pt x="1442901" y="3636125"/>
                    <a:pt x="1406451" y="3639120"/>
                  </a:cubicBezTo>
                  <a:cubicBezTo>
                    <a:pt x="1394966" y="3640119"/>
                    <a:pt x="1379487" y="3641118"/>
                    <a:pt x="1374494" y="3631131"/>
                  </a:cubicBezTo>
                  <a:cubicBezTo>
                    <a:pt x="1367504" y="3616651"/>
                    <a:pt x="1369501" y="3598675"/>
                    <a:pt x="1371498" y="3582198"/>
                  </a:cubicBezTo>
                  <a:cubicBezTo>
                    <a:pt x="1372497" y="3574708"/>
                    <a:pt x="1380985" y="3577704"/>
                    <a:pt x="1386478" y="3577704"/>
                  </a:cubicBezTo>
                  <a:cubicBezTo>
                    <a:pt x="1403954" y="3577704"/>
                    <a:pt x="1421430" y="3577704"/>
                    <a:pt x="1442901" y="3577205"/>
                  </a:cubicBezTo>
                  <a:cubicBezTo>
                    <a:pt x="1516302" y="3574708"/>
                    <a:pt x="1591200" y="3559728"/>
                    <a:pt x="1664101" y="3532266"/>
                  </a:cubicBezTo>
                  <a:cubicBezTo>
                    <a:pt x="1667596" y="3531017"/>
                    <a:pt x="1672091" y="3526773"/>
                    <a:pt x="1676709" y="3525150"/>
                  </a:cubicBezTo>
                  <a:close/>
                  <a:moveTo>
                    <a:pt x="46295" y="3506800"/>
                  </a:moveTo>
                  <a:cubicBezTo>
                    <a:pt x="119695" y="3544249"/>
                    <a:pt x="196092" y="3560727"/>
                    <a:pt x="276483" y="3558231"/>
                  </a:cubicBezTo>
                  <a:cubicBezTo>
                    <a:pt x="311435" y="3557232"/>
                    <a:pt x="346388" y="3554236"/>
                    <a:pt x="380342" y="3546247"/>
                  </a:cubicBezTo>
                  <a:cubicBezTo>
                    <a:pt x="394323" y="3542751"/>
                    <a:pt x="399316" y="3545248"/>
                    <a:pt x="398318" y="3561726"/>
                  </a:cubicBezTo>
                  <a:cubicBezTo>
                    <a:pt x="396820" y="3601671"/>
                    <a:pt x="395821" y="3604668"/>
                    <a:pt x="360369" y="3608662"/>
                  </a:cubicBezTo>
                  <a:cubicBezTo>
                    <a:pt x="264499" y="3620146"/>
                    <a:pt x="169628" y="3621145"/>
                    <a:pt x="78252" y="3583696"/>
                  </a:cubicBezTo>
                  <a:cubicBezTo>
                    <a:pt x="26821" y="3562724"/>
                    <a:pt x="27321" y="3562225"/>
                    <a:pt x="46295" y="3506800"/>
                  </a:cubicBezTo>
                  <a:close/>
                  <a:moveTo>
                    <a:pt x="1588017" y="1727962"/>
                  </a:moveTo>
                  <a:cubicBezTo>
                    <a:pt x="1591201" y="1729335"/>
                    <a:pt x="1593198" y="1733454"/>
                    <a:pt x="1595195" y="1740195"/>
                  </a:cubicBezTo>
                  <a:cubicBezTo>
                    <a:pt x="1606180" y="1775148"/>
                    <a:pt x="1603684" y="1780641"/>
                    <a:pt x="1569730" y="1798117"/>
                  </a:cubicBezTo>
                  <a:cubicBezTo>
                    <a:pt x="1535776" y="1815593"/>
                    <a:pt x="1499824" y="1824581"/>
                    <a:pt x="1460378" y="1825080"/>
                  </a:cubicBezTo>
                  <a:cubicBezTo>
                    <a:pt x="1441903" y="1824082"/>
                    <a:pt x="1422429" y="1822584"/>
                    <a:pt x="1402956" y="1817590"/>
                  </a:cubicBezTo>
                  <a:cubicBezTo>
                    <a:pt x="1395466" y="1815593"/>
                    <a:pt x="1388975" y="1812597"/>
                    <a:pt x="1384481" y="1806106"/>
                  </a:cubicBezTo>
                  <a:cubicBezTo>
                    <a:pt x="1376492" y="1793124"/>
                    <a:pt x="1367504" y="1777645"/>
                    <a:pt x="1373496" y="1764662"/>
                  </a:cubicBezTo>
                  <a:cubicBezTo>
                    <a:pt x="1377490" y="1756174"/>
                    <a:pt x="1394467" y="1763164"/>
                    <a:pt x="1405952" y="1764662"/>
                  </a:cubicBezTo>
                  <a:cubicBezTo>
                    <a:pt x="1465371" y="1772152"/>
                    <a:pt x="1522294" y="1763664"/>
                    <a:pt x="1573724" y="1732206"/>
                  </a:cubicBezTo>
                  <a:cubicBezTo>
                    <a:pt x="1580465" y="1727962"/>
                    <a:pt x="1584834" y="1726589"/>
                    <a:pt x="1588017" y="1727962"/>
                  </a:cubicBezTo>
                  <a:close/>
                  <a:moveTo>
                    <a:pt x="244152" y="1684270"/>
                  </a:moveTo>
                  <a:cubicBezTo>
                    <a:pt x="249894" y="1683397"/>
                    <a:pt x="255012" y="1685519"/>
                    <a:pt x="257009" y="1696754"/>
                  </a:cubicBezTo>
                  <a:cubicBezTo>
                    <a:pt x="262003" y="1725215"/>
                    <a:pt x="254014" y="1742192"/>
                    <a:pt x="233042" y="1745188"/>
                  </a:cubicBezTo>
                  <a:cubicBezTo>
                    <a:pt x="202583" y="1749182"/>
                    <a:pt x="172125" y="1751180"/>
                    <a:pt x="141666" y="1754176"/>
                  </a:cubicBezTo>
                  <a:cubicBezTo>
                    <a:pt x="117199" y="1755674"/>
                    <a:pt x="93731" y="1749682"/>
                    <a:pt x="70762" y="1742691"/>
                  </a:cubicBezTo>
                  <a:cubicBezTo>
                    <a:pt x="55782" y="1738197"/>
                    <a:pt x="47294" y="1729709"/>
                    <a:pt x="55283" y="1716726"/>
                  </a:cubicBezTo>
                  <a:cubicBezTo>
                    <a:pt x="61774" y="1704743"/>
                    <a:pt x="52287" y="1678778"/>
                    <a:pt x="84244" y="1686268"/>
                  </a:cubicBezTo>
                  <a:cubicBezTo>
                    <a:pt x="131180" y="1697253"/>
                    <a:pt x="179614" y="1696254"/>
                    <a:pt x="227549" y="1689763"/>
                  </a:cubicBezTo>
                  <a:cubicBezTo>
                    <a:pt x="232043" y="1689014"/>
                    <a:pt x="238409" y="1685144"/>
                    <a:pt x="244152" y="1684270"/>
                  </a:cubicBezTo>
                  <a:close/>
                  <a:moveTo>
                    <a:pt x="1556061" y="1619296"/>
                  </a:moveTo>
                  <a:cubicBezTo>
                    <a:pt x="1558496" y="1620232"/>
                    <a:pt x="1560243" y="1623353"/>
                    <a:pt x="1562240" y="1629345"/>
                  </a:cubicBezTo>
                  <a:cubicBezTo>
                    <a:pt x="1576221" y="1673285"/>
                    <a:pt x="1575722" y="1675782"/>
                    <a:pt x="1532780" y="1692260"/>
                  </a:cubicBezTo>
                  <a:cubicBezTo>
                    <a:pt x="1498327" y="1705741"/>
                    <a:pt x="1461876" y="1708238"/>
                    <a:pt x="1427423" y="1711234"/>
                  </a:cubicBezTo>
                  <a:cubicBezTo>
                    <a:pt x="1409947" y="1709237"/>
                    <a:pt x="1393968" y="1708238"/>
                    <a:pt x="1378489" y="1705741"/>
                  </a:cubicBezTo>
                  <a:cubicBezTo>
                    <a:pt x="1368004" y="1704243"/>
                    <a:pt x="1358516" y="1700748"/>
                    <a:pt x="1354022" y="1688265"/>
                  </a:cubicBezTo>
                  <a:cubicBezTo>
                    <a:pt x="1340541" y="1654311"/>
                    <a:pt x="1344036" y="1648818"/>
                    <a:pt x="1379488" y="1651315"/>
                  </a:cubicBezTo>
                  <a:cubicBezTo>
                    <a:pt x="1436910" y="1655310"/>
                    <a:pt x="1493833" y="1651315"/>
                    <a:pt x="1545763" y="1622354"/>
                  </a:cubicBezTo>
                  <a:cubicBezTo>
                    <a:pt x="1550506" y="1619608"/>
                    <a:pt x="1553627" y="1618360"/>
                    <a:pt x="1556061" y="1619296"/>
                  </a:cubicBezTo>
                  <a:close/>
                  <a:moveTo>
                    <a:pt x="275484" y="1572422"/>
                  </a:moveTo>
                  <a:cubicBezTo>
                    <a:pt x="275984" y="1575418"/>
                    <a:pt x="277482" y="1576916"/>
                    <a:pt x="276982" y="1578414"/>
                  </a:cubicBezTo>
                  <a:cubicBezTo>
                    <a:pt x="264999" y="1629844"/>
                    <a:pt x="279978" y="1631841"/>
                    <a:pt x="212570" y="1638832"/>
                  </a:cubicBezTo>
                  <a:cubicBezTo>
                    <a:pt x="173123" y="1642826"/>
                    <a:pt x="134675" y="1637833"/>
                    <a:pt x="95728" y="1634837"/>
                  </a:cubicBezTo>
                  <a:cubicBezTo>
                    <a:pt x="86740" y="1634338"/>
                    <a:pt x="75256" y="1632840"/>
                    <a:pt x="75256" y="1621356"/>
                  </a:cubicBezTo>
                  <a:cubicBezTo>
                    <a:pt x="73758" y="1605877"/>
                    <a:pt x="75256" y="1589898"/>
                    <a:pt x="76254" y="1574419"/>
                  </a:cubicBezTo>
                  <a:cubicBezTo>
                    <a:pt x="76254" y="1573920"/>
                    <a:pt x="82246" y="1572422"/>
                    <a:pt x="84743" y="1572921"/>
                  </a:cubicBezTo>
                  <a:cubicBezTo>
                    <a:pt x="116200" y="1581909"/>
                    <a:pt x="148157" y="1584905"/>
                    <a:pt x="180613" y="1584905"/>
                  </a:cubicBezTo>
                  <a:cubicBezTo>
                    <a:pt x="212570" y="1584905"/>
                    <a:pt x="244526" y="1579412"/>
                    <a:pt x="275484" y="1572422"/>
                  </a:cubicBezTo>
                  <a:close/>
                  <a:moveTo>
                    <a:pt x="583567" y="1461074"/>
                  </a:moveTo>
                  <a:cubicBezTo>
                    <a:pt x="585564" y="1456081"/>
                    <a:pt x="592554" y="1462072"/>
                    <a:pt x="596549" y="1463570"/>
                  </a:cubicBezTo>
                  <a:cubicBezTo>
                    <a:pt x="702905" y="1508509"/>
                    <a:pt x="814254" y="1516499"/>
                    <a:pt x="928599" y="1509508"/>
                  </a:cubicBezTo>
                  <a:cubicBezTo>
                    <a:pt x="1019975" y="1504016"/>
                    <a:pt x="1111351" y="1500021"/>
                    <a:pt x="1199232" y="1472558"/>
                  </a:cubicBezTo>
                  <a:cubicBezTo>
                    <a:pt x="1208719" y="1469562"/>
                    <a:pt x="1213213" y="1472558"/>
                    <a:pt x="1214711" y="1482045"/>
                  </a:cubicBezTo>
                  <a:cubicBezTo>
                    <a:pt x="1222201" y="1519994"/>
                    <a:pt x="1231189" y="1519994"/>
                    <a:pt x="1188247" y="1531478"/>
                  </a:cubicBezTo>
                  <a:cubicBezTo>
                    <a:pt x="1095373" y="1556444"/>
                    <a:pt x="1000002" y="1561937"/>
                    <a:pt x="924604" y="1565932"/>
                  </a:cubicBezTo>
                  <a:cubicBezTo>
                    <a:pt x="796278" y="1569926"/>
                    <a:pt x="688924" y="1562436"/>
                    <a:pt x="587561" y="1518496"/>
                  </a:cubicBezTo>
                  <a:cubicBezTo>
                    <a:pt x="580571" y="1515001"/>
                    <a:pt x="567588" y="1515500"/>
                    <a:pt x="569086" y="1505513"/>
                  </a:cubicBezTo>
                  <a:cubicBezTo>
                    <a:pt x="571583" y="1490534"/>
                    <a:pt x="577075" y="1475554"/>
                    <a:pt x="583567" y="1461074"/>
                  </a:cubicBezTo>
                  <a:close/>
                  <a:moveTo>
                    <a:pt x="631002" y="1371195"/>
                  </a:moveTo>
                  <a:cubicBezTo>
                    <a:pt x="747844" y="1418631"/>
                    <a:pt x="870178" y="1409643"/>
                    <a:pt x="992013" y="1404650"/>
                  </a:cubicBezTo>
                  <a:cubicBezTo>
                    <a:pt x="1053429" y="1402153"/>
                    <a:pt x="1114347" y="1395163"/>
                    <a:pt x="1174266" y="1378685"/>
                  </a:cubicBezTo>
                  <a:cubicBezTo>
                    <a:pt x="1184252" y="1376189"/>
                    <a:pt x="1196735" y="1368699"/>
                    <a:pt x="1200730" y="1387174"/>
                  </a:cubicBezTo>
                  <a:cubicBezTo>
                    <a:pt x="1204225" y="1403152"/>
                    <a:pt x="1213213" y="1421627"/>
                    <a:pt x="1189245" y="1428618"/>
                  </a:cubicBezTo>
                  <a:cubicBezTo>
                    <a:pt x="1170271" y="1434609"/>
                    <a:pt x="1150298" y="1437605"/>
                    <a:pt x="1130825" y="1441101"/>
                  </a:cubicBezTo>
                  <a:cubicBezTo>
                    <a:pt x="1038450" y="1456580"/>
                    <a:pt x="945076" y="1465068"/>
                    <a:pt x="853201" y="1461573"/>
                  </a:cubicBezTo>
                  <a:cubicBezTo>
                    <a:pt x="780300" y="1457079"/>
                    <a:pt x="707898" y="1462072"/>
                    <a:pt x="640489" y="1433111"/>
                  </a:cubicBezTo>
                  <a:cubicBezTo>
                    <a:pt x="638492" y="1432113"/>
                    <a:pt x="635995" y="1431613"/>
                    <a:pt x="633499" y="1430615"/>
                  </a:cubicBezTo>
                  <a:cubicBezTo>
                    <a:pt x="606036" y="1419630"/>
                    <a:pt x="600044" y="1396162"/>
                    <a:pt x="618519" y="1372693"/>
                  </a:cubicBezTo>
                  <a:cubicBezTo>
                    <a:pt x="622514" y="1366701"/>
                    <a:pt x="626508" y="1369198"/>
                    <a:pt x="631002" y="1371195"/>
                  </a:cubicBezTo>
                  <a:close/>
                  <a:moveTo>
                    <a:pt x="1161283" y="894841"/>
                  </a:moveTo>
                  <a:cubicBezTo>
                    <a:pt x="1163281" y="905327"/>
                    <a:pt x="1166776" y="915313"/>
                    <a:pt x="1166277" y="925300"/>
                  </a:cubicBezTo>
                  <a:cubicBezTo>
                    <a:pt x="1165278" y="1008187"/>
                    <a:pt x="1182754" y="1089078"/>
                    <a:pt x="1189245" y="1170967"/>
                  </a:cubicBezTo>
                  <a:cubicBezTo>
                    <a:pt x="1191243" y="1194435"/>
                    <a:pt x="1192741" y="1217404"/>
                    <a:pt x="1190744" y="1240872"/>
                  </a:cubicBezTo>
                  <a:cubicBezTo>
                    <a:pt x="1188746" y="1263841"/>
                    <a:pt x="1190244" y="1286810"/>
                    <a:pt x="1201729" y="1306283"/>
                  </a:cubicBezTo>
                  <a:cubicBezTo>
                    <a:pt x="1235683" y="1363206"/>
                    <a:pt x="1243672" y="1428118"/>
                    <a:pt x="1260649" y="1490034"/>
                  </a:cubicBezTo>
                  <a:cubicBezTo>
                    <a:pt x="1291607" y="1602881"/>
                    <a:pt x="1321566" y="1715728"/>
                    <a:pt x="1351026" y="1829075"/>
                  </a:cubicBezTo>
                  <a:cubicBezTo>
                    <a:pt x="1356020" y="1847549"/>
                    <a:pt x="1364508" y="1860532"/>
                    <a:pt x="1382484" y="1867522"/>
                  </a:cubicBezTo>
                  <a:cubicBezTo>
                    <a:pt x="1388476" y="1870019"/>
                    <a:pt x="1394967" y="1873514"/>
                    <a:pt x="1398462" y="1878508"/>
                  </a:cubicBezTo>
                  <a:cubicBezTo>
                    <a:pt x="1402956" y="1884999"/>
                    <a:pt x="1402457" y="1893487"/>
                    <a:pt x="1397963" y="1899479"/>
                  </a:cubicBezTo>
                  <a:cubicBezTo>
                    <a:pt x="1391471" y="1907468"/>
                    <a:pt x="1385979" y="1898980"/>
                    <a:pt x="1381485" y="1895485"/>
                  </a:cubicBezTo>
                  <a:cubicBezTo>
                    <a:pt x="1256155" y="1799615"/>
                    <a:pt x="1115346" y="1729210"/>
                    <a:pt x="982026" y="1646322"/>
                  </a:cubicBezTo>
                  <a:cubicBezTo>
                    <a:pt x="949071" y="1625850"/>
                    <a:pt x="925603" y="1639332"/>
                    <a:pt x="921109" y="1677780"/>
                  </a:cubicBezTo>
                  <a:cubicBezTo>
                    <a:pt x="920610" y="1683772"/>
                    <a:pt x="919112" y="1689264"/>
                    <a:pt x="919112" y="1695256"/>
                  </a:cubicBezTo>
                  <a:cubicBezTo>
                    <a:pt x="920110" y="1752179"/>
                    <a:pt x="919112" y="1760667"/>
                    <a:pt x="973538" y="1772651"/>
                  </a:cubicBezTo>
                  <a:cubicBezTo>
                    <a:pt x="1108355" y="1802610"/>
                    <a:pt x="1217208" y="1879506"/>
                    <a:pt x="1323564" y="1961895"/>
                  </a:cubicBezTo>
                  <a:cubicBezTo>
                    <a:pt x="1329555" y="1966389"/>
                    <a:pt x="1335048" y="1971881"/>
                    <a:pt x="1341040" y="1975876"/>
                  </a:cubicBezTo>
                  <a:cubicBezTo>
                    <a:pt x="1370001" y="1994351"/>
                    <a:pt x="1391971" y="2013824"/>
                    <a:pt x="1368503" y="2053271"/>
                  </a:cubicBezTo>
                  <a:cubicBezTo>
                    <a:pt x="1358017" y="2070747"/>
                    <a:pt x="1365007" y="2092218"/>
                    <a:pt x="1382484" y="2106698"/>
                  </a:cubicBezTo>
                  <a:cubicBezTo>
                    <a:pt x="1390473" y="2113189"/>
                    <a:pt x="1396964" y="2120679"/>
                    <a:pt x="1398961" y="2131165"/>
                  </a:cubicBezTo>
                  <a:cubicBezTo>
                    <a:pt x="1402956" y="2150639"/>
                    <a:pt x="1412443" y="2163122"/>
                    <a:pt x="1433914" y="2163122"/>
                  </a:cubicBezTo>
                  <a:cubicBezTo>
                    <a:pt x="1441903" y="2163122"/>
                    <a:pt x="1443900" y="2169114"/>
                    <a:pt x="1446896" y="2175605"/>
                  </a:cubicBezTo>
                  <a:cubicBezTo>
                    <a:pt x="1460877" y="2204566"/>
                    <a:pt x="1476856" y="2211057"/>
                    <a:pt x="1504818" y="2197575"/>
                  </a:cubicBezTo>
                  <a:cubicBezTo>
                    <a:pt x="1515304" y="2192582"/>
                    <a:pt x="1520796" y="2194579"/>
                    <a:pt x="1528785" y="2200571"/>
                  </a:cubicBezTo>
                  <a:cubicBezTo>
                    <a:pt x="1537274" y="2205564"/>
                    <a:pt x="1544264" y="2214053"/>
                    <a:pt x="1555749" y="2210557"/>
                  </a:cubicBezTo>
                  <a:cubicBezTo>
                    <a:pt x="1559743" y="2230031"/>
                    <a:pt x="1545263" y="2241516"/>
                    <a:pt x="1536774" y="2255996"/>
                  </a:cubicBezTo>
                  <a:cubicBezTo>
                    <a:pt x="1524291" y="2229532"/>
                    <a:pt x="1515304" y="2226036"/>
                    <a:pt x="1490337" y="2236522"/>
                  </a:cubicBezTo>
                  <a:cubicBezTo>
                    <a:pt x="1465371" y="2247008"/>
                    <a:pt x="1443900" y="2240517"/>
                    <a:pt x="1432416" y="2215052"/>
                  </a:cubicBezTo>
                  <a:cubicBezTo>
                    <a:pt x="1426424" y="2201570"/>
                    <a:pt x="1420932" y="2193580"/>
                    <a:pt x="1404953" y="2192582"/>
                  </a:cubicBezTo>
                  <a:cubicBezTo>
                    <a:pt x="1388476" y="2191583"/>
                    <a:pt x="1376991" y="2180099"/>
                    <a:pt x="1372996" y="2165119"/>
                  </a:cubicBezTo>
                  <a:cubicBezTo>
                    <a:pt x="1368503" y="2149141"/>
                    <a:pt x="1361013" y="2136158"/>
                    <a:pt x="1348030" y="2126172"/>
                  </a:cubicBezTo>
                  <a:cubicBezTo>
                    <a:pt x="1331053" y="2113189"/>
                    <a:pt x="1332551" y="2093716"/>
                    <a:pt x="1337544" y="2078237"/>
                  </a:cubicBezTo>
                  <a:cubicBezTo>
                    <a:pt x="1351525" y="2034796"/>
                    <a:pt x="1337544" y="2006834"/>
                    <a:pt x="1298597" y="1984863"/>
                  </a:cubicBezTo>
                  <a:cubicBezTo>
                    <a:pt x="1276128" y="1972380"/>
                    <a:pt x="1256654" y="1954904"/>
                    <a:pt x="1237181" y="1937927"/>
                  </a:cubicBezTo>
                  <a:cubicBezTo>
                    <a:pt x="1153294" y="1866524"/>
                    <a:pt x="1055427" y="1826578"/>
                    <a:pt x="949570" y="1802610"/>
                  </a:cubicBezTo>
                  <a:cubicBezTo>
                    <a:pt x="916116" y="1795121"/>
                    <a:pt x="887155" y="1781639"/>
                    <a:pt x="882162" y="1742692"/>
                  </a:cubicBezTo>
                  <a:cubicBezTo>
                    <a:pt x="876170" y="1693259"/>
                    <a:pt x="882162" y="1647321"/>
                    <a:pt x="925603" y="1615364"/>
                  </a:cubicBezTo>
                  <a:cubicBezTo>
                    <a:pt x="945576" y="1600385"/>
                    <a:pt x="968045" y="1605877"/>
                    <a:pt x="989017" y="1617861"/>
                  </a:cubicBezTo>
                  <a:cubicBezTo>
                    <a:pt x="1079394" y="1668792"/>
                    <a:pt x="1169772" y="1719723"/>
                    <a:pt x="1260649" y="1770154"/>
                  </a:cubicBezTo>
                  <a:cubicBezTo>
                    <a:pt x="1271634" y="1776146"/>
                    <a:pt x="1282619" y="1781639"/>
                    <a:pt x="1295601" y="1788130"/>
                  </a:cubicBezTo>
                  <a:cubicBezTo>
                    <a:pt x="1299097" y="1764163"/>
                    <a:pt x="1290608" y="1744190"/>
                    <a:pt x="1286613" y="1723717"/>
                  </a:cubicBezTo>
                  <a:cubicBezTo>
                    <a:pt x="1259151" y="1595891"/>
                    <a:pt x="1245170" y="1464069"/>
                    <a:pt x="1200730" y="1340737"/>
                  </a:cubicBezTo>
                  <a:cubicBezTo>
                    <a:pt x="1178260" y="1278321"/>
                    <a:pt x="1179758" y="1215407"/>
                    <a:pt x="1174266" y="1152492"/>
                  </a:cubicBezTo>
                  <a:cubicBezTo>
                    <a:pt x="1166776" y="1073099"/>
                    <a:pt x="1151796" y="994206"/>
                    <a:pt x="1156789" y="914315"/>
                  </a:cubicBezTo>
                  <a:cubicBezTo>
                    <a:pt x="1157289" y="907823"/>
                    <a:pt x="1156789" y="901332"/>
                    <a:pt x="1161283" y="894841"/>
                  </a:cubicBezTo>
                  <a:close/>
                  <a:moveTo>
                    <a:pt x="1004433" y="494883"/>
                  </a:moveTo>
                  <a:cubicBezTo>
                    <a:pt x="1056301" y="495881"/>
                    <a:pt x="1108106" y="498877"/>
                    <a:pt x="1159786" y="505369"/>
                  </a:cubicBezTo>
                  <a:cubicBezTo>
                    <a:pt x="1169273" y="506367"/>
                    <a:pt x="1188247" y="498878"/>
                    <a:pt x="1186250" y="520848"/>
                  </a:cubicBezTo>
                  <a:cubicBezTo>
                    <a:pt x="1183254" y="550308"/>
                    <a:pt x="1173267" y="560794"/>
                    <a:pt x="1151297" y="557798"/>
                  </a:cubicBezTo>
                  <a:cubicBezTo>
                    <a:pt x="1060420" y="546313"/>
                    <a:pt x="969044" y="544815"/>
                    <a:pt x="877169" y="546813"/>
                  </a:cubicBezTo>
                  <a:cubicBezTo>
                    <a:pt x="767817" y="549309"/>
                    <a:pt x="657966" y="547312"/>
                    <a:pt x="549613" y="568783"/>
                  </a:cubicBezTo>
                  <a:cubicBezTo>
                    <a:pt x="535132" y="571779"/>
                    <a:pt x="520652" y="576772"/>
                    <a:pt x="506172" y="578270"/>
                  </a:cubicBezTo>
                  <a:cubicBezTo>
                    <a:pt x="498182" y="578769"/>
                    <a:pt x="484701" y="593749"/>
                    <a:pt x="480706" y="573776"/>
                  </a:cubicBezTo>
                  <a:cubicBezTo>
                    <a:pt x="477710" y="558297"/>
                    <a:pt x="470220" y="540821"/>
                    <a:pt x="491192" y="530335"/>
                  </a:cubicBezTo>
                  <a:cubicBezTo>
                    <a:pt x="513162" y="519849"/>
                    <a:pt x="537629" y="519849"/>
                    <a:pt x="561097" y="513857"/>
                  </a:cubicBezTo>
                  <a:cubicBezTo>
                    <a:pt x="644484" y="493385"/>
                    <a:pt x="729369" y="499377"/>
                    <a:pt x="813755" y="496381"/>
                  </a:cubicBezTo>
                  <a:cubicBezTo>
                    <a:pt x="825738" y="495882"/>
                    <a:pt x="837223" y="496381"/>
                    <a:pt x="848707" y="496381"/>
                  </a:cubicBezTo>
                  <a:cubicBezTo>
                    <a:pt x="900636" y="494883"/>
                    <a:pt x="952566" y="493884"/>
                    <a:pt x="1004433" y="494883"/>
                  </a:cubicBezTo>
                  <a:close/>
                  <a:moveTo>
                    <a:pt x="817000" y="385095"/>
                  </a:moveTo>
                  <a:cubicBezTo>
                    <a:pt x="908875" y="381787"/>
                    <a:pt x="1001000" y="384033"/>
                    <a:pt x="1093375" y="389526"/>
                  </a:cubicBezTo>
                  <a:cubicBezTo>
                    <a:pt x="1133321" y="391524"/>
                    <a:pt x="1173267" y="395518"/>
                    <a:pt x="1212714" y="399513"/>
                  </a:cubicBezTo>
                  <a:cubicBezTo>
                    <a:pt x="1221202" y="400511"/>
                    <a:pt x="1232686" y="399513"/>
                    <a:pt x="1236182" y="409499"/>
                  </a:cubicBezTo>
                  <a:cubicBezTo>
                    <a:pt x="1239178" y="418487"/>
                    <a:pt x="1231688" y="426976"/>
                    <a:pt x="1226195" y="433966"/>
                  </a:cubicBezTo>
                  <a:cubicBezTo>
                    <a:pt x="1215210" y="447448"/>
                    <a:pt x="1200230" y="450943"/>
                    <a:pt x="1183753" y="449944"/>
                  </a:cubicBezTo>
                  <a:cubicBezTo>
                    <a:pt x="1122336" y="446449"/>
                    <a:pt x="1060919" y="441456"/>
                    <a:pt x="999503" y="439459"/>
                  </a:cubicBezTo>
                  <a:cubicBezTo>
                    <a:pt x="875670" y="435464"/>
                    <a:pt x="751838" y="441456"/>
                    <a:pt x="628505" y="453440"/>
                  </a:cubicBezTo>
                  <a:cubicBezTo>
                    <a:pt x="580570" y="457934"/>
                    <a:pt x="532635" y="468919"/>
                    <a:pt x="482703" y="476908"/>
                  </a:cubicBezTo>
                  <a:cubicBezTo>
                    <a:pt x="492190" y="422482"/>
                    <a:pt x="492689" y="422981"/>
                    <a:pt x="542122" y="413993"/>
                  </a:cubicBezTo>
                  <a:cubicBezTo>
                    <a:pt x="633498" y="397266"/>
                    <a:pt x="725124" y="388403"/>
                    <a:pt x="817000" y="385095"/>
                  </a:cubicBezTo>
                  <a:close/>
                  <a:moveTo>
                    <a:pt x="733863" y="249153"/>
                  </a:moveTo>
                  <a:cubicBezTo>
                    <a:pt x="736359" y="248217"/>
                    <a:pt x="738856" y="248716"/>
                    <a:pt x="740853" y="253210"/>
                  </a:cubicBezTo>
                  <a:cubicBezTo>
                    <a:pt x="743350" y="259202"/>
                    <a:pt x="744848" y="266692"/>
                    <a:pt x="735860" y="269688"/>
                  </a:cubicBezTo>
                  <a:cubicBezTo>
                    <a:pt x="725874" y="273683"/>
                    <a:pt x="715887" y="280174"/>
                    <a:pt x="701906" y="278676"/>
                  </a:cubicBezTo>
                  <a:cubicBezTo>
                    <a:pt x="705901" y="263696"/>
                    <a:pt x="717884" y="259701"/>
                    <a:pt x="726872" y="253710"/>
                  </a:cubicBezTo>
                  <a:cubicBezTo>
                    <a:pt x="728869" y="252461"/>
                    <a:pt x="731366" y="250089"/>
                    <a:pt x="733863" y="249153"/>
                  </a:cubicBezTo>
                  <a:close/>
                  <a:moveTo>
                    <a:pt x="714390" y="177813"/>
                  </a:moveTo>
                  <a:cubicBezTo>
                    <a:pt x="728870" y="182307"/>
                    <a:pt x="726373" y="199284"/>
                    <a:pt x="730867" y="208771"/>
                  </a:cubicBezTo>
                  <a:cubicBezTo>
                    <a:pt x="730867" y="221754"/>
                    <a:pt x="704903" y="247718"/>
                    <a:pt x="694916" y="243724"/>
                  </a:cubicBezTo>
                  <a:cubicBezTo>
                    <a:pt x="681434" y="238231"/>
                    <a:pt x="680436" y="222752"/>
                    <a:pt x="677939" y="210269"/>
                  </a:cubicBezTo>
                  <a:cubicBezTo>
                    <a:pt x="675942" y="200782"/>
                    <a:pt x="704403" y="174817"/>
                    <a:pt x="714390" y="177813"/>
                  </a:cubicBezTo>
                  <a:close/>
                  <a:moveTo>
                    <a:pt x="708397" y="81943"/>
                  </a:moveTo>
                  <a:cubicBezTo>
                    <a:pt x="705401" y="105411"/>
                    <a:pt x="706899" y="129379"/>
                    <a:pt x="714888" y="151848"/>
                  </a:cubicBezTo>
                  <a:cubicBezTo>
                    <a:pt x="718383" y="162334"/>
                    <a:pt x="712891" y="167327"/>
                    <a:pt x="705401" y="172820"/>
                  </a:cubicBezTo>
                  <a:cubicBezTo>
                    <a:pt x="695415" y="179810"/>
                    <a:pt x="684929" y="186302"/>
                    <a:pt x="671447" y="195789"/>
                  </a:cubicBezTo>
                  <a:cubicBezTo>
                    <a:pt x="663957" y="163832"/>
                    <a:pt x="640988" y="128380"/>
                    <a:pt x="661960" y="113900"/>
                  </a:cubicBezTo>
                  <a:cubicBezTo>
                    <a:pt x="683930" y="97921"/>
                    <a:pt x="697412" y="87436"/>
                    <a:pt x="708397" y="81943"/>
                  </a:cubicBezTo>
                  <a:close/>
                  <a:moveTo>
                    <a:pt x="703030" y="50423"/>
                  </a:moveTo>
                  <a:cubicBezTo>
                    <a:pt x="705901" y="48613"/>
                    <a:pt x="708398" y="48987"/>
                    <a:pt x="711893" y="54480"/>
                  </a:cubicBezTo>
                  <a:cubicBezTo>
                    <a:pt x="716886" y="62470"/>
                    <a:pt x="706900" y="68461"/>
                    <a:pt x="700409" y="73455"/>
                  </a:cubicBezTo>
                  <a:cubicBezTo>
                    <a:pt x="695915" y="76950"/>
                    <a:pt x="670949" y="98421"/>
                    <a:pt x="661961" y="104413"/>
                  </a:cubicBezTo>
                  <a:cubicBezTo>
                    <a:pt x="656468" y="109406"/>
                    <a:pt x="650976" y="110904"/>
                    <a:pt x="646981" y="103913"/>
                  </a:cubicBezTo>
                  <a:cubicBezTo>
                    <a:pt x="643985" y="97922"/>
                    <a:pt x="647980" y="92928"/>
                    <a:pt x="651974" y="88934"/>
                  </a:cubicBezTo>
                  <a:cubicBezTo>
                    <a:pt x="667453" y="78448"/>
                    <a:pt x="677440" y="71457"/>
                    <a:pt x="691920" y="59474"/>
                  </a:cubicBezTo>
                  <a:cubicBezTo>
                    <a:pt x="696913" y="56228"/>
                    <a:pt x="700159" y="52233"/>
                    <a:pt x="703030" y="50423"/>
                  </a:cubicBezTo>
                  <a:close/>
                  <a:moveTo>
                    <a:pt x="688112" y="8105"/>
                  </a:moveTo>
                  <a:cubicBezTo>
                    <a:pt x="692294" y="8417"/>
                    <a:pt x="695664" y="12786"/>
                    <a:pt x="699908" y="25519"/>
                  </a:cubicBezTo>
                  <a:cubicBezTo>
                    <a:pt x="705401" y="41497"/>
                    <a:pt x="697911" y="47989"/>
                    <a:pt x="687925" y="55479"/>
                  </a:cubicBezTo>
                  <a:cubicBezTo>
                    <a:pt x="673944" y="64966"/>
                    <a:pt x="667452" y="69460"/>
                    <a:pt x="647480" y="84439"/>
                  </a:cubicBezTo>
                  <a:cubicBezTo>
                    <a:pt x="641488" y="89432"/>
                    <a:pt x="631501" y="64466"/>
                    <a:pt x="634497" y="46491"/>
                  </a:cubicBezTo>
                  <a:cubicBezTo>
                    <a:pt x="636494" y="39500"/>
                    <a:pt x="654969" y="26018"/>
                    <a:pt x="671447" y="15033"/>
                  </a:cubicBezTo>
                  <a:cubicBezTo>
                    <a:pt x="678937" y="11538"/>
                    <a:pt x="683930" y="7793"/>
                    <a:pt x="688112" y="8105"/>
                  </a:cubicBezTo>
                  <a:close/>
                  <a:moveTo>
                    <a:pt x="623513" y="54"/>
                  </a:moveTo>
                  <a:cubicBezTo>
                    <a:pt x="637494" y="1552"/>
                    <a:pt x="645982" y="553"/>
                    <a:pt x="664957" y="7044"/>
                  </a:cubicBezTo>
                  <a:cubicBezTo>
                    <a:pt x="665456" y="7543"/>
                    <a:pt x="662959" y="12537"/>
                    <a:pt x="661961" y="15533"/>
                  </a:cubicBezTo>
                  <a:cubicBezTo>
                    <a:pt x="653971" y="22024"/>
                    <a:pt x="645483" y="28515"/>
                    <a:pt x="637494" y="35506"/>
                  </a:cubicBezTo>
                  <a:cubicBezTo>
                    <a:pt x="618020" y="34008"/>
                    <a:pt x="622514" y="17031"/>
                    <a:pt x="618020" y="6046"/>
                  </a:cubicBezTo>
                  <a:cubicBezTo>
                    <a:pt x="616522" y="2550"/>
                    <a:pt x="620017" y="-446"/>
                    <a:pt x="623513" y="54"/>
                  </a:cubicBezTo>
                  <a:close/>
                </a:path>
              </a:pathLst>
            </a:custGeom>
            <a:solidFill>
              <a:schemeClr val="bg1"/>
            </a:solidFill>
            <a:ln w="4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Timeline Style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6FF981C3-4AE2-47C0-B4F6-7CD16E11AEA1}"/>
              </a:ext>
            </a:extLst>
          </p:cNvPr>
          <p:cNvCxnSpPr>
            <a:cxnSpLocks/>
          </p:cNvCxnSpPr>
          <p:nvPr/>
        </p:nvCxnSpPr>
        <p:spPr>
          <a:xfrm>
            <a:off x="923454" y="4074499"/>
            <a:ext cx="10384325" cy="0"/>
          </a:xfrm>
          <a:prstGeom prst="line">
            <a:avLst/>
          </a:prstGeom>
          <a:ln w="38100"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0770074-012C-490A-9C32-9CAACEDD8021}"/>
              </a:ext>
            </a:extLst>
          </p:cNvPr>
          <p:cNvGrpSpPr/>
          <p:nvPr/>
        </p:nvGrpSpPr>
        <p:grpSpPr>
          <a:xfrm>
            <a:off x="10181522" y="3821512"/>
            <a:ext cx="504056" cy="504056"/>
            <a:chOff x="4319972" y="3176972"/>
            <a:chExt cx="504056" cy="504056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BF583861-004F-492A-90AA-19FA1EA8B3B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C658F150-5A6E-4EB0-BF49-879615E2D288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C5E30477-289C-48CF-BCEA-3A7AEDB96EF7}"/>
              </a:ext>
            </a:extLst>
          </p:cNvPr>
          <p:cNvGrpSpPr/>
          <p:nvPr/>
        </p:nvGrpSpPr>
        <p:grpSpPr>
          <a:xfrm>
            <a:off x="1540599" y="3821512"/>
            <a:ext cx="504056" cy="504056"/>
            <a:chOff x="4319972" y="3176972"/>
            <a:chExt cx="504056" cy="504056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A3F5D548-96D8-407B-A155-D8872233234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393602AE-48BF-4768-95E0-5A8D1332DDBD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D6AFB92-76E1-4CFC-9E1F-F83462FF14F7}"/>
              </a:ext>
            </a:extLst>
          </p:cNvPr>
          <p:cNvGrpSpPr/>
          <p:nvPr/>
        </p:nvGrpSpPr>
        <p:grpSpPr>
          <a:xfrm>
            <a:off x="3686085" y="3821512"/>
            <a:ext cx="504056" cy="504056"/>
            <a:chOff x="4319972" y="3176972"/>
            <a:chExt cx="504056" cy="504056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48718485-7DB6-4D95-A55C-D827E081CD6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47A402E2-BC91-42C3-AE49-2F33C4328CAD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F571C252-F152-4EAA-995F-0979A4B1263A}"/>
              </a:ext>
            </a:extLst>
          </p:cNvPr>
          <p:cNvGrpSpPr/>
          <p:nvPr/>
        </p:nvGrpSpPr>
        <p:grpSpPr>
          <a:xfrm>
            <a:off x="5831572" y="3821512"/>
            <a:ext cx="504056" cy="504056"/>
            <a:chOff x="4319972" y="3176972"/>
            <a:chExt cx="504056" cy="504056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80D6AEA7-0B34-4947-973A-654EE4E603EF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3510504A-5C1D-4712-9857-7B20CF5D4308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EE6E1DB4-8692-4D05-83D1-1A52D100F5E5}"/>
              </a:ext>
            </a:extLst>
          </p:cNvPr>
          <p:cNvGrpSpPr/>
          <p:nvPr/>
        </p:nvGrpSpPr>
        <p:grpSpPr>
          <a:xfrm>
            <a:off x="7950425" y="3821512"/>
            <a:ext cx="504056" cy="504056"/>
            <a:chOff x="4319972" y="3176972"/>
            <a:chExt cx="504056" cy="504056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6969E554-482D-47F2-9BA6-55078D96571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E335E4BE-48A3-499E-ABA2-ED37901F4EA0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35977E38-AFC4-4414-A6F5-C9CF9608F15A}"/>
              </a:ext>
            </a:extLst>
          </p:cNvPr>
          <p:cNvSpPr txBox="1"/>
          <p:nvPr/>
        </p:nvSpPr>
        <p:spPr>
          <a:xfrm>
            <a:off x="3153540" y="1957361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FF0000"/>
              </a:solidFill>
              <a:cs typeface="Calibri" pitchFamily="34" charset="0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BBC23469-4898-4714-A6DB-3EFC0C003690}"/>
              </a:ext>
            </a:extLst>
          </p:cNvPr>
          <p:cNvCxnSpPr>
            <a:cxnSpLocks/>
          </p:cNvCxnSpPr>
          <p:nvPr/>
        </p:nvCxnSpPr>
        <p:spPr>
          <a:xfrm>
            <a:off x="10468718" y="3350104"/>
            <a:ext cx="0" cy="471408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E8679DDC-11D0-4490-A0ED-46A315B7FF9D}"/>
              </a:ext>
            </a:extLst>
          </p:cNvPr>
          <p:cNvSpPr txBox="1"/>
          <p:nvPr/>
        </p:nvSpPr>
        <p:spPr>
          <a:xfrm>
            <a:off x="3122849" y="4528866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8F99ECAD-A5C2-4DE4-BF46-A865FECF1F77}"/>
              </a:ext>
            </a:extLst>
          </p:cNvPr>
          <p:cNvSpPr txBox="1"/>
          <p:nvPr/>
        </p:nvSpPr>
        <p:spPr>
          <a:xfrm>
            <a:off x="3122848" y="4836643"/>
            <a:ext cx="16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6CC155E-38AE-4056-9A37-38951A358A3B}"/>
              </a:ext>
            </a:extLst>
          </p:cNvPr>
          <p:cNvSpPr txBox="1"/>
          <p:nvPr/>
        </p:nvSpPr>
        <p:spPr>
          <a:xfrm>
            <a:off x="7396239" y="4528866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2019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101E0D8C-D59F-4166-933D-53D2FADE7F5D}"/>
              </a:ext>
            </a:extLst>
          </p:cNvPr>
          <p:cNvSpPr txBox="1"/>
          <p:nvPr/>
        </p:nvSpPr>
        <p:spPr>
          <a:xfrm>
            <a:off x="7396238" y="4836643"/>
            <a:ext cx="16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3B841F1-8A88-4275-B3A2-09CEA3AB07F7}"/>
              </a:ext>
            </a:extLst>
          </p:cNvPr>
          <p:cNvSpPr txBox="1"/>
          <p:nvPr/>
        </p:nvSpPr>
        <p:spPr>
          <a:xfrm>
            <a:off x="6020159" y="1957361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FF0000"/>
              </a:solidFill>
              <a:cs typeface="Calibri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B547922E-8BF6-4886-90E3-2B47D9528A55}"/>
              </a:ext>
            </a:extLst>
          </p:cNvPr>
          <p:cNvCxnSpPr>
            <a:endCxn id="97" idx="0"/>
          </p:cNvCxnSpPr>
          <p:nvPr/>
        </p:nvCxnSpPr>
        <p:spPr>
          <a:xfrm>
            <a:off x="3449177" y="3206088"/>
            <a:ext cx="488937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0CF511D-D57D-4181-A1D8-0555E62BE69C}"/>
              </a:ext>
            </a:extLst>
          </p:cNvPr>
          <p:cNvSpPr txBox="1"/>
          <p:nvPr/>
        </p:nvSpPr>
        <p:spPr>
          <a:xfrm>
            <a:off x="8886777" y="1957361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FF0000"/>
              </a:solidFill>
              <a:cs typeface="Calibri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DD982830-5C41-4156-B4D8-EB81A9D40EE5}"/>
              </a:ext>
            </a:extLst>
          </p:cNvPr>
          <p:cNvCxnSpPr>
            <a:endCxn id="103" idx="0"/>
          </p:cNvCxnSpPr>
          <p:nvPr/>
        </p:nvCxnSpPr>
        <p:spPr>
          <a:xfrm>
            <a:off x="8202453" y="3206088"/>
            <a:ext cx="0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05E15317-A578-4FDC-8A42-98C3C33DC84B}"/>
              </a:ext>
            </a:extLst>
          </p:cNvPr>
          <p:cNvSpPr txBox="1"/>
          <p:nvPr/>
        </p:nvSpPr>
        <p:spPr>
          <a:xfrm>
            <a:off x="977361" y="3350105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38151699-B047-47F8-901A-5D77244D157B}"/>
              </a:ext>
            </a:extLst>
          </p:cNvPr>
          <p:cNvSpPr txBox="1"/>
          <p:nvPr/>
        </p:nvSpPr>
        <p:spPr>
          <a:xfrm>
            <a:off x="5268334" y="3359913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25C391A1-8A10-42E7-9B8D-18909A42C92A}"/>
              </a:ext>
            </a:extLst>
          </p:cNvPr>
          <p:cNvSpPr txBox="1"/>
          <p:nvPr/>
        </p:nvSpPr>
        <p:spPr>
          <a:xfrm>
            <a:off x="1149489" y="4528867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FA1629D-32AE-4405-84C9-8A853D2D0A27}"/>
              </a:ext>
            </a:extLst>
          </p:cNvPr>
          <p:cNvSpPr txBox="1"/>
          <p:nvPr/>
        </p:nvSpPr>
        <p:spPr>
          <a:xfrm>
            <a:off x="5440462" y="4540954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5E24A69D-0225-4AAD-AB17-6038297AE04E}"/>
              </a:ext>
            </a:extLst>
          </p:cNvPr>
          <p:cNvSpPr txBox="1"/>
          <p:nvPr/>
        </p:nvSpPr>
        <p:spPr>
          <a:xfrm>
            <a:off x="9619275" y="3359913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2020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F3C89C93-8834-4F52-A526-7115F39951FB}"/>
              </a:ext>
            </a:extLst>
          </p:cNvPr>
          <p:cNvSpPr txBox="1"/>
          <p:nvPr/>
        </p:nvSpPr>
        <p:spPr>
          <a:xfrm>
            <a:off x="9791403" y="4540954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7901876" y="1538330"/>
            <a:ext cx="1128153" cy="1201626"/>
            <a:chOff x="1776413" y="1403351"/>
            <a:chExt cx="1169988" cy="124618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20863" y="2000250"/>
              <a:ext cx="1125538" cy="649287"/>
            </a:xfrm>
            <a:custGeom>
              <a:avLst/>
              <a:gdLst>
                <a:gd name="T0" fmla="*/ 469 w 918"/>
                <a:gd name="T1" fmla="*/ 109 h 530"/>
                <a:gd name="T2" fmla="*/ 425 w 918"/>
                <a:gd name="T3" fmla="*/ 104 h 530"/>
                <a:gd name="T4" fmla="*/ 410 w 918"/>
                <a:gd name="T5" fmla="*/ 124 h 530"/>
                <a:gd name="T6" fmla="*/ 345 w 918"/>
                <a:gd name="T7" fmla="*/ 196 h 530"/>
                <a:gd name="T8" fmla="*/ 308 w 918"/>
                <a:gd name="T9" fmla="*/ 244 h 530"/>
                <a:gd name="T10" fmla="*/ 276 w 918"/>
                <a:gd name="T11" fmla="*/ 210 h 530"/>
                <a:gd name="T12" fmla="*/ 262 w 918"/>
                <a:gd name="T13" fmla="*/ 252 h 530"/>
                <a:gd name="T14" fmla="*/ 262 w 918"/>
                <a:gd name="T15" fmla="*/ 469 h 530"/>
                <a:gd name="T16" fmla="*/ 262 w 918"/>
                <a:gd name="T17" fmla="*/ 499 h 530"/>
                <a:gd name="T18" fmla="*/ 232 w 918"/>
                <a:gd name="T19" fmla="*/ 500 h 530"/>
                <a:gd name="T20" fmla="*/ 232 w 918"/>
                <a:gd name="T21" fmla="*/ 501 h 530"/>
                <a:gd name="T22" fmla="*/ 646 w 918"/>
                <a:gd name="T23" fmla="*/ 501 h 530"/>
                <a:gd name="T24" fmla="*/ 705 w 918"/>
                <a:gd name="T25" fmla="*/ 503 h 530"/>
                <a:gd name="T26" fmla="*/ 725 w 918"/>
                <a:gd name="T27" fmla="*/ 485 h 530"/>
                <a:gd name="T28" fmla="*/ 777 w 918"/>
                <a:gd name="T29" fmla="*/ 428 h 530"/>
                <a:gd name="T30" fmla="*/ 830 w 918"/>
                <a:gd name="T31" fmla="*/ 452 h 530"/>
                <a:gd name="T32" fmla="*/ 833 w 918"/>
                <a:gd name="T33" fmla="*/ 456 h 530"/>
                <a:gd name="T34" fmla="*/ 862 w 918"/>
                <a:gd name="T35" fmla="*/ 500 h 530"/>
                <a:gd name="T36" fmla="*/ 916 w 918"/>
                <a:gd name="T37" fmla="*/ 502 h 530"/>
                <a:gd name="T38" fmla="*/ 918 w 918"/>
                <a:gd name="T39" fmla="*/ 530 h 530"/>
                <a:gd name="T40" fmla="*/ 0 w 918"/>
                <a:gd name="T41" fmla="*/ 530 h 530"/>
                <a:gd name="T42" fmla="*/ 0 w 918"/>
                <a:gd name="T43" fmla="*/ 506 h 530"/>
                <a:gd name="T44" fmla="*/ 5 w 918"/>
                <a:gd name="T45" fmla="*/ 504 h 530"/>
                <a:gd name="T46" fmla="*/ 66 w 918"/>
                <a:gd name="T47" fmla="*/ 469 h 530"/>
                <a:gd name="T48" fmla="*/ 109 w 918"/>
                <a:gd name="T49" fmla="*/ 418 h 530"/>
                <a:gd name="T50" fmla="*/ 195 w 918"/>
                <a:gd name="T51" fmla="*/ 502 h 530"/>
                <a:gd name="T52" fmla="*/ 215 w 918"/>
                <a:gd name="T53" fmla="*/ 502 h 530"/>
                <a:gd name="T54" fmla="*/ 215 w 918"/>
                <a:gd name="T55" fmla="*/ 268 h 530"/>
                <a:gd name="T56" fmla="*/ 188 w 918"/>
                <a:gd name="T57" fmla="*/ 286 h 530"/>
                <a:gd name="T58" fmla="*/ 146 w 918"/>
                <a:gd name="T59" fmla="*/ 233 h 530"/>
                <a:gd name="T60" fmla="*/ 446 w 918"/>
                <a:gd name="T61" fmla="*/ 0 h 530"/>
                <a:gd name="T62" fmla="*/ 746 w 918"/>
                <a:gd name="T63" fmla="*/ 232 h 530"/>
                <a:gd name="T64" fmla="*/ 705 w 918"/>
                <a:gd name="T65" fmla="*/ 285 h 530"/>
                <a:gd name="T66" fmla="*/ 682 w 918"/>
                <a:gd name="T67" fmla="*/ 273 h 530"/>
                <a:gd name="T68" fmla="*/ 682 w 918"/>
                <a:gd name="T69" fmla="*/ 498 h 530"/>
                <a:gd name="T70" fmla="*/ 636 w 918"/>
                <a:gd name="T71" fmla="*/ 498 h 530"/>
                <a:gd name="T72" fmla="*/ 636 w 918"/>
                <a:gd name="T73" fmla="*/ 383 h 530"/>
                <a:gd name="T74" fmla="*/ 636 w 918"/>
                <a:gd name="T75" fmla="*/ 311 h 530"/>
                <a:gd name="T76" fmla="*/ 618 w 918"/>
                <a:gd name="T77" fmla="*/ 280 h 530"/>
                <a:gd name="T78" fmla="*/ 614 w 918"/>
                <a:gd name="T79" fmla="*/ 277 h 530"/>
                <a:gd name="T80" fmla="*/ 552 w 918"/>
                <a:gd name="T81" fmla="*/ 253 h 530"/>
                <a:gd name="T82" fmla="*/ 534 w 918"/>
                <a:gd name="T83" fmla="*/ 188 h 530"/>
                <a:gd name="T84" fmla="*/ 515 w 918"/>
                <a:gd name="T85" fmla="*/ 154 h 530"/>
                <a:gd name="T86" fmla="*/ 482 w 918"/>
                <a:gd name="T87" fmla="*/ 177 h 530"/>
                <a:gd name="T88" fmla="*/ 393 w 918"/>
                <a:gd name="T89" fmla="*/ 199 h 530"/>
                <a:gd name="T90" fmla="*/ 469 w 918"/>
                <a:gd name="T91" fmla="*/ 10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8" h="530">
                  <a:moveTo>
                    <a:pt x="469" y="109"/>
                  </a:moveTo>
                  <a:cubicBezTo>
                    <a:pt x="454" y="85"/>
                    <a:pt x="439" y="88"/>
                    <a:pt x="425" y="104"/>
                  </a:cubicBezTo>
                  <a:cubicBezTo>
                    <a:pt x="419" y="110"/>
                    <a:pt x="414" y="117"/>
                    <a:pt x="410" y="124"/>
                  </a:cubicBezTo>
                  <a:cubicBezTo>
                    <a:pt x="392" y="152"/>
                    <a:pt x="372" y="177"/>
                    <a:pt x="345" y="196"/>
                  </a:cubicBezTo>
                  <a:cubicBezTo>
                    <a:pt x="329" y="207"/>
                    <a:pt x="321" y="226"/>
                    <a:pt x="308" y="244"/>
                  </a:cubicBezTo>
                  <a:cubicBezTo>
                    <a:pt x="299" y="235"/>
                    <a:pt x="291" y="226"/>
                    <a:pt x="276" y="210"/>
                  </a:cubicBezTo>
                  <a:cubicBezTo>
                    <a:pt x="270" y="227"/>
                    <a:pt x="263" y="239"/>
                    <a:pt x="262" y="252"/>
                  </a:cubicBezTo>
                  <a:cubicBezTo>
                    <a:pt x="261" y="324"/>
                    <a:pt x="262" y="396"/>
                    <a:pt x="262" y="469"/>
                  </a:cubicBezTo>
                  <a:cubicBezTo>
                    <a:pt x="262" y="479"/>
                    <a:pt x="262" y="488"/>
                    <a:pt x="262" y="499"/>
                  </a:cubicBezTo>
                  <a:cubicBezTo>
                    <a:pt x="250" y="499"/>
                    <a:pt x="241" y="500"/>
                    <a:pt x="232" y="500"/>
                  </a:cubicBezTo>
                  <a:cubicBezTo>
                    <a:pt x="232" y="501"/>
                    <a:pt x="232" y="501"/>
                    <a:pt x="232" y="501"/>
                  </a:cubicBezTo>
                  <a:cubicBezTo>
                    <a:pt x="370" y="501"/>
                    <a:pt x="508" y="501"/>
                    <a:pt x="646" y="501"/>
                  </a:cubicBezTo>
                  <a:cubicBezTo>
                    <a:pt x="666" y="501"/>
                    <a:pt x="685" y="502"/>
                    <a:pt x="705" y="503"/>
                  </a:cubicBezTo>
                  <a:cubicBezTo>
                    <a:pt x="719" y="504"/>
                    <a:pt x="724" y="499"/>
                    <a:pt x="725" y="485"/>
                  </a:cubicBezTo>
                  <a:cubicBezTo>
                    <a:pt x="730" y="437"/>
                    <a:pt x="731" y="440"/>
                    <a:pt x="777" y="428"/>
                  </a:cubicBezTo>
                  <a:cubicBezTo>
                    <a:pt x="805" y="420"/>
                    <a:pt x="815" y="438"/>
                    <a:pt x="830" y="452"/>
                  </a:cubicBezTo>
                  <a:cubicBezTo>
                    <a:pt x="831" y="454"/>
                    <a:pt x="832" y="455"/>
                    <a:pt x="833" y="456"/>
                  </a:cubicBezTo>
                  <a:cubicBezTo>
                    <a:pt x="842" y="471"/>
                    <a:pt x="848" y="493"/>
                    <a:pt x="862" y="500"/>
                  </a:cubicBezTo>
                  <a:cubicBezTo>
                    <a:pt x="875" y="508"/>
                    <a:pt x="896" y="502"/>
                    <a:pt x="916" y="502"/>
                  </a:cubicBezTo>
                  <a:cubicBezTo>
                    <a:pt x="917" y="513"/>
                    <a:pt x="917" y="520"/>
                    <a:pt x="918" y="530"/>
                  </a:cubicBezTo>
                  <a:cubicBezTo>
                    <a:pt x="611" y="530"/>
                    <a:pt x="306" y="530"/>
                    <a:pt x="0" y="530"/>
                  </a:cubicBezTo>
                  <a:cubicBezTo>
                    <a:pt x="0" y="522"/>
                    <a:pt x="0" y="514"/>
                    <a:pt x="0" y="506"/>
                  </a:cubicBezTo>
                  <a:cubicBezTo>
                    <a:pt x="2" y="505"/>
                    <a:pt x="3" y="504"/>
                    <a:pt x="5" y="504"/>
                  </a:cubicBezTo>
                  <a:cubicBezTo>
                    <a:pt x="34" y="507"/>
                    <a:pt x="54" y="501"/>
                    <a:pt x="66" y="469"/>
                  </a:cubicBezTo>
                  <a:cubicBezTo>
                    <a:pt x="73" y="450"/>
                    <a:pt x="93" y="436"/>
                    <a:pt x="109" y="418"/>
                  </a:cubicBezTo>
                  <a:cubicBezTo>
                    <a:pt x="136" y="448"/>
                    <a:pt x="179" y="459"/>
                    <a:pt x="195" y="502"/>
                  </a:cubicBezTo>
                  <a:cubicBezTo>
                    <a:pt x="199" y="502"/>
                    <a:pt x="206" y="502"/>
                    <a:pt x="215" y="502"/>
                  </a:cubicBezTo>
                  <a:cubicBezTo>
                    <a:pt x="215" y="424"/>
                    <a:pt x="215" y="347"/>
                    <a:pt x="215" y="268"/>
                  </a:cubicBezTo>
                  <a:cubicBezTo>
                    <a:pt x="206" y="274"/>
                    <a:pt x="197" y="280"/>
                    <a:pt x="188" y="286"/>
                  </a:cubicBezTo>
                  <a:cubicBezTo>
                    <a:pt x="174" y="268"/>
                    <a:pt x="160" y="251"/>
                    <a:pt x="146" y="233"/>
                  </a:cubicBezTo>
                  <a:cubicBezTo>
                    <a:pt x="246" y="155"/>
                    <a:pt x="345" y="78"/>
                    <a:pt x="446" y="0"/>
                  </a:cubicBezTo>
                  <a:cubicBezTo>
                    <a:pt x="546" y="77"/>
                    <a:pt x="645" y="154"/>
                    <a:pt x="746" y="232"/>
                  </a:cubicBezTo>
                  <a:cubicBezTo>
                    <a:pt x="732" y="251"/>
                    <a:pt x="719" y="267"/>
                    <a:pt x="705" y="285"/>
                  </a:cubicBezTo>
                  <a:cubicBezTo>
                    <a:pt x="698" y="282"/>
                    <a:pt x="691" y="278"/>
                    <a:pt x="682" y="273"/>
                  </a:cubicBezTo>
                  <a:cubicBezTo>
                    <a:pt x="682" y="349"/>
                    <a:pt x="682" y="423"/>
                    <a:pt x="682" y="498"/>
                  </a:cubicBezTo>
                  <a:cubicBezTo>
                    <a:pt x="666" y="498"/>
                    <a:pt x="652" y="498"/>
                    <a:pt x="636" y="498"/>
                  </a:cubicBezTo>
                  <a:cubicBezTo>
                    <a:pt x="636" y="460"/>
                    <a:pt x="636" y="421"/>
                    <a:pt x="636" y="383"/>
                  </a:cubicBezTo>
                  <a:cubicBezTo>
                    <a:pt x="636" y="359"/>
                    <a:pt x="635" y="335"/>
                    <a:pt x="636" y="311"/>
                  </a:cubicBezTo>
                  <a:cubicBezTo>
                    <a:pt x="636" y="297"/>
                    <a:pt x="637" y="283"/>
                    <a:pt x="618" y="280"/>
                  </a:cubicBezTo>
                  <a:cubicBezTo>
                    <a:pt x="616" y="280"/>
                    <a:pt x="614" y="278"/>
                    <a:pt x="614" y="277"/>
                  </a:cubicBezTo>
                  <a:cubicBezTo>
                    <a:pt x="606" y="249"/>
                    <a:pt x="584" y="247"/>
                    <a:pt x="552" y="253"/>
                  </a:cubicBezTo>
                  <a:cubicBezTo>
                    <a:pt x="574" y="218"/>
                    <a:pt x="553" y="204"/>
                    <a:pt x="534" y="188"/>
                  </a:cubicBezTo>
                  <a:cubicBezTo>
                    <a:pt x="526" y="181"/>
                    <a:pt x="523" y="169"/>
                    <a:pt x="515" y="154"/>
                  </a:cubicBezTo>
                  <a:cubicBezTo>
                    <a:pt x="504" y="162"/>
                    <a:pt x="490" y="167"/>
                    <a:pt x="482" y="177"/>
                  </a:cubicBezTo>
                  <a:cubicBezTo>
                    <a:pt x="456" y="209"/>
                    <a:pt x="442" y="214"/>
                    <a:pt x="393" y="199"/>
                  </a:cubicBezTo>
                  <a:cubicBezTo>
                    <a:pt x="448" y="188"/>
                    <a:pt x="434" y="132"/>
                    <a:pt x="469" y="1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76413" y="1446213"/>
              <a:ext cx="541338" cy="654050"/>
            </a:xfrm>
            <a:custGeom>
              <a:avLst/>
              <a:gdLst>
                <a:gd name="T0" fmla="*/ 142 w 441"/>
                <a:gd name="T1" fmla="*/ 472 h 533"/>
                <a:gd name="T2" fmla="*/ 79 w 441"/>
                <a:gd name="T3" fmla="*/ 418 h 533"/>
                <a:gd name="T4" fmla="*/ 127 w 441"/>
                <a:gd name="T5" fmla="*/ 338 h 533"/>
                <a:gd name="T6" fmla="*/ 117 w 441"/>
                <a:gd name="T7" fmla="*/ 307 h 533"/>
                <a:gd name="T8" fmla="*/ 172 w 441"/>
                <a:gd name="T9" fmla="*/ 235 h 533"/>
                <a:gd name="T10" fmla="*/ 75 w 441"/>
                <a:gd name="T11" fmla="*/ 296 h 533"/>
                <a:gd name="T12" fmla="*/ 6 w 441"/>
                <a:gd name="T13" fmla="*/ 225 h 533"/>
                <a:gd name="T14" fmla="*/ 49 w 441"/>
                <a:gd name="T15" fmla="*/ 141 h 533"/>
                <a:gd name="T16" fmla="*/ 90 w 441"/>
                <a:gd name="T17" fmla="*/ 174 h 533"/>
                <a:gd name="T18" fmla="*/ 56 w 441"/>
                <a:gd name="T19" fmla="*/ 107 h 533"/>
                <a:gd name="T20" fmla="*/ 80 w 441"/>
                <a:gd name="T21" fmla="*/ 36 h 533"/>
                <a:gd name="T22" fmla="*/ 212 w 441"/>
                <a:gd name="T23" fmla="*/ 59 h 533"/>
                <a:gd name="T24" fmla="*/ 347 w 441"/>
                <a:gd name="T25" fmla="*/ 90 h 533"/>
                <a:gd name="T26" fmla="*/ 335 w 441"/>
                <a:gd name="T27" fmla="*/ 110 h 533"/>
                <a:gd name="T28" fmla="*/ 353 w 441"/>
                <a:gd name="T29" fmla="*/ 103 h 533"/>
                <a:gd name="T30" fmla="*/ 429 w 441"/>
                <a:gd name="T31" fmla="*/ 133 h 533"/>
                <a:gd name="T32" fmla="*/ 401 w 441"/>
                <a:gd name="T33" fmla="*/ 206 h 533"/>
                <a:gd name="T34" fmla="*/ 330 w 441"/>
                <a:gd name="T35" fmla="*/ 253 h 533"/>
                <a:gd name="T36" fmla="*/ 283 w 441"/>
                <a:gd name="T37" fmla="*/ 279 h 533"/>
                <a:gd name="T38" fmla="*/ 207 w 441"/>
                <a:gd name="T39" fmla="*/ 378 h 533"/>
                <a:gd name="T40" fmla="*/ 181 w 441"/>
                <a:gd name="T41" fmla="*/ 466 h 533"/>
                <a:gd name="T42" fmla="*/ 216 w 441"/>
                <a:gd name="T43" fmla="*/ 446 h 533"/>
                <a:gd name="T44" fmla="*/ 236 w 441"/>
                <a:gd name="T45" fmla="*/ 470 h 533"/>
                <a:gd name="T46" fmla="*/ 211 w 441"/>
                <a:gd name="T47" fmla="*/ 520 h 533"/>
                <a:gd name="T48" fmla="*/ 179 w 441"/>
                <a:gd name="T49" fmla="*/ 532 h 533"/>
                <a:gd name="T50" fmla="*/ 142 w 441"/>
                <a:gd name="T51" fmla="*/ 47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1" h="533">
                  <a:moveTo>
                    <a:pt x="142" y="472"/>
                  </a:moveTo>
                  <a:cubicBezTo>
                    <a:pt x="106" y="466"/>
                    <a:pt x="83" y="447"/>
                    <a:pt x="79" y="418"/>
                  </a:cubicBezTo>
                  <a:cubicBezTo>
                    <a:pt x="72" y="381"/>
                    <a:pt x="86" y="359"/>
                    <a:pt x="127" y="338"/>
                  </a:cubicBezTo>
                  <a:cubicBezTo>
                    <a:pt x="124" y="327"/>
                    <a:pt x="120" y="317"/>
                    <a:pt x="117" y="307"/>
                  </a:cubicBezTo>
                  <a:cubicBezTo>
                    <a:pt x="159" y="286"/>
                    <a:pt x="175" y="266"/>
                    <a:pt x="172" y="235"/>
                  </a:cubicBezTo>
                  <a:cubicBezTo>
                    <a:pt x="153" y="281"/>
                    <a:pt x="121" y="302"/>
                    <a:pt x="75" y="296"/>
                  </a:cubicBezTo>
                  <a:cubicBezTo>
                    <a:pt x="42" y="292"/>
                    <a:pt x="13" y="261"/>
                    <a:pt x="6" y="225"/>
                  </a:cubicBezTo>
                  <a:cubicBezTo>
                    <a:pt x="0" y="194"/>
                    <a:pt x="18" y="160"/>
                    <a:pt x="49" y="141"/>
                  </a:cubicBezTo>
                  <a:cubicBezTo>
                    <a:pt x="64" y="153"/>
                    <a:pt x="78" y="164"/>
                    <a:pt x="90" y="174"/>
                  </a:cubicBezTo>
                  <a:cubicBezTo>
                    <a:pt x="79" y="152"/>
                    <a:pt x="62" y="131"/>
                    <a:pt x="56" y="107"/>
                  </a:cubicBezTo>
                  <a:cubicBezTo>
                    <a:pt x="48" y="81"/>
                    <a:pt x="60" y="55"/>
                    <a:pt x="80" y="36"/>
                  </a:cubicBezTo>
                  <a:cubicBezTo>
                    <a:pt x="119" y="0"/>
                    <a:pt x="173" y="9"/>
                    <a:pt x="212" y="59"/>
                  </a:cubicBezTo>
                  <a:cubicBezTo>
                    <a:pt x="263" y="40"/>
                    <a:pt x="307" y="50"/>
                    <a:pt x="347" y="90"/>
                  </a:cubicBezTo>
                  <a:cubicBezTo>
                    <a:pt x="344" y="96"/>
                    <a:pt x="340" y="101"/>
                    <a:pt x="335" y="110"/>
                  </a:cubicBezTo>
                  <a:cubicBezTo>
                    <a:pt x="343" y="107"/>
                    <a:pt x="348" y="105"/>
                    <a:pt x="353" y="103"/>
                  </a:cubicBezTo>
                  <a:cubicBezTo>
                    <a:pt x="383" y="91"/>
                    <a:pt x="416" y="104"/>
                    <a:pt x="429" y="133"/>
                  </a:cubicBezTo>
                  <a:cubicBezTo>
                    <a:pt x="441" y="162"/>
                    <a:pt x="431" y="201"/>
                    <a:pt x="401" y="206"/>
                  </a:cubicBezTo>
                  <a:cubicBezTo>
                    <a:pt x="368" y="213"/>
                    <a:pt x="352" y="234"/>
                    <a:pt x="330" y="253"/>
                  </a:cubicBezTo>
                  <a:cubicBezTo>
                    <a:pt x="317" y="265"/>
                    <a:pt x="299" y="271"/>
                    <a:pt x="283" y="279"/>
                  </a:cubicBezTo>
                  <a:cubicBezTo>
                    <a:pt x="283" y="339"/>
                    <a:pt x="261" y="368"/>
                    <a:pt x="207" y="378"/>
                  </a:cubicBezTo>
                  <a:cubicBezTo>
                    <a:pt x="211" y="410"/>
                    <a:pt x="209" y="442"/>
                    <a:pt x="181" y="466"/>
                  </a:cubicBezTo>
                  <a:cubicBezTo>
                    <a:pt x="191" y="460"/>
                    <a:pt x="202" y="454"/>
                    <a:pt x="216" y="446"/>
                  </a:cubicBezTo>
                  <a:cubicBezTo>
                    <a:pt x="222" y="453"/>
                    <a:pt x="230" y="463"/>
                    <a:pt x="236" y="470"/>
                  </a:cubicBezTo>
                  <a:cubicBezTo>
                    <a:pt x="227" y="489"/>
                    <a:pt x="222" y="507"/>
                    <a:pt x="211" y="520"/>
                  </a:cubicBezTo>
                  <a:cubicBezTo>
                    <a:pt x="205" y="528"/>
                    <a:pt x="189" y="533"/>
                    <a:pt x="179" y="532"/>
                  </a:cubicBezTo>
                  <a:cubicBezTo>
                    <a:pt x="153" y="528"/>
                    <a:pt x="143" y="509"/>
                    <a:pt x="142" y="47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032001" y="1836738"/>
              <a:ext cx="296863" cy="373062"/>
            </a:xfrm>
            <a:custGeom>
              <a:avLst/>
              <a:gdLst>
                <a:gd name="T0" fmla="*/ 31 w 243"/>
                <a:gd name="T1" fmla="*/ 305 h 305"/>
                <a:gd name="T2" fmla="*/ 50 w 243"/>
                <a:gd name="T3" fmla="*/ 154 h 305"/>
                <a:gd name="T4" fmla="*/ 84 w 243"/>
                <a:gd name="T5" fmla="*/ 61 h 305"/>
                <a:gd name="T6" fmla="*/ 83 w 243"/>
                <a:gd name="T7" fmla="*/ 26 h 305"/>
                <a:gd name="T8" fmla="*/ 136 w 243"/>
                <a:gd name="T9" fmla="*/ 156 h 305"/>
                <a:gd name="T10" fmla="*/ 137 w 243"/>
                <a:gd name="T11" fmla="*/ 0 h 305"/>
                <a:gd name="T12" fmla="*/ 242 w 243"/>
                <a:gd name="T13" fmla="*/ 131 h 305"/>
                <a:gd name="T14" fmla="*/ 235 w 243"/>
                <a:gd name="T15" fmla="*/ 148 h 305"/>
                <a:gd name="T16" fmla="*/ 213 w 243"/>
                <a:gd name="T17" fmla="*/ 165 h 305"/>
                <a:gd name="T18" fmla="*/ 193 w 243"/>
                <a:gd name="T19" fmla="*/ 134 h 305"/>
                <a:gd name="T20" fmla="*/ 141 w 243"/>
                <a:gd name="T21" fmla="*/ 219 h 305"/>
                <a:gd name="T22" fmla="*/ 106 w 243"/>
                <a:gd name="T23" fmla="*/ 167 h 305"/>
                <a:gd name="T24" fmla="*/ 60 w 243"/>
                <a:gd name="T25" fmla="*/ 243 h 305"/>
                <a:gd name="T26" fmla="*/ 50 w 243"/>
                <a:gd name="T27" fmla="*/ 274 h 305"/>
                <a:gd name="T28" fmla="*/ 31 w 243"/>
                <a:gd name="T2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305">
                  <a:moveTo>
                    <a:pt x="31" y="305"/>
                  </a:moveTo>
                  <a:cubicBezTo>
                    <a:pt x="0" y="251"/>
                    <a:pt x="5" y="186"/>
                    <a:pt x="50" y="154"/>
                  </a:cubicBezTo>
                  <a:cubicBezTo>
                    <a:pt x="81" y="131"/>
                    <a:pt x="86" y="96"/>
                    <a:pt x="84" y="61"/>
                  </a:cubicBezTo>
                  <a:cubicBezTo>
                    <a:pt x="83" y="50"/>
                    <a:pt x="83" y="39"/>
                    <a:pt x="83" y="26"/>
                  </a:cubicBezTo>
                  <a:cubicBezTo>
                    <a:pt x="117" y="64"/>
                    <a:pt x="136" y="106"/>
                    <a:pt x="136" y="156"/>
                  </a:cubicBezTo>
                  <a:cubicBezTo>
                    <a:pt x="160" y="106"/>
                    <a:pt x="157" y="56"/>
                    <a:pt x="137" y="0"/>
                  </a:cubicBezTo>
                  <a:cubicBezTo>
                    <a:pt x="188" y="36"/>
                    <a:pt x="228" y="73"/>
                    <a:pt x="242" y="131"/>
                  </a:cubicBezTo>
                  <a:cubicBezTo>
                    <a:pt x="243" y="136"/>
                    <a:pt x="239" y="144"/>
                    <a:pt x="235" y="148"/>
                  </a:cubicBezTo>
                  <a:cubicBezTo>
                    <a:pt x="229" y="155"/>
                    <a:pt x="221" y="159"/>
                    <a:pt x="213" y="165"/>
                  </a:cubicBezTo>
                  <a:cubicBezTo>
                    <a:pt x="208" y="156"/>
                    <a:pt x="202" y="147"/>
                    <a:pt x="193" y="134"/>
                  </a:cubicBezTo>
                  <a:cubicBezTo>
                    <a:pt x="187" y="173"/>
                    <a:pt x="178" y="205"/>
                    <a:pt x="141" y="219"/>
                  </a:cubicBezTo>
                  <a:cubicBezTo>
                    <a:pt x="130" y="202"/>
                    <a:pt x="118" y="185"/>
                    <a:pt x="106" y="167"/>
                  </a:cubicBezTo>
                  <a:cubicBezTo>
                    <a:pt x="98" y="199"/>
                    <a:pt x="81" y="222"/>
                    <a:pt x="60" y="243"/>
                  </a:cubicBezTo>
                  <a:cubicBezTo>
                    <a:pt x="53" y="250"/>
                    <a:pt x="48" y="265"/>
                    <a:pt x="50" y="274"/>
                  </a:cubicBezTo>
                  <a:cubicBezTo>
                    <a:pt x="55" y="293"/>
                    <a:pt x="43" y="298"/>
                    <a:pt x="31" y="3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49501" y="1847850"/>
              <a:ext cx="357188" cy="373062"/>
            </a:xfrm>
            <a:custGeom>
              <a:avLst/>
              <a:gdLst>
                <a:gd name="T0" fmla="*/ 130 w 292"/>
                <a:gd name="T1" fmla="*/ 29 h 305"/>
                <a:gd name="T2" fmla="*/ 220 w 292"/>
                <a:gd name="T3" fmla="*/ 152 h 305"/>
                <a:gd name="T4" fmla="*/ 227 w 292"/>
                <a:gd name="T5" fmla="*/ 152 h 305"/>
                <a:gd name="T6" fmla="*/ 237 w 292"/>
                <a:gd name="T7" fmla="*/ 99 h 305"/>
                <a:gd name="T8" fmla="*/ 272 w 292"/>
                <a:gd name="T9" fmla="*/ 305 h 305"/>
                <a:gd name="T10" fmla="*/ 251 w 292"/>
                <a:gd name="T11" fmla="*/ 267 h 305"/>
                <a:gd name="T12" fmla="*/ 251 w 292"/>
                <a:gd name="T13" fmla="*/ 175 h 305"/>
                <a:gd name="T14" fmla="*/ 189 w 292"/>
                <a:gd name="T15" fmla="*/ 241 h 305"/>
                <a:gd name="T16" fmla="*/ 179 w 292"/>
                <a:gd name="T17" fmla="*/ 121 h 305"/>
                <a:gd name="T18" fmla="*/ 122 w 292"/>
                <a:gd name="T19" fmla="*/ 193 h 305"/>
                <a:gd name="T20" fmla="*/ 109 w 292"/>
                <a:gd name="T21" fmla="*/ 124 h 305"/>
                <a:gd name="T22" fmla="*/ 103 w 292"/>
                <a:gd name="T23" fmla="*/ 125 h 305"/>
                <a:gd name="T24" fmla="*/ 85 w 292"/>
                <a:gd name="T25" fmla="*/ 163 h 305"/>
                <a:gd name="T26" fmla="*/ 19 w 292"/>
                <a:gd name="T27" fmla="*/ 113 h 305"/>
                <a:gd name="T28" fmla="*/ 13 w 292"/>
                <a:gd name="T29" fmla="*/ 96 h 305"/>
                <a:gd name="T30" fmla="*/ 0 w 292"/>
                <a:gd name="T31" fmla="*/ 0 h 305"/>
                <a:gd name="T32" fmla="*/ 75 w 292"/>
                <a:gd name="T33" fmla="*/ 116 h 305"/>
                <a:gd name="T34" fmla="*/ 86 w 292"/>
                <a:gd name="T35" fmla="*/ 48 h 305"/>
                <a:gd name="T36" fmla="*/ 94 w 292"/>
                <a:gd name="T37" fmla="*/ 45 h 305"/>
                <a:gd name="T38" fmla="*/ 136 w 292"/>
                <a:gd name="T39" fmla="*/ 121 h 305"/>
                <a:gd name="T40" fmla="*/ 130 w 292"/>
                <a:gd name="T41" fmla="*/ 2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305">
                  <a:moveTo>
                    <a:pt x="130" y="29"/>
                  </a:moveTo>
                  <a:cubicBezTo>
                    <a:pt x="181" y="59"/>
                    <a:pt x="219" y="92"/>
                    <a:pt x="220" y="152"/>
                  </a:cubicBezTo>
                  <a:cubicBezTo>
                    <a:pt x="222" y="152"/>
                    <a:pt x="225" y="152"/>
                    <a:pt x="227" y="152"/>
                  </a:cubicBezTo>
                  <a:cubicBezTo>
                    <a:pt x="231" y="134"/>
                    <a:pt x="234" y="116"/>
                    <a:pt x="237" y="99"/>
                  </a:cubicBezTo>
                  <a:cubicBezTo>
                    <a:pt x="277" y="134"/>
                    <a:pt x="292" y="218"/>
                    <a:pt x="272" y="305"/>
                  </a:cubicBezTo>
                  <a:cubicBezTo>
                    <a:pt x="253" y="299"/>
                    <a:pt x="248" y="288"/>
                    <a:pt x="251" y="267"/>
                  </a:cubicBezTo>
                  <a:cubicBezTo>
                    <a:pt x="254" y="239"/>
                    <a:pt x="251" y="210"/>
                    <a:pt x="251" y="175"/>
                  </a:cubicBezTo>
                  <a:cubicBezTo>
                    <a:pt x="229" y="199"/>
                    <a:pt x="211" y="217"/>
                    <a:pt x="189" y="241"/>
                  </a:cubicBezTo>
                  <a:cubicBezTo>
                    <a:pt x="203" y="194"/>
                    <a:pt x="206" y="154"/>
                    <a:pt x="179" y="121"/>
                  </a:cubicBezTo>
                  <a:cubicBezTo>
                    <a:pt x="161" y="144"/>
                    <a:pt x="142" y="167"/>
                    <a:pt x="122" y="193"/>
                  </a:cubicBezTo>
                  <a:cubicBezTo>
                    <a:pt x="117" y="165"/>
                    <a:pt x="113" y="145"/>
                    <a:pt x="109" y="124"/>
                  </a:cubicBezTo>
                  <a:cubicBezTo>
                    <a:pt x="107" y="124"/>
                    <a:pt x="105" y="124"/>
                    <a:pt x="103" y="125"/>
                  </a:cubicBezTo>
                  <a:cubicBezTo>
                    <a:pt x="97" y="137"/>
                    <a:pt x="92" y="149"/>
                    <a:pt x="85" y="163"/>
                  </a:cubicBezTo>
                  <a:cubicBezTo>
                    <a:pt x="62" y="146"/>
                    <a:pt x="40" y="130"/>
                    <a:pt x="19" y="113"/>
                  </a:cubicBezTo>
                  <a:cubicBezTo>
                    <a:pt x="15" y="109"/>
                    <a:pt x="14" y="102"/>
                    <a:pt x="13" y="96"/>
                  </a:cubicBezTo>
                  <a:cubicBezTo>
                    <a:pt x="8" y="63"/>
                    <a:pt x="4" y="30"/>
                    <a:pt x="0" y="0"/>
                  </a:cubicBezTo>
                  <a:cubicBezTo>
                    <a:pt x="32" y="29"/>
                    <a:pt x="58" y="69"/>
                    <a:pt x="75" y="116"/>
                  </a:cubicBezTo>
                  <a:cubicBezTo>
                    <a:pt x="94" y="95"/>
                    <a:pt x="92" y="72"/>
                    <a:pt x="86" y="48"/>
                  </a:cubicBezTo>
                  <a:cubicBezTo>
                    <a:pt x="89" y="47"/>
                    <a:pt x="91" y="46"/>
                    <a:pt x="94" y="45"/>
                  </a:cubicBezTo>
                  <a:cubicBezTo>
                    <a:pt x="108" y="71"/>
                    <a:pt x="122" y="96"/>
                    <a:pt x="136" y="121"/>
                  </a:cubicBezTo>
                  <a:cubicBezTo>
                    <a:pt x="149" y="94"/>
                    <a:pt x="146" y="64"/>
                    <a:pt x="130" y="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225676" y="2387600"/>
              <a:ext cx="141288" cy="220662"/>
            </a:xfrm>
            <a:custGeom>
              <a:avLst/>
              <a:gdLst>
                <a:gd name="T0" fmla="*/ 116 w 116"/>
                <a:gd name="T1" fmla="*/ 180 h 180"/>
                <a:gd name="T2" fmla="*/ 0 w 116"/>
                <a:gd name="T3" fmla="*/ 180 h 180"/>
                <a:gd name="T4" fmla="*/ 0 w 116"/>
                <a:gd name="T5" fmla="*/ 90 h 180"/>
                <a:gd name="T6" fmla="*/ 0 w 116"/>
                <a:gd name="T7" fmla="*/ 0 h 180"/>
                <a:gd name="T8" fmla="*/ 116 w 116"/>
                <a:gd name="T9" fmla="*/ 0 h 180"/>
                <a:gd name="T10" fmla="*/ 116 w 116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80">
                  <a:moveTo>
                    <a:pt x="116" y="180"/>
                  </a:moveTo>
                  <a:cubicBezTo>
                    <a:pt x="77" y="180"/>
                    <a:pt x="40" y="180"/>
                    <a:pt x="0" y="180"/>
                  </a:cubicBezTo>
                  <a:cubicBezTo>
                    <a:pt x="0" y="150"/>
                    <a:pt x="0" y="120"/>
                    <a:pt x="0" y="90"/>
                  </a:cubicBezTo>
                  <a:cubicBezTo>
                    <a:pt x="0" y="60"/>
                    <a:pt x="0" y="31"/>
                    <a:pt x="0" y="0"/>
                  </a:cubicBezTo>
                  <a:cubicBezTo>
                    <a:pt x="39" y="0"/>
                    <a:pt x="77" y="0"/>
                    <a:pt x="116" y="0"/>
                  </a:cubicBezTo>
                  <a:cubicBezTo>
                    <a:pt x="116" y="60"/>
                    <a:pt x="116" y="119"/>
                    <a:pt x="116" y="18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176463" y="1403351"/>
              <a:ext cx="114300" cy="117475"/>
            </a:xfrm>
            <a:custGeom>
              <a:avLst/>
              <a:gdLst>
                <a:gd name="T0" fmla="*/ 94 w 94"/>
                <a:gd name="T1" fmla="*/ 48 h 95"/>
                <a:gd name="T2" fmla="*/ 47 w 94"/>
                <a:gd name="T3" fmla="*/ 95 h 95"/>
                <a:gd name="T4" fmla="*/ 0 w 94"/>
                <a:gd name="T5" fmla="*/ 48 h 95"/>
                <a:gd name="T6" fmla="*/ 48 w 94"/>
                <a:gd name="T7" fmla="*/ 1 h 95"/>
                <a:gd name="T8" fmla="*/ 94 w 94"/>
                <a:gd name="T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5">
                  <a:moveTo>
                    <a:pt x="94" y="48"/>
                  </a:moveTo>
                  <a:cubicBezTo>
                    <a:pt x="94" y="74"/>
                    <a:pt x="73" y="95"/>
                    <a:pt x="47" y="95"/>
                  </a:cubicBezTo>
                  <a:cubicBezTo>
                    <a:pt x="22" y="95"/>
                    <a:pt x="0" y="74"/>
                    <a:pt x="0" y="48"/>
                  </a:cubicBezTo>
                  <a:cubicBezTo>
                    <a:pt x="0" y="21"/>
                    <a:pt x="21" y="0"/>
                    <a:pt x="48" y="1"/>
                  </a:cubicBezTo>
                  <a:cubicBezTo>
                    <a:pt x="75" y="1"/>
                    <a:pt x="94" y="21"/>
                    <a:pt x="94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432051" y="2387600"/>
              <a:ext cx="100013" cy="100012"/>
            </a:xfrm>
            <a:custGeom>
              <a:avLst/>
              <a:gdLst>
                <a:gd name="T0" fmla="*/ 81 w 81"/>
                <a:gd name="T1" fmla="*/ 81 h 81"/>
                <a:gd name="T2" fmla="*/ 0 w 81"/>
                <a:gd name="T3" fmla="*/ 81 h 81"/>
                <a:gd name="T4" fmla="*/ 0 w 81"/>
                <a:gd name="T5" fmla="*/ 0 h 81"/>
                <a:gd name="T6" fmla="*/ 81 w 81"/>
                <a:gd name="T7" fmla="*/ 0 h 81"/>
                <a:gd name="T8" fmla="*/ 81 w 81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81"/>
                  </a:moveTo>
                  <a:cubicBezTo>
                    <a:pt x="53" y="81"/>
                    <a:pt x="27" y="81"/>
                    <a:pt x="0" y="81"/>
                  </a:cubicBezTo>
                  <a:cubicBezTo>
                    <a:pt x="0" y="54"/>
                    <a:pt x="0" y="27"/>
                    <a:pt x="0" y="0"/>
                  </a:cubicBezTo>
                  <a:cubicBezTo>
                    <a:pt x="27" y="0"/>
                    <a:pt x="53" y="0"/>
                    <a:pt x="81" y="0"/>
                  </a:cubicBezTo>
                  <a:cubicBezTo>
                    <a:pt x="81" y="26"/>
                    <a:pt x="81" y="52"/>
                    <a:pt x="81" y="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965326" y="2117725"/>
              <a:ext cx="87313" cy="125412"/>
            </a:xfrm>
            <a:custGeom>
              <a:avLst/>
              <a:gdLst>
                <a:gd name="T0" fmla="*/ 49 w 71"/>
                <a:gd name="T1" fmla="*/ 1 h 103"/>
                <a:gd name="T2" fmla="*/ 71 w 71"/>
                <a:gd name="T3" fmla="*/ 87 h 103"/>
                <a:gd name="T4" fmla="*/ 25 w 71"/>
                <a:gd name="T5" fmla="*/ 87 h 103"/>
                <a:gd name="T6" fmla="*/ 5 w 71"/>
                <a:gd name="T7" fmla="*/ 36 h 103"/>
                <a:gd name="T8" fmla="*/ 49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49" y="1"/>
                  </a:moveTo>
                  <a:cubicBezTo>
                    <a:pt x="57" y="30"/>
                    <a:pt x="64" y="57"/>
                    <a:pt x="71" y="87"/>
                  </a:cubicBezTo>
                  <a:cubicBezTo>
                    <a:pt x="58" y="103"/>
                    <a:pt x="41" y="97"/>
                    <a:pt x="25" y="87"/>
                  </a:cubicBezTo>
                  <a:cubicBezTo>
                    <a:pt x="6" y="76"/>
                    <a:pt x="0" y="56"/>
                    <a:pt x="5" y="36"/>
                  </a:cubicBezTo>
                  <a:cubicBezTo>
                    <a:pt x="11" y="14"/>
                    <a:pt x="26" y="0"/>
                    <a:pt x="49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032001" y="1404938"/>
              <a:ext cx="84138" cy="79375"/>
            </a:xfrm>
            <a:custGeom>
              <a:avLst/>
              <a:gdLst>
                <a:gd name="T0" fmla="*/ 33 w 69"/>
                <a:gd name="T1" fmla="*/ 65 h 65"/>
                <a:gd name="T2" fmla="*/ 0 w 69"/>
                <a:gd name="T3" fmla="*/ 32 h 65"/>
                <a:gd name="T4" fmla="*/ 35 w 69"/>
                <a:gd name="T5" fmla="*/ 0 h 65"/>
                <a:gd name="T6" fmla="*/ 68 w 69"/>
                <a:gd name="T7" fmla="*/ 34 h 65"/>
                <a:gd name="T8" fmla="*/ 33 w 6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5">
                  <a:moveTo>
                    <a:pt x="33" y="65"/>
                  </a:moveTo>
                  <a:cubicBezTo>
                    <a:pt x="15" y="64"/>
                    <a:pt x="0" y="49"/>
                    <a:pt x="0" y="32"/>
                  </a:cubicBezTo>
                  <a:cubicBezTo>
                    <a:pt x="1" y="15"/>
                    <a:pt x="17" y="0"/>
                    <a:pt x="35" y="0"/>
                  </a:cubicBezTo>
                  <a:cubicBezTo>
                    <a:pt x="53" y="0"/>
                    <a:pt x="69" y="17"/>
                    <a:pt x="68" y="34"/>
                  </a:cubicBezTo>
                  <a:cubicBezTo>
                    <a:pt x="67" y="53"/>
                    <a:pt x="53" y="65"/>
                    <a:pt x="33" y="6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2065406" y="1563587"/>
            <a:ext cx="1128153" cy="1201626"/>
            <a:chOff x="1776413" y="1403351"/>
            <a:chExt cx="1169988" cy="1246186"/>
          </a:xfrm>
        </p:grpSpPr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1820863" y="2000250"/>
              <a:ext cx="1125538" cy="649287"/>
            </a:xfrm>
            <a:custGeom>
              <a:avLst/>
              <a:gdLst>
                <a:gd name="T0" fmla="*/ 469 w 918"/>
                <a:gd name="T1" fmla="*/ 109 h 530"/>
                <a:gd name="T2" fmla="*/ 425 w 918"/>
                <a:gd name="T3" fmla="*/ 104 h 530"/>
                <a:gd name="T4" fmla="*/ 410 w 918"/>
                <a:gd name="T5" fmla="*/ 124 h 530"/>
                <a:gd name="T6" fmla="*/ 345 w 918"/>
                <a:gd name="T7" fmla="*/ 196 h 530"/>
                <a:gd name="T8" fmla="*/ 308 w 918"/>
                <a:gd name="T9" fmla="*/ 244 h 530"/>
                <a:gd name="T10" fmla="*/ 276 w 918"/>
                <a:gd name="T11" fmla="*/ 210 h 530"/>
                <a:gd name="T12" fmla="*/ 262 w 918"/>
                <a:gd name="T13" fmla="*/ 252 h 530"/>
                <a:gd name="T14" fmla="*/ 262 w 918"/>
                <a:gd name="T15" fmla="*/ 469 h 530"/>
                <a:gd name="T16" fmla="*/ 262 w 918"/>
                <a:gd name="T17" fmla="*/ 499 h 530"/>
                <a:gd name="T18" fmla="*/ 232 w 918"/>
                <a:gd name="T19" fmla="*/ 500 h 530"/>
                <a:gd name="T20" fmla="*/ 232 w 918"/>
                <a:gd name="T21" fmla="*/ 501 h 530"/>
                <a:gd name="T22" fmla="*/ 646 w 918"/>
                <a:gd name="T23" fmla="*/ 501 h 530"/>
                <a:gd name="T24" fmla="*/ 705 w 918"/>
                <a:gd name="T25" fmla="*/ 503 h 530"/>
                <a:gd name="T26" fmla="*/ 725 w 918"/>
                <a:gd name="T27" fmla="*/ 485 h 530"/>
                <a:gd name="T28" fmla="*/ 777 w 918"/>
                <a:gd name="T29" fmla="*/ 428 h 530"/>
                <a:gd name="T30" fmla="*/ 830 w 918"/>
                <a:gd name="T31" fmla="*/ 452 h 530"/>
                <a:gd name="T32" fmla="*/ 833 w 918"/>
                <a:gd name="T33" fmla="*/ 456 h 530"/>
                <a:gd name="T34" fmla="*/ 862 w 918"/>
                <a:gd name="T35" fmla="*/ 500 h 530"/>
                <a:gd name="T36" fmla="*/ 916 w 918"/>
                <a:gd name="T37" fmla="*/ 502 h 530"/>
                <a:gd name="T38" fmla="*/ 918 w 918"/>
                <a:gd name="T39" fmla="*/ 530 h 530"/>
                <a:gd name="T40" fmla="*/ 0 w 918"/>
                <a:gd name="T41" fmla="*/ 530 h 530"/>
                <a:gd name="T42" fmla="*/ 0 w 918"/>
                <a:gd name="T43" fmla="*/ 506 h 530"/>
                <a:gd name="T44" fmla="*/ 5 w 918"/>
                <a:gd name="T45" fmla="*/ 504 h 530"/>
                <a:gd name="T46" fmla="*/ 66 w 918"/>
                <a:gd name="T47" fmla="*/ 469 h 530"/>
                <a:gd name="T48" fmla="*/ 109 w 918"/>
                <a:gd name="T49" fmla="*/ 418 h 530"/>
                <a:gd name="T50" fmla="*/ 195 w 918"/>
                <a:gd name="T51" fmla="*/ 502 h 530"/>
                <a:gd name="T52" fmla="*/ 215 w 918"/>
                <a:gd name="T53" fmla="*/ 502 h 530"/>
                <a:gd name="T54" fmla="*/ 215 w 918"/>
                <a:gd name="T55" fmla="*/ 268 h 530"/>
                <a:gd name="T56" fmla="*/ 188 w 918"/>
                <a:gd name="T57" fmla="*/ 286 h 530"/>
                <a:gd name="T58" fmla="*/ 146 w 918"/>
                <a:gd name="T59" fmla="*/ 233 h 530"/>
                <a:gd name="T60" fmla="*/ 446 w 918"/>
                <a:gd name="T61" fmla="*/ 0 h 530"/>
                <a:gd name="T62" fmla="*/ 746 w 918"/>
                <a:gd name="T63" fmla="*/ 232 h 530"/>
                <a:gd name="T64" fmla="*/ 705 w 918"/>
                <a:gd name="T65" fmla="*/ 285 h 530"/>
                <a:gd name="T66" fmla="*/ 682 w 918"/>
                <a:gd name="T67" fmla="*/ 273 h 530"/>
                <a:gd name="T68" fmla="*/ 682 w 918"/>
                <a:gd name="T69" fmla="*/ 498 h 530"/>
                <a:gd name="T70" fmla="*/ 636 w 918"/>
                <a:gd name="T71" fmla="*/ 498 h 530"/>
                <a:gd name="T72" fmla="*/ 636 w 918"/>
                <a:gd name="T73" fmla="*/ 383 h 530"/>
                <a:gd name="T74" fmla="*/ 636 w 918"/>
                <a:gd name="T75" fmla="*/ 311 h 530"/>
                <a:gd name="T76" fmla="*/ 618 w 918"/>
                <a:gd name="T77" fmla="*/ 280 h 530"/>
                <a:gd name="T78" fmla="*/ 614 w 918"/>
                <a:gd name="T79" fmla="*/ 277 h 530"/>
                <a:gd name="T80" fmla="*/ 552 w 918"/>
                <a:gd name="T81" fmla="*/ 253 h 530"/>
                <a:gd name="T82" fmla="*/ 534 w 918"/>
                <a:gd name="T83" fmla="*/ 188 h 530"/>
                <a:gd name="T84" fmla="*/ 515 w 918"/>
                <a:gd name="T85" fmla="*/ 154 h 530"/>
                <a:gd name="T86" fmla="*/ 482 w 918"/>
                <a:gd name="T87" fmla="*/ 177 h 530"/>
                <a:gd name="T88" fmla="*/ 393 w 918"/>
                <a:gd name="T89" fmla="*/ 199 h 530"/>
                <a:gd name="T90" fmla="*/ 469 w 918"/>
                <a:gd name="T91" fmla="*/ 10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8" h="530">
                  <a:moveTo>
                    <a:pt x="469" y="109"/>
                  </a:moveTo>
                  <a:cubicBezTo>
                    <a:pt x="454" y="85"/>
                    <a:pt x="439" y="88"/>
                    <a:pt x="425" y="104"/>
                  </a:cubicBezTo>
                  <a:cubicBezTo>
                    <a:pt x="419" y="110"/>
                    <a:pt x="414" y="117"/>
                    <a:pt x="410" y="124"/>
                  </a:cubicBezTo>
                  <a:cubicBezTo>
                    <a:pt x="392" y="152"/>
                    <a:pt x="372" y="177"/>
                    <a:pt x="345" y="196"/>
                  </a:cubicBezTo>
                  <a:cubicBezTo>
                    <a:pt x="329" y="207"/>
                    <a:pt x="321" y="226"/>
                    <a:pt x="308" y="244"/>
                  </a:cubicBezTo>
                  <a:cubicBezTo>
                    <a:pt x="299" y="235"/>
                    <a:pt x="291" y="226"/>
                    <a:pt x="276" y="210"/>
                  </a:cubicBezTo>
                  <a:cubicBezTo>
                    <a:pt x="270" y="227"/>
                    <a:pt x="263" y="239"/>
                    <a:pt x="262" y="252"/>
                  </a:cubicBezTo>
                  <a:cubicBezTo>
                    <a:pt x="261" y="324"/>
                    <a:pt x="262" y="396"/>
                    <a:pt x="262" y="469"/>
                  </a:cubicBezTo>
                  <a:cubicBezTo>
                    <a:pt x="262" y="479"/>
                    <a:pt x="262" y="488"/>
                    <a:pt x="262" y="499"/>
                  </a:cubicBezTo>
                  <a:cubicBezTo>
                    <a:pt x="250" y="499"/>
                    <a:pt x="241" y="500"/>
                    <a:pt x="232" y="500"/>
                  </a:cubicBezTo>
                  <a:cubicBezTo>
                    <a:pt x="232" y="501"/>
                    <a:pt x="232" y="501"/>
                    <a:pt x="232" y="501"/>
                  </a:cubicBezTo>
                  <a:cubicBezTo>
                    <a:pt x="370" y="501"/>
                    <a:pt x="508" y="501"/>
                    <a:pt x="646" y="501"/>
                  </a:cubicBezTo>
                  <a:cubicBezTo>
                    <a:pt x="666" y="501"/>
                    <a:pt x="685" y="502"/>
                    <a:pt x="705" y="503"/>
                  </a:cubicBezTo>
                  <a:cubicBezTo>
                    <a:pt x="719" y="504"/>
                    <a:pt x="724" y="499"/>
                    <a:pt x="725" y="485"/>
                  </a:cubicBezTo>
                  <a:cubicBezTo>
                    <a:pt x="730" y="437"/>
                    <a:pt x="731" y="440"/>
                    <a:pt x="777" y="428"/>
                  </a:cubicBezTo>
                  <a:cubicBezTo>
                    <a:pt x="805" y="420"/>
                    <a:pt x="815" y="438"/>
                    <a:pt x="830" y="452"/>
                  </a:cubicBezTo>
                  <a:cubicBezTo>
                    <a:pt x="831" y="454"/>
                    <a:pt x="832" y="455"/>
                    <a:pt x="833" y="456"/>
                  </a:cubicBezTo>
                  <a:cubicBezTo>
                    <a:pt x="842" y="471"/>
                    <a:pt x="848" y="493"/>
                    <a:pt x="862" y="500"/>
                  </a:cubicBezTo>
                  <a:cubicBezTo>
                    <a:pt x="875" y="508"/>
                    <a:pt x="896" y="502"/>
                    <a:pt x="916" y="502"/>
                  </a:cubicBezTo>
                  <a:cubicBezTo>
                    <a:pt x="917" y="513"/>
                    <a:pt x="917" y="520"/>
                    <a:pt x="918" y="530"/>
                  </a:cubicBezTo>
                  <a:cubicBezTo>
                    <a:pt x="611" y="530"/>
                    <a:pt x="306" y="530"/>
                    <a:pt x="0" y="530"/>
                  </a:cubicBezTo>
                  <a:cubicBezTo>
                    <a:pt x="0" y="522"/>
                    <a:pt x="0" y="514"/>
                    <a:pt x="0" y="506"/>
                  </a:cubicBezTo>
                  <a:cubicBezTo>
                    <a:pt x="2" y="505"/>
                    <a:pt x="3" y="504"/>
                    <a:pt x="5" y="504"/>
                  </a:cubicBezTo>
                  <a:cubicBezTo>
                    <a:pt x="34" y="507"/>
                    <a:pt x="54" y="501"/>
                    <a:pt x="66" y="469"/>
                  </a:cubicBezTo>
                  <a:cubicBezTo>
                    <a:pt x="73" y="450"/>
                    <a:pt x="93" y="436"/>
                    <a:pt x="109" y="418"/>
                  </a:cubicBezTo>
                  <a:cubicBezTo>
                    <a:pt x="136" y="448"/>
                    <a:pt x="179" y="459"/>
                    <a:pt x="195" y="502"/>
                  </a:cubicBezTo>
                  <a:cubicBezTo>
                    <a:pt x="199" y="502"/>
                    <a:pt x="206" y="502"/>
                    <a:pt x="215" y="502"/>
                  </a:cubicBezTo>
                  <a:cubicBezTo>
                    <a:pt x="215" y="424"/>
                    <a:pt x="215" y="347"/>
                    <a:pt x="215" y="268"/>
                  </a:cubicBezTo>
                  <a:cubicBezTo>
                    <a:pt x="206" y="274"/>
                    <a:pt x="197" y="280"/>
                    <a:pt x="188" y="286"/>
                  </a:cubicBezTo>
                  <a:cubicBezTo>
                    <a:pt x="174" y="268"/>
                    <a:pt x="160" y="251"/>
                    <a:pt x="146" y="233"/>
                  </a:cubicBezTo>
                  <a:cubicBezTo>
                    <a:pt x="246" y="155"/>
                    <a:pt x="345" y="78"/>
                    <a:pt x="446" y="0"/>
                  </a:cubicBezTo>
                  <a:cubicBezTo>
                    <a:pt x="546" y="77"/>
                    <a:pt x="645" y="154"/>
                    <a:pt x="746" y="232"/>
                  </a:cubicBezTo>
                  <a:cubicBezTo>
                    <a:pt x="732" y="251"/>
                    <a:pt x="719" y="267"/>
                    <a:pt x="705" y="285"/>
                  </a:cubicBezTo>
                  <a:cubicBezTo>
                    <a:pt x="698" y="282"/>
                    <a:pt x="691" y="278"/>
                    <a:pt x="682" y="273"/>
                  </a:cubicBezTo>
                  <a:cubicBezTo>
                    <a:pt x="682" y="349"/>
                    <a:pt x="682" y="423"/>
                    <a:pt x="682" y="498"/>
                  </a:cubicBezTo>
                  <a:cubicBezTo>
                    <a:pt x="666" y="498"/>
                    <a:pt x="652" y="498"/>
                    <a:pt x="636" y="498"/>
                  </a:cubicBezTo>
                  <a:cubicBezTo>
                    <a:pt x="636" y="460"/>
                    <a:pt x="636" y="421"/>
                    <a:pt x="636" y="383"/>
                  </a:cubicBezTo>
                  <a:cubicBezTo>
                    <a:pt x="636" y="359"/>
                    <a:pt x="635" y="335"/>
                    <a:pt x="636" y="311"/>
                  </a:cubicBezTo>
                  <a:cubicBezTo>
                    <a:pt x="636" y="297"/>
                    <a:pt x="637" y="283"/>
                    <a:pt x="618" y="280"/>
                  </a:cubicBezTo>
                  <a:cubicBezTo>
                    <a:pt x="616" y="280"/>
                    <a:pt x="614" y="278"/>
                    <a:pt x="614" y="277"/>
                  </a:cubicBezTo>
                  <a:cubicBezTo>
                    <a:pt x="606" y="249"/>
                    <a:pt x="584" y="247"/>
                    <a:pt x="552" y="253"/>
                  </a:cubicBezTo>
                  <a:cubicBezTo>
                    <a:pt x="574" y="218"/>
                    <a:pt x="553" y="204"/>
                    <a:pt x="534" y="188"/>
                  </a:cubicBezTo>
                  <a:cubicBezTo>
                    <a:pt x="526" y="181"/>
                    <a:pt x="523" y="169"/>
                    <a:pt x="515" y="154"/>
                  </a:cubicBezTo>
                  <a:cubicBezTo>
                    <a:pt x="504" y="162"/>
                    <a:pt x="490" y="167"/>
                    <a:pt x="482" y="177"/>
                  </a:cubicBezTo>
                  <a:cubicBezTo>
                    <a:pt x="456" y="209"/>
                    <a:pt x="442" y="214"/>
                    <a:pt x="393" y="199"/>
                  </a:cubicBezTo>
                  <a:cubicBezTo>
                    <a:pt x="448" y="188"/>
                    <a:pt x="434" y="132"/>
                    <a:pt x="469" y="1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776413" y="1446213"/>
              <a:ext cx="541338" cy="654050"/>
            </a:xfrm>
            <a:custGeom>
              <a:avLst/>
              <a:gdLst>
                <a:gd name="T0" fmla="*/ 142 w 441"/>
                <a:gd name="T1" fmla="*/ 472 h 533"/>
                <a:gd name="T2" fmla="*/ 79 w 441"/>
                <a:gd name="T3" fmla="*/ 418 h 533"/>
                <a:gd name="T4" fmla="*/ 127 w 441"/>
                <a:gd name="T5" fmla="*/ 338 h 533"/>
                <a:gd name="T6" fmla="*/ 117 w 441"/>
                <a:gd name="T7" fmla="*/ 307 h 533"/>
                <a:gd name="T8" fmla="*/ 172 w 441"/>
                <a:gd name="T9" fmla="*/ 235 h 533"/>
                <a:gd name="T10" fmla="*/ 75 w 441"/>
                <a:gd name="T11" fmla="*/ 296 h 533"/>
                <a:gd name="T12" fmla="*/ 6 w 441"/>
                <a:gd name="T13" fmla="*/ 225 h 533"/>
                <a:gd name="T14" fmla="*/ 49 w 441"/>
                <a:gd name="T15" fmla="*/ 141 h 533"/>
                <a:gd name="T16" fmla="*/ 90 w 441"/>
                <a:gd name="T17" fmla="*/ 174 h 533"/>
                <a:gd name="T18" fmla="*/ 56 w 441"/>
                <a:gd name="T19" fmla="*/ 107 h 533"/>
                <a:gd name="T20" fmla="*/ 80 w 441"/>
                <a:gd name="T21" fmla="*/ 36 h 533"/>
                <a:gd name="T22" fmla="*/ 212 w 441"/>
                <a:gd name="T23" fmla="*/ 59 h 533"/>
                <a:gd name="T24" fmla="*/ 347 w 441"/>
                <a:gd name="T25" fmla="*/ 90 h 533"/>
                <a:gd name="T26" fmla="*/ 335 w 441"/>
                <a:gd name="T27" fmla="*/ 110 h 533"/>
                <a:gd name="T28" fmla="*/ 353 w 441"/>
                <a:gd name="T29" fmla="*/ 103 h 533"/>
                <a:gd name="T30" fmla="*/ 429 w 441"/>
                <a:gd name="T31" fmla="*/ 133 h 533"/>
                <a:gd name="T32" fmla="*/ 401 w 441"/>
                <a:gd name="T33" fmla="*/ 206 h 533"/>
                <a:gd name="T34" fmla="*/ 330 w 441"/>
                <a:gd name="T35" fmla="*/ 253 h 533"/>
                <a:gd name="T36" fmla="*/ 283 w 441"/>
                <a:gd name="T37" fmla="*/ 279 h 533"/>
                <a:gd name="T38" fmla="*/ 207 w 441"/>
                <a:gd name="T39" fmla="*/ 378 h 533"/>
                <a:gd name="T40" fmla="*/ 181 w 441"/>
                <a:gd name="T41" fmla="*/ 466 h 533"/>
                <a:gd name="T42" fmla="*/ 216 w 441"/>
                <a:gd name="T43" fmla="*/ 446 h 533"/>
                <a:gd name="T44" fmla="*/ 236 w 441"/>
                <a:gd name="T45" fmla="*/ 470 h 533"/>
                <a:gd name="T46" fmla="*/ 211 w 441"/>
                <a:gd name="T47" fmla="*/ 520 h 533"/>
                <a:gd name="T48" fmla="*/ 179 w 441"/>
                <a:gd name="T49" fmla="*/ 532 h 533"/>
                <a:gd name="T50" fmla="*/ 142 w 441"/>
                <a:gd name="T51" fmla="*/ 47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1" h="533">
                  <a:moveTo>
                    <a:pt x="142" y="472"/>
                  </a:moveTo>
                  <a:cubicBezTo>
                    <a:pt x="106" y="466"/>
                    <a:pt x="83" y="447"/>
                    <a:pt x="79" y="418"/>
                  </a:cubicBezTo>
                  <a:cubicBezTo>
                    <a:pt x="72" y="381"/>
                    <a:pt x="86" y="359"/>
                    <a:pt x="127" y="338"/>
                  </a:cubicBezTo>
                  <a:cubicBezTo>
                    <a:pt x="124" y="327"/>
                    <a:pt x="120" y="317"/>
                    <a:pt x="117" y="307"/>
                  </a:cubicBezTo>
                  <a:cubicBezTo>
                    <a:pt x="159" y="286"/>
                    <a:pt x="175" y="266"/>
                    <a:pt x="172" y="235"/>
                  </a:cubicBezTo>
                  <a:cubicBezTo>
                    <a:pt x="153" y="281"/>
                    <a:pt x="121" y="302"/>
                    <a:pt x="75" y="296"/>
                  </a:cubicBezTo>
                  <a:cubicBezTo>
                    <a:pt x="42" y="292"/>
                    <a:pt x="13" y="261"/>
                    <a:pt x="6" y="225"/>
                  </a:cubicBezTo>
                  <a:cubicBezTo>
                    <a:pt x="0" y="194"/>
                    <a:pt x="18" y="160"/>
                    <a:pt x="49" y="141"/>
                  </a:cubicBezTo>
                  <a:cubicBezTo>
                    <a:pt x="64" y="153"/>
                    <a:pt x="78" y="164"/>
                    <a:pt x="90" y="174"/>
                  </a:cubicBezTo>
                  <a:cubicBezTo>
                    <a:pt x="79" y="152"/>
                    <a:pt x="62" y="131"/>
                    <a:pt x="56" y="107"/>
                  </a:cubicBezTo>
                  <a:cubicBezTo>
                    <a:pt x="48" y="81"/>
                    <a:pt x="60" y="55"/>
                    <a:pt x="80" y="36"/>
                  </a:cubicBezTo>
                  <a:cubicBezTo>
                    <a:pt x="119" y="0"/>
                    <a:pt x="173" y="9"/>
                    <a:pt x="212" y="59"/>
                  </a:cubicBezTo>
                  <a:cubicBezTo>
                    <a:pt x="263" y="40"/>
                    <a:pt x="307" y="50"/>
                    <a:pt x="347" y="90"/>
                  </a:cubicBezTo>
                  <a:cubicBezTo>
                    <a:pt x="344" y="96"/>
                    <a:pt x="340" y="101"/>
                    <a:pt x="335" y="110"/>
                  </a:cubicBezTo>
                  <a:cubicBezTo>
                    <a:pt x="343" y="107"/>
                    <a:pt x="348" y="105"/>
                    <a:pt x="353" y="103"/>
                  </a:cubicBezTo>
                  <a:cubicBezTo>
                    <a:pt x="383" y="91"/>
                    <a:pt x="416" y="104"/>
                    <a:pt x="429" y="133"/>
                  </a:cubicBezTo>
                  <a:cubicBezTo>
                    <a:pt x="441" y="162"/>
                    <a:pt x="431" y="201"/>
                    <a:pt x="401" y="206"/>
                  </a:cubicBezTo>
                  <a:cubicBezTo>
                    <a:pt x="368" y="213"/>
                    <a:pt x="352" y="234"/>
                    <a:pt x="330" y="253"/>
                  </a:cubicBezTo>
                  <a:cubicBezTo>
                    <a:pt x="317" y="265"/>
                    <a:pt x="299" y="271"/>
                    <a:pt x="283" y="279"/>
                  </a:cubicBezTo>
                  <a:cubicBezTo>
                    <a:pt x="283" y="339"/>
                    <a:pt x="261" y="368"/>
                    <a:pt x="207" y="378"/>
                  </a:cubicBezTo>
                  <a:cubicBezTo>
                    <a:pt x="211" y="410"/>
                    <a:pt x="209" y="442"/>
                    <a:pt x="181" y="466"/>
                  </a:cubicBezTo>
                  <a:cubicBezTo>
                    <a:pt x="191" y="460"/>
                    <a:pt x="202" y="454"/>
                    <a:pt x="216" y="446"/>
                  </a:cubicBezTo>
                  <a:cubicBezTo>
                    <a:pt x="222" y="453"/>
                    <a:pt x="230" y="463"/>
                    <a:pt x="236" y="470"/>
                  </a:cubicBezTo>
                  <a:cubicBezTo>
                    <a:pt x="227" y="489"/>
                    <a:pt x="222" y="507"/>
                    <a:pt x="211" y="520"/>
                  </a:cubicBezTo>
                  <a:cubicBezTo>
                    <a:pt x="205" y="528"/>
                    <a:pt x="189" y="533"/>
                    <a:pt x="179" y="532"/>
                  </a:cubicBezTo>
                  <a:cubicBezTo>
                    <a:pt x="153" y="528"/>
                    <a:pt x="143" y="509"/>
                    <a:pt x="142" y="47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2032001" y="1836738"/>
              <a:ext cx="296863" cy="373062"/>
            </a:xfrm>
            <a:custGeom>
              <a:avLst/>
              <a:gdLst>
                <a:gd name="T0" fmla="*/ 31 w 243"/>
                <a:gd name="T1" fmla="*/ 305 h 305"/>
                <a:gd name="T2" fmla="*/ 50 w 243"/>
                <a:gd name="T3" fmla="*/ 154 h 305"/>
                <a:gd name="T4" fmla="*/ 84 w 243"/>
                <a:gd name="T5" fmla="*/ 61 h 305"/>
                <a:gd name="T6" fmla="*/ 83 w 243"/>
                <a:gd name="T7" fmla="*/ 26 h 305"/>
                <a:gd name="T8" fmla="*/ 136 w 243"/>
                <a:gd name="T9" fmla="*/ 156 h 305"/>
                <a:gd name="T10" fmla="*/ 137 w 243"/>
                <a:gd name="T11" fmla="*/ 0 h 305"/>
                <a:gd name="T12" fmla="*/ 242 w 243"/>
                <a:gd name="T13" fmla="*/ 131 h 305"/>
                <a:gd name="T14" fmla="*/ 235 w 243"/>
                <a:gd name="T15" fmla="*/ 148 h 305"/>
                <a:gd name="T16" fmla="*/ 213 w 243"/>
                <a:gd name="T17" fmla="*/ 165 h 305"/>
                <a:gd name="T18" fmla="*/ 193 w 243"/>
                <a:gd name="T19" fmla="*/ 134 h 305"/>
                <a:gd name="T20" fmla="*/ 141 w 243"/>
                <a:gd name="T21" fmla="*/ 219 h 305"/>
                <a:gd name="T22" fmla="*/ 106 w 243"/>
                <a:gd name="T23" fmla="*/ 167 h 305"/>
                <a:gd name="T24" fmla="*/ 60 w 243"/>
                <a:gd name="T25" fmla="*/ 243 h 305"/>
                <a:gd name="T26" fmla="*/ 50 w 243"/>
                <a:gd name="T27" fmla="*/ 274 h 305"/>
                <a:gd name="T28" fmla="*/ 31 w 243"/>
                <a:gd name="T2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305">
                  <a:moveTo>
                    <a:pt x="31" y="305"/>
                  </a:moveTo>
                  <a:cubicBezTo>
                    <a:pt x="0" y="251"/>
                    <a:pt x="5" y="186"/>
                    <a:pt x="50" y="154"/>
                  </a:cubicBezTo>
                  <a:cubicBezTo>
                    <a:pt x="81" y="131"/>
                    <a:pt x="86" y="96"/>
                    <a:pt x="84" y="61"/>
                  </a:cubicBezTo>
                  <a:cubicBezTo>
                    <a:pt x="83" y="50"/>
                    <a:pt x="83" y="39"/>
                    <a:pt x="83" y="26"/>
                  </a:cubicBezTo>
                  <a:cubicBezTo>
                    <a:pt x="117" y="64"/>
                    <a:pt x="136" y="106"/>
                    <a:pt x="136" y="156"/>
                  </a:cubicBezTo>
                  <a:cubicBezTo>
                    <a:pt x="160" y="106"/>
                    <a:pt x="157" y="56"/>
                    <a:pt x="137" y="0"/>
                  </a:cubicBezTo>
                  <a:cubicBezTo>
                    <a:pt x="188" y="36"/>
                    <a:pt x="228" y="73"/>
                    <a:pt x="242" y="131"/>
                  </a:cubicBezTo>
                  <a:cubicBezTo>
                    <a:pt x="243" y="136"/>
                    <a:pt x="239" y="144"/>
                    <a:pt x="235" y="148"/>
                  </a:cubicBezTo>
                  <a:cubicBezTo>
                    <a:pt x="229" y="155"/>
                    <a:pt x="221" y="159"/>
                    <a:pt x="213" y="165"/>
                  </a:cubicBezTo>
                  <a:cubicBezTo>
                    <a:pt x="208" y="156"/>
                    <a:pt x="202" y="147"/>
                    <a:pt x="193" y="134"/>
                  </a:cubicBezTo>
                  <a:cubicBezTo>
                    <a:pt x="187" y="173"/>
                    <a:pt x="178" y="205"/>
                    <a:pt x="141" y="219"/>
                  </a:cubicBezTo>
                  <a:cubicBezTo>
                    <a:pt x="130" y="202"/>
                    <a:pt x="118" y="185"/>
                    <a:pt x="106" y="167"/>
                  </a:cubicBezTo>
                  <a:cubicBezTo>
                    <a:pt x="98" y="199"/>
                    <a:pt x="81" y="222"/>
                    <a:pt x="60" y="243"/>
                  </a:cubicBezTo>
                  <a:cubicBezTo>
                    <a:pt x="53" y="250"/>
                    <a:pt x="48" y="265"/>
                    <a:pt x="50" y="274"/>
                  </a:cubicBezTo>
                  <a:cubicBezTo>
                    <a:pt x="55" y="293"/>
                    <a:pt x="43" y="298"/>
                    <a:pt x="31" y="3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2349501" y="1847850"/>
              <a:ext cx="357188" cy="373062"/>
            </a:xfrm>
            <a:custGeom>
              <a:avLst/>
              <a:gdLst>
                <a:gd name="T0" fmla="*/ 130 w 292"/>
                <a:gd name="T1" fmla="*/ 29 h 305"/>
                <a:gd name="T2" fmla="*/ 220 w 292"/>
                <a:gd name="T3" fmla="*/ 152 h 305"/>
                <a:gd name="T4" fmla="*/ 227 w 292"/>
                <a:gd name="T5" fmla="*/ 152 h 305"/>
                <a:gd name="T6" fmla="*/ 237 w 292"/>
                <a:gd name="T7" fmla="*/ 99 h 305"/>
                <a:gd name="T8" fmla="*/ 272 w 292"/>
                <a:gd name="T9" fmla="*/ 305 h 305"/>
                <a:gd name="T10" fmla="*/ 251 w 292"/>
                <a:gd name="T11" fmla="*/ 267 h 305"/>
                <a:gd name="T12" fmla="*/ 251 w 292"/>
                <a:gd name="T13" fmla="*/ 175 h 305"/>
                <a:gd name="T14" fmla="*/ 189 w 292"/>
                <a:gd name="T15" fmla="*/ 241 h 305"/>
                <a:gd name="T16" fmla="*/ 179 w 292"/>
                <a:gd name="T17" fmla="*/ 121 h 305"/>
                <a:gd name="T18" fmla="*/ 122 w 292"/>
                <a:gd name="T19" fmla="*/ 193 h 305"/>
                <a:gd name="T20" fmla="*/ 109 w 292"/>
                <a:gd name="T21" fmla="*/ 124 h 305"/>
                <a:gd name="T22" fmla="*/ 103 w 292"/>
                <a:gd name="T23" fmla="*/ 125 h 305"/>
                <a:gd name="T24" fmla="*/ 85 w 292"/>
                <a:gd name="T25" fmla="*/ 163 h 305"/>
                <a:gd name="T26" fmla="*/ 19 w 292"/>
                <a:gd name="T27" fmla="*/ 113 h 305"/>
                <a:gd name="T28" fmla="*/ 13 w 292"/>
                <a:gd name="T29" fmla="*/ 96 h 305"/>
                <a:gd name="T30" fmla="*/ 0 w 292"/>
                <a:gd name="T31" fmla="*/ 0 h 305"/>
                <a:gd name="T32" fmla="*/ 75 w 292"/>
                <a:gd name="T33" fmla="*/ 116 h 305"/>
                <a:gd name="T34" fmla="*/ 86 w 292"/>
                <a:gd name="T35" fmla="*/ 48 h 305"/>
                <a:gd name="T36" fmla="*/ 94 w 292"/>
                <a:gd name="T37" fmla="*/ 45 h 305"/>
                <a:gd name="T38" fmla="*/ 136 w 292"/>
                <a:gd name="T39" fmla="*/ 121 h 305"/>
                <a:gd name="T40" fmla="*/ 130 w 292"/>
                <a:gd name="T41" fmla="*/ 2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305">
                  <a:moveTo>
                    <a:pt x="130" y="29"/>
                  </a:moveTo>
                  <a:cubicBezTo>
                    <a:pt x="181" y="59"/>
                    <a:pt x="219" y="92"/>
                    <a:pt x="220" y="152"/>
                  </a:cubicBezTo>
                  <a:cubicBezTo>
                    <a:pt x="222" y="152"/>
                    <a:pt x="225" y="152"/>
                    <a:pt x="227" y="152"/>
                  </a:cubicBezTo>
                  <a:cubicBezTo>
                    <a:pt x="231" y="134"/>
                    <a:pt x="234" y="116"/>
                    <a:pt x="237" y="99"/>
                  </a:cubicBezTo>
                  <a:cubicBezTo>
                    <a:pt x="277" y="134"/>
                    <a:pt x="292" y="218"/>
                    <a:pt x="272" y="305"/>
                  </a:cubicBezTo>
                  <a:cubicBezTo>
                    <a:pt x="253" y="299"/>
                    <a:pt x="248" y="288"/>
                    <a:pt x="251" y="267"/>
                  </a:cubicBezTo>
                  <a:cubicBezTo>
                    <a:pt x="254" y="239"/>
                    <a:pt x="251" y="210"/>
                    <a:pt x="251" y="175"/>
                  </a:cubicBezTo>
                  <a:cubicBezTo>
                    <a:pt x="229" y="199"/>
                    <a:pt x="211" y="217"/>
                    <a:pt x="189" y="241"/>
                  </a:cubicBezTo>
                  <a:cubicBezTo>
                    <a:pt x="203" y="194"/>
                    <a:pt x="206" y="154"/>
                    <a:pt x="179" y="121"/>
                  </a:cubicBezTo>
                  <a:cubicBezTo>
                    <a:pt x="161" y="144"/>
                    <a:pt x="142" y="167"/>
                    <a:pt x="122" y="193"/>
                  </a:cubicBezTo>
                  <a:cubicBezTo>
                    <a:pt x="117" y="165"/>
                    <a:pt x="113" y="145"/>
                    <a:pt x="109" y="124"/>
                  </a:cubicBezTo>
                  <a:cubicBezTo>
                    <a:pt x="107" y="124"/>
                    <a:pt x="105" y="124"/>
                    <a:pt x="103" y="125"/>
                  </a:cubicBezTo>
                  <a:cubicBezTo>
                    <a:pt x="97" y="137"/>
                    <a:pt x="92" y="149"/>
                    <a:pt x="85" y="163"/>
                  </a:cubicBezTo>
                  <a:cubicBezTo>
                    <a:pt x="62" y="146"/>
                    <a:pt x="40" y="130"/>
                    <a:pt x="19" y="113"/>
                  </a:cubicBezTo>
                  <a:cubicBezTo>
                    <a:pt x="15" y="109"/>
                    <a:pt x="14" y="102"/>
                    <a:pt x="13" y="96"/>
                  </a:cubicBezTo>
                  <a:cubicBezTo>
                    <a:pt x="8" y="63"/>
                    <a:pt x="4" y="30"/>
                    <a:pt x="0" y="0"/>
                  </a:cubicBezTo>
                  <a:cubicBezTo>
                    <a:pt x="32" y="29"/>
                    <a:pt x="58" y="69"/>
                    <a:pt x="75" y="116"/>
                  </a:cubicBezTo>
                  <a:cubicBezTo>
                    <a:pt x="94" y="95"/>
                    <a:pt x="92" y="72"/>
                    <a:pt x="86" y="48"/>
                  </a:cubicBezTo>
                  <a:cubicBezTo>
                    <a:pt x="89" y="47"/>
                    <a:pt x="91" y="46"/>
                    <a:pt x="94" y="45"/>
                  </a:cubicBezTo>
                  <a:cubicBezTo>
                    <a:pt x="108" y="71"/>
                    <a:pt x="122" y="96"/>
                    <a:pt x="136" y="121"/>
                  </a:cubicBezTo>
                  <a:cubicBezTo>
                    <a:pt x="149" y="94"/>
                    <a:pt x="146" y="64"/>
                    <a:pt x="130" y="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225676" y="2387600"/>
              <a:ext cx="141288" cy="220662"/>
            </a:xfrm>
            <a:custGeom>
              <a:avLst/>
              <a:gdLst>
                <a:gd name="T0" fmla="*/ 116 w 116"/>
                <a:gd name="T1" fmla="*/ 180 h 180"/>
                <a:gd name="T2" fmla="*/ 0 w 116"/>
                <a:gd name="T3" fmla="*/ 180 h 180"/>
                <a:gd name="T4" fmla="*/ 0 w 116"/>
                <a:gd name="T5" fmla="*/ 90 h 180"/>
                <a:gd name="T6" fmla="*/ 0 w 116"/>
                <a:gd name="T7" fmla="*/ 0 h 180"/>
                <a:gd name="T8" fmla="*/ 116 w 116"/>
                <a:gd name="T9" fmla="*/ 0 h 180"/>
                <a:gd name="T10" fmla="*/ 116 w 116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80">
                  <a:moveTo>
                    <a:pt x="116" y="180"/>
                  </a:moveTo>
                  <a:cubicBezTo>
                    <a:pt x="77" y="180"/>
                    <a:pt x="40" y="180"/>
                    <a:pt x="0" y="180"/>
                  </a:cubicBezTo>
                  <a:cubicBezTo>
                    <a:pt x="0" y="150"/>
                    <a:pt x="0" y="120"/>
                    <a:pt x="0" y="90"/>
                  </a:cubicBezTo>
                  <a:cubicBezTo>
                    <a:pt x="0" y="60"/>
                    <a:pt x="0" y="31"/>
                    <a:pt x="0" y="0"/>
                  </a:cubicBezTo>
                  <a:cubicBezTo>
                    <a:pt x="39" y="0"/>
                    <a:pt x="77" y="0"/>
                    <a:pt x="116" y="0"/>
                  </a:cubicBezTo>
                  <a:cubicBezTo>
                    <a:pt x="116" y="60"/>
                    <a:pt x="116" y="119"/>
                    <a:pt x="116" y="18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2176463" y="1403351"/>
              <a:ext cx="114300" cy="117475"/>
            </a:xfrm>
            <a:custGeom>
              <a:avLst/>
              <a:gdLst>
                <a:gd name="T0" fmla="*/ 94 w 94"/>
                <a:gd name="T1" fmla="*/ 48 h 95"/>
                <a:gd name="T2" fmla="*/ 47 w 94"/>
                <a:gd name="T3" fmla="*/ 95 h 95"/>
                <a:gd name="T4" fmla="*/ 0 w 94"/>
                <a:gd name="T5" fmla="*/ 48 h 95"/>
                <a:gd name="T6" fmla="*/ 48 w 94"/>
                <a:gd name="T7" fmla="*/ 1 h 95"/>
                <a:gd name="T8" fmla="*/ 94 w 94"/>
                <a:gd name="T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5">
                  <a:moveTo>
                    <a:pt x="94" y="48"/>
                  </a:moveTo>
                  <a:cubicBezTo>
                    <a:pt x="94" y="74"/>
                    <a:pt x="73" y="95"/>
                    <a:pt x="47" y="95"/>
                  </a:cubicBezTo>
                  <a:cubicBezTo>
                    <a:pt x="22" y="95"/>
                    <a:pt x="0" y="74"/>
                    <a:pt x="0" y="48"/>
                  </a:cubicBezTo>
                  <a:cubicBezTo>
                    <a:pt x="0" y="21"/>
                    <a:pt x="21" y="0"/>
                    <a:pt x="48" y="1"/>
                  </a:cubicBezTo>
                  <a:cubicBezTo>
                    <a:pt x="75" y="1"/>
                    <a:pt x="94" y="21"/>
                    <a:pt x="94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432051" y="2387600"/>
              <a:ext cx="100013" cy="100012"/>
            </a:xfrm>
            <a:custGeom>
              <a:avLst/>
              <a:gdLst>
                <a:gd name="T0" fmla="*/ 81 w 81"/>
                <a:gd name="T1" fmla="*/ 81 h 81"/>
                <a:gd name="T2" fmla="*/ 0 w 81"/>
                <a:gd name="T3" fmla="*/ 81 h 81"/>
                <a:gd name="T4" fmla="*/ 0 w 81"/>
                <a:gd name="T5" fmla="*/ 0 h 81"/>
                <a:gd name="T6" fmla="*/ 81 w 81"/>
                <a:gd name="T7" fmla="*/ 0 h 81"/>
                <a:gd name="T8" fmla="*/ 81 w 81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81"/>
                  </a:moveTo>
                  <a:cubicBezTo>
                    <a:pt x="53" y="81"/>
                    <a:pt x="27" y="81"/>
                    <a:pt x="0" y="81"/>
                  </a:cubicBezTo>
                  <a:cubicBezTo>
                    <a:pt x="0" y="54"/>
                    <a:pt x="0" y="27"/>
                    <a:pt x="0" y="0"/>
                  </a:cubicBezTo>
                  <a:cubicBezTo>
                    <a:pt x="27" y="0"/>
                    <a:pt x="53" y="0"/>
                    <a:pt x="81" y="0"/>
                  </a:cubicBezTo>
                  <a:cubicBezTo>
                    <a:pt x="81" y="26"/>
                    <a:pt x="81" y="52"/>
                    <a:pt x="81" y="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1965326" y="2117725"/>
              <a:ext cx="87313" cy="125412"/>
            </a:xfrm>
            <a:custGeom>
              <a:avLst/>
              <a:gdLst>
                <a:gd name="T0" fmla="*/ 49 w 71"/>
                <a:gd name="T1" fmla="*/ 1 h 103"/>
                <a:gd name="T2" fmla="*/ 71 w 71"/>
                <a:gd name="T3" fmla="*/ 87 h 103"/>
                <a:gd name="T4" fmla="*/ 25 w 71"/>
                <a:gd name="T5" fmla="*/ 87 h 103"/>
                <a:gd name="T6" fmla="*/ 5 w 71"/>
                <a:gd name="T7" fmla="*/ 36 h 103"/>
                <a:gd name="T8" fmla="*/ 49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49" y="1"/>
                  </a:moveTo>
                  <a:cubicBezTo>
                    <a:pt x="57" y="30"/>
                    <a:pt x="64" y="57"/>
                    <a:pt x="71" y="87"/>
                  </a:cubicBezTo>
                  <a:cubicBezTo>
                    <a:pt x="58" y="103"/>
                    <a:pt x="41" y="97"/>
                    <a:pt x="25" y="87"/>
                  </a:cubicBezTo>
                  <a:cubicBezTo>
                    <a:pt x="6" y="76"/>
                    <a:pt x="0" y="56"/>
                    <a:pt x="5" y="36"/>
                  </a:cubicBezTo>
                  <a:cubicBezTo>
                    <a:pt x="11" y="14"/>
                    <a:pt x="26" y="0"/>
                    <a:pt x="49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2032001" y="1404938"/>
              <a:ext cx="84138" cy="79375"/>
            </a:xfrm>
            <a:custGeom>
              <a:avLst/>
              <a:gdLst>
                <a:gd name="T0" fmla="*/ 33 w 69"/>
                <a:gd name="T1" fmla="*/ 65 h 65"/>
                <a:gd name="T2" fmla="*/ 0 w 69"/>
                <a:gd name="T3" fmla="*/ 32 h 65"/>
                <a:gd name="T4" fmla="*/ 35 w 69"/>
                <a:gd name="T5" fmla="*/ 0 h 65"/>
                <a:gd name="T6" fmla="*/ 68 w 69"/>
                <a:gd name="T7" fmla="*/ 34 h 65"/>
                <a:gd name="T8" fmla="*/ 33 w 6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5">
                  <a:moveTo>
                    <a:pt x="33" y="65"/>
                  </a:moveTo>
                  <a:cubicBezTo>
                    <a:pt x="15" y="64"/>
                    <a:pt x="0" y="49"/>
                    <a:pt x="0" y="32"/>
                  </a:cubicBezTo>
                  <a:cubicBezTo>
                    <a:pt x="1" y="15"/>
                    <a:pt x="17" y="0"/>
                    <a:pt x="35" y="0"/>
                  </a:cubicBezTo>
                  <a:cubicBezTo>
                    <a:pt x="53" y="0"/>
                    <a:pt x="69" y="17"/>
                    <a:pt x="68" y="34"/>
                  </a:cubicBezTo>
                  <a:cubicBezTo>
                    <a:pt x="67" y="53"/>
                    <a:pt x="53" y="65"/>
                    <a:pt x="33" y="6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5158369" y="1711853"/>
            <a:ext cx="1128153" cy="1201626"/>
            <a:chOff x="1776413" y="1403351"/>
            <a:chExt cx="1169988" cy="1246186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1820863" y="2000250"/>
              <a:ext cx="1125538" cy="649287"/>
            </a:xfrm>
            <a:custGeom>
              <a:avLst/>
              <a:gdLst>
                <a:gd name="T0" fmla="*/ 469 w 918"/>
                <a:gd name="T1" fmla="*/ 109 h 530"/>
                <a:gd name="T2" fmla="*/ 425 w 918"/>
                <a:gd name="T3" fmla="*/ 104 h 530"/>
                <a:gd name="T4" fmla="*/ 410 w 918"/>
                <a:gd name="T5" fmla="*/ 124 h 530"/>
                <a:gd name="T6" fmla="*/ 345 w 918"/>
                <a:gd name="T7" fmla="*/ 196 h 530"/>
                <a:gd name="T8" fmla="*/ 308 w 918"/>
                <a:gd name="T9" fmla="*/ 244 h 530"/>
                <a:gd name="T10" fmla="*/ 276 w 918"/>
                <a:gd name="T11" fmla="*/ 210 h 530"/>
                <a:gd name="T12" fmla="*/ 262 w 918"/>
                <a:gd name="T13" fmla="*/ 252 h 530"/>
                <a:gd name="T14" fmla="*/ 262 w 918"/>
                <a:gd name="T15" fmla="*/ 469 h 530"/>
                <a:gd name="T16" fmla="*/ 262 w 918"/>
                <a:gd name="T17" fmla="*/ 499 h 530"/>
                <a:gd name="T18" fmla="*/ 232 w 918"/>
                <a:gd name="T19" fmla="*/ 500 h 530"/>
                <a:gd name="T20" fmla="*/ 232 w 918"/>
                <a:gd name="T21" fmla="*/ 501 h 530"/>
                <a:gd name="T22" fmla="*/ 646 w 918"/>
                <a:gd name="T23" fmla="*/ 501 h 530"/>
                <a:gd name="T24" fmla="*/ 705 w 918"/>
                <a:gd name="T25" fmla="*/ 503 h 530"/>
                <a:gd name="T26" fmla="*/ 725 w 918"/>
                <a:gd name="T27" fmla="*/ 485 h 530"/>
                <a:gd name="T28" fmla="*/ 777 w 918"/>
                <a:gd name="T29" fmla="*/ 428 h 530"/>
                <a:gd name="T30" fmla="*/ 830 w 918"/>
                <a:gd name="T31" fmla="*/ 452 h 530"/>
                <a:gd name="T32" fmla="*/ 833 w 918"/>
                <a:gd name="T33" fmla="*/ 456 h 530"/>
                <a:gd name="T34" fmla="*/ 862 w 918"/>
                <a:gd name="T35" fmla="*/ 500 h 530"/>
                <a:gd name="T36" fmla="*/ 916 w 918"/>
                <a:gd name="T37" fmla="*/ 502 h 530"/>
                <a:gd name="T38" fmla="*/ 918 w 918"/>
                <a:gd name="T39" fmla="*/ 530 h 530"/>
                <a:gd name="T40" fmla="*/ 0 w 918"/>
                <a:gd name="T41" fmla="*/ 530 h 530"/>
                <a:gd name="T42" fmla="*/ 0 w 918"/>
                <a:gd name="T43" fmla="*/ 506 h 530"/>
                <a:gd name="T44" fmla="*/ 5 w 918"/>
                <a:gd name="T45" fmla="*/ 504 h 530"/>
                <a:gd name="T46" fmla="*/ 66 w 918"/>
                <a:gd name="T47" fmla="*/ 469 h 530"/>
                <a:gd name="T48" fmla="*/ 109 w 918"/>
                <a:gd name="T49" fmla="*/ 418 h 530"/>
                <a:gd name="T50" fmla="*/ 195 w 918"/>
                <a:gd name="T51" fmla="*/ 502 h 530"/>
                <a:gd name="T52" fmla="*/ 215 w 918"/>
                <a:gd name="T53" fmla="*/ 502 h 530"/>
                <a:gd name="T54" fmla="*/ 215 w 918"/>
                <a:gd name="T55" fmla="*/ 268 h 530"/>
                <a:gd name="T56" fmla="*/ 188 w 918"/>
                <a:gd name="T57" fmla="*/ 286 h 530"/>
                <a:gd name="T58" fmla="*/ 146 w 918"/>
                <a:gd name="T59" fmla="*/ 233 h 530"/>
                <a:gd name="T60" fmla="*/ 446 w 918"/>
                <a:gd name="T61" fmla="*/ 0 h 530"/>
                <a:gd name="T62" fmla="*/ 746 w 918"/>
                <a:gd name="T63" fmla="*/ 232 h 530"/>
                <a:gd name="T64" fmla="*/ 705 w 918"/>
                <a:gd name="T65" fmla="*/ 285 h 530"/>
                <a:gd name="T66" fmla="*/ 682 w 918"/>
                <a:gd name="T67" fmla="*/ 273 h 530"/>
                <a:gd name="T68" fmla="*/ 682 w 918"/>
                <a:gd name="T69" fmla="*/ 498 h 530"/>
                <a:gd name="T70" fmla="*/ 636 w 918"/>
                <a:gd name="T71" fmla="*/ 498 h 530"/>
                <a:gd name="T72" fmla="*/ 636 w 918"/>
                <a:gd name="T73" fmla="*/ 383 h 530"/>
                <a:gd name="T74" fmla="*/ 636 w 918"/>
                <a:gd name="T75" fmla="*/ 311 h 530"/>
                <a:gd name="T76" fmla="*/ 618 w 918"/>
                <a:gd name="T77" fmla="*/ 280 h 530"/>
                <a:gd name="T78" fmla="*/ 614 w 918"/>
                <a:gd name="T79" fmla="*/ 277 h 530"/>
                <a:gd name="T80" fmla="*/ 552 w 918"/>
                <a:gd name="T81" fmla="*/ 253 h 530"/>
                <a:gd name="T82" fmla="*/ 534 w 918"/>
                <a:gd name="T83" fmla="*/ 188 h 530"/>
                <a:gd name="T84" fmla="*/ 515 w 918"/>
                <a:gd name="T85" fmla="*/ 154 h 530"/>
                <a:gd name="T86" fmla="*/ 482 w 918"/>
                <a:gd name="T87" fmla="*/ 177 h 530"/>
                <a:gd name="T88" fmla="*/ 393 w 918"/>
                <a:gd name="T89" fmla="*/ 199 h 530"/>
                <a:gd name="T90" fmla="*/ 469 w 918"/>
                <a:gd name="T91" fmla="*/ 10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8" h="530">
                  <a:moveTo>
                    <a:pt x="469" y="109"/>
                  </a:moveTo>
                  <a:cubicBezTo>
                    <a:pt x="454" y="85"/>
                    <a:pt x="439" y="88"/>
                    <a:pt x="425" y="104"/>
                  </a:cubicBezTo>
                  <a:cubicBezTo>
                    <a:pt x="419" y="110"/>
                    <a:pt x="414" y="117"/>
                    <a:pt x="410" y="124"/>
                  </a:cubicBezTo>
                  <a:cubicBezTo>
                    <a:pt x="392" y="152"/>
                    <a:pt x="372" y="177"/>
                    <a:pt x="345" y="196"/>
                  </a:cubicBezTo>
                  <a:cubicBezTo>
                    <a:pt x="329" y="207"/>
                    <a:pt x="321" y="226"/>
                    <a:pt x="308" y="244"/>
                  </a:cubicBezTo>
                  <a:cubicBezTo>
                    <a:pt x="299" y="235"/>
                    <a:pt x="291" y="226"/>
                    <a:pt x="276" y="210"/>
                  </a:cubicBezTo>
                  <a:cubicBezTo>
                    <a:pt x="270" y="227"/>
                    <a:pt x="263" y="239"/>
                    <a:pt x="262" y="252"/>
                  </a:cubicBezTo>
                  <a:cubicBezTo>
                    <a:pt x="261" y="324"/>
                    <a:pt x="262" y="396"/>
                    <a:pt x="262" y="469"/>
                  </a:cubicBezTo>
                  <a:cubicBezTo>
                    <a:pt x="262" y="479"/>
                    <a:pt x="262" y="488"/>
                    <a:pt x="262" y="499"/>
                  </a:cubicBezTo>
                  <a:cubicBezTo>
                    <a:pt x="250" y="499"/>
                    <a:pt x="241" y="500"/>
                    <a:pt x="232" y="500"/>
                  </a:cubicBezTo>
                  <a:cubicBezTo>
                    <a:pt x="232" y="501"/>
                    <a:pt x="232" y="501"/>
                    <a:pt x="232" y="501"/>
                  </a:cubicBezTo>
                  <a:cubicBezTo>
                    <a:pt x="370" y="501"/>
                    <a:pt x="508" y="501"/>
                    <a:pt x="646" y="501"/>
                  </a:cubicBezTo>
                  <a:cubicBezTo>
                    <a:pt x="666" y="501"/>
                    <a:pt x="685" y="502"/>
                    <a:pt x="705" y="503"/>
                  </a:cubicBezTo>
                  <a:cubicBezTo>
                    <a:pt x="719" y="504"/>
                    <a:pt x="724" y="499"/>
                    <a:pt x="725" y="485"/>
                  </a:cubicBezTo>
                  <a:cubicBezTo>
                    <a:pt x="730" y="437"/>
                    <a:pt x="731" y="440"/>
                    <a:pt x="777" y="428"/>
                  </a:cubicBezTo>
                  <a:cubicBezTo>
                    <a:pt x="805" y="420"/>
                    <a:pt x="815" y="438"/>
                    <a:pt x="830" y="452"/>
                  </a:cubicBezTo>
                  <a:cubicBezTo>
                    <a:pt x="831" y="454"/>
                    <a:pt x="832" y="455"/>
                    <a:pt x="833" y="456"/>
                  </a:cubicBezTo>
                  <a:cubicBezTo>
                    <a:pt x="842" y="471"/>
                    <a:pt x="848" y="493"/>
                    <a:pt x="862" y="500"/>
                  </a:cubicBezTo>
                  <a:cubicBezTo>
                    <a:pt x="875" y="508"/>
                    <a:pt x="896" y="502"/>
                    <a:pt x="916" y="502"/>
                  </a:cubicBezTo>
                  <a:cubicBezTo>
                    <a:pt x="917" y="513"/>
                    <a:pt x="917" y="520"/>
                    <a:pt x="918" y="530"/>
                  </a:cubicBezTo>
                  <a:cubicBezTo>
                    <a:pt x="611" y="530"/>
                    <a:pt x="306" y="530"/>
                    <a:pt x="0" y="530"/>
                  </a:cubicBezTo>
                  <a:cubicBezTo>
                    <a:pt x="0" y="522"/>
                    <a:pt x="0" y="514"/>
                    <a:pt x="0" y="506"/>
                  </a:cubicBezTo>
                  <a:cubicBezTo>
                    <a:pt x="2" y="505"/>
                    <a:pt x="3" y="504"/>
                    <a:pt x="5" y="504"/>
                  </a:cubicBezTo>
                  <a:cubicBezTo>
                    <a:pt x="34" y="507"/>
                    <a:pt x="54" y="501"/>
                    <a:pt x="66" y="469"/>
                  </a:cubicBezTo>
                  <a:cubicBezTo>
                    <a:pt x="73" y="450"/>
                    <a:pt x="93" y="436"/>
                    <a:pt x="109" y="418"/>
                  </a:cubicBezTo>
                  <a:cubicBezTo>
                    <a:pt x="136" y="448"/>
                    <a:pt x="179" y="459"/>
                    <a:pt x="195" y="502"/>
                  </a:cubicBezTo>
                  <a:cubicBezTo>
                    <a:pt x="199" y="502"/>
                    <a:pt x="206" y="502"/>
                    <a:pt x="215" y="502"/>
                  </a:cubicBezTo>
                  <a:cubicBezTo>
                    <a:pt x="215" y="424"/>
                    <a:pt x="215" y="347"/>
                    <a:pt x="215" y="268"/>
                  </a:cubicBezTo>
                  <a:cubicBezTo>
                    <a:pt x="206" y="274"/>
                    <a:pt x="197" y="280"/>
                    <a:pt x="188" y="286"/>
                  </a:cubicBezTo>
                  <a:cubicBezTo>
                    <a:pt x="174" y="268"/>
                    <a:pt x="160" y="251"/>
                    <a:pt x="146" y="233"/>
                  </a:cubicBezTo>
                  <a:cubicBezTo>
                    <a:pt x="246" y="155"/>
                    <a:pt x="345" y="78"/>
                    <a:pt x="446" y="0"/>
                  </a:cubicBezTo>
                  <a:cubicBezTo>
                    <a:pt x="546" y="77"/>
                    <a:pt x="645" y="154"/>
                    <a:pt x="746" y="232"/>
                  </a:cubicBezTo>
                  <a:cubicBezTo>
                    <a:pt x="732" y="251"/>
                    <a:pt x="719" y="267"/>
                    <a:pt x="705" y="285"/>
                  </a:cubicBezTo>
                  <a:cubicBezTo>
                    <a:pt x="698" y="282"/>
                    <a:pt x="691" y="278"/>
                    <a:pt x="682" y="273"/>
                  </a:cubicBezTo>
                  <a:cubicBezTo>
                    <a:pt x="682" y="349"/>
                    <a:pt x="682" y="423"/>
                    <a:pt x="682" y="498"/>
                  </a:cubicBezTo>
                  <a:cubicBezTo>
                    <a:pt x="666" y="498"/>
                    <a:pt x="652" y="498"/>
                    <a:pt x="636" y="498"/>
                  </a:cubicBezTo>
                  <a:cubicBezTo>
                    <a:pt x="636" y="460"/>
                    <a:pt x="636" y="421"/>
                    <a:pt x="636" y="383"/>
                  </a:cubicBezTo>
                  <a:cubicBezTo>
                    <a:pt x="636" y="359"/>
                    <a:pt x="635" y="335"/>
                    <a:pt x="636" y="311"/>
                  </a:cubicBezTo>
                  <a:cubicBezTo>
                    <a:pt x="636" y="297"/>
                    <a:pt x="637" y="283"/>
                    <a:pt x="618" y="280"/>
                  </a:cubicBezTo>
                  <a:cubicBezTo>
                    <a:pt x="616" y="280"/>
                    <a:pt x="614" y="278"/>
                    <a:pt x="614" y="277"/>
                  </a:cubicBezTo>
                  <a:cubicBezTo>
                    <a:pt x="606" y="249"/>
                    <a:pt x="584" y="247"/>
                    <a:pt x="552" y="253"/>
                  </a:cubicBezTo>
                  <a:cubicBezTo>
                    <a:pt x="574" y="218"/>
                    <a:pt x="553" y="204"/>
                    <a:pt x="534" y="188"/>
                  </a:cubicBezTo>
                  <a:cubicBezTo>
                    <a:pt x="526" y="181"/>
                    <a:pt x="523" y="169"/>
                    <a:pt x="515" y="154"/>
                  </a:cubicBezTo>
                  <a:cubicBezTo>
                    <a:pt x="504" y="162"/>
                    <a:pt x="490" y="167"/>
                    <a:pt x="482" y="177"/>
                  </a:cubicBezTo>
                  <a:cubicBezTo>
                    <a:pt x="456" y="209"/>
                    <a:pt x="442" y="214"/>
                    <a:pt x="393" y="199"/>
                  </a:cubicBezTo>
                  <a:cubicBezTo>
                    <a:pt x="448" y="188"/>
                    <a:pt x="434" y="132"/>
                    <a:pt x="469" y="1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1776413" y="1446213"/>
              <a:ext cx="541338" cy="654050"/>
            </a:xfrm>
            <a:custGeom>
              <a:avLst/>
              <a:gdLst>
                <a:gd name="T0" fmla="*/ 142 w 441"/>
                <a:gd name="T1" fmla="*/ 472 h 533"/>
                <a:gd name="T2" fmla="*/ 79 w 441"/>
                <a:gd name="T3" fmla="*/ 418 h 533"/>
                <a:gd name="T4" fmla="*/ 127 w 441"/>
                <a:gd name="T5" fmla="*/ 338 h 533"/>
                <a:gd name="T6" fmla="*/ 117 w 441"/>
                <a:gd name="T7" fmla="*/ 307 h 533"/>
                <a:gd name="T8" fmla="*/ 172 w 441"/>
                <a:gd name="T9" fmla="*/ 235 h 533"/>
                <a:gd name="T10" fmla="*/ 75 w 441"/>
                <a:gd name="T11" fmla="*/ 296 h 533"/>
                <a:gd name="T12" fmla="*/ 6 w 441"/>
                <a:gd name="T13" fmla="*/ 225 h 533"/>
                <a:gd name="T14" fmla="*/ 49 w 441"/>
                <a:gd name="T15" fmla="*/ 141 h 533"/>
                <a:gd name="T16" fmla="*/ 90 w 441"/>
                <a:gd name="T17" fmla="*/ 174 h 533"/>
                <a:gd name="T18" fmla="*/ 56 w 441"/>
                <a:gd name="T19" fmla="*/ 107 h 533"/>
                <a:gd name="T20" fmla="*/ 80 w 441"/>
                <a:gd name="T21" fmla="*/ 36 h 533"/>
                <a:gd name="T22" fmla="*/ 212 w 441"/>
                <a:gd name="T23" fmla="*/ 59 h 533"/>
                <a:gd name="T24" fmla="*/ 347 w 441"/>
                <a:gd name="T25" fmla="*/ 90 h 533"/>
                <a:gd name="T26" fmla="*/ 335 w 441"/>
                <a:gd name="T27" fmla="*/ 110 h 533"/>
                <a:gd name="T28" fmla="*/ 353 w 441"/>
                <a:gd name="T29" fmla="*/ 103 h 533"/>
                <a:gd name="T30" fmla="*/ 429 w 441"/>
                <a:gd name="T31" fmla="*/ 133 h 533"/>
                <a:gd name="T32" fmla="*/ 401 w 441"/>
                <a:gd name="T33" fmla="*/ 206 h 533"/>
                <a:gd name="T34" fmla="*/ 330 w 441"/>
                <a:gd name="T35" fmla="*/ 253 h 533"/>
                <a:gd name="T36" fmla="*/ 283 w 441"/>
                <a:gd name="T37" fmla="*/ 279 h 533"/>
                <a:gd name="T38" fmla="*/ 207 w 441"/>
                <a:gd name="T39" fmla="*/ 378 h 533"/>
                <a:gd name="T40" fmla="*/ 181 w 441"/>
                <a:gd name="T41" fmla="*/ 466 h 533"/>
                <a:gd name="T42" fmla="*/ 216 w 441"/>
                <a:gd name="T43" fmla="*/ 446 h 533"/>
                <a:gd name="T44" fmla="*/ 236 w 441"/>
                <a:gd name="T45" fmla="*/ 470 h 533"/>
                <a:gd name="T46" fmla="*/ 211 w 441"/>
                <a:gd name="T47" fmla="*/ 520 h 533"/>
                <a:gd name="T48" fmla="*/ 179 w 441"/>
                <a:gd name="T49" fmla="*/ 532 h 533"/>
                <a:gd name="T50" fmla="*/ 142 w 441"/>
                <a:gd name="T51" fmla="*/ 47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1" h="533">
                  <a:moveTo>
                    <a:pt x="142" y="472"/>
                  </a:moveTo>
                  <a:cubicBezTo>
                    <a:pt x="106" y="466"/>
                    <a:pt x="83" y="447"/>
                    <a:pt x="79" y="418"/>
                  </a:cubicBezTo>
                  <a:cubicBezTo>
                    <a:pt x="72" y="381"/>
                    <a:pt x="86" y="359"/>
                    <a:pt x="127" y="338"/>
                  </a:cubicBezTo>
                  <a:cubicBezTo>
                    <a:pt x="124" y="327"/>
                    <a:pt x="120" y="317"/>
                    <a:pt x="117" y="307"/>
                  </a:cubicBezTo>
                  <a:cubicBezTo>
                    <a:pt x="159" y="286"/>
                    <a:pt x="175" y="266"/>
                    <a:pt x="172" y="235"/>
                  </a:cubicBezTo>
                  <a:cubicBezTo>
                    <a:pt x="153" y="281"/>
                    <a:pt x="121" y="302"/>
                    <a:pt x="75" y="296"/>
                  </a:cubicBezTo>
                  <a:cubicBezTo>
                    <a:pt x="42" y="292"/>
                    <a:pt x="13" y="261"/>
                    <a:pt x="6" y="225"/>
                  </a:cubicBezTo>
                  <a:cubicBezTo>
                    <a:pt x="0" y="194"/>
                    <a:pt x="18" y="160"/>
                    <a:pt x="49" y="141"/>
                  </a:cubicBezTo>
                  <a:cubicBezTo>
                    <a:pt x="64" y="153"/>
                    <a:pt x="78" y="164"/>
                    <a:pt x="90" y="174"/>
                  </a:cubicBezTo>
                  <a:cubicBezTo>
                    <a:pt x="79" y="152"/>
                    <a:pt x="62" y="131"/>
                    <a:pt x="56" y="107"/>
                  </a:cubicBezTo>
                  <a:cubicBezTo>
                    <a:pt x="48" y="81"/>
                    <a:pt x="60" y="55"/>
                    <a:pt x="80" y="36"/>
                  </a:cubicBezTo>
                  <a:cubicBezTo>
                    <a:pt x="119" y="0"/>
                    <a:pt x="173" y="9"/>
                    <a:pt x="212" y="59"/>
                  </a:cubicBezTo>
                  <a:cubicBezTo>
                    <a:pt x="263" y="40"/>
                    <a:pt x="307" y="50"/>
                    <a:pt x="347" y="90"/>
                  </a:cubicBezTo>
                  <a:cubicBezTo>
                    <a:pt x="344" y="96"/>
                    <a:pt x="340" y="101"/>
                    <a:pt x="335" y="110"/>
                  </a:cubicBezTo>
                  <a:cubicBezTo>
                    <a:pt x="343" y="107"/>
                    <a:pt x="348" y="105"/>
                    <a:pt x="353" y="103"/>
                  </a:cubicBezTo>
                  <a:cubicBezTo>
                    <a:pt x="383" y="91"/>
                    <a:pt x="416" y="104"/>
                    <a:pt x="429" y="133"/>
                  </a:cubicBezTo>
                  <a:cubicBezTo>
                    <a:pt x="441" y="162"/>
                    <a:pt x="431" y="201"/>
                    <a:pt x="401" y="206"/>
                  </a:cubicBezTo>
                  <a:cubicBezTo>
                    <a:pt x="368" y="213"/>
                    <a:pt x="352" y="234"/>
                    <a:pt x="330" y="253"/>
                  </a:cubicBezTo>
                  <a:cubicBezTo>
                    <a:pt x="317" y="265"/>
                    <a:pt x="299" y="271"/>
                    <a:pt x="283" y="279"/>
                  </a:cubicBezTo>
                  <a:cubicBezTo>
                    <a:pt x="283" y="339"/>
                    <a:pt x="261" y="368"/>
                    <a:pt x="207" y="378"/>
                  </a:cubicBezTo>
                  <a:cubicBezTo>
                    <a:pt x="211" y="410"/>
                    <a:pt x="209" y="442"/>
                    <a:pt x="181" y="466"/>
                  </a:cubicBezTo>
                  <a:cubicBezTo>
                    <a:pt x="191" y="460"/>
                    <a:pt x="202" y="454"/>
                    <a:pt x="216" y="446"/>
                  </a:cubicBezTo>
                  <a:cubicBezTo>
                    <a:pt x="222" y="453"/>
                    <a:pt x="230" y="463"/>
                    <a:pt x="236" y="470"/>
                  </a:cubicBezTo>
                  <a:cubicBezTo>
                    <a:pt x="227" y="489"/>
                    <a:pt x="222" y="507"/>
                    <a:pt x="211" y="520"/>
                  </a:cubicBezTo>
                  <a:cubicBezTo>
                    <a:pt x="205" y="528"/>
                    <a:pt x="189" y="533"/>
                    <a:pt x="179" y="532"/>
                  </a:cubicBezTo>
                  <a:cubicBezTo>
                    <a:pt x="153" y="528"/>
                    <a:pt x="143" y="509"/>
                    <a:pt x="142" y="47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2032001" y="1836738"/>
              <a:ext cx="296863" cy="373062"/>
            </a:xfrm>
            <a:custGeom>
              <a:avLst/>
              <a:gdLst>
                <a:gd name="T0" fmla="*/ 31 w 243"/>
                <a:gd name="T1" fmla="*/ 305 h 305"/>
                <a:gd name="T2" fmla="*/ 50 w 243"/>
                <a:gd name="T3" fmla="*/ 154 h 305"/>
                <a:gd name="T4" fmla="*/ 84 w 243"/>
                <a:gd name="T5" fmla="*/ 61 h 305"/>
                <a:gd name="T6" fmla="*/ 83 w 243"/>
                <a:gd name="T7" fmla="*/ 26 h 305"/>
                <a:gd name="T8" fmla="*/ 136 w 243"/>
                <a:gd name="T9" fmla="*/ 156 h 305"/>
                <a:gd name="T10" fmla="*/ 137 w 243"/>
                <a:gd name="T11" fmla="*/ 0 h 305"/>
                <a:gd name="T12" fmla="*/ 242 w 243"/>
                <a:gd name="T13" fmla="*/ 131 h 305"/>
                <a:gd name="T14" fmla="*/ 235 w 243"/>
                <a:gd name="T15" fmla="*/ 148 h 305"/>
                <a:gd name="T16" fmla="*/ 213 w 243"/>
                <a:gd name="T17" fmla="*/ 165 h 305"/>
                <a:gd name="T18" fmla="*/ 193 w 243"/>
                <a:gd name="T19" fmla="*/ 134 h 305"/>
                <a:gd name="T20" fmla="*/ 141 w 243"/>
                <a:gd name="T21" fmla="*/ 219 h 305"/>
                <a:gd name="T22" fmla="*/ 106 w 243"/>
                <a:gd name="T23" fmla="*/ 167 h 305"/>
                <a:gd name="T24" fmla="*/ 60 w 243"/>
                <a:gd name="T25" fmla="*/ 243 h 305"/>
                <a:gd name="T26" fmla="*/ 50 w 243"/>
                <a:gd name="T27" fmla="*/ 274 h 305"/>
                <a:gd name="T28" fmla="*/ 31 w 243"/>
                <a:gd name="T2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305">
                  <a:moveTo>
                    <a:pt x="31" y="305"/>
                  </a:moveTo>
                  <a:cubicBezTo>
                    <a:pt x="0" y="251"/>
                    <a:pt x="5" y="186"/>
                    <a:pt x="50" y="154"/>
                  </a:cubicBezTo>
                  <a:cubicBezTo>
                    <a:pt x="81" y="131"/>
                    <a:pt x="86" y="96"/>
                    <a:pt x="84" y="61"/>
                  </a:cubicBezTo>
                  <a:cubicBezTo>
                    <a:pt x="83" y="50"/>
                    <a:pt x="83" y="39"/>
                    <a:pt x="83" y="26"/>
                  </a:cubicBezTo>
                  <a:cubicBezTo>
                    <a:pt x="117" y="64"/>
                    <a:pt x="136" y="106"/>
                    <a:pt x="136" y="156"/>
                  </a:cubicBezTo>
                  <a:cubicBezTo>
                    <a:pt x="160" y="106"/>
                    <a:pt x="157" y="56"/>
                    <a:pt x="137" y="0"/>
                  </a:cubicBezTo>
                  <a:cubicBezTo>
                    <a:pt x="188" y="36"/>
                    <a:pt x="228" y="73"/>
                    <a:pt x="242" y="131"/>
                  </a:cubicBezTo>
                  <a:cubicBezTo>
                    <a:pt x="243" y="136"/>
                    <a:pt x="239" y="144"/>
                    <a:pt x="235" y="148"/>
                  </a:cubicBezTo>
                  <a:cubicBezTo>
                    <a:pt x="229" y="155"/>
                    <a:pt x="221" y="159"/>
                    <a:pt x="213" y="165"/>
                  </a:cubicBezTo>
                  <a:cubicBezTo>
                    <a:pt x="208" y="156"/>
                    <a:pt x="202" y="147"/>
                    <a:pt x="193" y="134"/>
                  </a:cubicBezTo>
                  <a:cubicBezTo>
                    <a:pt x="187" y="173"/>
                    <a:pt x="178" y="205"/>
                    <a:pt x="141" y="219"/>
                  </a:cubicBezTo>
                  <a:cubicBezTo>
                    <a:pt x="130" y="202"/>
                    <a:pt x="118" y="185"/>
                    <a:pt x="106" y="167"/>
                  </a:cubicBezTo>
                  <a:cubicBezTo>
                    <a:pt x="98" y="199"/>
                    <a:pt x="81" y="222"/>
                    <a:pt x="60" y="243"/>
                  </a:cubicBezTo>
                  <a:cubicBezTo>
                    <a:pt x="53" y="250"/>
                    <a:pt x="48" y="265"/>
                    <a:pt x="50" y="274"/>
                  </a:cubicBezTo>
                  <a:cubicBezTo>
                    <a:pt x="55" y="293"/>
                    <a:pt x="43" y="298"/>
                    <a:pt x="31" y="3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2349501" y="1847850"/>
              <a:ext cx="357188" cy="373062"/>
            </a:xfrm>
            <a:custGeom>
              <a:avLst/>
              <a:gdLst>
                <a:gd name="T0" fmla="*/ 130 w 292"/>
                <a:gd name="T1" fmla="*/ 29 h 305"/>
                <a:gd name="T2" fmla="*/ 220 w 292"/>
                <a:gd name="T3" fmla="*/ 152 h 305"/>
                <a:gd name="T4" fmla="*/ 227 w 292"/>
                <a:gd name="T5" fmla="*/ 152 h 305"/>
                <a:gd name="T6" fmla="*/ 237 w 292"/>
                <a:gd name="T7" fmla="*/ 99 h 305"/>
                <a:gd name="T8" fmla="*/ 272 w 292"/>
                <a:gd name="T9" fmla="*/ 305 h 305"/>
                <a:gd name="T10" fmla="*/ 251 w 292"/>
                <a:gd name="T11" fmla="*/ 267 h 305"/>
                <a:gd name="T12" fmla="*/ 251 w 292"/>
                <a:gd name="T13" fmla="*/ 175 h 305"/>
                <a:gd name="T14" fmla="*/ 189 w 292"/>
                <a:gd name="T15" fmla="*/ 241 h 305"/>
                <a:gd name="T16" fmla="*/ 179 w 292"/>
                <a:gd name="T17" fmla="*/ 121 h 305"/>
                <a:gd name="T18" fmla="*/ 122 w 292"/>
                <a:gd name="T19" fmla="*/ 193 h 305"/>
                <a:gd name="T20" fmla="*/ 109 w 292"/>
                <a:gd name="T21" fmla="*/ 124 h 305"/>
                <a:gd name="T22" fmla="*/ 103 w 292"/>
                <a:gd name="T23" fmla="*/ 125 h 305"/>
                <a:gd name="T24" fmla="*/ 85 w 292"/>
                <a:gd name="T25" fmla="*/ 163 h 305"/>
                <a:gd name="T26" fmla="*/ 19 w 292"/>
                <a:gd name="T27" fmla="*/ 113 h 305"/>
                <a:gd name="T28" fmla="*/ 13 w 292"/>
                <a:gd name="T29" fmla="*/ 96 h 305"/>
                <a:gd name="T30" fmla="*/ 0 w 292"/>
                <a:gd name="T31" fmla="*/ 0 h 305"/>
                <a:gd name="T32" fmla="*/ 75 w 292"/>
                <a:gd name="T33" fmla="*/ 116 h 305"/>
                <a:gd name="T34" fmla="*/ 86 w 292"/>
                <a:gd name="T35" fmla="*/ 48 h 305"/>
                <a:gd name="T36" fmla="*/ 94 w 292"/>
                <a:gd name="T37" fmla="*/ 45 h 305"/>
                <a:gd name="T38" fmla="*/ 136 w 292"/>
                <a:gd name="T39" fmla="*/ 121 h 305"/>
                <a:gd name="T40" fmla="*/ 130 w 292"/>
                <a:gd name="T41" fmla="*/ 2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305">
                  <a:moveTo>
                    <a:pt x="130" y="29"/>
                  </a:moveTo>
                  <a:cubicBezTo>
                    <a:pt x="181" y="59"/>
                    <a:pt x="219" y="92"/>
                    <a:pt x="220" y="152"/>
                  </a:cubicBezTo>
                  <a:cubicBezTo>
                    <a:pt x="222" y="152"/>
                    <a:pt x="225" y="152"/>
                    <a:pt x="227" y="152"/>
                  </a:cubicBezTo>
                  <a:cubicBezTo>
                    <a:pt x="231" y="134"/>
                    <a:pt x="234" y="116"/>
                    <a:pt x="237" y="99"/>
                  </a:cubicBezTo>
                  <a:cubicBezTo>
                    <a:pt x="277" y="134"/>
                    <a:pt x="292" y="218"/>
                    <a:pt x="272" y="305"/>
                  </a:cubicBezTo>
                  <a:cubicBezTo>
                    <a:pt x="253" y="299"/>
                    <a:pt x="248" y="288"/>
                    <a:pt x="251" y="267"/>
                  </a:cubicBezTo>
                  <a:cubicBezTo>
                    <a:pt x="254" y="239"/>
                    <a:pt x="251" y="210"/>
                    <a:pt x="251" y="175"/>
                  </a:cubicBezTo>
                  <a:cubicBezTo>
                    <a:pt x="229" y="199"/>
                    <a:pt x="211" y="217"/>
                    <a:pt x="189" y="241"/>
                  </a:cubicBezTo>
                  <a:cubicBezTo>
                    <a:pt x="203" y="194"/>
                    <a:pt x="206" y="154"/>
                    <a:pt x="179" y="121"/>
                  </a:cubicBezTo>
                  <a:cubicBezTo>
                    <a:pt x="161" y="144"/>
                    <a:pt x="142" y="167"/>
                    <a:pt x="122" y="193"/>
                  </a:cubicBezTo>
                  <a:cubicBezTo>
                    <a:pt x="117" y="165"/>
                    <a:pt x="113" y="145"/>
                    <a:pt x="109" y="124"/>
                  </a:cubicBezTo>
                  <a:cubicBezTo>
                    <a:pt x="107" y="124"/>
                    <a:pt x="105" y="124"/>
                    <a:pt x="103" y="125"/>
                  </a:cubicBezTo>
                  <a:cubicBezTo>
                    <a:pt x="97" y="137"/>
                    <a:pt x="92" y="149"/>
                    <a:pt x="85" y="163"/>
                  </a:cubicBezTo>
                  <a:cubicBezTo>
                    <a:pt x="62" y="146"/>
                    <a:pt x="40" y="130"/>
                    <a:pt x="19" y="113"/>
                  </a:cubicBezTo>
                  <a:cubicBezTo>
                    <a:pt x="15" y="109"/>
                    <a:pt x="14" y="102"/>
                    <a:pt x="13" y="96"/>
                  </a:cubicBezTo>
                  <a:cubicBezTo>
                    <a:pt x="8" y="63"/>
                    <a:pt x="4" y="30"/>
                    <a:pt x="0" y="0"/>
                  </a:cubicBezTo>
                  <a:cubicBezTo>
                    <a:pt x="32" y="29"/>
                    <a:pt x="58" y="69"/>
                    <a:pt x="75" y="116"/>
                  </a:cubicBezTo>
                  <a:cubicBezTo>
                    <a:pt x="94" y="95"/>
                    <a:pt x="92" y="72"/>
                    <a:pt x="86" y="48"/>
                  </a:cubicBezTo>
                  <a:cubicBezTo>
                    <a:pt x="89" y="47"/>
                    <a:pt x="91" y="46"/>
                    <a:pt x="94" y="45"/>
                  </a:cubicBezTo>
                  <a:cubicBezTo>
                    <a:pt x="108" y="71"/>
                    <a:pt x="122" y="96"/>
                    <a:pt x="136" y="121"/>
                  </a:cubicBezTo>
                  <a:cubicBezTo>
                    <a:pt x="149" y="94"/>
                    <a:pt x="146" y="64"/>
                    <a:pt x="130" y="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2225676" y="2387600"/>
              <a:ext cx="141288" cy="220662"/>
            </a:xfrm>
            <a:custGeom>
              <a:avLst/>
              <a:gdLst>
                <a:gd name="T0" fmla="*/ 116 w 116"/>
                <a:gd name="T1" fmla="*/ 180 h 180"/>
                <a:gd name="T2" fmla="*/ 0 w 116"/>
                <a:gd name="T3" fmla="*/ 180 h 180"/>
                <a:gd name="T4" fmla="*/ 0 w 116"/>
                <a:gd name="T5" fmla="*/ 90 h 180"/>
                <a:gd name="T6" fmla="*/ 0 w 116"/>
                <a:gd name="T7" fmla="*/ 0 h 180"/>
                <a:gd name="T8" fmla="*/ 116 w 116"/>
                <a:gd name="T9" fmla="*/ 0 h 180"/>
                <a:gd name="T10" fmla="*/ 116 w 116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80">
                  <a:moveTo>
                    <a:pt x="116" y="180"/>
                  </a:moveTo>
                  <a:cubicBezTo>
                    <a:pt x="77" y="180"/>
                    <a:pt x="40" y="180"/>
                    <a:pt x="0" y="180"/>
                  </a:cubicBezTo>
                  <a:cubicBezTo>
                    <a:pt x="0" y="150"/>
                    <a:pt x="0" y="120"/>
                    <a:pt x="0" y="90"/>
                  </a:cubicBezTo>
                  <a:cubicBezTo>
                    <a:pt x="0" y="60"/>
                    <a:pt x="0" y="31"/>
                    <a:pt x="0" y="0"/>
                  </a:cubicBezTo>
                  <a:cubicBezTo>
                    <a:pt x="39" y="0"/>
                    <a:pt x="77" y="0"/>
                    <a:pt x="116" y="0"/>
                  </a:cubicBezTo>
                  <a:cubicBezTo>
                    <a:pt x="116" y="60"/>
                    <a:pt x="116" y="119"/>
                    <a:pt x="116" y="18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2176463" y="1403351"/>
              <a:ext cx="114300" cy="117475"/>
            </a:xfrm>
            <a:custGeom>
              <a:avLst/>
              <a:gdLst>
                <a:gd name="T0" fmla="*/ 94 w 94"/>
                <a:gd name="T1" fmla="*/ 48 h 95"/>
                <a:gd name="T2" fmla="*/ 47 w 94"/>
                <a:gd name="T3" fmla="*/ 95 h 95"/>
                <a:gd name="T4" fmla="*/ 0 w 94"/>
                <a:gd name="T5" fmla="*/ 48 h 95"/>
                <a:gd name="T6" fmla="*/ 48 w 94"/>
                <a:gd name="T7" fmla="*/ 1 h 95"/>
                <a:gd name="T8" fmla="*/ 94 w 94"/>
                <a:gd name="T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5">
                  <a:moveTo>
                    <a:pt x="94" y="48"/>
                  </a:moveTo>
                  <a:cubicBezTo>
                    <a:pt x="94" y="74"/>
                    <a:pt x="73" y="95"/>
                    <a:pt x="47" y="95"/>
                  </a:cubicBezTo>
                  <a:cubicBezTo>
                    <a:pt x="22" y="95"/>
                    <a:pt x="0" y="74"/>
                    <a:pt x="0" y="48"/>
                  </a:cubicBezTo>
                  <a:cubicBezTo>
                    <a:pt x="0" y="21"/>
                    <a:pt x="21" y="0"/>
                    <a:pt x="48" y="1"/>
                  </a:cubicBezTo>
                  <a:cubicBezTo>
                    <a:pt x="75" y="1"/>
                    <a:pt x="94" y="21"/>
                    <a:pt x="94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432051" y="2387600"/>
              <a:ext cx="100013" cy="100012"/>
            </a:xfrm>
            <a:custGeom>
              <a:avLst/>
              <a:gdLst>
                <a:gd name="T0" fmla="*/ 81 w 81"/>
                <a:gd name="T1" fmla="*/ 81 h 81"/>
                <a:gd name="T2" fmla="*/ 0 w 81"/>
                <a:gd name="T3" fmla="*/ 81 h 81"/>
                <a:gd name="T4" fmla="*/ 0 w 81"/>
                <a:gd name="T5" fmla="*/ 0 h 81"/>
                <a:gd name="T6" fmla="*/ 81 w 81"/>
                <a:gd name="T7" fmla="*/ 0 h 81"/>
                <a:gd name="T8" fmla="*/ 81 w 81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81"/>
                  </a:moveTo>
                  <a:cubicBezTo>
                    <a:pt x="53" y="81"/>
                    <a:pt x="27" y="81"/>
                    <a:pt x="0" y="81"/>
                  </a:cubicBezTo>
                  <a:cubicBezTo>
                    <a:pt x="0" y="54"/>
                    <a:pt x="0" y="27"/>
                    <a:pt x="0" y="0"/>
                  </a:cubicBezTo>
                  <a:cubicBezTo>
                    <a:pt x="27" y="0"/>
                    <a:pt x="53" y="0"/>
                    <a:pt x="81" y="0"/>
                  </a:cubicBezTo>
                  <a:cubicBezTo>
                    <a:pt x="81" y="26"/>
                    <a:pt x="81" y="52"/>
                    <a:pt x="81" y="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1965326" y="2117725"/>
              <a:ext cx="87313" cy="125412"/>
            </a:xfrm>
            <a:custGeom>
              <a:avLst/>
              <a:gdLst>
                <a:gd name="T0" fmla="*/ 49 w 71"/>
                <a:gd name="T1" fmla="*/ 1 h 103"/>
                <a:gd name="T2" fmla="*/ 71 w 71"/>
                <a:gd name="T3" fmla="*/ 87 h 103"/>
                <a:gd name="T4" fmla="*/ 25 w 71"/>
                <a:gd name="T5" fmla="*/ 87 h 103"/>
                <a:gd name="T6" fmla="*/ 5 w 71"/>
                <a:gd name="T7" fmla="*/ 36 h 103"/>
                <a:gd name="T8" fmla="*/ 49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49" y="1"/>
                  </a:moveTo>
                  <a:cubicBezTo>
                    <a:pt x="57" y="30"/>
                    <a:pt x="64" y="57"/>
                    <a:pt x="71" y="87"/>
                  </a:cubicBezTo>
                  <a:cubicBezTo>
                    <a:pt x="58" y="103"/>
                    <a:pt x="41" y="97"/>
                    <a:pt x="25" y="87"/>
                  </a:cubicBezTo>
                  <a:cubicBezTo>
                    <a:pt x="6" y="76"/>
                    <a:pt x="0" y="56"/>
                    <a:pt x="5" y="36"/>
                  </a:cubicBezTo>
                  <a:cubicBezTo>
                    <a:pt x="11" y="14"/>
                    <a:pt x="26" y="0"/>
                    <a:pt x="49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2032001" y="1404938"/>
              <a:ext cx="84138" cy="79375"/>
            </a:xfrm>
            <a:custGeom>
              <a:avLst/>
              <a:gdLst>
                <a:gd name="T0" fmla="*/ 33 w 69"/>
                <a:gd name="T1" fmla="*/ 65 h 65"/>
                <a:gd name="T2" fmla="*/ 0 w 69"/>
                <a:gd name="T3" fmla="*/ 32 h 65"/>
                <a:gd name="T4" fmla="*/ 35 w 69"/>
                <a:gd name="T5" fmla="*/ 0 h 65"/>
                <a:gd name="T6" fmla="*/ 68 w 69"/>
                <a:gd name="T7" fmla="*/ 34 h 65"/>
                <a:gd name="T8" fmla="*/ 33 w 6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5">
                  <a:moveTo>
                    <a:pt x="33" y="65"/>
                  </a:moveTo>
                  <a:cubicBezTo>
                    <a:pt x="15" y="64"/>
                    <a:pt x="0" y="49"/>
                    <a:pt x="0" y="32"/>
                  </a:cubicBezTo>
                  <a:cubicBezTo>
                    <a:pt x="1" y="15"/>
                    <a:pt x="17" y="0"/>
                    <a:pt x="35" y="0"/>
                  </a:cubicBezTo>
                  <a:cubicBezTo>
                    <a:pt x="53" y="0"/>
                    <a:pt x="69" y="17"/>
                    <a:pt x="68" y="34"/>
                  </a:cubicBezTo>
                  <a:cubicBezTo>
                    <a:pt x="67" y="53"/>
                    <a:pt x="53" y="65"/>
                    <a:pt x="33" y="6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94">
            <a:extLst>
              <a:ext uri="{FF2B5EF4-FFF2-40B4-BE49-F238E27FC236}">
                <a16:creationId xmlns:a16="http://schemas.microsoft.com/office/drawing/2014/main" xmlns="" id="{508F43EC-A596-4781-BB8D-ACF04FD10F98}"/>
              </a:ext>
            </a:extLst>
          </p:cNvPr>
          <p:cNvSpPr/>
          <p:nvPr/>
        </p:nvSpPr>
        <p:spPr>
          <a:xfrm>
            <a:off x="870212" y="3150879"/>
            <a:ext cx="684000" cy="684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6" name="Oval 38">
            <a:extLst>
              <a:ext uri="{FF2B5EF4-FFF2-40B4-BE49-F238E27FC236}">
                <a16:creationId xmlns:a16="http://schemas.microsoft.com/office/drawing/2014/main" xmlns="" id="{28391D6B-D652-43A0-BA30-0A118FEAABDE}"/>
              </a:ext>
            </a:extLst>
          </p:cNvPr>
          <p:cNvSpPr/>
          <p:nvPr/>
        </p:nvSpPr>
        <p:spPr>
          <a:xfrm>
            <a:off x="870212" y="4062889"/>
            <a:ext cx="684000" cy="684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7" name="Oval 42">
            <a:extLst>
              <a:ext uri="{FF2B5EF4-FFF2-40B4-BE49-F238E27FC236}">
                <a16:creationId xmlns:a16="http://schemas.microsoft.com/office/drawing/2014/main" xmlns="" id="{23623216-5900-4A03-9A59-9E056ADA98D8}"/>
              </a:ext>
            </a:extLst>
          </p:cNvPr>
          <p:cNvSpPr/>
          <p:nvPr/>
        </p:nvSpPr>
        <p:spPr>
          <a:xfrm>
            <a:off x="870212" y="4974899"/>
            <a:ext cx="684000" cy="684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Oval 46">
            <a:extLst>
              <a:ext uri="{FF2B5EF4-FFF2-40B4-BE49-F238E27FC236}">
                <a16:creationId xmlns:a16="http://schemas.microsoft.com/office/drawing/2014/main" xmlns="" id="{58E64C75-40C5-4700-BB7C-374DF2A441D0}"/>
              </a:ext>
            </a:extLst>
          </p:cNvPr>
          <p:cNvSpPr/>
          <p:nvPr/>
        </p:nvSpPr>
        <p:spPr>
          <a:xfrm>
            <a:off x="870212" y="5886909"/>
            <a:ext cx="684000" cy="684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3" name="Group 35">
            <a:extLst>
              <a:ext uri="{FF2B5EF4-FFF2-40B4-BE49-F238E27FC236}">
                <a16:creationId xmlns:a16="http://schemas.microsoft.com/office/drawing/2014/main" xmlns="" id="{19C9112E-FEB0-4E4C-A20A-7D81DE103DB8}"/>
              </a:ext>
            </a:extLst>
          </p:cNvPr>
          <p:cNvGrpSpPr/>
          <p:nvPr/>
        </p:nvGrpSpPr>
        <p:grpSpPr>
          <a:xfrm>
            <a:off x="1822401" y="3138936"/>
            <a:ext cx="3842956" cy="707886"/>
            <a:chOff x="592509" y="1556792"/>
            <a:chExt cx="2361076" cy="707886"/>
          </a:xfrm>
        </p:grpSpPr>
        <p:sp>
          <p:nvSpPr>
            <p:cNvPr id="74" name="TextBox 105">
              <a:extLst>
                <a:ext uri="{FF2B5EF4-FFF2-40B4-BE49-F238E27FC236}">
                  <a16:creationId xmlns:a16="http://schemas.microsoft.com/office/drawing/2014/main" xmlns="" id="{3DDE219C-8E2B-4E3B-9B20-6F40268D86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5" name="TextBox 106">
              <a:extLst>
                <a:ext uri="{FF2B5EF4-FFF2-40B4-BE49-F238E27FC236}">
                  <a16:creationId xmlns:a16="http://schemas.microsoft.com/office/drawing/2014/main" xmlns="" id="{47862860-ADA8-44D9-B2A6-20A44E27A52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9">
            <a:extLst>
              <a:ext uri="{FF2B5EF4-FFF2-40B4-BE49-F238E27FC236}">
                <a16:creationId xmlns:a16="http://schemas.microsoft.com/office/drawing/2014/main" xmlns="" id="{0871E916-88A9-4E79-BD92-75E0F8E06F83}"/>
              </a:ext>
            </a:extLst>
          </p:cNvPr>
          <p:cNvGrpSpPr/>
          <p:nvPr/>
        </p:nvGrpSpPr>
        <p:grpSpPr>
          <a:xfrm>
            <a:off x="1822401" y="4050946"/>
            <a:ext cx="3842956" cy="707886"/>
            <a:chOff x="592509" y="1556792"/>
            <a:chExt cx="2361076" cy="707886"/>
          </a:xfrm>
        </p:grpSpPr>
        <p:sp>
          <p:nvSpPr>
            <p:cNvPr id="77" name="TextBox 108">
              <a:extLst>
                <a:ext uri="{FF2B5EF4-FFF2-40B4-BE49-F238E27FC236}">
                  <a16:creationId xmlns:a16="http://schemas.microsoft.com/office/drawing/2014/main" xmlns="" id="{7642CA40-91DA-4047-B8F3-4DF273C2D7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rgbClr val="73503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78" name="TextBox 109">
              <a:extLst>
                <a:ext uri="{FF2B5EF4-FFF2-40B4-BE49-F238E27FC236}">
                  <a16:creationId xmlns:a16="http://schemas.microsoft.com/office/drawing/2014/main" xmlns="" id="{3AC13213-A2D4-45B3-A1D0-F2B6ADFB640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43">
            <a:extLst>
              <a:ext uri="{FF2B5EF4-FFF2-40B4-BE49-F238E27FC236}">
                <a16:creationId xmlns:a16="http://schemas.microsoft.com/office/drawing/2014/main" xmlns="" id="{24FB7AB1-D261-4350-870C-741D27FA7FDC}"/>
              </a:ext>
            </a:extLst>
          </p:cNvPr>
          <p:cNvGrpSpPr/>
          <p:nvPr/>
        </p:nvGrpSpPr>
        <p:grpSpPr>
          <a:xfrm>
            <a:off x="1822401" y="4962956"/>
            <a:ext cx="3842956" cy="707886"/>
            <a:chOff x="592509" y="1556792"/>
            <a:chExt cx="2361076" cy="707886"/>
          </a:xfrm>
        </p:grpSpPr>
        <p:sp>
          <p:nvSpPr>
            <p:cNvPr id="80" name="TextBox 111">
              <a:extLst>
                <a:ext uri="{FF2B5EF4-FFF2-40B4-BE49-F238E27FC236}">
                  <a16:creationId xmlns:a16="http://schemas.microsoft.com/office/drawing/2014/main" xmlns="" id="{62DBA621-789C-4108-9F83-C4119030AED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1" name="TextBox 112">
              <a:extLst>
                <a:ext uri="{FF2B5EF4-FFF2-40B4-BE49-F238E27FC236}">
                  <a16:creationId xmlns:a16="http://schemas.microsoft.com/office/drawing/2014/main" xmlns="" id="{9D168A2D-4D31-4DC2-B99E-241C9F73797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47">
            <a:extLst>
              <a:ext uri="{FF2B5EF4-FFF2-40B4-BE49-F238E27FC236}">
                <a16:creationId xmlns:a16="http://schemas.microsoft.com/office/drawing/2014/main" xmlns="" id="{6310C52E-1A15-4BEE-854D-84AB973A6671}"/>
              </a:ext>
            </a:extLst>
          </p:cNvPr>
          <p:cNvGrpSpPr/>
          <p:nvPr/>
        </p:nvGrpSpPr>
        <p:grpSpPr>
          <a:xfrm>
            <a:off x="1822401" y="5874966"/>
            <a:ext cx="3842956" cy="707886"/>
            <a:chOff x="592509" y="1556792"/>
            <a:chExt cx="2361076" cy="707886"/>
          </a:xfrm>
        </p:grpSpPr>
        <p:sp>
          <p:nvSpPr>
            <p:cNvPr id="83" name="TextBox 114">
              <a:extLst>
                <a:ext uri="{FF2B5EF4-FFF2-40B4-BE49-F238E27FC236}">
                  <a16:creationId xmlns:a16="http://schemas.microsoft.com/office/drawing/2014/main" xmlns="" id="{837A6636-02E9-4815-8211-B37CAD95336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rgbClr val="73503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4" name="TextBox 115">
              <a:extLst>
                <a:ext uri="{FF2B5EF4-FFF2-40B4-BE49-F238E27FC236}">
                  <a16:creationId xmlns:a16="http://schemas.microsoft.com/office/drawing/2014/main" xmlns="" id="{01E81CF7-11B6-4E94-9595-AA51D52B5DF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301" name="TextBox 106">
            <a:extLst>
              <a:ext uri="{FF2B5EF4-FFF2-40B4-BE49-F238E27FC236}">
                <a16:creationId xmlns:a16="http://schemas.microsoft.com/office/drawing/2014/main" xmlns="" id="{47862860-ADA8-44D9-B2A6-20A44E27A528}"/>
              </a:ext>
            </a:extLst>
          </p:cNvPr>
          <p:cNvSpPr txBox="1"/>
          <p:nvPr/>
        </p:nvSpPr>
        <p:spPr>
          <a:xfrm>
            <a:off x="7275427" y="1395085"/>
            <a:ext cx="384295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138">
            <a:extLst>
              <a:ext uri="{FF2B5EF4-FFF2-40B4-BE49-F238E27FC236}">
                <a16:creationId xmlns:a16="http://schemas.microsoft.com/office/drawing/2014/main" xmlns="" id="{035B9015-8E37-4B96-9C23-FCA68C945888}"/>
              </a:ext>
            </a:extLst>
          </p:cNvPr>
          <p:cNvSpPr txBox="1"/>
          <p:nvPr/>
        </p:nvSpPr>
        <p:spPr>
          <a:xfrm>
            <a:off x="2752543" y="161322"/>
            <a:ext cx="667825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Layout Clean </a:t>
            </a:r>
            <a:r>
              <a:rPr lang="en-GB" altLang="ko-KR" sz="3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Text Slide </a:t>
            </a:r>
          </a:p>
          <a:p>
            <a:pPr algn="ctr"/>
            <a:r>
              <a:rPr lang="en-GB" altLang="ko-KR" sz="3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Oval 94">
            <a:extLst>
              <a:ext uri="{FF2B5EF4-FFF2-40B4-BE49-F238E27FC236}">
                <a16:creationId xmlns:a16="http://schemas.microsoft.com/office/drawing/2014/main" xmlns="" id="{508F43EC-A596-4781-BB8D-ACF04FD10F98}"/>
              </a:ext>
            </a:extLst>
          </p:cNvPr>
          <p:cNvSpPr/>
          <p:nvPr/>
        </p:nvSpPr>
        <p:spPr>
          <a:xfrm>
            <a:off x="870210" y="2289105"/>
            <a:ext cx="684000" cy="684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1" name="Group 35">
            <a:extLst>
              <a:ext uri="{FF2B5EF4-FFF2-40B4-BE49-F238E27FC236}">
                <a16:creationId xmlns:a16="http://schemas.microsoft.com/office/drawing/2014/main" xmlns="" id="{19C9112E-FEB0-4E4C-A20A-7D81DE103DB8}"/>
              </a:ext>
            </a:extLst>
          </p:cNvPr>
          <p:cNvGrpSpPr/>
          <p:nvPr/>
        </p:nvGrpSpPr>
        <p:grpSpPr>
          <a:xfrm>
            <a:off x="1822399" y="2277162"/>
            <a:ext cx="3842956" cy="707886"/>
            <a:chOff x="592509" y="1556792"/>
            <a:chExt cx="2361076" cy="707886"/>
          </a:xfrm>
        </p:grpSpPr>
        <p:sp>
          <p:nvSpPr>
            <p:cNvPr id="32" name="TextBox 105">
              <a:extLst>
                <a:ext uri="{FF2B5EF4-FFF2-40B4-BE49-F238E27FC236}">
                  <a16:creationId xmlns:a16="http://schemas.microsoft.com/office/drawing/2014/main" xmlns="" id="{3DDE219C-8E2B-4E3B-9B20-6F40268D86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3" name="TextBox 106">
              <a:extLst>
                <a:ext uri="{FF2B5EF4-FFF2-40B4-BE49-F238E27FC236}">
                  <a16:creationId xmlns:a16="http://schemas.microsoft.com/office/drawing/2014/main" xmlns="" id="{47862860-ADA8-44D9-B2A6-20A44E27A52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106">
            <a:extLst>
              <a:ext uri="{FF2B5EF4-FFF2-40B4-BE49-F238E27FC236}">
                <a16:creationId xmlns:a16="http://schemas.microsoft.com/office/drawing/2014/main" xmlns="" id="{47862860-ADA8-44D9-B2A6-20A44E27A528}"/>
              </a:ext>
            </a:extLst>
          </p:cNvPr>
          <p:cNvSpPr txBox="1"/>
          <p:nvPr/>
        </p:nvSpPr>
        <p:spPr>
          <a:xfrm>
            <a:off x="1057517" y="2431050"/>
            <a:ext cx="774245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106">
            <a:extLst>
              <a:ext uri="{FF2B5EF4-FFF2-40B4-BE49-F238E27FC236}">
                <a16:creationId xmlns:a16="http://schemas.microsoft.com/office/drawing/2014/main" xmlns="" id="{47862860-ADA8-44D9-B2A6-20A44E27A528}"/>
              </a:ext>
            </a:extLst>
          </p:cNvPr>
          <p:cNvSpPr txBox="1"/>
          <p:nvPr/>
        </p:nvSpPr>
        <p:spPr>
          <a:xfrm>
            <a:off x="1048154" y="3305998"/>
            <a:ext cx="774245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106">
            <a:extLst>
              <a:ext uri="{FF2B5EF4-FFF2-40B4-BE49-F238E27FC236}">
                <a16:creationId xmlns:a16="http://schemas.microsoft.com/office/drawing/2014/main" xmlns="" id="{47862860-ADA8-44D9-B2A6-20A44E27A528}"/>
              </a:ext>
            </a:extLst>
          </p:cNvPr>
          <p:cNvSpPr txBox="1"/>
          <p:nvPr/>
        </p:nvSpPr>
        <p:spPr>
          <a:xfrm>
            <a:off x="1060479" y="4199174"/>
            <a:ext cx="774245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106">
            <a:extLst>
              <a:ext uri="{FF2B5EF4-FFF2-40B4-BE49-F238E27FC236}">
                <a16:creationId xmlns:a16="http://schemas.microsoft.com/office/drawing/2014/main" xmlns="" id="{47862860-ADA8-44D9-B2A6-20A44E27A528}"/>
              </a:ext>
            </a:extLst>
          </p:cNvPr>
          <p:cNvSpPr txBox="1"/>
          <p:nvPr/>
        </p:nvSpPr>
        <p:spPr>
          <a:xfrm>
            <a:off x="1057517" y="5092350"/>
            <a:ext cx="774245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106">
            <a:extLst>
              <a:ext uri="{FF2B5EF4-FFF2-40B4-BE49-F238E27FC236}">
                <a16:creationId xmlns:a16="http://schemas.microsoft.com/office/drawing/2014/main" xmlns="" id="{47862860-ADA8-44D9-B2A6-20A44E27A528}"/>
              </a:ext>
            </a:extLst>
          </p:cNvPr>
          <p:cNvSpPr txBox="1"/>
          <p:nvPr/>
        </p:nvSpPr>
        <p:spPr>
          <a:xfrm>
            <a:off x="1057517" y="6028854"/>
            <a:ext cx="774245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562" y="3056972"/>
            <a:ext cx="5467501" cy="34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44D694D6-1BB0-4F6F-B9DD-A2C01FF3F023}"/>
              </a:ext>
            </a:extLst>
          </p:cNvPr>
          <p:cNvSpPr/>
          <p:nvPr/>
        </p:nvSpPr>
        <p:spPr>
          <a:xfrm>
            <a:off x="0" y="5725592"/>
            <a:ext cx="12192000" cy="11547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aphic 70">
            <a:extLst>
              <a:ext uri="{FF2B5EF4-FFF2-40B4-BE49-F238E27FC236}">
                <a16:creationId xmlns:a16="http://schemas.microsoft.com/office/drawing/2014/main" xmlns="" id="{F925FB97-7131-40AA-B351-7571B0B2880E}"/>
              </a:ext>
            </a:extLst>
          </p:cNvPr>
          <p:cNvGrpSpPr/>
          <p:nvPr/>
        </p:nvGrpSpPr>
        <p:grpSpPr>
          <a:xfrm>
            <a:off x="6064127" y="3873905"/>
            <a:ext cx="5365871" cy="2444670"/>
            <a:chOff x="3764531" y="3314511"/>
            <a:chExt cx="7421358" cy="3381143"/>
          </a:xfrm>
          <a:solidFill>
            <a:srgbClr val="FF0000"/>
          </a:solidFill>
        </p:grpSpPr>
        <p:grpSp>
          <p:nvGrpSpPr>
            <p:cNvPr id="3" name="Graphic 70">
              <a:extLst>
                <a:ext uri="{FF2B5EF4-FFF2-40B4-BE49-F238E27FC236}">
                  <a16:creationId xmlns:a16="http://schemas.microsoft.com/office/drawing/2014/main" xmlns="" id="{D0D787A3-C45D-495A-8FDF-B785754D1FC9}"/>
                </a:ext>
              </a:extLst>
            </p:cNvPr>
            <p:cNvGrpSpPr/>
            <p:nvPr/>
          </p:nvGrpSpPr>
          <p:grpSpPr>
            <a:xfrm>
              <a:off x="3766577" y="3314511"/>
              <a:ext cx="7399873" cy="485575"/>
              <a:chOff x="3766577" y="3314511"/>
              <a:chExt cx="7399873" cy="485575"/>
            </a:xfrm>
            <a:grpFill/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EA8B8644-4451-465F-94BA-32F435D5336B}"/>
                  </a:ext>
                </a:extLst>
              </p:cNvPr>
              <p:cNvSpPr/>
              <p:nvPr/>
            </p:nvSpPr>
            <p:spPr>
              <a:xfrm>
                <a:off x="3766577" y="3314511"/>
                <a:ext cx="7399873" cy="485575"/>
              </a:xfrm>
              <a:custGeom>
                <a:avLst/>
                <a:gdLst>
                  <a:gd name="connsiteX0" fmla="*/ 7037539 w 7399873"/>
                  <a:gd name="connsiteY0" fmla="*/ 469247 h 485575"/>
                  <a:gd name="connsiteX1" fmla="*/ 7024710 w 7399873"/>
                  <a:gd name="connsiteY1" fmla="*/ 463804 h 485575"/>
                  <a:gd name="connsiteX2" fmla="*/ 7063976 w 7399873"/>
                  <a:gd name="connsiteY2" fmla="*/ 428426 h 485575"/>
                  <a:gd name="connsiteX3" fmla="*/ 7396375 w 7399873"/>
                  <a:gd name="connsiteY3" fmla="*/ 443588 h 485575"/>
                  <a:gd name="connsiteX4" fmla="*/ 7399874 w 7399873"/>
                  <a:gd name="connsiteY4" fmla="*/ 357281 h 485575"/>
                  <a:gd name="connsiteX5" fmla="*/ 4665 w 7399873"/>
                  <a:gd name="connsiteY5" fmla="*/ 0 h 485575"/>
                  <a:gd name="connsiteX6" fmla="*/ 0 w 7399873"/>
                  <a:gd name="connsiteY6" fmla="*/ 90972 h 485575"/>
                  <a:gd name="connsiteX7" fmla="*/ 47819 w 7399873"/>
                  <a:gd name="connsiteY7" fmla="*/ 93305 h 485575"/>
                  <a:gd name="connsiteX8" fmla="*/ 218101 w 7399873"/>
                  <a:gd name="connsiteY8" fmla="*/ 100692 h 485575"/>
                  <a:gd name="connsiteX9" fmla="*/ 260866 w 7399873"/>
                  <a:gd name="connsiteY9" fmla="*/ 141124 h 485575"/>
                  <a:gd name="connsiteX10" fmla="*/ 545446 w 7399873"/>
                  <a:gd name="connsiteY10" fmla="*/ 154731 h 485575"/>
                  <a:gd name="connsiteX11" fmla="*/ 588989 w 7399873"/>
                  <a:gd name="connsiteY11" fmla="*/ 116243 h 485575"/>
                  <a:gd name="connsiteX12" fmla="*/ 733223 w 7399873"/>
                  <a:gd name="connsiteY12" fmla="*/ 124796 h 485575"/>
                  <a:gd name="connsiteX13" fmla="*/ 903505 w 7399873"/>
                  <a:gd name="connsiteY13" fmla="*/ 132182 h 485575"/>
                  <a:gd name="connsiteX14" fmla="*/ 946269 w 7399873"/>
                  <a:gd name="connsiteY14" fmla="*/ 174170 h 485575"/>
                  <a:gd name="connsiteX15" fmla="*/ 1250678 w 7399873"/>
                  <a:gd name="connsiteY15" fmla="*/ 188943 h 485575"/>
                  <a:gd name="connsiteX16" fmla="*/ 1237848 w 7399873"/>
                  <a:gd name="connsiteY16" fmla="*/ 149677 h 485575"/>
                  <a:gd name="connsiteX17" fmla="*/ 1575302 w 7399873"/>
                  <a:gd name="connsiteY17" fmla="*/ 164450 h 485575"/>
                  <a:gd name="connsiteX18" fmla="*/ 1661998 w 7399873"/>
                  <a:gd name="connsiteY18" fmla="*/ 166783 h 485575"/>
                  <a:gd name="connsiteX19" fmla="*/ 1695821 w 7399873"/>
                  <a:gd name="connsiteY19" fmla="*/ 200606 h 485575"/>
                  <a:gd name="connsiteX20" fmla="*/ 1687268 w 7399873"/>
                  <a:gd name="connsiteY20" fmla="*/ 209548 h 485575"/>
                  <a:gd name="connsiteX21" fmla="*/ 1981568 w 7399873"/>
                  <a:gd name="connsiteY21" fmla="*/ 223932 h 485575"/>
                  <a:gd name="connsiteX22" fmla="*/ 2021611 w 7399873"/>
                  <a:gd name="connsiteY22" fmla="*/ 184666 h 485575"/>
                  <a:gd name="connsiteX23" fmla="*/ 2363341 w 7399873"/>
                  <a:gd name="connsiteY23" fmla="*/ 201384 h 485575"/>
                  <a:gd name="connsiteX24" fmla="*/ 2382002 w 7399873"/>
                  <a:gd name="connsiteY24" fmla="*/ 242205 h 485575"/>
                  <a:gd name="connsiteX25" fmla="*/ 2358676 w 7399873"/>
                  <a:gd name="connsiteY25" fmla="*/ 242593 h 485575"/>
                  <a:gd name="connsiteX26" fmla="*/ 2680190 w 7399873"/>
                  <a:gd name="connsiteY26" fmla="*/ 258144 h 485575"/>
                  <a:gd name="connsiteX27" fmla="*/ 2671248 w 7399873"/>
                  <a:gd name="connsiteY27" fmla="*/ 241816 h 485575"/>
                  <a:gd name="connsiteX28" fmla="*/ 2690298 w 7399873"/>
                  <a:gd name="connsiteY28" fmla="*/ 217712 h 485575"/>
                  <a:gd name="connsiteX29" fmla="*/ 3046024 w 7399873"/>
                  <a:gd name="connsiteY29" fmla="*/ 233263 h 485575"/>
                  <a:gd name="connsiteX30" fmla="*/ 3072849 w 7399873"/>
                  <a:gd name="connsiteY30" fmla="*/ 264753 h 485575"/>
                  <a:gd name="connsiteX31" fmla="*/ 3058853 w 7399873"/>
                  <a:gd name="connsiteY31" fmla="*/ 276028 h 485575"/>
                  <a:gd name="connsiteX32" fmla="*/ 3365594 w 7399873"/>
                  <a:gd name="connsiteY32" fmla="*/ 290801 h 485575"/>
                  <a:gd name="connsiteX33" fmla="*/ 3358985 w 7399873"/>
                  <a:gd name="connsiteY33" fmla="*/ 288468 h 485575"/>
                  <a:gd name="connsiteX34" fmla="*/ 3380756 w 7399873"/>
                  <a:gd name="connsiteY34" fmla="*/ 248425 h 485575"/>
                  <a:gd name="connsiteX35" fmla="*/ 3445681 w 7399873"/>
                  <a:gd name="connsiteY35" fmla="*/ 252701 h 485575"/>
                  <a:gd name="connsiteX36" fmla="*/ 3817346 w 7399873"/>
                  <a:gd name="connsiteY36" fmla="*/ 270974 h 485575"/>
                  <a:gd name="connsiteX37" fmla="*/ 3799074 w 7399873"/>
                  <a:gd name="connsiteY37" fmla="*/ 311795 h 485575"/>
                  <a:gd name="connsiteX38" fmla="*/ 4112812 w 7399873"/>
                  <a:gd name="connsiteY38" fmla="*/ 326957 h 485575"/>
                  <a:gd name="connsiteX39" fmla="*/ 4106981 w 7399873"/>
                  <a:gd name="connsiteY39" fmla="*/ 323069 h 485575"/>
                  <a:gd name="connsiteX40" fmla="*/ 4150912 w 7399873"/>
                  <a:gd name="connsiteY40" fmla="*/ 285747 h 485575"/>
                  <a:gd name="connsiteX41" fmla="*/ 4470871 w 7399873"/>
                  <a:gd name="connsiteY41" fmla="*/ 300520 h 485575"/>
                  <a:gd name="connsiteX42" fmla="*/ 4508193 w 7399873"/>
                  <a:gd name="connsiteY42" fmla="*/ 340175 h 485575"/>
                  <a:gd name="connsiteX43" fmla="*/ 4496918 w 7399873"/>
                  <a:gd name="connsiteY43" fmla="*/ 345618 h 485575"/>
                  <a:gd name="connsiteX44" fmla="*/ 7394431 w 7399873"/>
                  <a:gd name="connsiteY44" fmla="*/ 485575 h 485575"/>
                  <a:gd name="connsiteX45" fmla="*/ 7395209 w 7399873"/>
                  <a:gd name="connsiteY45" fmla="*/ 485187 h 485575"/>
                  <a:gd name="connsiteX46" fmla="*/ 7037539 w 7399873"/>
                  <a:gd name="connsiteY46" fmla="*/ 469247 h 485575"/>
                  <a:gd name="connsiteX47" fmla="*/ 5157052 w 7399873"/>
                  <a:gd name="connsiteY47" fmla="*/ 375553 h 485575"/>
                  <a:gd name="connsiteX48" fmla="*/ 4826597 w 7399873"/>
                  <a:gd name="connsiteY48" fmla="*/ 359613 h 485575"/>
                  <a:gd name="connsiteX49" fmla="*/ 4799383 w 7399873"/>
                  <a:gd name="connsiteY49" fmla="*/ 318015 h 485575"/>
                  <a:gd name="connsiteX50" fmla="*/ 5193597 w 7399873"/>
                  <a:gd name="connsiteY50" fmla="*/ 335510 h 485575"/>
                  <a:gd name="connsiteX51" fmla="*/ 5157052 w 7399873"/>
                  <a:gd name="connsiteY51" fmla="*/ 375553 h 485575"/>
                  <a:gd name="connsiteX52" fmla="*/ 5943148 w 7399873"/>
                  <a:gd name="connsiteY52" fmla="*/ 410931 h 485575"/>
                  <a:gd name="connsiteX53" fmla="*/ 5496450 w 7399873"/>
                  <a:gd name="connsiteY53" fmla="*/ 393048 h 485575"/>
                  <a:gd name="connsiteX54" fmla="*/ 5483620 w 7399873"/>
                  <a:gd name="connsiteY54" fmla="*/ 387605 h 485575"/>
                  <a:gd name="connsiteX55" fmla="*/ 5522886 w 7399873"/>
                  <a:gd name="connsiteY55" fmla="*/ 352227 h 485575"/>
                  <a:gd name="connsiteX56" fmla="*/ 5904270 w 7399873"/>
                  <a:gd name="connsiteY56" fmla="*/ 369721 h 485575"/>
                  <a:gd name="connsiteX57" fmla="*/ 5943148 w 7399873"/>
                  <a:gd name="connsiteY57" fmla="*/ 410931 h 48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399873" h="485575">
                    <a:moveTo>
                      <a:pt x="7037539" y="469247"/>
                    </a:moveTo>
                    <a:cubicBezTo>
                      <a:pt x="7033263" y="469247"/>
                      <a:pt x="7028986" y="465748"/>
                      <a:pt x="7024710" y="463804"/>
                    </a:cubicBezTo>
                    <a:cubicBezTo>
                      <a:pt x="7026265" y="426871"/>
                      <a:pt x="7026265" y="426871"/>
                      <a:pt x="7063976" y="428426"/>
                    </a:cubicBezTo>
                    <a:cubicBezTo>
                      <a:pt x="7174775" y="433480"/>
                      <a:pt x="7285575" y="438534"/>
                      <a:pt x="7396375" y="443588"/>
                    </a:cubicBezTo>
                    <a:lnTo>
                      <a:pt x="7399874" y="357281"/>
                    </a:lnTo>
                    <a:lnTo>
                      <a:pt x="4665" y="0"/>
                    </a:lnTo>
                    <a:lnTo>
                      <a:pt x="0" y="90972"/>
                    </a:lnTo>
                    <a:cubicBezTo>
                      <a:pt x="15940" y="91750"/>
                      <a:pt x="31879" y="92528"/>
                      <a:pt x="47819" y="93305"/>
                    </a:cubicBezTo>
                    <a:cubicBezTo>
                      <a:pt x="104579" y="96027"/>
                      <a:pt x="161340" y="98359"/>
                      <a:pt x="218101" y="100692"/>
                    </a:cubicBezTo>
                    <a:cubicBezTo>
                      <a:pt x="265531" y="102636"/>
                      <a:pt x="262421" y="94860"/>
                      <a:pt x="260866" y="141124"/>
                    </a:cubicBezTo>
                    <a:lnTo>
                      <a:pt x="545446" y="154731"/>
                    </a:lnTo>
                    <a:cubicBezTo>
                      <a:pt x="546613" y="111577"/>
                      <a:pt x="546613" y="112744"/>
                      <a:pt x="588989" y="116243"/>
                    </a:cubicBezTo>
                    <a:cubicBezTo>
                      <a:pt x="636808" y="120519"/>
                      <a:pt x="685015" y="122463"/>
                      <a:pt x="733223" y="124796"/>
                    </a:cubicBezTo>
                    <a:cubicBezTo>
                      <a:pt x="789983" y="127517"/>
                      <a:pt x="846744" y="129850"/>
                      <a:pt x="903505" y="132182"/>
                    </a:cubicBezTo>
                    <a:cubicBezTo>
                      <a:pt x="951712" y="134126"/>
                      <a:pt x="947825" y="126351"/>
                      <a:pt x="946269" y="174170"/>
                    </a:cubicBezTo>
                    <a:lnTo>
                      <a:pt x="1250678" y="188943"/>
                    </a:lnTo>
                    <a:cubicBezTo>
                      <a:pt x="1235127" y="183111"/>
                      <a:pt x="1234349" y="169893"/>
                      <a:pt x="1237848" y="149677"/>
                    </a:cubicBezTo>
                    <a:cubicBezTo>
                      <a:pt x="1350203" y="154731"/>
                      <a:pt x="1462947" y="159785"/>
                      <a:pt x="1575302" y="164450"/>
                    </a:cubicBezTo>
                    <a:cubicBezTo>
                      <a:pt x="1604071" y="165617"/>
                      <a:pt x="1633229" y="167949"/>
                      <a:pt x="1661998" y="166783"/>
                    </a:cubicBezTo>
                    <a:cubicBezTo>
                      <a:pt x="1687657" y="165617"/>
                      <a:pt x="1700486" y="173392"/>
                      <a:pt x="1695821" y="200606"/>
                    </a:cubicBezTo>
                    <a:cubicBezTo>
                      <a:pt x="1693488" y="204882"/>
                      <a:pt x="1690378" y="207604"/>
                      <a:pt x="1687268" y="209548"/>
                    </a:cubicBezTo>
                    <a:lnTo>
                      <a:pt x="1981568" y="223932"/>
                    </a:lnTo>
                    <a:cubicBezTo>
                      <a:pt x="1981568" y="183889"/>
                      <a:pt x="1981568" y="182723"/>
                      <a:pt x="2021611" y="184666"/>
                    </a:cubicBezTo>
                    <a:cubicBezTo>
                      <a:pt x="2135521" y="189720"/>
                      <a:pt x="2249431" y="195941"/>
                      <a:pt x="2363341" y="201384"/>
                    </a:cubicBezTo>
                    <a:cubicBezTo>
                      <a:pt x="2397553" y="202939"/>
                      <a:pt x="2376948" y="228209"/>
                      <a:pt x="2382002" y="242205"/>
                    </a:cubicBezTo>
                    <a:cubicBezTo>
                      <a:pt x="2374227" y="241427"/>
                      <a:pt x="2366451" y="242205"/>
                      <a:pt x="2358676" y="242593"/>
                    </a:cubicBezTo>
                    <a:lnTo>
                      <a:pt x="2680190" y="258144"/>
                    </a:lnTo>
                    <a:cubicBezTo>
                      <a:pt x="2674358" y="255812"/>
                      <a:pt x="2671248" y="250757"/>
                      <a:pt x="2671248" y="241816"/>
                    </a:cubicBezTo>
                    <a:cubicBezTo>
                      <a:pt x="2672026" y="229375"/>
                      <a:pt x="2670082" y="216546"/>
                      <a:pt x="2690298" y="217712"/>
                    </a:cubicBezTo>
                    <a:cubicBezTo>
                      <a:pt x="2808873" y="223543"/>
                      <a:pt x="2927448" y="228986"/>
                      <a:pt x="3046024" y="233263"/>
                    </a:cubicBezTo>
                    <a:cubicBezTo>
                      <a:pt x="3069739" y="234040"/>
                      <a:pt x="3076348" y="243760"/>
                      <a:pt x="3072849" y="264753"/>
                    </a:cubicBezTo>
                    <a:cubicBezTo>
                      <a:pt x="3068572" y="270196"/>
                      <a:pt x="3063907" y="274084"/>
                      <a:pt x="3058853" y="276028"/>
                    </a:cubicBezTo>
                    <a:lnTo>
                      <a:pt x="3365594" y="290801"/>
                    </a:lnTo>
                    <a:cubicBezTo>
                      <a:pt x="3363261" y="290023"/>
                      <a:pt x="3361317" y="289246"/>
                      <a:pt x="3358985" y="288468"/>
                    </a:cubicBezTo>
                    <a:cubicBezTo>
                      <a:pt x="3363650" y="273695"/>
                      <a:pt x="3343434" y="245315"/>
                      <a:pt x="3380756" y="248425"/>
                    </a:cubicBezTo>
                    <a:cubicBezTo>
                      <a:pt x="3402138" y="254256"/>
                      <a:pt x="3424298" y="247259"/>
                      <a:pt x="3445681" y="252701"/>
                    </a:cubicBezTo>
                    <a:cubicBezTo>
                      <a:pt x="3569699" y="258922"/>
                      <a:pt x="3693328" y="265142"/>
                      <a:pt x="3817346" y="270974"/>
                    </a:cubicBezTo>
                    <a:cubicBezTo>
                      <a:pt x="3818123" y="302853"/>
                      <a:pt x="3818123" y="310628"/>
                      <a:pt x="3799074" y="311795"/>
                    </a:cubicBezTo>
                    <a:lnTo>
                      <a:pt x="4112812" y="326957"/>
                    </a:lnTo>
                    <a:cubicBezTo>
                      <a:pt x="4110868" y="326179"/>
                      <a:pt x="4108925" y="325013"/>
                      <a:pt x="4106981" y="323069"/>
                    </a:cubicBezTo>
                    <a:cubicBezTo>
                      <a:pt x="4108925" y="281082"/>
                      <a:pt x="4108925" y="283026"/>
                      <a:pt x="4150912" y="285747"/>
                    </a:cubicBezTo>
                    <a:cubicBezTo>
                      <a:pt x="4257435" y="291967"/>
                      <a:pt x="4363959" y="296244"/>
                      <a:pt x="4470871" y="300520"/>
                    </a:cubicBezTo>
                    <a:cubicBezTo>
                      <a:pt x="4508971" y="302075"/>
                      <a:pt x="4508971" y="301298"/>
                      <a:pt x="4508193" y="340175"/>
                    </a:cubicBezTo>
                    <a:cubicBezTo>
                      <a:pt x="4504305" y="342896"/>
                      <a:pt x="4500417" y="344451"/>
                      <a:pt x="4496918" y="345618"/>
                    </a:cubicBezTo>
                    <a:lnTo>
                      <a:pt x="7394431" y="485575"/>
                    </a:lnTo>
                    <a:lnTo>
                      <a:pt x="7395209" y="485187"/>
                    </a:lnTo>
                    <a:cubicBezTo>
                      <a:pt x="7275467" y="481688"/>
                      <a:pt x="7156892" y="471580"/>
                      <a:pt x="7037539" y="469247"/>
                    </a:cubicBezTo>
                    <a:close/>
                    <a:moveTo>
                      <a:pt x="5157052" y="375553"/>
                    </a:moveTo>
                    <a:cubicBezTo>
                      <a:pt x="5047030" y="370499"/>
                      <a:pt x="4936619" y="362724"/>
                      <a:pt x="4826597" y="359613"/>
                    </a:cubicBezTo>
                    <a:cubicBezTo>
                      <a:pt x="4790052" y="358447"/>
                      <a:pt x="4798605" y="338231"/>
                      <a:pt x="4799383" y="318015"/>
                    </a:cubicBezTo>
                    <a:cubicBezTo>
                      <a:pt x="4930787" y="323846"/>
                      <a:pt x="5062192" y="329678"/>
                      <a:pt x="5193597" y="335510"/>
                    </a:cubicBezTo>
                    <a:cubicBezTo>
                      <a:pt x="5195152" y="376331"/>
                      <a:pt x="5195152" y="377497"/>
                      <a:pt x="5157052" y="375553"/>
                    </a:cubicBezTo>
                    <a:close/>
                    <a:moveTo>
                      <a:pt x="5943148" y="410931"/>
                    </a:moveTo>
                    <a:cubicBezTo>
                      <a:pt x="5793860" y="410931"/>
                      <a:pt x="5645349" y="395769"/>
                      <a:pt x="5496450" y="393048"/>
                    </a:cubicBezTo>
                    <a:cubicBezTo>
                      <a:pt x="5492173" y="393048"/>
                      <a:pt x="5487896" y="389549"/>
                      <a:pt x="5483620" y="387605"/>
                    </a:cubicBezTo>
                    <a:cubicBezTo>
                      <a:pt x="5485175" y="350672"/>
                      <a:pt x="5485175" y="350672"/>
                      <a:pt x="5522886" y="352227"/>
                    </a:cubicBezTo>
                    <a:cubicBezTo>
                      <a:pt x="5650014" y="358058"/>
                      <a:pt x="5777142" y="363890"/>
                      <a:pt x="5904270" y="369721"/>
                    </a:cubicBezTo>
                    <a:cubicBezTo>
                      <a:pt x="5950923" y="371665"/>
                      <a:pt x="5943537" y="365834"/>
                      <a:pt x="5943148" y="410931"/>
                    </a:cubicBezTo>
                    <a:close/>
                  </a:path>
                </a:pathLst>
              </a:custGeom>
              <a:grpFill/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7A319A8F-05DE-47D6-B1C2-7451120C0E00}"/>
                  </a:ext>
                </a:extLst>
              </p:cNvPr>
              <p:cNvSpPr/>
              <p:nvPr/>
            </p:nvSpPr>
            <p:spPr>
              <a:xfrm>
                <a:off x="7255412" y="3611532"/>
                <a:ext cx="184277" cy="8941"/>
              </a:xfrm>
              <a:custGeom>
                <a:avLst/>
                <a:gdLst>
                  <a:gd name="connsiteX0" fmla="*/ 184277 w 184277"/>
                  <a:gd name="connsiteY0" fmla="*/ 8942 h 8941"/>
                  <a:gd name="connsiteX1" fmla="*/ 0 w 184277"/>
                  <a:gd name="connsiteY1" fmla="*/ 0 h 8941"/>
                  <a:gd name="connsiteX2" fmla="*/ 184277 w 184277"/>
                  <a:gd name="connsiteY2" fmla="*/ 8942 h 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77" h="8941">
                    <a:moveTo>
                      <a:pt x="184277" y="8942"/>
                    </a:moveTo>
                    <a:cubicBezTo>
                      <a:pt x="122852" y="5443"/>
                      <a:pt x="61426" y="2333"/>
                      <a:pt x="0" y="0"/>
                    </a:cubicBezTo>
                    <a:lnTo>
                      <a:pt x="184277" y="8942"/>
                    </a:lnTo>
                    <a:close/>
                  </a:path>
                </a:pathLst>
              </a:custGeom>
              <a:grpFill/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B38D226E-C51E-484C-82AE-6CC88DB69D1E}"/>
                  </a:ext>
                </a:extLst>
              </p:cNvPr>
              <p:cNvSpPr/>
              <p:nvPr/>
            </p:nvSpPr>
            <p:spPr>
              <a:xfrm>
                <a:off x="7921766" y="3643800"/>
                <a:ext cx="112743" cy="5442"/>
              </a:xfrm>
              <a:custGeom>
                <a:avLst/>
                <a:gdLst>
                  <a:gd name="connsiteX0" fmla="*/ 0 w 112743"/>
                  <a:gd name="connsiteY0" fmla="*/ 0 h 5442"/>
                  <a:gd name="connsiteX1" fmla="*/ 112744 w 112743"/>
                  <a:gd name="connsiteY1" fmla="*/ 5443 h 5442"/>
                  <a:gd name="connsiteX2" fmla="*/ 108467 w 112743"/>
                  <a:gd name="connsiteY2" fmla="*/ 5054 h 5442"/>
                  <a:gd name="connsiteX3" fmla="*/ 0 w 112743"/>
                  <a:gd name="connsiteY3" fmla="*/ 0 h 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43" h="5442">
                    <a:moveTo>
                      <a:pt x="0" y="0"/>
                    </a:moveTo>
                    <a:lnTo>
                      <a:pt x="112744" y="5443"/>
                    </a:lnTo>
                    <a:cubicBezTo>
                      <a:pt x="111189" y="5443"/>
                      <a:pt x="110022" y="5443"/>
                      <a:pt x="108467" y="5054"/>
                    </a:cubicBezTo>
                    <a:cubicBezTo>
                      <a:pt x="72311" y="2721"/>
                      <a:pt x="36155" y="778"/>
                      <a:pt x="0" y="0"/>
                    </a:cubicBezTo>
                    <a:close/>
                  </a:path>
                </a:pathLst>
              </a:custGeom>
              <a:grpFill/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E3EAAA4-9436-48FA-8628-0E0250DAB428}"/>
                  </a:ext>
                </a:extLst>
              </p:cNvPr>
              <p:cNvSpPr/>
              <p:nvPr/>
            </p:nvSpPr>
            <p:spPr>
              <a:xfrm>
                <a:off x="6475147" y="3574210"/>
                <a:ext cx="79698" cy="3887"/>
              </a:xfrm>
              <a:custGeom>
                <a:avLst/>
                <a:gdLst>
                  <a:gd name="connsiteX0" fmla="*/ 0 w 79698"/>
                  <a:gd name="connsiteY0" fmla="*/ 0 h 3887"/>
                  <a:gd name="connsiteX1" fmla="*/ 79698 w 79698"/>
                  <a:gd name="connsiteY1" fmla="*/ 3888 h 3887"/>
                  <a:gd name="connsiteX2" fmla="*/ 0 w 79698"/>
                  <a:gd name="connsiteY2" fmla="*/ 0 h 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698" h="3887">
                    <a:moveTo>
                      <a:pt x="0" y="0"/>
                    </a:moveTo>
                    <a:lnTo>
                      <a:pt x="79698" y="3888"/>
                    </a:lnTo>
                    <a:cubicBezTo>
                      <a:pt x="52873" y="1555"/>
                      <a:pt x="26436" y="0"/>
                      <a:pt x="0" y="0"/>
                    </a:cubicBezTo>
                    <a:close/>
                  </a:path>
                </a:pathLst>
              </a:custGeom>
              <a:grpFill/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29118472-EAA2-4F75-B291-E34839CC911D}"/>
                  </a:ext>
                </a:extLst>
              </p:cNvPr>
              <p:cNvSpPr/>
              <p:nvPr/>
            </p:nvSpPr>
            <p:spPr>
              <a:xfrm>
                <a:off x="6676531" y="3583929"/>
                <a:ext cx="66479" cy="3110"/>
              </a:xfrm>
              <a:custGeom>
                <a:avLst/>
                <a:gdLst>
                  <a:gd name="connsiteX0" fmla="*/ 66480 w 66479"/>
                  <a:gd name="connsiteY0" fmla="*/ 3110 h 3110"/>
                  <a:gd name="connsiteX1" fmla="*/ 0 w 66479"/>
                  <a:gd name="connsiteY1" fmla="*/ 0 h 3110"/>
                  <a:gd name="connsiteX2" fmla="*/ 66480 w 66479"/>
                  <a:gd name="connsiteY2" fmla="*/ 3110 h 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79" h="3110">
                    <a:moveTo>
                      <a:pt x="66480" y="3110"/>
                    </a:moveTo>
                    <a:cubicBezTo>
                      <a:pt x="44320" y="1555"/>
                      <a:pt x="22160" y="389"/>
                      <a:pt x="0" y="0"/>
                    </a:cubicBezTo>
                    <a:lnTo>
                      <a:pt x="66480" y="3110"/>
                    </a:lnTo>
                    <a:close/>
                  </a:path>
                </a:pathLst>
              </a:custGeom>
              <a:grpFill/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099726A7-9797-43BB-9C02-EE5768777937}"/>
                  </a:ext>
                </a:extLst>
              </p:cNvPr>
              <p:cNvSpPr/>
              <p:nvPr/>
            </p:nvSpPr>
            <p:spPr>
              <a:xfrm>
                <a:off x="8106043" y="3652742"/>
                <a:ext cx="136069" cy="6609"/>
              </a:xfrm>
              <a:custGeom>
                <a:avLst/>
                <a:gdLst>
                  <a:gd name="connsiteX0" fmla="*/ 0 w 136069"/>
                  <a:gd name="connsiteY0" fmla="*/ 0 h 6609"/>
                  <a:gd name="connsiteX1" fmla="*/ 136070 w 136069"/>
                  <a:gd name="connsiteY1" fmla="*/ 6609 h 6609"/>
                  <a:gd name="connsiteX2" fmla="*/ 114688 w 136069"/>
                  <a:gd name="connsiteY2" fmla="*/ 2721 h 6609"/>
                  <a:gd name="connsiteX3" fmla="*/ 0 w 136069"/>
                  <a:gd name="connsiteY3" fmla="*/ 0 h 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69" h="6609">
                    <a:moveTo>
                      <a:pt x="0" y="0"/>
                    </a:moveTo>
                    <a:lnTo>
                      <a:pt x="136070" y="6609"/>
                    </a:lnTo>
                    <a:cubicBezTo>
                      <a:pt x="129072" y="5054"/>
                      <a:pt x="122074" y="3110"/>
                      <a:pt x="114688" y="2721"/>
                    </a:cubicBezTo>
                    <a:cubicBezTo>
                      <a:pt x="76588" y="1944"/>
                      <a:pt x="38488" y="1166"/>
                      <a:pt x="0" y="0"/>
                    </a:cubicBezTo>
                    <a:close/>
                  </a:path>
                </a:pathLst>
              </a:custGeom>
              <a:grpFill/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9CA3067-16B8-488B-A404-CECA30E5096F}"/>
                </a:ext>
              </a:extLst>
            </p:cNvPr>
            <p:cNvSpPr/>
            <p:nvPr/>
          </p:nvSpPr>
          <p:spPr>
            <a:xfrm>
              <a:off x="9414259" y="3596370"/>
              <a:ext cx="1387920" cy="425704"/>
            </a:xfrm>
            <a:custGeom>
              <a:avLst/>
              <a:gdLst>
                <a:gd name="connsiteX0" fmla="*/ 1231628 w 1387920"/>
                <a:gd name="connsiteY0" fmla="*/ 1944 h 425704"/>
                <a:gd name="connsiteX1" fmla="*/ 786096 w 1387920"/>
                <a:gd name="connsiteY1" fmla="*/ 0 h 425704"/>
                <a:gd name="connsiteX2" fmla="*/ 511623 w 1387920"/>
                <a:gd name="connsiteY2" fmla="*/ 234040 h 425704"/>
                <a:gd name="connsiteX3" fmla="*/ 496073 w 1387920"/>
                <a:gd name="connsiteY3" fmla="*/ 255812 h 425704"/>
                <a:gd name="connsiteX4" fmla="*/ 488686 w 1387920"/>
                <a:gd name="connsiteY4" fmla="*/ 259310 h 425704"/>
                <a:gd name="connsiteX5" fmla="*/ 18661 w 1387920"/>
                <a:gd name="connsiteY5" fmla="*/ 259310 h 425704"/>
                <a:gd name="connsiteX6" fmla="*/ 0 w 1387920"/>
                <a:gd name="connsiteY6" fmla="*/ 277971 h 425704"/>
                <a:gd name="connsiteX7" fmla="*/ 0 w 1387920"/>
                <a:gd name="connsiteY7" fmla="*/ 425705 h 425704"/>
                <a:gd name="connsiteX8" fmla="*/ 1387914 w 1387920"/>
                <a:gd name="connsiteY8" fmla="*/ 425705 h 425704"/>
                <a:gd name="connsiteX9" fmla="*/ 1387914 w 1387920"/>
                <a:gd name="connsiteY9" fmla="*/ 263587 h 425704"/>
                <a:gd name="connsiteX10" fmla="*/ 1387914 w 1387920"/>
                <a:gd name="connsiteY10" fmla="*/ 259310 h 425704"/>
                <a:gd name="connsiteX11" fmla="*/ 1387914 w 1387920"/>
                <a:gd name="connsiteY11" fmla="*/ 187388 h 425704"/>
                <a:gd name="connsiteX12" fmla="*/ 1231628 w 1387920"/>
                <a:gd name="connsiteY12" fmla="*/ 1944 h 4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7920" h="425704">
                  <a:moveTo>
                    <a:pt x="1231628" y="1944"/>
                  </a:moveTo>
                  <a:lnTo>
                    <a:pt x="786096" y="0"/>
                  </a:lnTo>
                  <a:cubicBezTo>
                    <a:pt x="681516" y="0"/>
                    <a:pt x="542725" y="100303"/>
                    <a:pt x="511623" y="234040"/>
                  </a:cubicBezTo>
                  <a:lnTo>
                    <a:pt x="496073" y="255812"/>
                  </a:lnTo>
                  <a:cubicBezTo>
                    <a:pt x="493351" y="256978"/>
                    <a:pt x="490630" y="258533"/>
                    <a:pt x="488686" y="259310"/>
                  </a:cubicBezTo>
                  <a:lnTo>
                    <a:pt x="18661" y="259310"/>
                  </a:lnTo>
                  <a:cubicBezTo>
                    <a:pt x="8553" y="259310"/>
                    <a:pt x="0" y="267475"/>
                    <a:pt x="0" y="277971"/>
                  </a:cubicBezTo>
                  <a:lnTo>
                    <a:pt x="0" y="425705"/>
                  </a:lnTo>
                  <a:lnTo>
                    <a:pt x="1387914" y="425705"/>
                  </a:lnTo>
                  <a:lnTo>
                    <a:pt x="1387914" y="263587"/>
                  </a:lnTo>
                  <a:lnTo>
                    <a:pt x="1387914" y="259310"/>
                  </a:lnTo>
                  <a:lnTo>
                    <a:pt x="1387914" y="187388"/>
                  </a:lnTo>
                  <a:cubicBezTo>
                    <a:pt x="1388303" y="57927"/>
                    <a:pt x="1372752" y="4665"/>
                    <a:pt x="1231628" y="1944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1EB4C05-5AB2-4132-8BEF-5037AF702545}"/>
                </a:ext>
              </a:extLst>
            </p:cNvPr>
            <p:cNvSpPr/>
            <p:nvPr/>
          </p:nvSpPr>
          <p:spPr>
            <a:xfrm>
              <a:off x="5670391" y="3511229"/>
              <a:ext cx="430758" cy="506957"/>
            </a:xfrm>
            <a:custGeom>
              <a:avLst/>
              <a:gdLst>
                <a:gd name="connsiteX0" fmla="*/ 346395 w 430758"/>
                <a:gd name="connsiteY0" fmla="*/ 0 h 506957"/>
                <a:gd name="connsiteX1" fmla="*/ 277194 w 430758"/>
                <a:gd name="connsiteY1" fmla="*/ 0 h 506957"/>
                <a:gd name="connsiteX2" fmla="*/ 169893 w 430758"/>
                <a:gd name="connsiteY2" fmla="*/ 131405 h 506957"/>
                <a:gd name="connsiteX3" fmla="*/ 157063 w 430758"/>
                <a:gd name="connsiteY3" fmla="*/ 238317 h 506957"/>
                <a:gd name="connsiteX4" fmla="*/ 152398 w 430758"/>
                <a:gd name="connsiteY4" fmla="*/ 252701 h 506957"/>
                <a:gd name="connsiteX5" fmla="*/ 140346 w 430758"/>
                <a:gd name="connsiteY5" fmla="*/ 258922 h 506957"/>
                <a:gd name="connsiteX6" fmla="*/ 9330 w 430758"/>
                <a:gd name="connsiteY6" fmla="*/ 258922 h 506957"/>
                <a:gd name="connsiteX7" fmla="*/ 0 w 430758"/>
                <a:gd name="connsiteY7" fmla="*/ 268252 h 506957"/>
                <a:gd name="connsiteX8" fmla="*/ 0 w 430758"/>
                <a:gd name="connsiteY8" fmla="*/ 506958 h 506957"/>
                <a:gd name="connsiteX9" fmla="*/ 430759 w 430758"/>
                <a:gd name="connsiteY9" fmla="*/ 506958 h 506957"/>
                <a:gd name="connsiteX10" fmla="*/ 430759 w 430758"/>
                <a:gd name="connsiteY10" fmla="*/ 323458 h 506957"/>
                <a:gd name="connsiteX11" fmla="*/ 430759 w 430758"/>
                <a:gd name="connsiteY11" fmla="*/ 258533 h 506957"/>
                <a:gd name="connsiteX12" fmla="*/ 430759 w 430758"/>
                <a:gd name="connsiteY12" fmla="*/ 84752 h 506957"/>
                <a:gd name="connsiteX13" fmla="*/ 346395 w 430758"/>
                <a:gd name="connsiteY13" fmla="*/ 0 h 50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758" h="506957">
                  <a:moveTo>
                    <a:pt x="346395" y="0"/>
                  </a:moveTo>
                  <a:lnTo>
                    <a:pt x="277194" y="0"/>
                  </a:lnTo>
                  <a:cubicBezTo>
                    <a:pt x="211103" y="0"/>
                    <a:pt x="177669" y="59482"/>
                    <a:pt x="169893" y="131405"/>
                  </a:cubicBezTo>
                  <a:lnTo>
                    <a:pt x="157063" y="238317"/>
                  </a:lnTo>
                  <a:cubicBezTo>
                    <a:pt x="157063" y="238317"/>
                    <a:pt x="155897" y="246092"/>
                    <a:pt x="152398" y="252701"/>
                  </a:cubicBezTo>
                  <a:cubicBezTo>
                    <a:pt x="150843" y="255812"/>
                    <a:pt x="145012" y="257755"/>
                    <a:pt x="140346" y="258922"/>
                  </a:cubicBezTo>
                  <a:lnTo>
                    <a:pt x="9330" y="258922"/>
                  </a:lnTo>
                  <a:cubicBezTo>
                    <a:pt x="4276" y="258922"/>
                    <a:pt x="0" y="263198"/>
                    <a:pt x="0" y="268252"/>
                  </a:cubicBezTo>
                  <a:lnTo>
                    <a:pt x="0" y="506958"/>
                  </a:lnTo>
                  <a:lnTo>
                    <a:pt x="430759" y="506958"/>
                  </a:lnTo>
                  <a:lnTo>
                    <a:pt x="430759" y="323458"/>
                  </a:lnTo>
                  <a:lnTo>
                    <a:pt x="430759" y="258533"/>
                  </a:lnTo>
                  <a:lnTo>
                    <a:pt x="430759" y="84752"/>
                  </a:lnTo>
                  <a:cubicBezTo>
                    <a:pt x="430759" y="38100"/>
                    <a:pt x="393048" y="0"/>
                    <a:pt x="346395" y="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5323FB8-B233-4C38-9616-17F802B3B91A}"/>
                </a:ext>
              </a:extLst>
            </p:cNvPr>
            <p:cNvSpPr/>
            <p:nvPr/>
          </p:nvSpPr>
          <p:spPr>
            <a:xfrm>
              <a:off x="4258827" y="3990973"/>
              <a:ext cx="6763416" cy="2067449"/>
            </a:xfrm>
            <a:custGeom>
              <a:avLst/>
              <a:gdLst>
                <a:gd name="connsiteX0" fmla="*/ 6742785 w 6763416"/>
                <a:gd name="connsiteY0" fmla="*/ 809422 h 2067449"/>
                <a:gd name="connsiteX1" fmla="*/ 6694966 w 6763416"/>
                <a:gd name="connsiteY1" fmla="*/ 800480 h 2067449"/>
                <a:gd name="connsiteX2" fmla="*/ 6694966 w 6763416"/>
                <a:gd name="connsiteY2" fmla="*/ 800480 h 2067449"/>
                <a:gd name="connsiteX3" fmla="*/ 6694966 w 6763416"/>
                <a:gd name="connsiteY3" fmla="*/ 800480 h 2067449"/>
                <a:gd name="connsiteX4" fmla="*/ 6695355 w 6763416"/>
                <a:gd name="connsiteY4" fmla="*/ 563330 h 2067449"/>
                <a:gd name="connsiteX5" fmla="*/ 6706241 w 6763416"/>
                <a:gd name="connsiteY5" fmla="*/ 560997 h 2067449"/>
                <a:gd name="connsiteX6" fmla="*/ 6706241 w 6763416"/>
                <a:gd name="connsiteY6" fmla="*/ 560997 h 2067449"/>
                <a:gd name="connsiteX7" fmla="*/ 6706241 w 6763416"/>
                <a:gd name="connsiteY7" fmla="*/ 560997 h 2067449"/>
                <a:gd name="connsiteX8" fmla="*/ 6734621 w 6763416"/>
                <a:gd name="connsiteY8" fmla="*/ 538059 h 2067449"/>
                <a:gd name="connsiteX9" fmla="*/ 6728401 w 6763416"/>
                <a:gd name="connsiteY9" fmla="*/ 7775 h 2067449"/>
                <a:gd name="connsiteX10" fmla="*/ 3177363 w 6763416"/>
                <a:gd name="connsiteY10" fmla="*/ 0 h 2067449"/>
                <a:gd name="connsiteX11" fmla="*/ 3125656 w 6763416"/>
                <a:gd name="connsiteY11" fmla="*/ 16717 h 2067449"/>
                <a:gd name="connsiteX12" fmla="*/ 2906000 w 6763416"/>
                <a:gd name="connsiteY12" fmla="*/ 168727 h 2067449"/>
                <a:gd name="connsiteX13" fmla="*/ 2883063 w 6763416"/>
                <a:gd name="connsiteY13" fmla="*/ 195552 h 2067449"/>
                <a:gd name="connsiteX14" fmla="*/ 2872955 w 6763416"/>
                <a:gd name="connsiteY14" fmla="*/ 201384 h 2067449"/>
                <a:gd name="connsiteX15" fmla="*/ 2868290 w 6763416"/>
                <a:gd name="connsiteY15" fmla="*/ 235595 h 2067449"/>
                <a:gd name="connsiteX16" fmla="*/ 2868290 w 6763416"/>
                <a:gd name="connsiteY16" fmla="*/ 452919 h 2067449"/>
                <a:gd name="connsiteX17" fmla="*/ 2828246 w 6763416"/>
                <a:gd name="connsiteY17" fmla="*/ 494128 h 2067449"/>
                <a:gd name="connsiteX18" fmla="*/ 2639692 w 6763416"/>
                <a:gd name="connsiteY18" fmla="*/ 494128 h 2067449"/>
                <a:gd name="connsiteX19" fmla="*/ 2560772 w 6763416"/>
                <a:gd name="connsiteY19" fmla="*/ 416374 h 2067449"/>
                <a:gd name="connsiteX20" fmla="*/ 2544443 w 6763416"/>
                <a:gd name="connsiteY20" fmla="*/ 344063 h 2067449"/>
                <a:gd name="connsiteX21" fmla="*/ 2348114 w 6763416"/>
                <a:gd name="connsiteY21" fmla="*/ 32657 h 2067449"/>
                <a:gd name="connsiteX22" fmla="*/ 2288243 w 6763416"/>
                <a:gd name="connsiteY22" fmla="*/ 0 h 2067449"/>
                <a:gd name="connsiteX23" fmla="*/ 406201 w 6763416"/>
                <a:gd name="connsiteY23" fmla="*/ 8164 h 2067449"/>
                <a:gd name="connsiteX24" fmla="*/ 321837 w 6763416"/>
                <a:gd name="connsiteY24" fmla="*/ 66091 h 2067449"/>
                <a:gd name="connsiteX25" fmla="*/ 321837 w 6763416"/>
                <a:gd name="connsiteY25" fmla="*/ 66091 h 2067449"/>
                <a:gd name="connsiteX26" fmla="*/ 32591 w 6763416"/>
                <a:gd name="connsiteY26" fmla="*/ 733611 h 2067449"/>
                <a:gd name="connsiteX27" fmla="*/ 323 w 6763416"/>
                <a:gd name="connsiteY27" fmla="*/ 872014 h 2067449"/>
                <a:gd name="connsiteX28" fmla="*/ 5766 w 6763416"/>
                <a:gd name="connsiteY28" fmla="*/ 2008781 h 2067449"/>
                <a:gd name="connsiteX29" fmla="*/ 6933 w 6763416"/>
                <a:gd name="connsiteY29" fmla="*/ 2064375 h 2067449"/>
                <a:gd name="connsiteX30" fmla="*/ 6933 w 6763416"/>
                <a:gd name="connsiteY30" fmla="*/ 2064375 h 2067449"/>
                <a:gd name="connsiteX31" fmla="*/ 6933 w 6763416"/>
                <a:gd name="connsiteY31" fmla="*/ 2064375 h 2067449"/>
                <a:gd name="connsiteX32" fmla="*/ 6933 w 6763416"/>
                <a:gd name="connsiteY32" fmla="*/ 2064375 h 2067449"/>
                <a:gd name="connsiteX33" fmla="*/ 6933 w 6763416"/>
                <a:gd name="connsiteY33" fmla="*/ 2064375 h 2067449"/>
                <a:gd name="connsiteX34" fmla="*/ 38423 w 6763416"/>
                <a:gd name="connsiteY34" fmla="*/ 2065931 h 2067449"/>
                <a:gd name="connsiteX35" fmla="*/ 6743174 w 6763416"/>
                <a:gd name="connsiteY35" fmla="*/ 2061654 h 2067449"/>
                <a:gd name="connsiteX36" fmla="*/ 6743174 w 6763416"/>
                <a:gd name="connsiteY36" fmla="*/ 2061654 h 2067449"/>
                <a:gd name="connsiteX37" fmla="*/ 6743174 w 6763416"/>
                <a:gd name="connsiteY37" fmla="*/ 2061654 h 2067449"/>
                <a:gd name="connsiteX38" fmla="*/ 6762224 w 6763416"/>
                <a:gd name="connsiteY38" fmla="*/ 2046103 h 2067449"/>
                <a:gd name="connsiteX39" fmla="*/ 6742785 w 6763416"/>
                <a:gd name="connsiteY39" fmla="*/ 809422 h 20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63416" h="2067449">
                  <a:moveTo>
                    <a:pt x="6742785" y="809422"/>
                  </a:moveTo>
                  <a:cubicBezTo>
                    <a:pt x="6728789" y="795426"/>
                    <a:pt x="6709740" y="808255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721560"/>
                    <a:pt x="6695355" y="642639"/>
                    <a:pt x="6695355" y="563330"/>
                  </a:cubicBezTo>
                  <a:cubicBezTo>
                    <a:pt x="6698854" y="562552"/>
                    <a:pt x="6702353" y="561775"/>
                    <a:pt x="6706241" y="560997"/>
                  </a:cubicBezTo>
                  <a:lnTo>
                    <a:pt x="6706241" y="560997"/>
                  </a:lnTo>
                  <a:cubicBezTo>
                    <a:pt x="6706241" y="560997"/>
                    <a:pt x="6706241" y="560997"/>
                    <a:pt x="6706241" y="560997"/>
                  </a:cubicBezTo>
                  <a:cubicBezTo>
                    <a:pt x="6726068" y="566440"/>
                    <a:pt x="6735787" y="561775"/>
                    <a:pt x="6734621" y="538059"/>
                  </a:cubicBezTo>
                  <a:cubicBezTo>
                    <a:pt x="6732677" y="506958"/>
                    <a:pt x="6740841" y="38877"/>
                    <a:pt x="6728401" y="7775"/>
                  </a:cubicBezTo>
                  <a:cubicBezTo>
                    <a:pt x="6666975" y="9330"/>
                    <a:pt x="3187860" y="0"/>
                    <a:pt x="3177363" y="0"/>
                  </a:cubicBezTo>
                  <a:cubicBezTo>
                    <a:pt x="3158313" y="0"/>
                    <a:pt x="3141207" y="5832"/>
                    <a:pt x="3125656" y="16717"/>
                  </a:cubicBezTo>
                  <a:cubicBezTo>
                    <a:pt x="3052956" y="67646"/>
                    <a:pt x="2978701" y="117020"/>
                    <a:pt x="2906000" y="168727"/>
                  </a:cubicBezTo>
                  <a:cubicBezTo>
                    <a:pt x="2896281" y="175725"/>
                    <a:pt x="2885007" y="181945"/>
                    <a:pt x="2883063" y="195552"/>
                  </a:cubicBezTo>
                  <a:cubicBezTo>
                    <a:pt x="2878398" y="192831"/>
                    <a:pt x="2875288" y="197107"/>
                    <a:pt x="2872955" y="201384"/>
                  </a:cubicBezTo>
                  <a:cubicBezTo>
                    <a:pt x="2867512" y="212269"/>
                    <a:pt x="2868290" y="223932"/>
                    <a:pt x="2868290" y="235595"/>
                  </a:cubicBezTo>
                  <a:cubicBezTo>
                    <a:pt x="2868290" y="307907"/>
                    <a:pt x="2868290" y="380607"/>
                    <a:pt x="2868290" y="452919"/>
                  </a:cubicBezTo>
                  <a:cubicBezTo>
                    <a:pt x="2868290" y="492573"/>
                    <a:pt x="2866735" y="494128"/>
                    <a:pt x="2828246" y="494128"/>
                  </a:cubicBezTo>
                  <a:cubicBezTo>
                    <a:pt x="2765265" y="494128"/>
                    <a:pt x="2702673" y="494517"/>
                    <a:pt x="2639692" y="494128"/>
                  </a:cubicBezTo>
                  <a:cubicBezTo>
                    <a:pt x="2548720" y="493351"/>
                    <a:pt x="2561549" y="505403"/>
                    <a:pt x="2560772" y="416374"/>
                  </a:cubicBezTo>
                  <a:cubicBezTo>
                    <a:pt x="2560383" y="390715"/>
                    <a:pt x="2558439" y="367000"/>
                    <a:pt x="2544443" y="344063"/>
                  </a:cubicBezTo>
                  <a:cubicBezTo>
                    <a:pt x="2479519" y="239872"/>
                    <a:pt x="2413038" y="136847"/>
                    <a:pt x="2348114" y="32657"/>
                  </a:cubicBezTo>
                  <a:cubicBezTo>
                    <a:pt x="2333729" y="9719"/>
                    <a:pt x="2315457" y="0"/>
                    <a:pt x="2288243" y="0"/>
                  </a:cubicBezTo>
                  <a:cubicBezTo>
                    <a:pt x="2138566" y="778"/>
                    <a:pt x="493674" y="8164"/>
                    <a:pt x="406201" y="8164"/>
                  </a:cubicBezTo>
                  <a:cubicBezTo>
                    <a:pt x="344775" y="8164"/>
                    <a:pt x="344775" y="8164"/>
                    <a:pt x="321837" y="66091"/>
                  </a:cubicBezTo>
                  <a:cubicBezTo>
                    <a:pt x="321837" y="66091"/>
                    <a:pt x="321837" y="66091"/>
                    <a:pt x="321837" y="66091"/>
                  </a:cubicBezTo>
                  <a:cubicBezTo>
                    <a:pt x="302788" y="87862"/>
                    <a:pt x="78466" y="631753"/>
                    <a:pt x="32591" y="733611"/>
                  </a:cubicBezTo>
                  <a:cubicBezTo>
                    <a:pt x="12375" y="778320"/>
                    <a:pt x="-2398" y="822251"/>
                    <a:pt x="323" y="872014"/>
                  </a:cubicBezTo>
                  <a:cubicBezTo>
                    <a:pt x="1878" y="896118"/>
                    <a:pt x="6155" y="2006448"/>
                    <a:pt x="5766" y="2008781"/>
                  </a:cubicBezTo>
                  <a:cubicBezTo>
                    <a:pt x="323" y="2027442"/>
                    <a:pt x="-1620" y="2046103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17429" y="2064764"/>
                    <a:pt x="27926" y="2065931"/>
                    <a:pt x="38423" y="2065931"/>
                  </a:cubicBezTo>
                  <a:cubicBezTo>
                    <a:pt x="231254" y="2065931"/>
                    <a:pt x="6712850" y="2071373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4729" y="2050768"/>
                    <a:pt x="6761446" y="2062432"/>
                    <a:pt x="6762224" y="2046103"/>
                  </a:cubicBezTo>
                  <a:cubicBezTo>
                    <a:pt x="6769222" y="1912366"/>
                    <a:pt x="6743174" y="855686"/>
                    <a:pt x="6742785" y="809422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ABCFC82-4E52-4D39-98EC-E55AA936EBDE}"/>
                </a:ext>
              </a:extLst>
            </p:cNvPr>
            <p:cNvSpPr/>
            <p:nvPr/>
          </p:nvSpPr>
          <p:spPr>
            <a:xfrm>
              <a:off x="4143297" y="5589600"/>
              <a:ext cx="6878920" cy="430369"/>
            </a:xfrm>
            <a:custGeom>
              <a:avLst/>
              <a:gdLst>
                <a:gd name="connsiteX0" fmla="*/ 6878921 w 6878920"/>
                <a:gd name="connsiteY0" fmla="*/ 86696 h 430369"/>
                <a:gd name="connsiteX1" fmla="*/ 274473 w 6878920"/>
                <a:gd name="connsiteY1" fmla="*/ 86696 h 430369"/>
                <a:gd name="connsiteX2" fmla="*/ 274473 w 6878920"/>
                <a:gd name="connsiteY2" fmla="*/ 30324 h 430369"/>
                <a:gd name="connsiteX3" fmla="*/ 244148 w 6878920"/>
                <a:gd name="connsiteY3" fmla="*/ 0 h 430369"/>
                <a:gd name="connsiteX4" fmla="*/ 30324 w 6878920"/>
                <a:gd name="connsiteY4" fmla="*/ 0 h 430369"/>
                <a:gd name="connsiteX5" fmla="*/ 0 w 6878920"/>
                <a:gd name="connsiteY5" fmla="*/ 30324 h 430369"/>
                <a:gd name="connsiteX6" fmla="*/ 0 w 6878920"/>
                <a:gd name="connsiteY6" fmla="*/ 400046 h 430369"/>
                <a:gd name="connsiteX7" fmla="*/ 30324 w 6878920"/>
                <a:gd name="connsiteY7" fmla="*/ 430370 h 430369"/>
                <a:gd name="connsiteX8" fmla="*/ 244148 w 6878920"/>
                <a:gd name="connsiteY8" fmla="*/ 430370 h 430369"/>
                <a:gd name="connsiteX9" fmla="*/ 274473 w 6878920"/>
                <a:gd name="connsiteY9" fmla="*/ 400046 h 430369"/>
                <a:gd name="connsiteX10" fmla="*/ 274473 w 6878920"/>
                <a:gd name="connsiteY10" fmla="*/ 339009 h 430369"/>
                <a:gd name="connsiteX11" fmla="*/ 6878921 w 6878920"/>
                <a:gd name="connsiteY11" fmla="*/ 339009 h 430369"/>
                <a:gd name="connsiteX12" fmla="*/ 6878921 w 6878920"/>
                <a:gd name="connsiteY12" fmla="*/ 86696 h 43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8920" h="430369">
                  <a:moveTo>
                    <a:pt x="6878921" y="86696"/>
                  </a:moveTo>
                  <a:lnTo>
                    <a:pt x="274473" y="86696"/>
                  </a:lnTo>
                  <a:lnTo>
                    <a:pt x="274473" y="30324"/>
                  </a:lnTo>
                  <a:cubicBezTo>
                    <a:pt x="274473" y="13607"/>
                    <a:pt x="260866" y="0"/>
                    <a:pt x="244148" y="0"/>
                  </a:cubicBezTo>
                  <a:lnTo>
                    <a:pt x="30324" y="0"/>
                  </a:lnTo>
                  <a:cubicBezTo>
                    <a:pt x="13607" y="0"/>
                    <a:pt x="0" y="13607"/>
                    <a:pt x="0" y="30324"/>
                  </a:cubicBezTo>
                  <a:lnTo>
                    <a:pt x="0" y="400046"/>
                  </a:lnTo>
                  <a:cubicBezTo>
                    <a:pt x="0" y="416763"/>
                    <a:pt x="13607" y="430370"/>
                    <a:pt x="30324" y="430370"/>
                  </a:cubicBezTo>
                  <a:lnTo>
                    <a:pt x="244148" y="430370"/>
                  </a:lnTo>
                  <a:cubicBezTo>
                    <a:pt x="260866" y="430370"/>
                    <a:pt x="274473" y="416763"/>
                    <a:pt x="274473" y="400046"/>
                  </a:cubicBezTo>
                  <a:lnTo>
                    <a:pt x="274473" y="339009"/>
                  </a:lnTo>
                  <a:lnTo>
                    <a:pt x="6878921" y="339009"/>
                  </a:lnTo>
                  <a:lnTo>
                    <a:pt x="6878921" y="86696"/>
                  </a:ln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6B6D75A-EF4C-4F52-8E4F-5A03D39612C5}"/>
                </a:ext>
              </a:extLst>
            </p:cNvPr>
            <p:cNvSpPr/>
            <p:nvPr/>
          </p:nvSpPr>
          <p:spPr>
            <a:xfrm>
              <a:off x="6810268" y="4522423"/>
              <a:ext cx="318792" cy="1528648"/>
            </a:xfrm>
            <a:custGeom>
              <a:avLst/>
              <a:gdLst>
                <a:gd name="connsiteX0" fmla="*/ 0 w 318792"/>
                <a:gd name="connsiteY0" fmla="*/ 0 h 1528648"/>
                <a:gd name="connsiteX1" fmla="*/ 318793 w 318792"/>
                <a:gd name="connsiteY1" fmla="*/ 0 h 1528648"/>
                <a:gd name="connsiteX2" fmla="*/ 318793 w 318792"/>
                <a:gd name="connsiteY2" fmla="*/ 1528649 h 1528648"/>
                <a:gd name="connsiteX3" fmla="*/ 0 w 318792"/>
                <a:gd name="connsiteY3" fmla="*/ 1528649 h 152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792" h="1528648">
                  <a:moveTo>
                    <a:pt x="0" y="0"/>
                  </a:moveTo>
                  <a:lnTo>
                    <a:pt x="318793" y="0"/>
                  </a:lnTo>
                  <a:lnTo>
                    <a:pt x="318793" y="1528649"/>
                  </a:lnTo>
                  <a:lnTo>
                    <a:pt x="0" y="1528649"/>
                  </a:ln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CAB0D94-322E-4680-81BD-B85DAFFFDDB4}"/>
                </a:ext>
              </a:extLst>
            </p:cNvPr>
            <p:cNvSpPr/>
            <p:nvPr/>
          </p:nvSpPr>
          <p:spPr>
            <a:xfrm>
              <a:off x="11004362" y="5544315"/>
              <a:ext cx="152661" cy="532258"/>
            </a:xfrm>
            <a:custGeom>
              <a:avLst/>
              <a:gdLst>
                <a:gd name="connsiteX0" fmla="*/ 9302 w 152661"/>
                <a:gd name="connsiteY0" fmla="*/ 532027 h 532258"/>
                <a:gd name="connsiteX1" fmla="*/ 360 w 152661"/>
                <a:gd name="connsiteY1" fmla="*/ 494705 h 532258"/>
                <a:gd name="connsiteX2" fmla="*/ 360 w 152661"/>
                <a:gd name="connsiteY2" fmla="*/ 37510 h 532258"/>
                <a:gd name="connsiteX3" fmla="*/ 9302 w 152661"/>
                <a:gd name="connsiteY3" fmla="*/ 188 h 532258"/>
                <a:gd name="connsiteX4" fmla="*/ 131376 w 152661"/>
                <a:gd name="connsiteY4" fmla="*/ 88828 h 532258"/>
                <a:gd name="connsiteX5" fmla="*/ 152370 w 152661"/>
                <a:gd name="connsiteY5" fmla="*/ 159584 h 532258"/>
                <a:gd name="connsiteX6" fmla="*/ 152370 w 152661"/>
                <a:gd name="connsiteY6" fmla="*/ 372242 h 532258"/>
                <a:gd name="connsiteX7" fmla="*/ 130988 w 152661"/>
                <a:gd name="connsiteY7" fmla="*/ 442998 h 532258"/>
                <a:gd name="connsiteX8" fmla="*/ 9302 w 152661"/>
                <a:gd name="connsiteY8" fmla="*/ 532027 h 5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61" h="532258">
                  <a:moveTo>
                    <a:pt x="9302" y="532027"/>
                  </a:moveTo>
                  <a:cubicBezTo>
                    <a:pt x="-2361" y="522308"/>
                    <a:pt x="360" y="507923"/>
                    <a:pt x="360" y="494705"/>
                  </a:cubicBezTo>
                  <a:cubicBezTo>
                    <a:pt x="360" y="342307"/>
                    <a:pt x="360" y="189908"/>
                    <a:pt x="360" y="37510"/>
                  </a:cubicBezTo>
                  <a:cubicBezTo>
                    <a:pt x="360" y="24292"/>
                    <a:pt x="-2750" y="9907"/>
                    <a:pt x="9302" y="188"/>
                  </a:cubicBezTo>
                  <a:cubicBezTo>
                    <a:pt x="68784" y="-2922"/>
                    <a:pt x="106106" y="32845"/>
                    <a:pt x="131376" y="88828"/>
                  </a:cubicBezTo>
                  <a:cubicBezTo>
                    <a:pt x="149260" y="108266"/>
                    <a:pt x="152370" y="133537"/>
                    <a:pt x="152370" y="159584"/>
                  </a:cubicBezTo>
                  <a:cubicBezTo>
                    <a:pt x="152759" y="230340"/>
                    <a:pt x="152759" y="301486"/>
                    <a:pt x="152370" y="372242"/>
                  </a:cubicBezTo>
                  <a:cubicBezTo>
                    <a:pt x="152370" y="398678"/>
                    <a:pt x="148871" y="423560"/>
                    <a:pt x="130988" y="442998"/>
                  </a:cubicBezTo>
                  <a:cubicBezTo>
                    <a:pt x="105717" y="498982"/>
                    <a:pt x="69173" y="535526"/>
                    <a:pt x="9302" y="532027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DB5249A-D1E1-480B-A728-BE660C17C423}"/>
                </a:ext>
              </a:extLst>
            </p:cNvPr>
            <p:cNvSpPr/>
            <p:nvPr/>
          </p:nvSpPr>
          <p:spPr>
            <a:xfrm>
              <a:off x="3764531" y="3441460"/>
              <a:ext cx="7399023" cy="443128"/>
            </a:xfrm>
            <a:custGeom>
              <a:avLst/>
              <a:gdLst>
                <a:gd name="connsiteX0" fmla="*/ 4147 w 7399023"/>
                <a:gd name="connsiteY0" fmla="*/ 0 h 443128"/>
                <a:gd name="connsiteX1" fmla="*/ 7399024 w 7399023"/>
                <a:gd name="connsiteY1" fmla="*/ 357313 h 443128"/>
                <a:gd name="connsiteX2" fmla="*/ 7394877 w 7399023"/>
                <a:gd name="connsiteY2" fmla="*/ 443128 h 443128"/>
                <a:gd name="connsiteX3" fmla="*/ 0 w 7399023"/>
                <a:gd name="connsiteY3" fmla="*/ 85815 h 44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9023" h="443128">
                  <a:moveTo>
                    <a:pt x="4147" y="0"/>
                  </a:moveTo>
                  <a:lnTo>
                    <a:pt x="7399024" y="357313"/>
                  </a:lnTo>
                  <a:lnTo>
                    <a:pt x="7394877" y="443128"/>
                  </a:lnTo>
                  <a:lnTo>
                    <a:pt x="0" y="85815"/>
                  </a:ln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34F737E-65B2-4469-8DA2-D60451A6C79C}"/>
                </a:ext>
              </a:extLst>
            </p:cNvPr>
            <p:cNvSpPr/>
            <p:nvPr/>
          </p:nvSpPr>
          <p:spPr>
            <a:xfrm>
              <a:off x="11127487" y="5640918"/>
              <a:ext cx="58402" cy="339008"/>
            </a:xfrm>
            <a:custGeom>
              <a:avLst/>
              <a:gdLst>
                <a:gd name="connsiteX0" fmla="*/ 5141 w 58402"/>
                <a:gd name="connsiteY0" fmla="*/ 0 h 339008"/>
                <a:gd name="connsiteX1" fmla="*/ 58403 w 58402"/>
                <a:gd name="connsiteY1" fmla="*/ 62203 h 339008"/>
                <a:gd name="connsiteX2" fmla="*/ 58403 w 58402"/>
                <a:gd name="connsiteY2" fmla="*/ 277194 h 339008"/>
                <a:gd name="connsiteX3" fmla="*/ 5141 w 58402"/>
                <a:gd name="connsiteY3" fmla="*/ 339008 h 339008"/>
                <a:gd name="connsiteX4" fmla="*/ 87 w 58402"/>
                <a:gd name="connsiteY4" fmla="*/ 319959 h 339008"/>
                <a:gd name="connsiteX5" fmla="*/ 87 w 58402"/>
                <a:gd name="connsiteY5" fmla="*/ 19050 h 339008"/>
                <a:gd name="connsiteX6" fmla="*/ 5141 w 58402"/>
                <a:gd name="connsiteY6" fmla="*/ 0 h 3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2" h="339008">
                  <a:moveTo>
                    <a:pt x="5141" y="0"/>
                  </a:moveTo>
                  <a:cubicBezTo>
                    <a:pt x="41686" y="4665"/>
                    <a:pt x="44407" y="38100"/>
                    <a:pt x="58403" y="62203"/>
                  </a:cubicBezTo>
                  <a:cubicBezTo>
                    <a:pt x="58403" y="133737"/>
                    <a:pt x="58403" y="205660"/>
                    <a:pt x="58403" y="277194"/>
                  </a:cubicBezTo>
                  <a:cubicBezTo>
                    <a:pt x="44796" y="301686"/>
                    <a:pt x="41297" y="334343"/>
                    <a:pt x="5141" y="339008"/>
                  </a:cubicBezTo>
                  <a:cubicBezTo>
                    <a:pt x="476" y="333566"/>
                    <a:pt x="87" y="326957"/>
                    <a:pt x="87" y="319959"/>
                  </a:cubicBezTo>
                  <a:cubicBezTo>
                    <a:pt x="3975" y="219656"/>
                    <a:pt x="3975" y="119353"/>
                    <a:pt x="87" y="19050"/>
                  </a:cubicBezTo>
                  <a:cubicBezTo>
                    <a:pt x="-301" y="12052"/>
                    <a:pt x="476" y="5443"/>
                    <a:pt x="5141" y="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1494713-CE8E-4B8F-8182-21ECC579D6F5}"/>
                </a:ext>
              </a:extLst>
            </p:cNvPr>
            <p:cNvSpPr/>
            <p:nvPr/>
          </p:nvSpPr>
          <p:spPr>
            <a:xfrm>
              <a:off x="4927449" y="3721542"/>
              <a:ext cx="542336" cy="301698"/>
            </a:xfrm>
            <a:custGeom>
              <a:avLst/>
              <a:gdLst>
                <a:gd name="connsiteX0" fmla="*/ 542336 w 542336"/>
                <a:gd name="connsiteY0" fmla="*/ 301310 h 301698"/>
                <a:gd name="connsiteX1" fmla="*/ 0 w 542336"/>
                <a:gd name="connsiteY1" fmla="*/ 301699 h 301698"/>
                <a:gd name="connsiteX2" fmla="*/ 52095 w 542336"/>
                <a:gd name="connsiteY2" fmla="*/ 31114 h 301698"/>
                <a:gd name="connsiteX3" fmla="*/ 88251 w 542336"/>
                <a:gd name="connsiteY3" fmla="*/ 12 h 301698"/>
                <a:gd name="connsiteX4" fmla="*/ 480133 w 542336"/>
                <a:gd name="connsiteY4" fmla="*/ 12 h 301698"/>
                <a:gd name="connsiteX5" fmla="*/ 517066 w 542336"/>
                <a:gd name="connsiteY5" fmla="*/ 35390 h 301698"/>
                <a:gd name="connsiteX6" fmla="*/ 542336 w 542336"/>
                <a:gd name="connsiteY6" fmla="*/ 301310 h 3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336" h="301698">
                  <a:moveTo>
                    <a:pt x="542336" y="301310"/>
                  </a:moveTo>
                  <a:cubicBezTo>
                    <a:pt x="361557" y="301310"/>
                    <a:pt x="180779" y="301699"/>
                    <a:pt x="0" y="301699"/>
                  </a:cubicBezTo>
                  <a:cubicBezTo>
                    <a:pt x="17495" y="211504"/>
                    <a:pt x="35767" y="121698"/>
                    <a:pt x="52095" y="31114"/>
                  </a:cubicBezTo>
                  <a:cubicBezTo>
                    <a:pt x="56372" y="8565"/>
                    <a:pt x="62981" y="-377"/>
                    <a:pt x="88251" y="12"/>
                  </a:cubicBezTo>
                  <a:cubicBezTo>
                    <a:pt x="218878" y="1567"/>
                    <a:pt x="349505" y="1956"/>
                    <a:pt x="480133" y="12"/>
                  </a:cubicBezTo>
                  <a:cubicBezTo>
                    <a:pt x="508902" y="-377"/>
                    <a:pt x="515122" y="9731"/>
                    <a:pt x="517066" y="35390"/>
                  </a:cubicBezTo>
                  <a:cubicBezTo>
                    <a:pt x="524453" y="124030"/>
                    <a:pt x="533783" y="212670"/>
                    <a:pt x="542336" y="30131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669D8A1-9DD7-4FB5-9445-91BBF05E6FF1}"/>
                </a:ext>
              </a:extLst>
            </p:cNvPr>
            <p:cNvSpPr/>
            <p:nvPr/>
          </p:nvSpPr>
          <p:spPr>
            <a:xfrm>
              <a:off x="4099657" y="4958048"/>
              <a:ext cx="166102" cy="500923"/>
            </a:xfrm>
            <a:custGeom>
              <a:avLst/>
              <a:gdLst>
                <a:gd name="connsiteX0" fmla="*/ 164547 w 166102"/>
                <a:gd name="connsiteY0" fmla="*/ 6019 h 500923"/>
                <a:gd name="connsiteX1" fmla="*/ 166103 w 166102"/>
                <a:gd name="connsiteY1" fmla="*/ 409563 h 500923"/>
                <a:gd name="connsiteX2" fmla="*/ 164547 w 166102"/>
                <a:gd name="connsiteY2" fmla="*/ 499370 h 500923"/>
                <a:gd name="connsiteX3" fmla="*/ 19536 w 166102"/>
                <a:gd name="connsiteY3" fmla="*/ 419671 h 500923"/>
                <a:gd name="connsiteX4" fmla="*/ 875 w 166102"/>
                <a:gd name="connsiteY4" fmla="*/ 366798 h 500923"/>
                <a:gd name="connsiteX5" fmla="*/ 875 w 166102"/>
                <a:gd name="connsiteY5" fmla="*/ 134702 h 500923"/>
                <a:gd name="connsiteX6" fmla="*/ 19536 w 166102"/>
                <a:gd name="connsiteY6" fmla="*/ 81829 h 500923"/>
                <a:gd name="connsiteX7" fmla="*/ 154051 w 166102"/>
                <a:gd name="connsiteY7" fmla="*/ 965 h 500923"/>
                <a:gd name="connsiteX8" fmla="*/ 164547 w 166102"/>
                <a:gd name="connsiteY8" fmla="*/ 6019 h 50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02" h="500923">
                  <a:moveTo>
                    <a:pt x="164547" y="6019"/>
                  </a:moveTo>
                  <a:cubicBezTo>
                    <a:pt x="164936" y="140534"/>
                    <a:pt x="165714" y="275048"/>
                    <a:pt x="166103" y="409563"/>
                  </a:cubicBezTo>
                  <a:cubicBezTo>
                    <a:pt x="166103" y="439499"/>
                    <a:pt x="164936" y="469434"/>
                    <a:pt x="164547" y="499370"/>
                  </a:cubicBezTo>
                  <a:cubicBezTo>
                    <a:pt x="89515" y="507145"/>
                    <a:pt x="52581" y="486540"/>
                    <a:pt x="19536" y="419671"/>
                  </a:cubicBezTo>
                  <a:cubicBezTo>
                    <a:pt x="2430" y="406064"/>
                    <a:pt x="875" y="386237"/>
                    <a:pt x="875" y="366798"/>
                  </a:cubicBezTo>
                  <a:cubicBezTo>
                    <a:pt x="-292" y="289433"/>
                    <a:pt x="-292" y="212067"/>
                    <a:pt x="875" y="134702"/>
                  </a:cubicBezTo>
                  <a:cubicBezTo>
                    <a:pt x="1264" y="115652"/>
                    <a:pt x="2430" y="95825"/>
                    <a:pt x="19536" y="81829"/>
                  </a:cubicBezTo>
                  <a:cubicBezTo>
                    <a:pt x="46750" y="25457"/>
                    <a:pt x="88737" y="-6033"/>
                    <a:pt x="154051" y="965"/>
                  </a:cubicBezTo>
                  <a:cubicBezTo>
                    <a:pt x="157161" y="3686"/>
                    <a:pt x="161437" y="3297"/>
                    <a:pt x="164547" y="6019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14FF37E-8AD2-46B8-840E-A15FFFC55BD9}"/>
                </a:ext>
              </a:extLst>
            </p:cNvPr>
            <p:cNvSpPr/>
            <p:nvPr/>
          </p:nvSpPr>
          <p:spPr>
            <a:xfrm>
              <a:off x="4261709" y="4080390"/>
              <a:ext cx="388101" cy="738004"/>
            </a:xfrm>
            <a:custGeom>
              <a:avLst/>
              <a:gdLst>
                <a:gd name="connsiteX0" fmla="*/ 17658 w 388101"/>
                <a:gd name="connsiteY0" fmla="*/ 667520 h 738004"/>
                <a:gd name="connsiteX1" fmla="*/ 149062 w 388101"/>
                <a:gd name="connsiteY1" fmla="*/ 359613 h 738004"/>
                <a:gd name="connsiteX2" fmla="*/ 271914 w 388101"/>
                <a:gd name="connsiteY2" fmla="*/ 75810 h 738004"/>
                <a:gd name="connsiteX3" fmla="*/ 306904 w 388101"/>
                <a:gd name="connsiteY3" fmla="*/ 0 h 738004"/>
                <a:gd name="connsiteX4" fmla="*/ 387768 w 388101"/>
                <a:gd name="connsiteY4" fmla="*/ 0 h 738004"/>
                <a:gd name="connsiteX5" fmla="*/ 378438 w 388101"/>
                <a:gd name="connsiteY5" fmla="*/ 32268 h 738004"/>
                <a:gd name="connsiteX6" fmla="*/ 90747 w 388101"/>
                <a:gd name="connsiteY6" fmla="*/ 707953 h 738004"/>
                <a:gd name="connsiteX7" fmla="*/ 43705 w 388101"/>
                <a:gd name="connsiteY7" fmla="*/ 737888 h 738004"/>
                <a:gd name="connsiteX8" fmla="*/ 17658 w 388101"/>
                <a:gd name="connsiteY8" fmla="*/ 667520 h 7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1" h="738004">
                  <a:moveTo>
                    <a:pt x="17658" y="667520"/>
                  </a:moveTo>
                  <a:cubicBezTo>
                    <a:pt x="63533" y="566051"/>
                    <a:pt x="105131" y="462249"/>
                    <a:pt x="149062" y="359613"/>
                  </a:cubicBezTo>
                  <a:cubicBezTo>
                    <a:pt x="189495" y="264753"/>
                    <a:pt x="229927" y="169893"/>
                    <a:pt x="271914" y="75810"/>
                  </a:cubicBezTo>
                  <a:cubicBezTo>
                    <a:pt x="283189" y="50540"/>
                    <a:pt x="287854" y="21771"/>
                    <a:pt x="306904" y="0"/>
                  </a:cubicBezTo>
                  <a:cubicBezTo>
                    <a:pt x="333729" y="0"/>
                    <a:pt x="360943" y="0"/>
                    <a:pt x="387768" y="0"/>
                  </a:cubicBezTo>
                  <a:cubicBezTo>
                    <a:pt x="389712" y="13996"/>
                    <a:pt x="382714" y="22937"/>
                    <a:pt x="378438" y="32268"/>
                  </a:cubicBezTo>
                  <a:cubicBezTo>
                    <a:pt x="282411" y="257367"/>
                    <a:pt x="185996" y="482465"/>
                    <a:pt x="90747" y="707953"/>
                  </a:cubicBezTo>
                  <a:cubicBezTo>
                    <a:pt x="80639" y="731668"/>
                    <a:pt x="68587" y="739054"/>
                    <a:pt x="43705" y="737888"/>
                  </a:cubicBezTo>
                  <a:cubicBezTo>
                    <a:pt x="-8001" y="735944"/>
                    <a:pt x="-9945" y="746441"/>
                    <a:pt x="17658" y="66752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DBFA8C6-2601-4A51-9DE3-3C078E51632A}"/>
                </a:ext>
              </a:extLst>
            </p:cNvPr>
            <p:cNvSpPr/>
            <p:nvPr/>
          </p:nvSpPr>
          <p:spPr>
            <a:xfrm>
              <a:off x="4060368" y="5040266"/>
              <a:ext cx="58435" cy="337862"/>
            </a:xfrm>
            <a:custGeom>
              <a:avLst/>
              <a:gdLst>
                <a:gd name="connsiteX0" fmla="*/ 58436 w 58435"/>
                <a:gd name="connsiteY0" fmla="*/ 0 h 337862"/>
                <a:gd name="connsiteX1" fmla="*/ 47939 w 58435"/>
                <a:gd name="connsiteY1" fmla="*/ 70756 h 337862"/>
                <a:gd name="connsiteX2" fmla="*/ 47939 w 58435"/>
                <a:gd name="connsiteY2" fmla="*/ 269807 h 337862"/>
                <a:gd name="connsiteX3" fmla="*/ 58436 w 58435"/>
                <a:gd name="connsiteY3" fmla="*/ 337454 h 337862"/>
                <a:gd name="connsiteX4" fmla="*/ 19948 w 58435"/>
                <a:gd name="connsiteY4" fmla="*/ 316071 h 337862"/>
                <a:gd name="connsiteX5" fmla="*/ 898 w 58435"/>
                <a:gd name="connsiteY5" fmla="*/ 256200 h 337862"/>
                <a:gd name="connsiteX6" fmla="*/ 898 w 58435"/>
                <a:gd name="connsiteY6" fmla="*/ 82031 h 337862"/>
                <a:gd name="connsiteX7" fmla="*/ 58436 w 58435"/>
                <a:gd name="connsiteY7" fmla="*/ 0 h 33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35" h="337862">
                  <a:moveTo>
                    <a:pt x="58436" y="0"/>
                  </a:moveTo>
                  <a:cubicBezTo>
                    <a:pt x="50661" y="22937"/>
                    <a:pt x="47550" y="46264"/>
                    <a:pt x="47939" y="70756"/>
                  </a:cubicBezTo>
                  <a:cubicBezTo>
                    <a:pt x="48717" y="137236"/>
                    <a:pt x="48717" y="203327"/>
                    <a:pt x="47939" y="269807"/>
                  </a:cubicBezTo>
                  <a:cubicBezTo>
                    <a:pt x="47550" y="293134"/>
                    <a:pt x="51049" y="315682"/>
                    <a:pt x="58436" y="337454"/>
                  </a:cubicBezTo>
                  <a:cubicBezTo>
                    <a:pt x="40164" y="340175"/>
                    <a:pt x="29278" y="328901"/>
                    <a:pt x="19948" y="316071"/>
                  </a:cubicBezTo>
                  <a:cubicBezTo>
                    <a:pt x="7118" y="298188"/>
                    <a:pt x="1287" y="277583"/>
                    <a:pt x="898" y="256200"/>
                  </a:cubicBezTo>
                  <a:cubicBezTo>
                    <a:pt x="120" y="198273"/>
                    <a:pt x="-657" y="139958"/>
                    <a:pt x="898" y="82031"/>
                  </a:cubicBezTo>
                  <a:cubicBezTo>
                    <a:pt x="2842" y="34212"/>
                    <a:pt x="23058" y="6998"/>
                    <a:pt x="58436" y="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2BE8119-659B-4C40-B6E3-F2C449F9916A}"/>
                </a:ext>
              </a:extLst>
            </p:cNvPr>
            <p:cNvSpPr/>
            <p:nvPr/>
          </p:nvSpPr>
          <p:spPr>
            <a:xfrm>
              <a:off x="4259535" y="6023469"/>
              <a:ext cx="5835" cy="55983"/>
            </a:xfrm>
            <a:custGeom>
              <a:avLst/>
              <a:gdLst>
                <a:gd name="connsiteX0" fmla="*/ 4669 w 5835"/>
                <a:gd name="connsiteY0" fmla="*/ 0 h 55983"/>
                <a:gd name="connsiteX1" fmla="*/ 5836 w 5835"/>
                <a:gd name="connsiteY1" fmla="*/ 55983 h 55983"/>
                <a:gd name="connsiteX2" fmla="*/ 4669 w 5835"/>
                <a:gd name="connsiteY2" fmla="*/ 0 h 5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5" h="55983">
                  <a:moveTo>
                    <a:pt x="4669" y="0"/>
                  </a:moveTo>
                  <a:cubicBezTo>
                    <a:pt x="5058" y="18661"/>
                    <a:pt x="5447" y="37322"/>
                    <a:pt x="5836" y="55983"/>
                  </a:cubicBezTo>
                  <a:cubicBezTo>
                    <a:pt x="-2717" y="37322"/>
                    <a:pt x="-774" y="18661"/>
                    <a:pt x="4669" y="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FD1F56A-A154-4562-8F63-A1B6042FA946}"/>
                </a:ext>
              </a:extLst>
            </p:cNvPr>
            <p:cNvSpPr/>
            <p:nvPr/>
          </p:nvSpPr>
          <p:spPr>
            <a:xfrm>
              <a:off x="10986176" y="4117597"/>
              <a:ext cx="110199" cy="341227"/>
            </a:xfrm>
            <a:custGeom>
              <a:avLst/>
              <a:gdLst>
                <a:gd name="connsiteX0" fmla="*/ 6884 w 110199"/>
                <a:gd name="connsiteY0" fmla="*/ 341067 h 341227"/>
                <a:gd name="connsiteX1" fmla="*/ 274 w 110199"/>
                <a:gd name="connsiteY1" fmla="*/ 316963 h 341227"/>
                <a:gd name="connsiteX2" fmla="*/ 274 w 110199"/>
                <a:gd name="connsiteY2" fmla="*/ 23830 h 341227"/>
                <a:gd name="connsiteX3" fmla="*/ 6884 w 110199"/>
                <a:gd name="connsiteY3" fmla="*/ 115 h 341227"/>
                <a:gd name="connsiteX4" fmla="*/ 94746 w 110199"/>
                <a:gd name="connsiteY4" fmla="*/ 56875 h 341227"/>
                <a:gd name="connsiteX5" fmla="*/ 109908 w 110199"/>
                <a:gd name="connsiteY5" fmla="*/ 102361 h 341227"/>
                <a:gd name="connsiteX6" fmla="*/ 109908 w 110199"/>
                <a:gd name="connsiteY6" fmla="*/ 238820 h 341227"/>
                <a:gd name="connsiteX7" fmla="*/ 94746 w 110199"/>
                <a:gd name="connsiteY7" fmla="*/ 284306 h 341227"/>
                <a:gd name="connsiteX8" fmla="*/ 6884 w 110199"/>
                <a:gd name="connsiteY8" fmla="*/ 341067 h 3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99" h="341227">
                  <a:moveTo>
                    <a:pt x="6884" y="341067"/>
                  </a:moveTo>
                  <a:cubicBezTo>
                    <a:pt x="-1670" y="334847"/>
                    <a:pt x="274" y="325516"/>
                    <a:pt x="274" y="316963"/>
                  </a:cubicBezTo>
                  <a:cubicBezTo>
                    <a:pt x="274" y="219382"/>
                    <a:pt x="274" y="121411"/>
                    <a:pt x="274" y="23830"/>
                  </a:cubicBezTo>
                  <a:cubicBezTo>
                    <a:pt x="274" y="15277"/>
                    <a:pt x="-2058" y="5946"/>
                    <a:pt x="6884" y="115"/>
                  </a:cubicBezTo>
                  <a:cubicBezTo>
                    <a:pt x="49648" y="-1829"/>
                    <a:pt x="76473" y="21108"/>
                    <a:pt x="94746" y="56875"/>
                  </a:cubicBezTo>
                  <a:cubicBezTo>
                    <a:pt x="107575" y="69316"/>
                    <a:pt x="109519" y="85644"/>
                    <a:pt x="109908" y="102361"/>
                  </a:cubicBezTo>
                  <a:cubicBezTo>
                    <a:pt x="110297" y="147848"/>
                    <a:pt x="110297" y="193334"/>
                    <a:pt x="109908" y="238820"/>
                  </a:cubicBezTo>
                  <a:cubicBezTo>
                    <a:pt x="109908" y="255537"/>
                    <a:pt x="107186" y="271477"/>
                    <a:pt x="94746" y="284306"/>
                  </a:cubicBezTo>
                  <a:cubicBezTo>
                    <a:pt x="76085" y="320073"/>
                    <a:pt x="49648" y="343400"/>
                    <a:pt x="6884" y="341067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106EB3DB-42F4-4240-B306-E8F7B4584C5E}"/>
                </a:ext>
              </a:extLst>
            </p:cNvPr>
            <p:cNvSpPr/>
            <p:nvPr/>
          </p:nvSpPr>
          <p:spPr>
            <a:xfrm>
              <a:off x="11080533" y="4174861"/>
              <a:ext cx="35960" cy="227042"/>
            </a:xfrm>
            <a:custGeom>
              <a:avLst/>
              <a:gdLst>
                <a:gd name="connsiteX0" fmla="*/ 0 w 35960"/>
                <a:gd name="connsiteY0" fmla="*/ 227042 h 227042"/>
                <a:gd name="connsiteX1" fmla="*/ 0 w 35960"/>
                <a:gd name="connsiteY1" fmla="*/ 0 h 227042"/>
                <a:gd name="connsiteX2" fmla="*/ 34212 w 35960"/>
                <a:gd name="connsiteY2" fmla="*/ 53262 h 227042"/>
                <a:gd name="connsiteX3" fmla="*/ 34212 w 35960"/>
                <a:gd name="connsiteY3" fmla="*/ 174170 h 227042"/>
                <a:gd name="connsiteX4" fmla="*/ 0 w 35960"/>
                <a:gd name="connsiteY4" fmla="*/ 227042 h 22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0" h="227042">
                  <a:moveTo>
                    <a:pt x="0" y="227042"/>
                  </a:moveTo>
                  <a:cubicBezTo>
                    <a:pt x="8941" y="151232"/>
                    <a:pt x="8553" y="75810"/>
                    <a:pt x="0" y="0"/>
                  </a:cubicBezTo>
                  <a:cubicBezTo>
                    <a:pt x="29158" y="6220"/>
                    <a:pt x="33046" y="30713"/>
                    <a:pt x="34212" y="53262"/>
                  </a:cubicBezTo>
                  <a:cubicBezTo>
                    <a:pt x="36544" y="93694"/>
                    <a:pt x="36544" y="134126"/>
                    <a:pt x="34212" y="174170"/>
                  </a:cubicBezTo>
                  <a:cubicBezTo>
                    <a:pt x="33046" y="196329"/>
                    <a:pt x="29547" y="221211"/>
                    <a:pt x="0" y="227042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E7C6DAD-E9FA-4A34-AEF6-7621049B46B1}"/>
                </a:ext>
              </a:extLst>
            </p:cNvPr>
            <p:cNvSpPr/>
            <p:nvPr/>
          </p:nvSpPr>
          <p:spPr>
            <a:xfrm>
              <a:off x="4369950" y="4051222"/>
              <a:ext cx="2399496" cy="1630419"/>
            </a:xfrm>
            <a:custGeom>
              <a:avLst/>
              <a:gdLst>
                <a:gd name="connsiteX0" fmla="*/ 1063678 w 2399496"/>
                <a:gd name="connsiteY0" fmla="*/ 1285288 h 1630419"/>
                <a:gd name="connsiteX1" fmla="*/ 1063290 w 2399496"/>
                <a:gd name="connsiteY1" fmla="*/ 57160 h 1630419"/>
                <a:gd name="connsiteX2" fmla="*/ 1025190 w 2399496"/>
                <a:gd name="connsiteY2" fmla="*/ 18671 h 1630419"/>
                <a:gd name="connsiteX3" fmla="*/ 394992 w 2399496"/>
                <a:gd name="connsiteY3" fmla="*/ 17894 h 1630419"/>
                <a:gd name="connsiteX4" fmla="*/ 354948 w 2399496"/>
                <a:gd name="connsiteY4" fmla="*/ 45108 h 1630419"/>
                <a:gd name="connsiteX5" fmla="*/ 27214 w 2399496"/>
                <a:gd name="connsiteY5" fmla="*/ 812542 h 1630419"/>
                <a:gd name="connsiteX6" fmla="*/ 17495 w 2399496"/>
                <a:gd name="connsiteY6" fmla="*/ 854141 h 1630419"/>
                <a:gd name="connsiteX7" fmla="*/ 17884 w 2399496"/>
                <a:gd name="connsiteY7" fmla="*/ 1539156 h 1630419"/>
                <a:gd name="connsiteX8" fmla="*/ 389 w 2399496"/>
                <a:gd name="connsiteY8" fmla="*/ 1539156 h 1630419"/>
                <a:gd name="connsiteX9" fmla="*/ 0 w 2399496"/>
                <a:gd name="connsiteY9" fmla="*/ 850642 h 1630419"/>
                <a:gd name="connsiteX10" fmla="*/ 7775 w 2399496"/>
                <a:gd name="connsiteY10" fmla="*/ 811376 h 1630419"/>
                <a:gd name="connsiteX11" fmla="*/ 337065 w 2399496"/>
                <a:gd name="connsiteY11" fmla="*/ 40831 h 1630419"/>
                <a:gd name="connsiteX12" fmla="*/ 400435 w 2399496"/>
                <a:gd name="connsiteY12" fmla="*/ 10 h 1630419"/>
                <a:gd name="connsiteX13" fmla="*/ 2151850 w 2399496"/>
                <a:gd name="connsiteY13" fmla="*/ 10 h 1630419"/>
                <a:gd name="connsiteX14" fmla="*/ 2203167 w 2399496"/>
                <a:gd name="connsiteY14" fmla="*/ 27224 h 1630419"/>
                <a:gd name="connsiteX15" fmla="*/ 2387445 w 2399496"/>
                <a:gd name="connsiteY15" fmla="*/ 315693 h 1630419"/>
                <a:gd name="connsiteX16" fmla="*/ 2399497 w 2399496"/>
                <a:gd name="connsiteY16" fmla="*/ 356125 h 1630419"/>
                <a:gd name="connsiteX17" fmla="*/ 2399108 w 2399496"/>
                <a:gd name="connsiteY17" fmla="*/ 1625463 h 1630419"/>
                <a:gd name="connsiteX18" fmla="*/ 2381225 w 2399496"/>
                <a:gd name="connsiteY18" fmla="*/ 1625463 h 1630419"/>
                <a:gd name="connsiteX19" fmla="*/ 2381613 w 2399496"/>
                <a:gd name="connsiteY19" fmla="*/ 361956 h 1630419"/>
                <a:gd name="connsiteX20" fmla="*/ 2369562 w 2399496"/>
                <a:gd name="connsiteY20" fmla="*/ 321135 h 1630419"/>
                <a:gd name="connsiteX21" fmla="*/ 2188005 w 2399496"/>
                <a:gd name="connsiteY21" fmla="*/ 37332 h 1630419"/>
                <a:gd name="connsiteX22" fmla="*/ 2150683 w 2399496"/>
                <a:gd name="connsiteY22" fmla="*/ 17116 h 1630419"/>
                <a:gd name="connsiteX23" fmla="*/ 1107610 w 2399496"/>
                <a:gd name="connsiteY23" fmla="*/ 17116 h 1630419"/>
                <a:gd name="connsiteX24" fmla="*/ 1079618 w 2399496"/>
                <a:gd name="connsiteY24" fmla="*/ 43942 h 1630419"/>
                <a:gd name="connsiteX25" fmla="*/ 1080396 w 2399496"/>
                <a:gd name="connsiteY25" fmla="*/ 1278679 h 1630419"/>
                <a:gd name="connsiteX26" fmla="*/ 1063678 w 2399496"/>
                <a:gd name="connsiteY26" fmla="*/ 1285288 h 16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99496" h="1630419">
                  <a:moveTo>
                    <a:pt x="1063678" y="1285288"/>
                  </a:moveTo>
                  <a:cubicBezTo>
                    <a:pt x="1063678" y="875912"/>
                    <a:pt x="1063290" y="466536"/>
                    <a:pt x="1063290" y="57160"/>
                  </a:cubicBezTo>
                  <a:cubicBezTo>
                    <a:pt x="1063290" y="12840"/>
                    <a:pt x="1069121" y="18671"/>
                    <a:pt x="1025190" y="18671"/>
                  </a:cubicBezTo>
                  <a:cubicBezTo>
                    <a:pt x="815254" y="18283"/>
                    <a:pt x="605317" y="19060"/>
                    <a:pt x="394992" y="17894"/>
                  </a:cubicBezTo>
                  <a:cubicBezTo>
                    <a:pt x="372832" y="17894"/>
                    <a:pt x="363501" y="25669"/>
                    <a:pt x="354948" y="45108"/>
                  </a:cubicBezTo>
                  <a:cubicBezTo>
                    <a:pt x="246092" y="301308"/>
                    <a:pt x="136848" y="556731"/>
                    <a:pt x="27214" y="812542"/>
                  </a:cubicBezTo>
                  <a:cubicBezTo>
                    <a:pt x="21382" y="826149"/>
                    <a:pt x="17495" y="838979"/>
                    <a:pt x="17495" y="854141"/>
                  </a:cubicBezTo>
                  <a:cubicBezTo>
                    <a:pt x="17884" y="1082350"/>
                    <a:pt x="17884" y="1310947"/>
                    <a:pt x="17884" y="1539156"/>
                  </a:cubicBezTo>
                  <a:cubicBezTo>
                    <a:pt x="12052" y="1539156"/>
                    <a:pt x="6220" y="1539156"/>
                    <a:pt x="389" y="1539156"/>
                  </a:cubicBezTo>
                  <a:cubicBezTo>
                    <a:pt x="389" y="1309781"/>
                    <a:pt x="389" y="1080406"/>
                    <a:pt x="0" y="850642"/>
                  </a:cubicBezTo>
                  <a:cubicBezTo>
                    <a:pt x="0" y="836646"/>
                    <a:pt x="2333" y="824205"/>
                    <a:pt x="7775" y="811376"/>
                  </a:cubicBezTo>
                  <a:cubicBezTo>
                    <a:pt x="117798" y="554787"/>
                    <a:pt x="228209" y="298198"/>
                    <a:pt x="337065" y="40831"/>
                  </a:cubicBezTo>
                  <a:cubicBezTo>
                    <a:pt x="349894" y="10118"/>
                    <a:pt x="367389" y="-378"/>
                    <a:pt x="400435" y="10"/>
                  </a:cubicBezTo>
                  <a:cubicBezTo>
                    <a:pt x="984369" y="788"/>
                    <a:pt x="1568304" y="788"/>
                    <a:pt x="2151850" y="10"/>
                  </a:cubicBezTo>
                  <a:cubicBezTo>
                    <a:pt x="2175953" y="10"/>
                    <a:pt x="2190338" y="6619"/>
                    <a:pt x="2203167" y="27224"/>
                  </a:cubicBezTo>
                  <a:cubicBezTo>
                    <a:pt x="2263816" y="124028"/>
                    <a:pt x="2325630" y="220055"/>
                    <a:pt x="2387445" y="315693"/>
                  </a:cubicBezTo>
                  <a:cubicBezTo>
                    <a:pt x="2395609" y="328522"/>
                    <a:pt x="2399497" y="340963"/>
                    <a:pt x="2399497" y="356125"/>
                  </a:cubicBezTo>
                  <a:cubicBezTo>
                    <a:pt x="2399108" y="779108"/>
                    <a:pt x="2399108" y="1202480"/>
                    <a:pt x="2399108" y="1625463"/>
                  </a:cubicBezTo>
                  <a:cubicBezTo>
                    <a:pt x="2393276" y="1632072"/>
                    <a:pt x="2387445" y="1632072"/>
                    <a:pt x="2381225" y="1625463"/>
                  </a:cubicBezTo>
                  <a:cubicBezTo>
                    <a:pt x="2381225" y="1204424"/>
                    <a:pt x="2381225" y="782996"/>
                    <a:pt x="2381613" y="361956"/>
                  </a:cubicBezTo>
                  <a:cubicBezTo>
                    <a:pt x="2381613" y="346794"/>
                    <a:pt x="2377726" y="333965"/>
                    <a:pt x="2369562" y="321135"/>
                  </a:cubicBezTo>
                  <a:cubicBezTo>
                    <a:pt x="2308913" y="226664"/>
                    <a:pt x="2247876" y="132581"/>
                    <a:pt x="2188005" y="37332"/>
                  </a:cubicBezTo>
                  <a:cubicBezTo>
                    <a:pt x="2178675" y="22559"/>
                    <a:pt x="2168567" y="17116"/>
                    <a:pt x="2150683" y="17116"/>
                  </a:cubicBezTo>
                  <a:cubicBezTo>
                    <a:pt x="1803122" y="17505"/>
                    <a:pt x="1455560" y="17505"/>
                    <a:pt x="1107610" y="17116"/>
                  </a:cubicBezTo>
                  <a:cubicBezTo>
                    <a:pt x="1087005" y="17116"/>
                    <a:pt x="1079618" y="21004"/>
                    <a:pt x="1079618" y="43942"/>
                  </a:cubicBezTo>
                  <a:cubicBezTo>
                    <a:pt x="1080396" y="455650"/>
                    <a:pt x="1080396" y="866970"/>
                    <a:pt x="1080396" y="1278679"/>
                  </a:cubicBezTo>
                  <a:cubicBezTo>
                    <a:pt x="1075342" y="1281789"/>
                    <a:pt x="1069510" y="1283344"/>
                    <a:pt x="1063678" y="1285288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C71C6D7-BDAE-4F85-90D5-7AF50D1BDE70}"/>
                </a:ext>
              </a:extLst>
            </p:cNvPr>
            <p:cNvSpPr/>
            <p:nvPr/>
          </p:nvSpPr>
          <p:spPr>
            <a:xfrm>
              <a:off x="7302823" y="4888635"/>
              <a:ext cx="455668" cy="455660"/>
            </a:xfrm>
            <a:custGeom>
              <a:avLst/>
              <a:gdLst>
                <a:gd name="connsiteX0" fmla="*/ 224339 w 455668"/>
                <a:gd name="connsiteY0" fmla="*/ 455650 h 455660"/>
                <a:gd name="connsiteX1" fmla="*/ 18 w 455668"/>
                <a:gd name="connsiteY1" fmla="*/ 224331 h 455660"/>
                <a:gd name="connsiteX2" fmla="*/ 231337 w 455668"/>
                <a:gd name="connsiteY2" fmla="*/ 10 h 455660"/>
                <a:gd name="connsiteX3" fmla="*/ 455658 w 455668"/>
                <a:gd name="connsiteY3" fmla="*/ 231329 h 455660"/>
                <a:gd name="connsiteX4" fmla="*/ 224339 w 455668"/>
                <a:gd name="connsiteY4" fmla="*/ 455650 h 45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668" h="455660">
                  <a:moveTo>
                    <a:pt x="224339" y="455650"/>
                  </a:moveTo>
                  <a:cubicBezTo>
                    <a:pt x="97211" y="454484"/>
                    <a:pt x="-1537" y="352626"/>
                    <a:pt x="18" y="224331"/>
                  </a:cubicBezTo>
                  <a:cubicBezTo>
                    <a:pt x="1185" y="96814"/>
                    <a:pt x="102654" y="-1156"/>
                    <a:pt x="231337" y="10"/>
                  </a:cubicBezTo>
                  <a:cubicBezTo>
                    <a:pt x="358077" y="1177"/>
                    <a:pt x="456824" y="102646"/>
                    <a:pt x="455658" y="231329"/>
                  </a:cubicBezTo>
                  <a:cubicBezTo>
                    <a:pt x="454492" y="358069"/>
                    <a:pt x="353023" y="456817"/>
                    <a:pt x="224339" y="45565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BC58091-19F2-4D66-A4B6-48BD2F603C9A}"/>
                </a:ext>
              </a:extLst>
            </p:cNvPr>
            <p:cNvSpPr/>
            <p:nvPr/>
          </p:nvSpPr>
          <p:spPr>
            <a:xfrm>
              <a:off x="10298325" y="4918177"/>
              <a:ext cx="503087" cy="374038"/>
            </a:xfrm>
            <a:custGeom>
              <a:avLst/>
              <a:gdLst>
                <a:gd name="connsiteX0" fmla="*/ 249980 w 503087"/>
                <a:gd name="connsiteY0" fmla="*/ 373625 h 374038"/>
                <a:gd name="connsiteX1" fmla="*/ 23326 w 503087"/>
                <a:gd name="connsiteY1" fmla="*/ 374013 h 374038"/>
                <a:gd name="connsiteX2" fmla="*/ 0 w 503087"/>
                <a:gd name="connsiteY2" fmla="*/ 351465 h 374038"/>
                <a:gd name="connsiteX3" fmla="*/ 0 w 503087"/>
                <a:gd name="connsiteY3" fmla="*/ 23342 h 374038"/>
                <a:gd name="connsiteX4" fmla="*/ 22160 w 503087"/>
                <a:gd name="connsiteY4" fmla="*/ 15 h 374038"/>
                <a:gd name="connsiteX5" fmla="*/ 481299 w 503087"/>
                <a:gd name="connsiteY5" fmla="*/ 15 h 374038"/>
                <a:gd name="connsiteX6" fmla="*/ 503070 w 503087"/>
                <a:gd name="connsiteY6" fmla="*/ 20620 h 374038"/>
                <a:gd name="connsiteX7" fmla="*/ 503070 w 503087"/>
                <a:gd name="connsiteY7" fmla="*/ 351853 h 374038"/>
                <a:gd name="connsiteX8" fmla="*/ 479355 w 503087"/>
                <a:gd name="connsiteY8" fmla="*/ 374013 h 374038"/>
                <a:gd name="connsiteX9" fmla="*/ 249980 w 503087"/>
                <a:gd name="connsiteY9" fmla="*/ 373625 h 37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087" h="374038">
                  <a:moveTo>
                    <a:pt x="249980" y="373625"/>
                  </a:moveTo>
                  <a:cubicBezTo>
                    <a:pt x="174558" y="373625"/>
                    <a:pt x="98748" y="373236"/>
                    <a:pt x="23326" y="374013"/>
                  </a:cubicBezTo>
                  <a:cubicBezTo>
                    <a:pt x="5832" y="374402"/>
                    <a:pt x="0" y="369737"/>
                    <a:pt x="0" y="351465"/>
                  </a:cubicBezTo>
                  <a:cubicBezTo>
                    <a:pt x="778" y="242220"/>
                    <a:pt x="778" y="132586"/>
                    <a:pt x="0" y="23342"/>
                  </a:cubicBezTo>
                  <a:cubicBezTo>
                    <a:pt x="0" y="6624"/>
                    <a:pt x="3110" y="-373"/>
                    <a:pt x="22160" y="15"/>
                  </a:cubicBezTo>
                  <a:cubicBezTo>
                    <a:pt x="174947" y="793"/>
                    <a:pt x="328123" y="793"/>
                    <a:pt x="481299" y="15"/>
                  </a:cubicBezTo>
                  <a:cubicBezTo>
                    <a:pt x="497239" y="15"/>
                    <a:pt x="503459" y="3514"/>
                    <a:pt x="503070" y="20620"/>
                  </a:cubicBezTo>
                  <a:cubicBezTo>
                    <a:pt x="502293" y="131031"/>
                    <a:pt x="502293" y="241442"/>
                    <a:pt x="503070" y="351853"/>
                  </a:cubicBezTo>
                  <a:cubicBezTo>
                    <a:pt x="503070" y="370514"/>
                    <a:pt x="496461" y="374402"/>
                    <a:pt x="479355" y="374013"/>
                  </a:cubicBezTo>
                  <a:cubicBezTo>
                    <a:pt x="403156" y="373236"/>
                    <a:pt x="326568" y="373625"/>
                    <a:pt x="249980" y="373625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E8B0C7F-E5CD-4E07-8E2B-C2B136F685FC}"/>
                </a:ext>
              </a:extLst>
            </p:cNvPr>
            <p:cNvSpPr/>
            <p:nvPr/>
          </p:nvSpPr>
          <p:spPr>
            <a:xfrm>
              <a:off x="8494807" y="4875420"/>
              <a:ext cx="296639" cy="295091"/>
            </a:xfrm>
            <a:custGeom>
              <a:avLst/>
              <a:gdLst>
                <a:gd name="connsiteX0" fmla="*/ 146574 w 296639"/>
                <a:gd name="connsiteY0" fmla="*/ 295084 h 295091"/>
                <a:gd name="connsiteX1" fmla="*/ 7 w 296639"/>
                <a:gd name="connsiteY1" fmla="*/ 144630 h 295091"/>
                <a:gd name="connsiteX2" fmla="*/ 149295 w 296639"/>
                <a:gd name="connsiteY2" fmla="*/ 7 h 295091"/>
                <a:gd name="connsiteX3" fmla="*/ 296640 w 296639"/>
                <a:gd name="connsiteY3" fmla="*/ 147351 h 295091"/>
                <a:gd name="connsiteX4" fmla="*/ 146574 w 296639"/>
                <a:gd name="connsiteY4" fmla="*/ 295084 h 29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39" h="295091">
                  <a:moveTo>
                    <a:pt x="146574" y="295084"/>
                  </a:moveTo>
                  <a:cubicBezTo>
                    <a:pt x="63377" y="294307"/>
                    <a:pt x="-770" y="228605"/>
                    <a:pt x="7" y="144630"/>
                  </a:cubicBezTo>
                  <a:cubicBezTo>
                    <a:pt x="785" y="62988"/>
                    <a:pt x="66876" y="-771"/>
                    <a:pt x="149295" y="7"/>
                  </a:cubicBezTo>
                  <a:cubicBezTo>
                    <a:pt x="230937" y="396"/>
                    <a:pt x="296640" y="66098"/>
                    <a:pt x="296640" y="147351"/>
                  </a:cubicBezTo>
                  <a:cubicBezTo>
                    <a:pt x="296640" y="229771"/>
                    <a:pt x="229771" y="295862"/>
                    <a:pt x="146574" y="295084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E927AD01-CE81-4682-BCC8-C79B600AF1FA}"/>
                </a:ext>
              </a:extLst>
            </p:cNvPr>
            <p:cNvSpPr/>
            <p:nvPr/>
          </p:nvSpPr>
          <p:spPr>
            <a:xfrm>
              <a:off x="8093212" y="4875427"/>
              <a:ext cx="296640" cy="295092"/>
            </a:xfrm>
            <a:custGeom>
              <a:avLst/>
              <a:gdLst>
                <a:gd name="connsiteX0" fmla="*/ 2 w 296640"/>
                <a:gd name="connsiteY0" fmla="*/ 146567 h 295092"/>
                <a:gd name="connsiteX1" fmla="*/ 147346 w 296640"/>
                <a:gd name="connsiteY1" fmla="*/ 0 h 295092"/>
                <a:gd name="connsiteX2" fmla="*/ 296634 w 296640"/>
                <a:gd name="connsiteY2" fmla="*/ 148511 h 295092"/>
                <a:gd name="connsiteX3" fmla="*/ 145402 w 296640"/>
                <a:gd name="connsiteY3" fmla="*/ 295077 h 295092"/>
                <a:gd name="connsiteX4" fmla="*/ 2 w 296640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0" h="295092">
                  <a:moveTo>
                    <a:pt x="2" y="146567"/>
                  </a:moveTo>
                  <a:cubicBezTo>
                    <a:pt x="390" y="64147"/>
                    <a:pt x="64926" y="0"/>
                    <a:pt x="147346" y="0"/>
                  </a:cubicBezTo>
                  <a:cubicBezTo>
                    <a:pt x="230543" y="0"/>
                    <a:pt x="297412" y="66480"/>
                    <a:pt x="296634" y="148511"/>
                  </a:cubicBezTo>
                  <a:cubicBezTo>
                    <a:pt x="295857" y="230930"/>
                    <a:pt x="228599" y="296244"/>
                    <a:pt x="145402" y="295077"/>
                  </a:cubicBezTo>
                  <a:cubicBezTo>
                    <a:pt x="63371" y="294300"/>
                    <a:pt x="-387" y="228986"/>
                    <a:pt x="2" y="146567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CD7524C-AAE7-4F6E-915C-AEB57E2D29D3}"/>
                </a:ext>
              </a:extLst>
            </p:cNvPr>
            <p:cNvSpPr/>
            <p:nvPr/>
          </p:nvSpPr>
          <p:spPr>
            <a:xfrm>
              <a:off x="8906910" y="4875427"/>
              <a:ext cx="296641" cy="295092"/>
            </a:xfrm>
            <a:custGeom>
              <a:avLst/>
              <a:gdLst>
                <a:gd name="connsiteX0" fmla="*/ 2 w 296641"/>
                <a:gd name="connsiteY0" fmla="*/ 146567 h 295092"/>
                <a:gd name="connsiteX1" fmla="*/ 147346 w 296641"/>
                <a:gd name="connsiteY1" fmla="*/ 0 h 295092"/>
                <a:gd name="connsiteX2" fmla="*/ 296635 w 296641"/>
                <a:gd name="connsiteY2" fmla="*/ 148511 h 295092"/>
                <a:gd name="connsiteX3" fmla="*/ 145402 w 296641"/>
                <a:gd name="connsiteY3" fmla="*/ 295077 h 295092"/>
                <a:gd name="connsiteX4" fmla="*/ 2 w 296641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1" h="295092">
                  <a:moveTo>
                    <a:pt x="2" y="146567"/>
                  </a:moveTo>
                  <a:cubicBezTo>
                    <a:pt x="391" y="64147"/>
                    <a:pt x="64927" y="0"/>
                    <a:pt x="147346" y="0"/>
                  </a:cubicBezTo>
                  <a:cubicBezTo>
                    <a:pt x="230543" y="0"/>
                    <a:pt x="297412" y="66480"/>
                    <a:pt x="296635" y="148511"/>
                  </a:cubicBezTo>
                  <a:cubicBezTo>
                    <a:pt x="295857" y="230930"/>
                    <a:pt x="228600" y="296244"/>
                    <a:pt x="145402" y="295077"/>
                  </a:cubicBezTo>
                  <a:cubicBezTo>
                    <a:pt x="63372" y="294300"/>
                    <a:pt x="-387" y="228986"/>
                    <a:pt x="2" y="146567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DA6907D-E456-4DD4-9B7A-93F5474CCF90}"/>
                </a:ext>
              </a:extLst>
            </p:cNvPr>
            <p:cNvSpPr/>
            <p:nvPr/>
          </p:nvSpPr>
          <p:spPr>
            <a:xfrm>
              <a:off x="7844772" y="4169030"/>
              <a:ext cx="2957061" cy="309850"/>
            </a:xfrm>
            <a:custGeom>
              <a:avLst/>
              <a:gdLst>
                <a:gd name="connsiteX0" fmla="*/ 1478515 w 2957061"/>
                <a:gd name="connsiteY0" fmla="*/ 778 h 309850"/>
                <a:gd name="connsiteX1" fmla="*/ 2922022 w 2957061"/>
                <a:gd name="connsiteY1" fmla="*/ 0 h 309850"/>
                <a:gd name="connsiteX2" fmla="*/ 2957012 w 2957061"/>
                <a:gd name="connsiteY2" fmla="*/ 34601 h 309850"/>
                <a:gd name="connsiteX3" fmla="*/ 2956623 w 2957061"/>
                <a:gd name="connsiteY3" fmla="*/ 281470 h 309850"/>
                <a:gd name="connsiteX4" fmla="*/ 2930187 w 2957061"/>
                <a:gd name="connsiteY4" fmla="*/ 309851 h 309850"/>
                <a:gd name="connsiteX5" fmla="*/ 26064 w 2957061"/>
                <a:gd name="connsiteY5" fmla="*/ 309851 h 309850"/>
                <a:gd name="connsiteX6" fmla="*/ 17 w 2957061"/>
                <a:gd name="connsiteY6" fmla="*/ 284192 h 309850"/>
                <a:gd name="connsiteX7" fmla="*/ 17 w 2957061"/>
                <a:gd name="connsiteY7" fmla="*/ 28769 h 309850"/>
                <a:gd name="connsiteX8" fmla="*/ 29563 w 2957061"/>
                <a:gd name="connsiteY8" fmla="*/ 389 h 309850"/>
                <a:gd name="connsiteX9" fmla="*/ 1478515 w 2957061"/>
                <a:gd name="connsiteY9" fmla="*/ 778 h 3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7061" h="309850">
                  <a:moveTo>
                    <a:pt x="1478515" y="778"/>
                  </a:moveTo>
                  <a:cubicBezTo>
                    <a:pt x="1959813" y="778"/>
                    <a:pt x="2440724" y="1166"/>
                    <a:pt x="2922022" y="0"/>
                  </a:cubicBezTo>
                  <a:cubicBezTo>
                    <a:pt x="2949625" y="0"/>
                    <a:pt x="2957790" y="6220"/>
                    <a:pt x="2957012" y="34601"/>
                  </a:cubicBezTo>
                  <a:cubicBezTo>
                    <a:pt x="2955068" y="117020"/>
                    <a:pt x="2955846" y="199051"/>
                    <a:pt x="2956623" y="281470"/>
                  </a:cubicBezTo>
                  <a:cubicBezTo>
                    <a:pt x="2957012" y="302075"/>
                    <a:pt x="2953124" y="309851"/>
                    <a:pt x="2930187" y="309851"/>
                  </a:cubicBezTo>
                  <a:cubicBezTo>
                    <a:pt x="1962146" y="309073"/>
                    <a:pt x="994105" y="309073"/>
                    <a:pt x="26064" y="309851"/>
                  </a:cubicBezTo>
                  <a:cubicBezTo>
                    <a:pt x="5849" y="309851"/>
                    <a:pt x="-372" y="304797"/>
                    <a:pt x="17" y="284192"/>
                  </a:cubicBezTo>
                  <a:cubicBezTo>
                    <a:pt x="1183" y="199051"/>
                    <a:pt x="1572" y="113910"/>
                    <a:pt x="17" y="28769"/>
                  </a:cubicBezTo>
                  <a:cubicBezTo>
                    <a:pt x="-372" y="4665"/>
                    <a:pt x="7792" y="389"/>
                    <a:pt x="29563" y="389"/>
                  </a:cubicBezTo>
                  <a:cubicBezTo>
                    <a:pt x="512418" y="778"/>
                    <a:pt x="995272" y="778"/>
                    <a:pt x="1478515" y="778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3B6BD9C-296E-4AE3-AA0A-BD9E95BA9B9A}"/>
                </a:ext>
              </a:extLst>
            </p:cNvPr>
            <p:cNvSpPr/>
            <p:nvPr/>
          </p:nvSpPr>
          <p:spPr>
            <a:xfrm>
              <a:off x="7146556" y="3557763"/>
              <a:ext cx="64924" cy="7166"/>
            </a:xfrm>
            <a:custGeom>
              <a:avLst/>
              <a:gdLst>
                <a:gd name="connsiteX0" fmla="*/ 64925 w 64924"/>
                <a:gd name="connsiteY0" fmla="*/ 5950 h 7166"/>
                <a:gd name="connsiteX1" fmla="*/ 0 w 64924"/>
                <a:gd name="connsiteY1" fmla="*/ 1674 h 7166"/>
                <a:gd name="connsiteX2" fmla="*/ 64925 w 64924"/>
                <a:gd name="connsiteY2" fmla="*/ 5950 h 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24" h="7166">
                  <a:moveTo>
                    <a:pt x="64925" y="5950"/>
                  </a:moveTo>
                  <a:cubicBezTo>
                    <a:pt x="43154" y="5950"/>
                    <a:pt x="21382" y="10615"/>
                    <a:pt x="0" y="1674"/>
                  </a:cubicBezTo>
                  <a:cubicBezTo>
                    <a:pt x="21771" y="1674"/>
                    <a:pt x="43931" y="-4158"/>
                    <a:pt x="64925" y="595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EE302C1-73AF-482B-A287-8B5A1AF14FA2}"/>
                </a:ext>
              </a:extLst>
            </p:cNvPr>
            <p:cNvSpPr/>
            <p:nvPr/>
          </p:nvSpPr>
          <p:spPr>
            <a:xfrm>
              <a:off x="5565794" y="4081150"/>
              <a:ext cx="1111528" cy="737127"/>
            </a:xfrm>
            <a:custGeom>
              <a:avLst/>
              <a:gdLst>
                <a:gd name="connsiteX0" fmla="*/ 555960 w 1111528"/>
                <a:gd name="connsiteY0" fmla="*/ 736739 h 737127"/>
                <a:gd name="connsiteX1" fmla="*/ 27231 w 1111528"/>
                <a:gd name="connsiteY1" fmla="*/ 737127 h 737127"/>
                <a:gd name="connsiteX2" fmla="*/ 17 w 1111528"/>
                <a:gd name="connsiteY2" fmla="*/ 709913 h 737127"/>
                <a:gd name="connsiteX3" fmla="*/ 17 w 1111528"/>
                <a:gd name="connsiteY3" fmla="*/ 27231 h 737127"/>
                <a:gd name="connsiteX4" fmla="*/ 26842 w 1111528"/>
                <a:gd name="connsiteY4" fmla="*/ 17 h 737127"/>
                <a:gd name="connsiteX5" fmla="*/ 901189 w 1111528"/>
                <a:gd name="connsiteY5" fmla="*/ 17 h 737127"/>
                <a:gd name="connsiteX6" fmla="*/ 936567 w 1111528"/>
                <a:gd name="connsiteY6" fmla="*/ 21788 h 737127"/>
                <a:gd name="connsiteX7" fmla="*/ 1099851 w 1111528"/>
                <a:gd name="connsiteY7" fmla="*/ 325418 h 737127"/>
                <a:gd name="connsiteX8" fmla="*/ 1111125 w 1111528"/>
                <a:gd name="connsiteY8" fmla="*/ 363518 h 737127"/>
                <a:gd name="connsiteX9" fmla="*/ 1111514 w 1111528"/>
                <a:gd name="connsiteY9" fmla="*/ 712246 h 737127"/>
                <a:gd name="connsiteX10" fmla="*/ 1084689 w 1111528"/>
                <a:gd name="connsiteY10" fmla="*/ 737127 h 737127"/>
                <a:gd name="connsiteX11" fmla="*/ 555960 w 1111528"/>
                <a:gd name="connsiteY11" fmla="*/ 736739 h 7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1528" h="737127">
                  <a:moveTo>
                    <a:pt x="555960" y="736739"/>
                  </a:moveTo>
                  <a:cubicBezTo>
                    <a:pt x="379847" y="736739"/>
                    <a:pt x="203344" y="736350"/>
                    <a:pt x="27231" y="737127"/>
                  </a:cubicBezTo>
                  <a:cubicBezTo>
                    <a:pt x="5849" y="737127"/>
                    <a:pt x="-372" y="732073"/>
                    <a:pt x="17" y="709913"/>
                  </a:cubicBezTo>
                  <a:cubicBezTo>
                    <a:pt x="795" y="482482"/>
                    <a:pt x="795" y="254662"/>
                    <a:pt x="17" y="27231"/>
                  </a:cubicBezTo>
                  <a:cubicBezTo>
                    <a:pt x="17" y="5849"/>
                    <a:pt x="4293" y="-372"/>
                    <a:pt x="26842" y="17"/>
                  </a:cubicBezTo>
                  <a:cubicBezTo>
                    <a:pt x="318421" y="794"/>
                    <a:pt x="609610" y="794"/>
                    <a:pt x="901189" y="17"/>
                  </a:cubicBezTo>
                  <a:cubicBezTo>
                    <a:pt x="919461" y="17"/>
                    <a:pt x="928403" y="5849"/>
                    <a:pt x="936567" y="21788"/>
                  </a:cubicBezTo>
                  <a:cubicBezTo>
                    <a:pt x="990606" y="123257"/>
                    <a:pt x="1045034" y="224338"/>
                    <a:pt x="1099851" y="325418"/>
                  </a:cubicBezTo>
                  <a:cubicBezTo>
                    <a:pt x="1106460" y="337470"/>
                    <a:pt x="1111125" y="349134"/>
                    <a:pt x="1111125" y="363518"/>
                  </a:cubicBezTo>
                  <a:cubicBezTo>
                    <a:pt x="1110737" y="479761"/>
                    <a:pt x="1110348" y="596003"/>
                    <a:pt x="1111514" y="712246"/>
                  </a:cubicBezTo>
                  <a:cubicBezTo>
                    <a:pt x="1111903" y="734017"/>
                    <a:pt x="1104128" y="737127"/>
                    <a:pt x="1084689" y="737127"/>
                  </a:cubicBezTo>
                  <a:cubicBezTo>
                    <a:pt x="908576" y="736350"/>
                    <a:pt x="732462" y="736739"/>
                    <a:pt x="555960" y="736739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23ACC9DA-BD04-4E2F-B87F-B2153EC2872E}"/>
                </a:ext>
              </a:extLst>
            </p:cNvPr>
            <p:cNvSpPr/>
            <p:nvPr/>
          </p:nvSpPr>
          <p:spPr>
            <a:xfrm>
              <a:off x="6466512" y="4959693"/>
              <a:ext cx="185280" cy="58024"/>
            </a:xfrm>
            <a:custGeom>
              <a:avLst/>
              <a:gdLst>
                <a:gd name="connsiteX0" fmla="*/ 92222 w 185280"/>
                <a:gd name="connsiteY0" fmla="*/ 58024 h 58024"/>
                <a:gd name="connsiteX1" fmla="*/ 31573 w 185280"/>
                <a:gd name="connsiteY1" fmla="*/ 58024 h 58024"/>
                <a:gd name="connsiteX2" fmla="*/ 83 w 185280"/>
                <a:gd name="connsiteY2" fmla="*/ 31588 h 58024"/>
                <a:gd name="connsiteX3" fmla="*/ 27685 w 185280"/>
                <a:gd name="connsiteY3" fmla="*/ 875 h 58024"/>
                <a:gd name="connsiteX4" fmla="*/ 157924 w 185280"/>
                <a:gd name="connsiteY4" fmla="*/ 875 h 58024"/>
                <a:gd name="connsiteX5" fmla="*/ 185138 w 185280"/>
                <a:gd name="connsiteY5" fmla="*/ 31588 h 58024"/>
                <a:gd name="connsiteX6" fmla="*/ 155980 w 185280"/>
                <a:gd name="connsiteY6" fmla="*/ 57635 h 58024"/>
                <a:gd name="connsiteX7" fmla="*/ 92222 w 185280"/>
                <a:gd name="connsiteY7" fmla="*/ 58024 h 5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280" h="58024">
                  <a:moveTo>
                    <a:pt x="92222" y="58024"/>
                  </a:moveTo>
                  <a:cubicBezTo>
                    <a:pt x="72005" y="58024"/>
                    <a:pt x="51789" y="58024"/>
                    <a:pt x="31573" y="58024"/>
                  </a:cubicBezTo>
                  <a:cubicBezTo>
                    <a:pt x="13301" y="58024"/>
                    <a:pt x="1638" y="50249"/>
                    <a:pt x="83" y="31588"/>
                  </a:cubicBezTo>
                  <a:cubicBezTo>
                    <a:pt x="-1084" y="12927"/>
                    <a:pt x="10191" y="1652"/>
                    <a:pt x="27685" y="875"/>
                  </a:cubicBezTo>
                  <a:cubicBezTo>
                    <a:pt x="71228" y="-292"/>
                    <a:pt x="114382" y="-292"/>
                    <a:pt x="157924" y="875"/>
                  </a:cubicBezTo>
                  <a:cubicBezTo>
                    <a:pt x="175418" y="1263"/>
                    <a:pt x="186693" y="13704"/>
                    <a:pt x="185138" y="31588"/>
                  </a:cubicBezTo>
                  <a:cubicBezTo>
                    <a:pt x="183583" y="47527"/>
                    <a:pt x="173086" y="57635"/>
                    <a:pt x="155980" y="57635"/>
                  </a:cubicBezTo>
                  <a:cubicBezTo>
                    <a:pt x="134986" y="58024"/>
                    <a:pt x="113604" y="58024"/>
                    <a:pt x="92222" y="58024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FAD9ECF-4F99-46D0-AF85-B3CC64CF7092}"/>
                </a:ext>
              </a:extLst>
            </p:cNvPr>
            <p:cNvSpPr/>
            <p:nvPr/>
          </p:nvSpPr>
          <p:spPr>
            <a:xfrm>
              <a:off x="4464033" y="4081008"/>
              <a:ext cx="870459" cy="733143"/>
            </a:xfrm>
            <a:custGeom>
              <a:avLst/>
              <a:gdLst>
                <a:gd name="connsiteX0" fmla="*/ 0 w 870459"/>
                <a:gd name="connsiteY0" fmla="*/ 721330 h 733143"/>
                <a:gd name="connsiteX1" fmla="*/ 168727 w 870459"/>
                <a:gd name="connsiteY1" fmla="*/ 322062 h 733143"/>
                <a:gd name="connsiteX2" fmla="*/ 297021 w 870459"/>
                <a:gd name="connsiteY2" fmla="*/ 21542 h 733143"/>
                <a:gd name="connsiteX3" fmla="*/ 325790 w 870459"/>
                <a:gd name="connsiteY3" fmla="*/ 159 h 733143"/>
                <a:gd name="connsiteX4" fmla="*/ 853353 w 870459"/>
                <a:gd name="connsiteY4" fmla="*/ 937 h 733143"/>
                <a:gd name="connsiteX5" fmla="*/ 870459 w 870459"/>
                <a:gd name="connsiteY5" fmla="*/ 6380 h 733143"/>
                <a:gd name="connsiteX6" fmla="*/ 867738 w 870459"/>
                <a:gd name="connsiteY6" fmla="*/ 37870 h 733143"/>
                <a:gd name="connsiteX7" fmla="*/ 867738 w 870459"/>
                <a:gd name="connsiteY7" fmla="*/ 699170 h 733143"/>
                <a:gd name="connsiteX8" fmla="*/ 833526 w 870459"/>
                <a:gd name="connsiteY8" fmla="*/ 732605 h 733143"/>
                <a:gd name="connsiteX9" fmla="*/ 33046 w 870459"/>
                <a:gd name="connsiteY9" fmla="*/ 732605 h 733143"/>
                <a:gd name="connsiteX10" fmla="*/ 0 w 870459"/>
                <a:gd name="connsiteY10" fmla="*/ 721330 h 73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459" h="733143">
                  <a:moveTo>
                    <a:pt x="0" y="721330"/>
                  </a:moveTo>
                  <a:cubicBezTo>
                    <a:pt x="56372" y="588370"/>
                    <a:pt x="112355" y="455022"/>
                    <a:pt x="168727" y="322062"/>
                  </a:cubicBezTo>
                  <a:cubicBezTo>
                    <a:pt x="211103" y="221759"/>
                    <a:pt x="254645" y="121845"/>
                    <a:pt x="297021" y="21542"/>
                  </a:cubicBezTo>
                  <a:cubicBezTo>
                    <a:pt x="302853" y="7935"/>
                    <a:pt x="308296" y="159"/>
                    <a:pt x="325790" y="159"/>
                  </a:cubicBezTo>
                  <a:cubicBezTo>
                    <a:pt x="501515" y="937"/>
                    <a:pt x="677629" y="548"/>
                    <a:pt x="853353" y="937"/>
                  </a:cubicBezTo>
                  <a:cubicBezTo>
                    <a:pt x="859185" y="937"/>
                    <a:pt x="867349" y="-3339"/>
                    <a:pt x="870459" y="6380"/>
                  </a:cubicBezTo>
                  <a:cubicBezTo>
                    <a:pt x="865016" y="16488"/>
                    <a:pt x="867738" y="27373"/>
                    <a:pt x="867738" y="37870"/>
                  </a:cubicBezTo>
                  <a:cubicBezTo>
                    <a:pt x="867738" y="258304"/>
                    <a:pt x="867738" y="478737"/>
                    <a:pt x="867738" y="699170"/>
                  </a:cubicBezTo>
                  <a:cubicBezTo>
                    <a:pt x="867738" y="732216"/>
                    <a:pt x="867738" y="732605"/>
                    <a:pt x="833526" y="732605"/>
                  </a:cubicBezTo>
                  <a:cubicBezTo>
                    <a:pt x="566829" y="732605"/>
                    <a:pt x="299743" y="732605"/>
                    <a:pt x="33046" y="732605"/>
                  </a:cubicBezTo>
                  <a:cubicBezTo>
                    <a:pt x="20994" y="732605"/>
                    <a:pt x="6998" y="736881"/>
                    <a:pt x="0" y="72133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0791D4F-1145-455C-9DCB-301099ACB63B}"/>
                </a:ext>
              </a:extLst>
            </p:cNvPr>
            <p:cNvSpPr/>
            <p:nvPr/>
          </p:nvSpPr>
          <p:spPr>
            <a:xfrm>
              <a:off x="4459215" y="4087388"/>
              <a:ext cx="876831" cy="730584"/>
            </a:xfrm>
            <a:custGeom>
              <a:avLst/>
              <a:gdLst>
                <a:gd name="connsiteX0" fmla="*/ 4818 w 876831"/>
                <a:gd name="connsiteY0" fmla="*/ 714950 h 730584"/>
                <a:gd name="connsiteX1" fmla="*/ 38641 w 876831"/>
                <a:gd name="connsiteY1" fmla="*/ 720393 h 730584"/>
                <a:gd name="connsiteX2" fmla="*/ 837177 w 876831"/>
                <a:gd name="connsiteY2" fmla="*/ 721171 h 730584"/>
                <a:gd name="connsiteX3" fmla="*/ 870223 w 876831"/>
                <a:gd name="connsiteY3" fmla="*/ 686570 h 730584"/>
                <a:gd name="connsiteX4" fmla="*/ 869834 w 876831"/>
                <a:gd name="connsiteY4" fmla="*/ 33046 h 730584"/>
                <a:gd name="connsiteX5" fmla="*/ 875277 w 876831"/>
                <a:gd name="connsiteY5" fmla="*/ 0 h 730584"/>
                <a:gd name="connsiteX6" fmla="*/ 876443 w 876831"/>
                <a:gd name="connsiteY6" fmla="*/ 374387 h 730584"/>
                <a:gd name="connsiteX7" fmla="*/ 876832 w 876831"/>
                <a:gd name="connsiteY7" fmla="*/ 705231 h 730584"/>
                <a:gd name="connsiteX8" fmla="*/ 853894 w 876831"/>
                <a:gd name="connsiteY8" fmla="*/ 730501 h 730584"/>
                <a:gd name="connsiteX9" fmla="*/ 18425 w 876831"/>
                <a:gd name="connsiteY9" fmla="*/ 729724 h 730584"/>
                <a:gd name="connsiteX10" fmla="*/ 4818 w 876831"/>
                <a:gd name="connsiteY10" fmla="*/ 714950 h 7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6831" h="730584">
                  <a:moveTo>
                    <a:pt x="4818" y="714950"/>
                  </a:moveTo>
                  <a:cubicBezTo>
                    <a:pt x="15315" y="721948"/>
                    <a:pt x="26978" y="720393"/>
                    <a:pt x="38641" y="720393"/>
                  </a:cubicBezTo>
                  <a:cubicBezTo>
                    <a:pt x="304949" y="720393"/>
                    <a:pt x="570869" y="720004"/>
                    <a:pt x="837177" y="721171"/>
                  </a:cubicBezTo>
                  <a:cubicBezTo>
                    <a:pt x="865557" y="721171"/>
                    <a:pt x="870223" y="711840"/>
                    <a:pt x="870223" y="686570"/>
                  </a:cubicBezTo>
                  <a:cubicBezTo>
                    <a:pt x="869445" y="468858"/>
                    <a:pt x="869834" y="251146"/>
                    <a:pt x="869834" y="33046"/>
                  </a:cubicBezTo>
                  <a:cubicBezTo>
                    <a:pt x="869834" y="22160"/>
                    <a:pt x="865169" y="9719"/>
                    <a:pt x="875277" y="0"/>
                  </a:cubicBezTo>
                  <a:cubicBezTo>
                    <a:pt x="875665" y="124796"/>
                    <a:pt x="876054" y="249591"/>
                    <a:pt x="876443" y="374387"/>
                  </a:cubicBezTo>
                  <a:cubicBezTo>
                    <a:pt x="876443" y="484798"/>
                    <a:pt x="876054" y="594820"/>
                    <a:pt x="876832" y="705231"/>
                  </a:cubicBezTo>
                  <a:cubicBezTo>
                    <a:pt x="876832" y="722726"/>
                    <a:pt x="874888" y="730501"/>
                    <a:pt x="853894" y="730501"/>
                  </a:cubicBezTo>
                  <a:cubicBezTo>
                    <a:pt x="575534" y="729724"/>
                    <a:pt x="296785" y="730112"/>
                    <a:pt x="18425" y="729724"/>
                  </a:cubicBezTo>
                  <a:cubicBezTo>
                    <a:pt x="9872" y="729724"/>
                    <a:pt x="-8789" y="735944"/>
                    <a:pt x="4818" y="71495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178CBD4-75FF-4B38-B7AE-5182FECB0507}"/>
                </a:ext>
              </a:extLst>
            </p:cNvPr>
            <p:cNvSpPr/>
            <p:nvPr/>
          </p:nvSpPr>
          <p:spPr>
            <a:xfrm>
              <a:off x="4983424" y="4970287"/>
              <a:ext cx="246884" cy="57926"/>
            </a:xfrm>
            <a:custGeom>
              <a:avLst/>
              <a:gdLst>
                <a:gd name="connsiteX0" fmla="*/ 121693 w 246884"/>
                <a:gd name="connsiteY0" fmla="*/ 57927 h 57926"/>
                <a:gd name="connsiteX1" fmla="*/ 34997 w 246884"/>
                <a:gd name="connsiteY1" fmla="*/ 57927 h 57926"/>
                <a:gd name="connsiteX2" fmla="*/ 7 w 246884"/>
                <a:gd name="connsiteY2" fmla="*/ 28769 h 57926"/>
                <a:gd name="connsiteX3" fmla="*/ 35386 w 246884"/>
                <a:gd name="connsiteY3" fmla="*/ 0 h 57926"/>
                <a:gd name="connsiteX4" fmla="*/ 211888 w 246884"/>
                <a:gd name="connsiteY4" fmla="*/ 0 h 57926"/>
                <a:gd name="connsiteX5" fmla="*/ 246877 w 246884"/>
                <a:gd name="connsiteY5" fmla="*/ 28769 h 57926"/>
                <a:gd name="connsiteX6" fmla="*/ 211499 w 246884"/>
                <a:gd name="connsiteY6" fmla="*/ 57538 h 57926"/>
                <a:gd name="connsiteX7" fmla="*/ 121693 w 246884"/>
                <a:gd name="connsiteY7" fmla="*/ 57927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84" h="57926">
                  <a:moveTo>
                    <a:pt x="121693" y="57927"/>
                  </a:moveTo>
                  <a:cubicBezTo>
                    <a:pt x="92924" y="57927"/>
                    <a:pt x="63766" y="57538"/>
                    <a:pt x="34997" y="57927"/>
                  </a:cubicBezTo>
                  <a:cubicBezTo>
                    <a:pt x="14781" y="57927"/>
                    <a:pt x="-381" y="49763"/>
                    <a:pt x="7" y="28769"/>
                  </a:cubicBezTo>
                  <a:cubicBezTo>
                    <a:pt x="7" y="7387"/>
                    <a:pt x="15169" y="0"/>
                    <a:pt x="35386" y="0"/>
                  </a:cubicBezTo>
                  <a:cubicBezTo>
                    <a:pt x="94090" y="389"/>
                    <a:pt x="153183" y="389"/>
                    <a:pt x="211888" y="0"/>
                  </a:cubicBezTo>
                  <a:cubicBezTo>
                    <a:pt x="231715" y="0"/>
                    <a:pt x="247266" y="6609"/>
                    <a:pt x="246877" y="28769"/>
                  </a:cubicBezTo>
                  <a:cubicBezTo>
                    <a:pt x="246488" y="50929"/>
                    <a:pt x="231326" y="57927"/>
                    <a:pt x="211499" y="57538"/>
                  </a:cubicBezTo>
                  <a:cubicBezTo>
                    <a:pt x="181564" y="57927"/>
                    <a:pt x="151628" y="57927"/>
                    <a:pt x="121693" y="57927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9117AC1F-9C16-41FE-A35E-BB1DAF877D96}"/>
                </a:ext>
              </a:extLst>
            </p:cNvPr>
            <p:cNvSpPr/>
            <p:nvPr/>
          </p:nvSpPr>
          <p:spPr>
            <a:xfrm>
              <a:off x="7390315" y="4975730"/>
              <a:ext cx="280311" cy="280692"/>
            </a:xfrm>
            <a:custGeom>
              <a:avLst/>
              <a:gdLst>
                <a:gd name="connsiteX0" fmla="*/ 140735 w 280311"/>
                <a:gd name="connsiteY0" fmla="*/ 280693 h 280692"/>
                <a:gd name="connsiteX1" fmla="*/ 0 w 280311"/>
                <a:gd name="connsiteY1" fmla="*/ 140346 h 280692"/>
                <a:gd name="connsiteX2" fmla="*/ 140735 w 280311"/>
                <a:gd name="connsiteY2" fmla="*/ 0 h 280692"/>
                <a:gd name="connsiteX3" fmla="*/ 280304 w 280311"/>
                <a:gd name="connsiteY3" fmla="*/ 139180 h 280692"/>
                <a:gd name="connsiteX4" fmla="*/ 140735 w 280311"/>
                <a:gd name="connsiteY4" fmla="*/ 280693 h 28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311" h="280692">
                  <a:moveTo>
                    <a:pt x="140735" y="280693"/>
                  </a:moveTo>
                  <a:cubicBezTo>
                    <a:pt x="59482" y="280693"/>
                    <a:pt x="0" y="221600"/>
                    <a:pt x="0" y="140346"/>
                  </a:cubicBezTo>
                  <a:cubicBezTo>
                    <a:pt x="0" y="59093"/>
                    <a:pt x="59093" y="0"/>
                    <a:pt x="140735" y="0"/>
                  </a:cubicBezTo>
                  <a:cubicBezTo>
                    <a:pt x="220045" y="0"/>
                    <a:pt x="280304" y="59871"/>
                    <a:pt x="280304" y="139180"/>
                  </a:cubicBezTo>
                  <a:cubicBezTo>
                    <a:pt x="281082" y="220822"/>
                    <a:pt x="221600" y="280693"/>
                    <a:pt x="140735" y="280693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1EE6EC33-DCCA-4F75-9B25-A8D42047B5F4}"/>
                </a:ext>
              </a:extLst>
            </p:cNvPr>
            <p:cNvSpPr/>
            <p:nvPr/>
          </p:nvSpPr>
          <p:spPr>
            <a:xfrm>
              <a:off x="10314258" y="5156897"/>
              <a:ext cx="473184" cy="69201"/>
            </a:xfrm>
            <a:custGeom>
              <a:avLst/>
              <a:gdLst>
                <a:gd name="connsiteX0" fmla="*/ 234824 w 473184"/>
                <a:gd name="connsiteY0" fmla="*/ 69201 h 69201"/>
                <a:gd name="connsiteX1" fmla="*/ 72707 w 473184"/>
                <a:gd name="connsiteY1" fmla="*/ 69201 h 69201"/>
                <a:gd name="connsiteX2" fmla="*/ 32663 w 473184"/>
                <a:gd name="connsiteY2" fmla="*/ 63758 h 69201"/>
                <a:gd name="connsiteX3" fmla="*/ 6 w 473184"/>
                <a:gd name="connsiteY3" fmla="*/ 35378 h 69201"/>
                <a:gd name="connsiteX4" fmla="*/ 33829 w 473184"/>
                <a:gd name="connsiteY4" fmla="*/ 5443 h 69201"/>
                <a:gd name="connsiteX5" fmla="*/ 64931 w 473184"/>
                <a:gd name="connsiteY5" fmla="*/ 389 h 69201"/>
                <a:gd name="connsiteX6" fmla="*/ 407050 w 473184"/>
                <a:gd name="connsiteY6" fmla="*/ 0 h 69201"/>
                <a:gd name="connsiteX7" fmla="*/ 454480 w 473184"/>
                <a:gd name="connsiteY7" fmla="*/ 11663 h 69201"/>
                <a:gd name="connsiteX8" fmla="*/ 473141 w 473184"/>
                <a:gd name="connsiteY8" fmla="*/ 34989 h 69201"/>
                <a:gd name="connsiteX9" fmla="*/ 453314 w 473184"/>
                <a:gd name="connsiteY9" fmla="*/ 57927 h 69201"/>
                <a:gd name="connsiteX10" fmla="*/ 400052 w 473184"/>
                <a:gd name="connsiteY10" fmla="*/ 69201 h 69201"/>
                <a:gd name="connsiteX11" fmla="*/ 234824 w 473184"/>
                <a:gd name="connsiteY11" fmla="*/ 69201 h 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184" h="69201">
                  <a:moveTo>
                    <a:pt x="234824" y="69201"/>
                  </a:moveTo>
                  <a:cubicBezTo>
                    <a:pt x="180785" y="69201"/>
                    <a:pt x="126746" y="69201"/>
                    <a:pt x="72707" y="69201"/>
                  </a:cubicBezTo>
                  <a:cubicBezTo>
                    <a:pt x="59100" y="69201"/>
                    <a:pt x="45881" y="68035"/>
                    <a:pt x="32663" y="63758"/>
                  </a:cubicBezTo>
                  <a:cubicBezTo>
                    <a:pt x="17890" y="58704"/>
                    <a:pt x="784" y="54039"/>
                    <a:pt x="6" y="35378"/>
                  </a:cubicBezTo>
                  <a:cubicBezTo>
                    <a:pt x="-383" y="14773"/>
                    <a:pt x="17890" y="10108"/>
                    <a:pt x="33829" y="5443"/>
                  </a:cubicBezTo>
                  <a:cubicBezTo>
                    <a:pt x="43937" y="2333"/>
                    <a:pt x="54434" y="389"/>
                    <a:pt x="64931" y="389"/>
                  </a:cubicBezTo>
                  <a:cubicBezTo>
                    <a:pt x="178841" y="0"/>
                    <a:pt x="292751" y="389"/>
                    <a:pt x="407050" y="0"/>
                  </a:cubicBezTo>
                  <a:cubicBezTo>
                    <a:pt x="423767" y="0"/>
                    <a:pt x="439707" y="4277"/>
                    <a:pt x="454480" y="11663"/>
                  </a:cubicBezTo>
                  <a:cubicBezTo>
                    <a:pt x="464199" y="16328"/>
                    <a:pt x="473918" y="22937"/>
                    <a:pt x="473141" y="34989"/>
                  </a:cubicBezTo>
                  <a:cubicBezTo>
                    <a:pt x="472752" y="46653"/>
                    <a:pt x="463033" y="53262"/>
                    <a:pt x="453314" y="57927"/>
                  </a:cubicBezTo>
                  <a:cubicBezTo>
                    <a:pt x="436597" y="66091"/>
                    <a:pt x="418713" y="69201"/>
                    <a:pt x="400052" y="69201"/>
                  </a:cubicBezTo>
                  <a:cubicBezTo>
                    <a:pt x="345235" y="69201"/>
                    <a:pt x="290030" y="69201"/>
                    <a:pt x="234824" y="69201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2B643F39-9F4C-4C7F-A3F3-D34556CA7F5A}"/>
                </a:ext>
              </a:extLst>
            </p:cNvPr>
            <p:cNvSpPr/>
            <p:nvPr/>
          </p:nvSpPr>
          <p:spPr>
            <a:xfrm>
              <a:off x="10313435" y="5069910"/>
              <a:ext cx="473979" cy="69492"/>
            </a:xfrm>
            <a:custGeom>
              <a:avLst/>
              <a:gdLst>
                <a:gd name="connsiteX0" fmla="*/ 237202 w 473979"/>
                <a:gd name="connsiteY0" fmla="*/ 69493 h 69492"/>
                <a:gd name="connsiteX1" fmla="*/ 69253 w 473979"/>
                <a:gd name="connsiteY1" fmla="*/ 69493 h 69492"/>
                <a:gd name="connsiteX2" fmla="*/ 14048 w 473979"/>
                <a:gd name="connsiteY2" fmla="*/ 55108 h 69492"/>
                <a:gd name="connsiteX3" fmla="*/ 14825 w 473979"/>
                <a:gd name="connsiteY3" fmla="*/ 14287 h 69492"/>
                <a:gd name="connsiteX4" fmla="*/ 67310 w 473979"/>
                <a:gd name="connsiteY4" fmla="*/ 292 h 69492"/>
                <a:gd name="connsiteX5" fmla="*/ 409039 w 473979"/>
                <a:gd name="connsiteY5" fmla="*/ 292 h 69492"/>
                <a:gd name="connsiteX6" fmla="*/ 461135 w 473979"/>
                <a:gd name="connsiteY6" fmla="*/ 15454 h 69492"/>
                <a:gd name="connsiteX7" fmla="*/ 462301 w 473979"/>
                <a:gd name="connsiteY7" fmla="*/ 52776 h 69492"/>
                <a:gd name="connsiteX8" fmla="*/ 407873 w 473979"/>
                <a:gd name="connsiteY8" fmla="*/ 68715 h 69492"/>
                <a:gd name="connsiteX9" fmla="*/ 237202 w 473979"/>
                <a:gd name="connsiteY9" fmla="*/ 69493 h 69492"/>
                <a:gd name="connsiteX10" fmla="*/ 237202 w 473979"/>
                <a:gd name="connsiteY10" fmla="*/ 69493 h 6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979" h="69492">
                  <a:moveTo>
                    <a:pt x="237202" y="69493"/>
                  </a:moveTo>
                  <a:cubicBezTo>
                    <a:pt x="181219" y="69493"/>
                    <a:pt x="125236" y="69493"/>
                    <a:pt x="69253" y="69493"/>
                  </a:cubicBezTo>
                  <a:cubicBezTo>
                    <a:pt x="49426" y="69493"/>
                    <a:pt x="30765" y="65994"/>
                    <a:pt x="14048" y="55108"/>
                  </a:cubicBezTo>
                  <a:cubicBezTo>
                    <a:pt x="-5002" y="42668"/>
                    <a:pt x="-4613" y="25562"/>
                    <a:pt x="14825" y="14287"/>
                  </a:cubicBezTo>
                  <a:cubicBezTo>
                    <a:pt x="30765" y="4957"/>
                    <a:pt x="49037" y="680"/>
                    <a:pt x="67310" y="292"/>
                  </a:cubicBezTo>
                  <a:cubicBezTo>
                    <a:pt x="181219" y="-97"/>
                    <a:pt x="295129" y="-97"/>
                    <a:pt x="409039" y="292"/>
                  </a:cubicBezTo>
                  <a:cubicBezTo>
                    <a:pt x="427312" y="292"/>
                    <a:pt x="445584" y="4568"/>
                    <a:pt x="461135" y="15454"/>
                  </a:cubicBezTo>
                  <a:cubicBezTo>
                    <a:pt x="477463" y="27117"/>
                    <a:pt x="478629" y="39946"/>
                    <a:pt x="462301" y="52776"/>
                  </a:cubicBezTo>
                  <a:cubicBezTo>
                    <a:pt x="446362" y="65216"/>
                    <a:pt x="427700" y="69104"/>
                    <a:pt x="407873" y="68715"/>
                  </a:cubicBezTo>
                  <a:cubicBezTo>
                    <a:pt x="351113" y="69493"/>
                    <a:pt x="294352" y="69493"/>
                    <a:pt x="237202" y="69493"/>
                  </a:cubicBezTo>
                  <a:cubicBezTo>
                    <a:pt x="237202" y="69493"/>
                    <a:pt x="237202" y="69493"/>
                    <a:pt x="237202" y="69493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395F23E-21DC-4382-A978-059F687D9DC8}"/>
                </a:ext>
              </a:extLst>
            </p:cNvPr>
            <p:cNvSpPr/>
            <p:nvPr/>
          </p:nvSpPr>
          <p:spPr>
            <a:xfrm>
              <a:off x="10313435" y="4983117"/>
              <a:ext cx="474062" cy="69590"/>
            </a:xfrm>
            <a:custGeom>
              <a:avLst/>
              <a:gdLst>
                <a:gd name="connsiteX0" fmla="*/ 236036 w 474062"/>
                <a:gd name="connsiteY0" fmla="*/ 69590 h 69590"/>
                <a:gd name="connsiteX1" fmla="*/ 64977 w 474062"/>
                <a:gd name="connsiteY1" fmla="*/ 69590 h 69590"/>
                <a:gd name="connsiteX2" fmla="*/ 12882 w 474062"/>
                <a:gd name="connsiteY2" fmla="*/ 54817 h 69590"/>
                <a:gd name="connsiteX3" fmla="*/ 13659 w 474062"/>
                <a:gd name="connsiteY3" fmla="*/ 15551 h 69590"/>
                <a:gd name="connsiteX4" fmla="*/ 74307 w 474062"/>
                <a:gd name="connsiteY4" fmla="*/ 0 h 69590"/>
                <a:gd name="connsiteX5" fmla="*/ 398931 w 474062"/>
                <a:gd name="connsiteY5" fmla="*/ 0 h 69590"/>
                <a:gd name="connsiteX6" fmla="*/ 459969 w 474062"/>
                <a:gd name="connsiteY6" fmla="*/ 15162 h 69590"/>
                <a:gd name="connsiteX7" fmla="*/ 459580 w 474062"/>
                <a:gd name="connsiteY7" fmla="*/ 55983 h 69590"/>
                <a:gd name="connsiteX8" fmla="*/ 407095 w 474062"/>
                <a:gd name="connsiteY8" fmla="*/ 69201 h 69590"/>
                <a:gd name="connsiteX9" fmla="*/ 236036 w 474062"/>
                <a:gd name="connsiteY9" fmla="*/ 69590 h 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062" h="69590">
                  <a:moveTo>
                    <a:pt x="236036" y="69590"/>
                  </a:moveTo>
                  <a:cubicBezTo>
                    <a:pt x="178887" y="69590"/>
                    <a:pt x="122126" y="69201"/>
                    <a:pt x="64977" y="69590"/>
                  </a:cubicBezTo>
                  <a:cubicBezTo>
                    <a:pt x="45927" y="69590"/>
                    <a:pt x="28433" y="65702"/>
                    <a:pt x="12882" y="54817"/>
                  </a:cubicBezTo>
                  <a:cubicBezTo>
                    <a:pt x="-4613" y="42765"/>
                    <a:pt x="-4224" y="27214"/>
                    <a:pt x="13659" y="15551"/>
                  </a:cubicBezTo>
                  <a:cubicBezTo>
                    <a:pt x="31931" y="3888"/>
                    <a:pt x="52925" y="0"/>
                    <a:pt x="74307" y="0"/>
                  </a:cubicBezTo>
                  <a:cubicBezTo>
                    <a:pt x="182386" y="0"/>
                    <a:pt x="290464" y="0"/>
                    <a:pt x="398931" y="0"/>
                  </a:cubicBezTo>
                  <a:cubicBezTo>
                    <a:pt x="420314" y="0"/>
                    <a:pt x="441696" y="3499"/>
                    <a:pt x="459969" y="15162"/>
                  </a:cubicBezTo>
                  <a:cubicBezTo>
                    <a:pt x="479018" y="27214"/>
                    <a:pt x="478630" y="44320"/>
                    <a:pt x="459580" y="55983"/>
                  </a:cubicBezTo>
                  <a:cubicBezTo>
                    <a:pt x="443640" y="65702"/>
                    <a:pt x="425757" y="69201"/>
                    <a:pt x="407095" y="69201"/>
                  </a:cubicBezTo>
                  <a:cubicBezTo>
                    <a:pt x="349946" y="69590"/>
                    <a:pt x="293186" y="69590"/>
                    <a:pt x="236036" y="6959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875061F-57E6-4C47-B407-54494FE2B84B}"/>
                </a:ext>
              </a:extLst>
            </p:cNvPr>
            <p:cNvSpPr/>
            <p:nvPr/>
          </p:nvSpPr>
          <p:spPr>
            <a:xfrm>
              <a:off x="8552730" y="4931774"/>
              <a:ext cx="180801" cy="182358"/>
            </a:xfrm>
            <a:custGeom>
              <a:avLst/>
              <a:gdLst>
                <a:gd name="connsiteX0" fmla="*/ 180790 w 180801"/>
                <a:gd name="connsiteY0" fmla="*/ 92164 h 182358"/>
                <a:gd name="connsiteX1" fmla="*/ 89817 w 180801"/>
                <a:gd name="connsiteY1" fmla="*/ 182359 h 182358"/>
                <a:gd name="connsiteX2" fmla="*/ 11 w 180801"/>
                <a:gd name="connsiteY2" fmla="*/ 88665 h 182358"/>
                <a:gd name="connsiteX3" fmla="*/ 91761 w 180801"/>
                <a:gd name="connsiteY3" fmla="*/ 25 h 182358"/>
                <a:gd name="connsiteX4" fmla="*/ 180790 w 180801"/>
                <a:gd name="connsiteY4" fmla="*/ 92164 h 18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01" h="182358">
                  <a:moveTo>
                    <a:pt x="180790" y="92164"/>
                  </a:moveTo>
                  <a:cubicBezTo>
                    <a:pt x="180401" y="141926"/>
                    <a:pt x="139191" y="182359"/>
                    <a:pt x="89817" y="182359"/>
                  </a:cubicBezTo>
                  <a:cubicBezTo>
                    <a:pt x="39277" y="182359"/>
                    <a:pt x="-766" y="140371"/>
                    <a:pt x="11" y="88665"/>
                  </a:cubicBezTo>
                  <a:cubicBezTo>
                    <a:pt x="789" y="38902"/>
                    <a:pt x="42387" y="-1141"/>
                    <a:pt x="91761" y="25"/>
                  </a:cubicBezTo>
                  <a:cubicBezTo>
                    <a:pt x="142301" y="1580"/>
                    <a:pt x="181568" y="42012"/>
                    <a:pt x="180790" y="92164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0F559586-D754-4756-88CF-C33C6B7CDCE2}"/>
                </a:ext>
              </a:extLst>
            </p:cNvPr>
            <p:cNvSpPr/>
            <p:nvPr/>
          </p:nvSpPr>
          <p:spPr>
            <a:xfrm>
              <a:off x="8150363" y="4932177"/>
              <a:ext cx="181567" cy="181998"/>
            </a:xfrm>
            <a:custGeom>
              <a:avLst/>
              <a:gdLst>
                <a:gd name="connsiteX0" fmla="*/ 181557 w 181567"/>
                <a:gd name="connsiteY0" fmla="*/ 89428 h 181998"/>
                <a:gd name="connsiteX1" fmla="*/ 92916 w 181567"/>
                <a:gd name="connsiteY1" fmla="*/ 181956 h 181998"/>
                <a:gd name="connsiteX2" fmla="*/ 0 w 181567"/>
                <a:gd name="connsiteY2" fmla="*/ 90983 h 181998"/>
                <a:gd name="connsiteX3" fmla="*/ 89806 w 181567"/>
                <a:gd name="connsiteY3" fmla="*/ 11 h 181998"/>
                <a:gd name="connsiteX4" fmla="*/ 181557 w 181567"/>
                <a:gd name="connsiteY4" fmla="*/ 89428 h 18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7" h="181998">
                  <a:moveTo>
                    <a:pt x="181557" y="89428"/>
                  </a:moveTo>
                  <a:cubicBezTo>
                    <a:pt x="182334" y="138802"/>
                    <a:pt x="142290" y="180401"/>
                    <a:pt x="92916" y="181956"/>
                  </a:cubicBezTo>
                  <a:cubicBezTo>
                    <a:pt x="43154" y="183511"/>
                    <a:pt x="389" y="141912"/>
                    <a:pt x="0" y="90983"/>
                  </a:cubicBezTo>
                  <a:cubicBezTo>
                    <a:pt x="0" y="41221"/>
                    <a:pt x="40044" y="400"/>
                    <a:pt x="89806" y="11"/>
                  </a:cubicBezTo>
                  <a:cubicBezTo>
                    <a:pt x="139180" y="-767"/>
                    <a:pt x="180779" y="40054"/>
                    <a:pt x="181557" y="89428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D276CCB-CE01-4413-969F-31FECA7C84E1}"/>
                </a:ext>
              </a:extLst>
            </p:cNvPr>
            <p:cNvSpPr/>
            <p:nvPr/>
          </p:nvSpPr>
          <p:spPr>
            <a:xfrm>
              <a:off x="8963670" y="4931775"/>
              <a:ext cx="181561" cy="182359"/>
            </a:xfrm>
            <a:custGeom>
              <a:avLst/>
              <a:gdLst>
                <a:gd name="connsiteX0" fmla="*/ 90975 w 181561"/>
                <a:gd name="connsiteY0" fmla="*/ 182357 h 182359"/>
                <a:gd name="connsiteX1" fmla="*/ 3 w 181561"/>
                <a:gd name="connsiteY1" fmla="*/ 92162 h 182359"/>
                <a:gd name="connsiteX2" fmla="*/ 89031 w 181561"/>
                <a:gd name="connsiteY2" fmla="*/ 24 h 182359"/>
                <a:gd name="connsiteX3" fmla="*/ 181559 w 181561"/>
                <a:gd name="connsiteY3" fmla="*/ 91774 h 182359"/>
                <a:gd name="connsiteX4" fmla="*/ 90975 w 181561"/>
                <a:gd name="connsiteY4" fmla="*/ 182357 h 18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1" h="182359">
                  <a:moveTo>
                    <a:pt x="90975" y="182357"/>
                  </a:moveTo>
                  <a:cubicBezTo>
                    <a:pt x="41601" y="182746"/>
                    <a:pt x="780" y="141925"/>
                    <a:pt x="3" y="92162"/>
                  </a:cubicBezTo>
                  <a:cubicBezTo>
                    <a:pt x="-386" y="42400"/>
                    <a:pt x="39269" y="1190"/>
                    <a:pt x="89031" y="24"/>
                  </a:cubicBezTo>
                  <a:cubicBezTo>
                    <a:pt x="139183" y="-1143"/>
                    <a:pt x="181948" y="41233"/>
                    <a:pt x="181559" y="91774"/>
                  </a:cubicBezTo>
                  <a:cubicBezTo>
                    <a:pt x="181559" y="140759"/>
                    <a:pt x="140349" y="181968"/>
                    <a:pt x="90975" y="182357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A725C258-A8AD-4B3A-B39A-8276AFAE97A1}"/>
                </a:ext>
              </a:extLst>
            </p:cNvPr>
            <p:cNvSpPr/>
            <p:nvPr/>
          </p:nvSpPr>
          <p:spPr>
            <a:xfrm>
              <a:off x="7921766" y="4357875"/>
              <a:ext cx="2808483" cy="66577"/>
            </a:xfrm>
            <a:custGeom>
              <a:avLst/>
              <a:gdLst>
                <a:gd name="connsiteX0" fmla="*/ 2547618 w 2808483"/>
                <a:gd name="connsiteY0" fmla="*/ 9428 h 66577"/>
                <a:gd name="connsiteX1" fmla="*/ 2715179 w 2808483"/>
                <a:gd name="connsiteY1" fmla="*/ 20313 h 66577"/>
                <a:gd name="connsiteX2" fmla="*/ 2808484 w 2808483"/>
                <a:gd name="connsiteY2" fmla="*/ 35087 h 66577"/>
                <a:gd name="connsiteX3" fmla="*/ 2726842 w 2808483"/>
                <a:gd name="connsiteY3" fmla="*/ 54136 h 66577"/>
                <a:gd name="connsiteX4" fmla="*/ 2402218 w 2808483"/>
                <a:gd name="connsiteY4" fmla="*/ 66577 h 66577"/>
                <a:gd name="connsiteX5" fmla="*/ 286136 w 2808483"/>
                <a:gd name="connsiteY5" fmla="*/ 65022 h 66577"/>
                <a:gd name="connsiteX6" fmla="*/ 37322 w 2808483"/>
                <a:gd name="connsiteY6" fmla="*/ 49082 h 66577"/>
                <a:gd name="connsiteX7" fmla="*/ 0 w 2808483"/>
                <a:gd name="connsiteY7" fmla="*/ 40141 h 66577"/>
                <a:gd name="connsiteX8" fmla="*/ 87862 w 2808483"/>
                <a:gd name="connsiteY8" fmla="*/ 20702 h 66577"/>
                <a:gd name="connsiteX9" fmla="*/ 260865 w 2808483"/>
                <a:gd name="connsiteY9" fmla="*/ 9039 h 66577"/>
                <a:gd name="connsiteX10" fmla="*/ 346007 w 2808483"/>
                <a:gd name="connsiteY10" fmla="*/ 486 h 66577"/>
                <a:gd name="connsiteX11" fmla="*/ 1887485 w 2808483"/>
                <a:gd name="connsiteY11" fmla="*/ 97 h 66577"/>
                <a:gd name="connsiteX12" fmla="*/ 2467920 w 2808483"/>
                <a:gd name="connsiteY12" fmla="*/ 486 h 66577"/>
                <a:gd name="connsiteX13" fmla="*/ 2547618 w 2808483"/>
                <a:gd name="connsiteY13" fmla="*/ 9428 h 6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483" h="66577">
                  <a:moveTo>
                    <a:pt x="2547618" y="9428"/>
                  </a:moveTo>
                  <a:cubicBezTo>
                    <a:pt x="2603213" y="12927"/>
                    <a:pt x="2659196" y="16814"/>
                    <a:pt x="2715179" y="20313"/>
                  </a:cubicBezTo>
                  <a:cubicBezTo>
                    <a:pt x="2744726" y="21868"/>
                    <a:pt x="2773884" y="26534"/>
                    <a:pt x="2808484" y="35087"/>
                  </a:cubicBezTo>
                  <a:cubicBezTo>
                    <a:pt x="2780104" y="54136"/>
                    <a:pt x="2752112" y="52193"/>
                    <a:pt x="2726842" y="54136"/>
                  </a:cubicBezTo>
                  <a:cubicBezTo>
                    <a:pt x="2618764" y="63467"/>
                    <a:pt x="2510685" y="66577"/>
                    <a:pt x="2402218" y="66577"/>
                  </a:cubicBezTo>
                  <a:cubicBezTo>
                    <a:pt x="1696987" y="66188"/>
                    <a:pt x="991367" y="66188"/>
                    <a:pt x="286136" y="65022"/>
                  </a:cubicBezTo>
                  <a:cubicBezTo>
                    <a:pt x="203327" y="65022"/>
                    <a:pt x="120130" y="60746"/>
                    <a:pt x="37322" y="49082"/>
                  </a:cubicBezTo>
                  <a:cubicBezTo>
                    <a:pt x="27214" y="47527"/>
                    <a:pt x="17106" y="44417"/>
                    <a:pt x="0" y="40141"/>
                  </a:cubicBezTo>
                  <a:cubicBezTo>
                    <a:pt x="31879" y="23035"/>
                    <a:pt x="60260" y="23035"/>
                    <a:pt x="87862" y="20702"/>
                  </a:cubicBezTo>
                  <a:cubicBezTo>
                    <a:pt x="145400" y="16037"/>
                    <a:pt x="203327" y="12927"/>
                    <a:pt x="260865" y="9039"/>
                  </a:cubicBezTo>
                  <a:cubicBezTo>
                    <a:pt x="288468" y="-2235"/>
                    <a:pt x="317626" y="486"/>
                    <a:pt x="346007" y="486"/>
                  </a:cubicBezTo>
                  <a:cubicBezTo>
                    <a:pt x="859962" y="97"/>
                    <a:pt x="1373529" y="97"/>
                    <a:pt x="1887485" y="97"/>
                  </a:cubicBezTo>
                  <a:cubicBezTo>
                    <a:pt x="2081093" y="97"/>
                    <a:pt x="2274701" y="-292"/>
                    <a:pt x="2467920" y="486"/>
                  </a:cubicBezTo>
                  <a:cubicBezTo>
                    <a:pt x="2494746" y="875"/>
                    <a:pt x="2522348" y="-3013"/>
                    <a:pt x="2547618" y="9428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8CC642A-292A-48B0-AA44-F6599036407D}"/>
                </a:ext>
              </a:extLst>
            </p:cNvPr>
            <p:cNvSpPr/>
            <p:nvPr/>
          </p:nvSpPr>
          <p:spPr>
            <a:xfrm>
              <a:off x="7927597" y="4296445"/>
              <a:ext cx="2799931" cy="64618"/>
            </a:xfrm>
            <a:custGeom>
              <a:avLst/>
              <a:gdLst>
                <a:gd name="connsiteX0" fmla="*/ 302075 w 2799931"/>
                <a:gd name="connsiteY0" fmla="*/ 57640 h 64618"/>
                <a:gd name="connsiteX1" fmla="*/ 204105 w 2799931"/>
                <a:gd name="connsiteY1" fmla="*/ 52586 h 64618"/>
                <a:gd name="connsiteX2" fmla="*/ 19439 w 2799931"/>
                <a:gd name="connsiteY2" fmla="*/ 36257 h 64618"/>
                <a:gd name="connsiteX3" fmla="*/ 0 w 2799931"/>
                <a:gd name="connsiteY3" fmla="*/ 26149 h 64618"/>
                <a:gd name="connsiteX4" fmla="*/ 133737 w 2799931"/>
                <a:gd name="connsiteY4" fmla="*/ 7488 h 64618"/>
                <a:gd name="connsiteX5" fmla="*/ 455640 w 2799931"/>
                <a:gd name="connsiteY5" fmla="*/ 102 h 64618"/>
                <a:gd name="connsiteX6" fmla="*/ 2517295 w 2799931"/>
                <a:gd name="connsiteY6" fmla="*/ 1657 h 64618"/>
                <a:gd name="connsiteX7" fmla="*/ 2768829 w 2799931"/>
                <a:gd name="connsiteY7" fmla="*/ 17985 h 64618"/>
                <a:gd name="connsiteX8" fmla="*/ 2799931 w 2799931"/>
                <a:gd name="connsiteY8" fmla="*/ 28093 h 64618"/>
                <a:gd name="connsiteX9" fmla="*/ 2709347 w 2799931"/>
                <a:gd name="connsiteY9" fmla="*/ 45977 h 64618"/>
                <a:gd name="connsiteX10" fmla="*/ 2523904 w 2799931"/>
                <a:gd name="connsiteY10" fmla="*/ 54141 h 64618"/>
                <a:gd name="connsiteX11" fmla="*/ 2495523 w 2799931"/>
                <a:gd name="connsiteY11" fmla="*/ 57640 h 64618"/>
                <a:gd name="connsiteX12" fmla="*/ 2465588 w 2799931"/>
                <a:gd name="connsiteY12" fmla="*/ 64249 h 64618"/>
                <a:gd name="connsiteX13" fmla="*/ 332400 w 2799931"/>
                <a:gd name="connsiteY13" fmla="*/ 64249 h 64618"/>
                <a:gd name="connsiteX14" fmla="*/ 302075 w 2799931"/>
                <a:gd name="connsiteY14" fmla="*/ 57640 h 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9931" h="64618">
                  <a:moveTo>
                    <a:pt x="302075" y="57640"/>
                  </a:moveTo>
                  <a:cubicBezTo>
                    <a:pt x="269807" y="50253"/>
                    <a:pt x="236761" y="54530"/>
                    <a:pt x="204105" y="52586"/>
                  </a:cubicBezTo>
                  <a:cubicBezTo>
                    <a:pt x="142290" y="49087"/>
                    <a:pt x="80475" y="48309"/>
                    <a:pt x="19439" y="36257"/>
                  </a:cubicBezTo>
                  <a:cubicBezTo>
                    <a:pt x="13218" y="35091"/>
                    <a:pt x="5832" y="35091"/>
                    <a:pt x="0" y="26149"/>
                  </a:cubicBezTo>
                  <a:cubicBezTo>
                    <a:pt x="44320" y="10210"/>
                    <a:pt x="89417" y="10210"/>
                    <a:pt x="133737" y="7488"/>
                  </a:cubicBezTo>
                  <a:cubicBezTo>
                    <a:pt x="241038" y="102"/>
                    <a:pt x="348339" y="-287"/>
                    <a:pt x="455640" y="102"/>
                  </a:cubicBezTo>
                  <a:cubicBezTo>
                    <a:pt x="1142988" y="490"/>
                    <a:pt x="1829947" y="490"/>
                    <a:pt x="2517295" y="1657"/>
                  </a:cubicBezTo>
                  <a:cubicBezTo>
                    <a:pt x="2601269" y="1657"/>
                    <a:pt x="2685244" y="6322"/>
                    <a:pt x="2768829" y="17985"/>
                  </a:cubicBezTo>
                  <a:cubicBezTo>
                    <a:pt x="2778549" y="19151"/>
                    <a:pt x="2787491" y="21095"/>
                    <a:pt x="2799931" y="28093"/>
                  </a:cubicBezTo>
                  <a:cubicBezTo>
                    <a:pt x="2769607" y="44810"/>
                    <a:pt x="2738894" y="44033"/>
                    <a:pt x="2709347" y="45977"/>
                  </a:cubicBezTo>
                  <a:cubicBezTo>
                    <a:pt x="2647533" y="50253"/>
                    <a:pt x="2585718" y="51808"/>
                    <a:pt x="2523904" y="54141"/>
                  </a:cubicBezTo>
                  <a:cubicBezTo>
                    <a:pt x="2514184" y="54530"/>
                    <a:pt x="2504465" y="52586"/>
                    <a:pt x="2495523" y="57640"/>
                  </a:cubicBezTo>
                  <a:cubicBezTo>
                    <a:pt x="2486970" y="66970"/>
                    <a:pt x="2475696" y="64249"/>
                    <a:pt x="2465588" y="64249"/>
                  </a:cubicBezTo>
                  <a:cubicBezTo>
                    <a:pt x="1754525" y="64249"/>
                    <a:pt x="1043462" y="64249"/>
                    <a:pt x="332400" y="64249"/>
                  </a:cubicBezTo>
                  <a:cubicBezTo>
                    <a:pt x="321902" y="63860"/>
                    <a:pt x="310628" y="66970"/>
                    <a:pt x="302075" y="5764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52B7B96D-CFB0-40DD-9DA8-01C4D82FAFFD}"/>
                </a:ext>
              </a:extLst>
            </p:cNvPr>
            <p:cNvSpPr/>
            <p:nvPr/>
          </p:nvSpPr>
          <p:spPr>
            <a:xfrm>
              <a:off x="7928375" y="4225402"/>
              <a:ext cx="2797598" cy="55594"/>
            </a:xfrm>
            <a:custGeom>
              <a:avLst/>
              <a:gdLst>
                <a:gd name="connsiteX0" fmla="*/ 2797599 w 2797598"/>
                <a:gd name="connsiteY0" fmla="*/ 29935 h 55594"/>
                <a:gd name="connsiteX1" fmla="*/ 2686410 w 2797598"/>
                <a:gd name="connsiteY1" fmla="*/ 47041 h 55594"/>
                <a:gd name="connsiteX2" fmla="*/ 2370339 w 2797598"/>
                <a:gd name="connsiteY2" fmla="*/ 55594 h 55594"/>
                <a:gd name="connsiteX3" fmla="*/ 250758 w 2797598"/>
                <a:gd name="connsiteY3" fmla="*/ 53650 h 55594"/>
                <a:gd name="connsiteX4" fmla="*/ 22549 w 2797598"/>
                <a:gd name="connsiteY4" fmla="*/ 36933 h 55594"/>
                <a:gd name="connsiteX5" fmla="*/ 0 w 2797598"/>
                <a:gd name="connsiteY5" fmla="*/ 26825 h 55594"/>
                <a:gd name="connsiteX6" fmla="*/ 115076 w 2797598"/>
                <a:gd name="connsiteY6" fmla="*/ 8164 h 55594"/>
                <a:gd name="connsiteX7" fmla="*/ 402378 w 2797598"/>
                <a:gd name="connsiteY7" fmla="*/ 0 h 55594"/>
                <a:gd name="connsiteX8" fmla="*/ 2516128 w 2797598"/>
                <a:gd name="connsiteY8" fmla="*/ 1166 h 55594"/>
                <a:gd name="connsiteX9" fmla="*/ 2770773 w 2797598"/>
                <a:gd name="connsiteY9" fmla="*/ 17495 h 55594"/>
                <a:gd name="connsiteX10" fmla="*/ 2797599 w 2797598"/>
                <a:gd name="connsiteY10" fmla="*/ 29935 h 5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7598" h="55594">
                  <a:moveTo>
                    <a:pt x="2797599" y="29935"/>
                  </a:moveTo>
                  <a:cubicBezTo>
                    <a:pt x="2761443" y="44709"/>
                    <a:pt x="2723343" y="44320"/>
                    <a:pt x="2686410" y="47041"/>
                  </a:cubicBezTo>
                  <a:cubicBezTo>
                    <a:pt x="2581053" y="55206"/>
                    <a:pt x="2475696" y="55594"/>
                    <a:pt x="2370339" y="55594"/>
                  </a:cubicBezTo>
                  <a:cubicBezTo>
                    <a:pt x="1663941" y="55206"/>
                    <a:pt x="957155" y="54817"/>
                    <a:pt x="250758" y="53650"/>
                  </a:cubicBezTo>
                  <a:cubicBezTo>
                    <a:pt x="174558" y="53650"/>
                    <a:pt x="97970" y="48596"/>
                    <a:pt x="22549" y="36933"/>
                  </a:cubicBezTo>
                  <a:cubicBezTo>
                    <a:pt x="15162" y="35767"/>
                    <a:pt x="6998" y="36156"/>
                    <a:pt x="0" y="26825"/>
                  </a:cubicBezTo>
                  <a:cubicBezTo>
                    <a:pt x="36933" y="8942"/>
                    <a:pt x="76977" y="11663"/>
                    <a:pt x="115076" y="8164"/>
                  </a:cubicBezTo>
                  <a:cubicBezTo>
                    <a:pt x="210714" y="0"/>
                    <a:pt x="306352" y="0"/>
                    <a:pt x="402378" y="0"/>
                  </a:cubicBezTo>
                  <a:cubicBezTo>
                    <a:pt x="1106832" y="389"/>
                    <a:pt x="1811675" y="389"/>
                    <a:pt x="2516128" y="1166"/>
                  </a:cubicBezTo>
                  <a:cubicBezTo>
                    <a:pt x="2601269" y="1166"/>
                    <a:pt x="2686410" y="5054"/>
                    <a:pt x="2770773" y="17495"/>
                  </a:cubicBezTo>
                  <a:cubicBezTo>
                    <a:pt x="2779327" y="19439"/>
                    <a:pt x="2789435" y="19050"/>
                    <a:pt x="2797599" y="29935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3DE2B67E-C7E3-4349-B503-70E6FC164BFB}"/>
                </a:ext>
              </a:extLst>
            </p:cNvPr>
            <p:cNvSpPr/>
            <p:nvPr/>
          </p:nvSpPr>
          <p:spPr>
            <a:xfrm>
              <a:off x="8152695" y="4353696"/>
              <a:ext cx="2349734" cy="14384"/>
            </a:xfrm>
            <a:custGeom>
              <a:avLst/>
              <a:gdLst>
                <a:gd name="connsiteX0" fmla="*/ 76977 w 2349734"/>
                <a:gd name="connsiteY0" fmla="*/ 389 h 14384"/>
                <a:gd name="connsiteX1" fmla="*/ 367389 w 2349734"/>
                <a:gd name="connsiteY1" fmla="*/ 389 h 14384"/>
                <a:gd name="connsiteX2" fmla="*/ 2261483 w 2349734"/>
                <a:gd name="connsiteY2" fmla="*/ 0 h 14384"/>
                <a:gd name="connsiteX3" fmla="*/ 2270036 w 2349734"/>
                <a:gd name="connsiteY3" fmla="*/ 778 h 14384"/>
                <a:gd name="connsiteX4" fmla="*/ 2349734 w 2349734"/>
                <a:gd name="connsiteY4" fmla="*/ 778 h 14384"/>
                <a:gd name="connsiteX5" fmla="*/ 2316689 w 2349734"/>
                <a:gd name="connsiteY5" fmla="*/ 13996 h 14384"/>
                <a:gd name="connsiteX6" fmla="*/ 2151461 w 2349734"/>
                <a:gd name="connsiteY6" fmla="*/ 13218 h 14384"/>
                <a:gd name="connsiteX7" fmla="*/ 47819 w 2349734"/>
                <a:gd name="connsiteY7" fmla="*/ 14385 h 14384"/>
                <a:gd name="connsiteX8" fmla="*/ 30324 w 2349734"/>
                <a:gd name="connsiteY8" fmla="*/ 13996 h 14384"/>
                <a:gd name="connsiteX9" fmla="*/ 0 w 2349734"/>
                <a:gd name="connsiteY9" fmla="*/ 5443 h 14384"/>
                <a:gd name="connsiteX10" fmla="*/ 76977 w 2349734"/>
                <a:gd name="connsiteY10" fmla="*/ 389 h 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34" h="14384">
                  <a:moveTo>
                    <a:pt x="76977" y="389"/>
                  </a:moveTo>
                  <a:cubicBezTo>
                    <a:pt x="173781" y="389"/>
                    <a:pt x="270585" y="389"/>
                    <a:pt x="367389" y="389"/>
                  </a:cubicBezTo>
                  <a:cubicBezTo>
                    <a:pt x="998754" y="389"/>
                    <a:pt x="1630119" y="0"/>
                    <a:pt x="2261483" y="0"/>
                  </a:cubicBezTo>
                  <a:cubicBezTo>
                    <a:pt x="2264205" y="0"/>
                    <a:pt x="2267315" y="389"/>
                    <a:pt x="2270036" y="778"/>
                  </a:cubicBezTo>
                  <a:cubicBezTo>
                    <a:pt x="2294529" y="778"/>
                    <a:pt x="2318633" y="778"/>
                    <a:pt x="2349734" y="778"/>
                  </a:cubicBezTo>
                  <a:cubicBezTo>
                    <a:pt x="2336905" y="16717"/>
                    <a:pt x="2325242" y="11274"/>
                    <a:pt x="2316689" y="13996"/>
                  </a:cubicBezTo>
                  <a:cubicBezTo>
                    <a:pt x="2261483" y="13607"/>
                    <a:pt x="2206278" y="13218"/>
                    <a:pt x="2151461" y="13218"/>
                  </a:cubicBezTo>
                  <a:cubicBezTo>
                    <a:pt x="1450117" y="13607"/>
                    <a:pt x="749163" y="13996"/>
                    <a:pt x="47819" y="14385"/>
                  </a:cubicBezTo>
                  <a:cubicBezTo>
                    <a:pt x="41987" y="14385"/>
                    <a:pt x="36156" y="13996"/>
                    <a:pt x="30324" y="13996"/>
                  </a:cubicBezTo>
                  <a:cubicBezTo>
                    <a:pt x="21382" y="11274"/>
                    <a:pt x="11274" y="16717"/>
                    <a:pt x="0" y="5443"/>
                  </a:cubicBezTo>
                  <a:cubicBezTo>
                    <a:pt x="27214" y="-2721"/>
                    <a:pt x="52873" y="3888"/>
                    <a:pt x="76977" y="389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F45F1BD-2150-40AB-AC80-2DA2DC31A77A}"/>
                </a:ext>
              </a:extLst>
            </p:cNvPr>
            <p:cNvSpPr/>
            <p:nvPr/>
          </p:nvSpPr>
          <p:spPr>
            <a:xfrm>
              <a:off x="7808633" y="4287216"/>
              <a:ext cx="3036304" cy="2332"/>
            </a:xfrm>
            <a:custGeom>
              <a:avLst/>
              <a:gdLst>
                <a:gd name="connsiteX0" fmla="*/ 3036304 w 3036304"/>
                <a:gd name="connsiteY0" fmla="*/ 1166 h 2332"/>
                <a:gd name="connsiteX1" fmla="*/ 1518152 w 3036304"/>
                <a:gd name="connsiteY1" fmla="*/ 2333 h 2332"/>
                <a:gd name="connsiteX2" fmla="*/ 0 w 3036304"/>
                <a:gd name="connsiteY2" fmla="*/ 1166 h 2332"/>
                <a:gd name="connsiteX3" fmla="*/ 1518152 w 3036304"/>
                <a:gd name="connsiteY3" fmla="*/ 0 h 2332"/>
                <a:gd name="connsiteX4" fmla="*/ 3036304 w 3036304"/>
                <a:gd name="connsiteY4" fmla="*/ 1166 h 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6304" h="2332">
                  <a:moveTo>
                    <a:pt x="3036304" y="1166"/>
                  </a:moveTo>
                  <a:cubicBezTo>
                    <a:pt x="3036304" y="1810"/>
                    <a:pt x="2356604" y="2333"/>
                    <a:pt x="1518152" y="2333"/>
                  </a:cubicBezTo>
                  <a:cubicBezTo>
                    <a:pt x="679700" y="2333"/>
                    <a:pt x="0" y="1810"/>
                    <a:pt x="0" y="1166"/>
                  </a:cubicBezTo>
                  <a:cubicBezTo>
                    <a:pt x="0" y="522"/>
                    <a:pt x="679700" y="0"/>
                    <a:pt x="1518152" y="0"/>
                  </a:cubicBezTo>
                  <a:cubicBezTo>
                    <a:pt x="2356604" y="0"/>
                    <a:pt x="3036304" y="522"/>
                    <a:pt x="3036304" y="1166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760C67C9-33BF-454C-9A91-ED1CFD870DA5}"/>
                </a:ext>
              </a:extLst>
            </p:cNvPr>
            <p:cNvSpPr/>
            <p:nvPr/>
          </p:nvSpPr>
          <p:spPr>
            <a:xfrm>
              <a:off x="7356096" y="4186136"/>
              <a:ext cx="296640" cy="296245"/>
            </a:xfrm>
            <a:custGeom>
              <a:avLst/>
              <a:gdLst>
                <a:gd name="connsiteX0" fmla="*/ 148518 w 296640"/>
                <a:gd name="connsiteY0" fmla="*/ 0 h 296245"/>
                <a:gd name="connsiteX1" fmla="*/ 7 w 296640"/>
                <a:gd name="connsiteY1" fmla="*/ 145789 h 296245"/>
                <a:gd name="connsiteX2" fmla="*/ 147351 w 296640"/>
                <a:gd name="connsiteY2" fmla="*/ 296244 h 296245"/>
                <a:gd name="connsiteX3" fmla="*/ 296639 w 296640"/>
                <a:gd name="connsiteY3" fmla="*/ 146956 h 296245"/>
                <a:gd name="connsiteX4" fmla="*/ 148518 w 296640"/>
                <a:gd name="connsiteY4" fmla="*/ 0 h 296245"/>
                <a:gd name="connsiteX5" fmla="*/ 147740 w 296640"/>
                <a:gd name="connsiteY5" fmla="*/ 238317 h 296245"/>
                <a:gd name="connsiteX6" fmla="*/ 57934 w 296640"/>
                <a:gd name="connsiteY6" fmla="*/ 147733 h 296245"/>
                <a:gd name="connsiteX7" fmla="*/ 146962 w 296640"/>
                <a:gd name="connsiteY7" fmla="*/ 57149 h 296245"/>
                <a:gd name="connsiteX8" fmla="*/ 238713 w 296640"/>
                <a:gd name="connsiteY8" fmla="*/ 148511 h 296245"/>
                <a:gd name="connsiteX9" fmla="*/ 147740 w 296640"/>
                <a:gd name="connsiteY9" fmla="*/ 238317 h 29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640" h="296245">
                  <a:moveTo>
                    <a:pt x="148518" y="0"/>
                  </a:moveTo>
                  <a:cubicBezTo>
                    <a:pt x="65709" y="0"/>
                    <a:pt x="784" y="63759"/>
                    <a:pt x="7" y="145789"/>
                  </a:cubicBezTo>
                  <a:cubicBezTo>
                    <a:pt x="-771" y="228986"/>
                    <a:pt x="64932" y="295855"/>
                    <a:pt x="147351" y="296244"/>
                  </a:cubicBezTo>
                  <a:cubicBezTo>
                    <a:pt x="229382" y="296633"/>
                    <a:pt x="297028" y="228598"/>
                    <a:pt x="296639" y="146956"/>
                  </a:cubicBezTo>
                  <a:cubicBezTo>
                    <a:pt x="296251" y="64925"/>
                    <a:pt x="230548" y="0"/>
                    <a:pt x="148518" y="0"/>
                  </a:cubicBezTo>
                  <a:close/>
                  <a:moveTo>
                    <a:pt x="147740" y="238317"/>
                  </a:moveTo>
                  <a:cubicBezTo>
                    <a:pt x="97589" y="237928"/>
                    <a:pt x="58323" y="198273"/>
                    <a:pt x="57934" y="147733"/>
                  </a:cubicBezTo>
                  <a:cubicBezTo>
                    <a:pt x="57934" y="96415"/>
                    <a:pt x="96033" y="57538"/>
                    <a:pt x="146962" y="57149"/>
                  </a:cubicBezTo>
                  <a:cubicBezTo>
                    <a:pt x="198669" y="56761"/>
                    <a:pt x="239101" y="96804"/>
                    <a:pt x="238713" y="148511"/>
                  </a:cubicBezTo>
                  <a:cubicBezTo>
                    <a:pt x="238324" y="198273"/>
                    <a:pt x="197114" y="238706"/>
                    <a:pt x="147740" y="238317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8D40B15-6337-43A5-B1D7-104D54112EAF}"/>
                </a:ext>
              </a:extLst>
            </p:cNvPr>
            <p:cNvSpPr/>
            <p:nvPr/>
          </p:nvSpPr>
          <p:spPr>
            <a:xfrm>
              <a:off x="4871854" y="5269252"/>
              <a:ext cx="1796901" cy="898839"/>
            </a:xfrm>
            <a:custGeom>
              <a:avLst/>
              <a:gdLst>
                <a:gd name="connsiteX0" fmla="*/ 898451 w 1796901"/>
                <a:gd name="connsiteY0" fmla="*/ 320348 h 898839"/>
                <a:gd name="connsiteX1" fmla="*/ 1476554 w 1796901"/>
                <a:gd name="connsiteY1" fmla="*/ 898450 h 898839"/>
                <a:gd name="connsiteX2" fmla="*/ 1796901 w 1796901"/>
                <a:gd name="connsiteY2" fmla="*/ 898450 h 898839"/>
                <a:gd name="connsiteX3" fmla="*/ 898451 w 1796901"/>
                <a:gd name="connsiteY3" fmla="*/ 0 h 898839"/>
                <a:gd name="connsiteX4" fmla="*/ 0 w 1796901"/>
                <a:gd name="connsiteY4" fmla="*/ 898839 h 898839"/>
                <a:gd name="connsiteX5" fmla="*/ 320348 w 1796901"/>
                <a:gd name="connsiteY5" fmla="*/ 898839 h 898839"/>
                <a:gd name="connsiteX6" fmla="*/ 898451 w 1796901"/>
                <a:gd name="connsiteY6" fmla="*/ 320348 h 89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839">
                  <a:moveTo>
                    <a:pt x="898451" y="320348"/>
                  </a:moveTo>
                  <a:cubicBezTo>
                    <a:pt x="1217632" y="320348"/>
                    <a:pt x="1476554" y="579269"/>
                    <a:pt x="1476554" y="898450"/>
                  </a:cubicBezTo>
                  <a:lnTo>
                    <a:pt x="1796901" y="898450"/>
                  </a:lnTo>
                  <a:cubicBezTo>
                    <a:pt x="1796901" y="402378"/>
                    <a:pt x="1394523" y="0"/>
                    <a:pt x="898451" y="0"/>
                  </a:cubicBezTo>
                  <a:cubicBezTo>
                    <a:pt x="402378" y="0"/>
                    <a:pt x="0" y="402378"/>
                    <a:pt x="0" y="898839"/>
                  </a:cubicBezTo>
                  <a:lnTo>
                    <a:pt x="320348" y="898839"/>
                  </a:lnTo>
                  <a:cubicBezTo>
                    <a:pt x="320348" y="579269"/>
                    <a:pt x="579269" y="320348"/>
                    <a:pt x="898451" y="320348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A1F6980B-C9EB-4B9C-B718-E1F37577178E}"/>
                </a:ext>
              </a:extLst>
            </p:cNvPr>
            <p:cNvSpPr/>
            <p:nvPr/>
          </p:nvSpPr>
          <p:spPr>
            <a:xfrm>
              <a:off x="5161650" y="5559437"/>
              <a:ext cx="1217310" cy="608654"/>
            </a:xfrm>
            <a:custGeom>
              <a:avLst/>
              <a:gdLst>
                <a:gd name="connsiteX0" fmla="*/ 578103 w 1156205"/>
                <a:gd name="connsiteY0" fmla="*/ 0 h 578102"/>
                <a:gd name="connsiteX1" fmla="*/ 0 w 1156205"/>
                <a:gd name="connsiteY1" fmla="*/ 578103 h 578102"/>
                <a:gd name="connsiteX2" fmla="*/ 1156206 w 1156205"/>
                <a:gd name="connsiteY2" fmla="*/ 578103 h 578102"/>
                <a:gd name="connsiteX3" fmla="*/ 578103 w 1156205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5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284" y="0"/>
                    <a:pt x="578103" y="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CB5159BE-7ADD-4368-90C4-7FE6E7312F80}"/>
                </a:ext>
              </a:extLst>
            </p:cNvPr>
            <p:cNvSpPr/>
            <p:nvPr/>
          </p:nvSpPr>
          <p:spPr>
            <a:xfrm>
              <a:off x="9007604" y="5269641"/>
              <a:ext cx="1796901" cy="898450"/>
            </a:xfrm>
            <a:custGeom>
              <a:avLst/>
              <a:gdLst>
                <a:gd name="connsiteX0" fmla="*/ 898451 w 1796901"/>
                <a:gd name="connsiteY0" fmla="*/ 0 h 898450"/>
                <a:gd name="connsiteX1" fmla="*/ 0 w 1796901"/>
                <a:gd name="connsiteY1" fmla="*/ 898451 h 898450"/>
                <a:gd name="connsiteX2" fmla="*/ 320348 w 1796901"/>
                <a:gd name="connsiteY2" fmla="*/ 898451 h 898450"/>
                <a:gd name="connsiteX3" fmla="*/ 898451 w 1796901"/>
                <a:gd name="connsiteY3" fmla="*/ 320348 h 898450"/>
                <a:gd name="connsiteX4" fmla="*/ 1476554 w 1796901"/>
                <a:gd name="connsiteY4" fmla="*/ 898451 h 898450"/>
                <a:gd name="connsiteX5" fmla="*/ 1796902 w 1796901"/>
                <a:gd name="connsiteY5" fmla="*/ 898451 h 898450"/>
                <a:gd name="connsiteX6" fmla="*/ 898451 w 1796901"/>
                <a:gd name="connsiteY6" fmla="*/ 0 h 8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450">
                  <a:moveTo>
                    <a:pt x="898451" y="0"/>
                  </a:moveTo>
                  <a:cubicBezTo>
                    <a:pt x="402378" y="0"/>
                    <a:pt x="0" y="402378"/>
                    <a:pt x="0" y="898451"/>
                  </a:cubicBezTo>
                  <a:lnTo>
                    <a:pt x="320348" y="898451"/>
                  </a:lnTo>
                  <a:cubicBezTo>
                    <a:pt x="320348" y="579269"/>
                    <a:pt x="579269" y="320348"/>
                    <a:pt x="898451" y="320348"/>
                  </a:cubicBezTo>
                  <a:cubicBezTo>
                    <a:pt x="1217632" y="320348"/>
                    <a:pt x="1476554" y="579269"/>
                    <a:pt x="1476554" y="898451"/>
                  </a:cubicBezTo>
                  <a:lnTo>
                    <a:pt x="1796902" y="898451"/>
                  </a:lnTo>
                  <a:cubicBezTo>
                    <a:pt x="1796902" y="402378"/>
                    <a:pt x="1394912" y="0"/>
                    <a:pt x="898451" y="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7949114-F7E2-4F4A-B450-AA15DF96E4D7}"/>
                </a:ext>
              </a:extLst>
            </p:cNvPr>
            <p:cNvSpPr/>
            <p:nvPr/>
          </p:nvSpPr>
          <p:spPr>
            <a:xfrm>
              <a:off x="9297399" y="5559437"/>
              <a:ext cx="1217310" cy="608654"/>
            </a:xfrm>
            <a:custGeom>
              <a:avLst/>
              <a:gdLst>
                <a:gd name="connsiteX0" fmla="*/ 578103 w 1156206"/>
                <a:gd name="connsiteY0" fmla="*/ 0 h 578102"/>
                <a:gd name="connsiteX1" fmla="*/ 0 w 1156206"/>
                <a:gd name="connsiteY1" fmla="*/ 578103 h 578102"/>
                <a:gd name="connsiteX2" fmla="*/ 1156206 w 1156206"/>
                <a:gd name="connsiteY2" fmla="*/ 578103 h 578102"/>
                <a:gd name="connsiteX3" fmla="*/ 578103 w 1156206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6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673" y="0"/>
                    <a:pt x="578103" y="0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AA272787-3AA3-4732-BFCD-78C018A56B54}"/>
                </a:ext>
              </a:extLst>
            </p:cNvPr>
            <p:cNvSpPr/>
            <p:nvPr/>
          </p:nvSpPr>
          <p:spPr>
            <a:xfrm>
              <a:off x="5248574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DD437ED-4E49-4FEF-8E86-097C046C4E7D}"/>
                </a:ext>
              </a:extLst>
            </p:cNvPr>
            <p:cNvSpPr/>
            <p:nvPr/>
          </p:nvSpPr>
          <p:spPr>
            <a:xfrm>
              <a:off x="5476782" y="5880401"/>
              <a:ext cx="586656" cy="587044"/>
            </a:xfrm>
            <a:custGeom>
              <a:avLst/>
              <a:gdLst>
                <a:gd name="connsiteX0" fmla="*/ 293523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3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3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3" y="587045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B3E814AA-1DA7-41FC-A5AC-42786966FEDD}"/>
                </a:ext>
              </a:extLst>
            </p:cNvPr>
            <p:cNvSpPr/>
            <p:nvPr/>
          </p:nvSpPr>
          <p:spPr>
            <a:xfrm>
              <a:off x="5589514" y="5991978"/>
              <a:ext cx="361542" cy="363895"/>
            </a:xfrm>
            <a:custGeom>
              <a:avLst/>
              <a:gdLst>
                <a:gd name="connsiteX0" fmla="*/ 361181 w 361542"/>
                <a:gd name="connsiteY0" fmla="*/ 185055 h 363895"/>
                <a:gd name="connsiteX1" fmla="*/ 177292 w 361542"/>
                <a:gd name="connsiteY1" fmla="*/ 363890 h 363895"/>
                <a:gd name="connsiteX2" fmla="*/ 13 w 361542"/>
                <a:gd name="connsiteY2" fmla="*/ 179223 h 363895"/>
                <a:gd name="connsiteX3" fmla="*/ 182735 w 361542"/>
                <a:gd name="connsiteY3" fmla="*/ 0 h 363895"/>
                <a:gd name="connsiteX4" fmla="*/ 361181 w 361542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42" h="363895">
                  <a:moveTo>
                    <a:pt x="361181" y="185055"/>
                  </a:moveTo>
                  <a:cubicBezTo>
                    <a:pt x="360792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7" y="0"/>
                    <a:pt x="367402" y="92528"/>
                    <a:pt x="361181" y="185055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627F05C-ABB2-4A5B-AD6F-DD3515237BBC}"/>
                </a:ext>
              </a:extLst>
            </p:cNvPr>
            <p:cNvSpPr/>
            <p:nvPr/>
          </p:nvSpPr>
          <p:spPr>
            <a:xfrm>
              <a:off x="9385101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24DA7B96-8E36-4A36-AA87-0784BE5256E0}"/>
                </a:ext>
              </a:extLst>
            </p:cNvPr>
            <p:cNvSpPr/>
            <p:nvPr/>
          </p:nvSpPr>
          <p:spPr>
            <a:xfrm>
              <a:off x="9613310" y="5880401"/>
              <a:ext cx="586656" cy="587044"/>
            </a:xfrm>
            <a:custGeom>
              <a:avLst/>
              <a:gdLst>
                <a:gd name="connsiteX0" fmla="*/ 293522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2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2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2" y="587045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FC40DD9-05C1-4DE8-984B-EF12E957A0A2}"/>
                </a:ext>
              </a:extLst>
            </p:cNvPr>
            <p:cNvSpPr/>
            <p:nvPr/>
          </p:nvSpPr>
          <p:spPr>
            <a:xfrm>
              <a:off x="9726430" y="5991978"/>
              <a:ext cx="361501" cy="363895"/>
            </a:xfrm>
            <a:custGeom>
              <a:avLst/>
              <a:gdLst>
                <a:gd name="connsiteX0" fmla="*/ 361181 w 361501"/>
                <a:gd name="connsiteY0" fmla="*/ 185055 h 363895"/>
                <a:gd name="connsiteX1" fmla="*/ 177292 w 361501"/>
                <a:gd name="connsiteY1" fmla="*/ 363890 h 363895"/>
                <a:gd name="connsiteX2" fmla="*/ 13 w 361501"/>
                <a:gd name="connsiteY2" fmla="*/ 179223 h 363895"/>
                <a:gd name="connsiteX3" fmla="*/ 182735 w 361501"/>
                <a:gd name="connsiteY3" fmla="*/ 0 h 363895"/>
                <a:gd name="connsiteX4" fmla="*/ 361181 w 361501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01" h="363895">
                  <a:moveTo>
                    <a:pt x="361181" y="185055"/>
                  </a:moveTo>
                  <a:cubicBezTo>
                    <a:pt x="360793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8" y="0"/>
                    <a:pt x="367013" y="92528"/>
                    <a:pt x="361181" y="185055"/>
                  </a:cubicBez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DE70F02E-EED9-4BBF-9FF2-C86E721505B8}"/>
                </a:ext>
              </a:extLst>
            </p:cNvPr>
            <p:cNvSpPr/>
            <p:nvPr/>
          </p:nvSpPr>
          <p:spPr>
            <a:xfrm>
              <a:off x="7105346" y="4576462"/>
              <a:ext cx="3848836" cy="237928"/>
            </a:xfrm>
            <a:custGeom>
              <a:avLst/>
              <a:gdLst>
                <a:gd name="connsiteX0" fmla="*/ 0 w 3848836"/>
                <a:gd name="connsiteY0" fmla="*/ 0 h 237928"/>
                <a:gd name="connsiteX1" fmla="*/ 3848837 w 3848836"/>
                <a:gd name="connsiteY1" fmla="*/ 0 h 237928"/>
                <a:gd name="connsiteX2" fmla="*/ 3848837 w 3848836"/>
                <a:gd name="connsiteY2" fmla="*/ 237928 h 237928"/>
                <a:gd name="connsiteX3" fmla="*/ 0 w 3848836"/>
                <a:gd name="connsiteY3" fmla="*/ 237928 h 2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836" h="237928">
                  <a:moveTo>
                    <a:pt x="0" y="0"/>
                  </a:moveTo>
                  <a:lnTo>
                    <a:pt x="3848837" y="0"/>
                  </a:lnTo>
                  <a:lnTo>
                    <a:pt x="3848837" y="237928"/>
                  </a:lnTo>
                  <a:lnTo>
                    <a:pt x="0" y="237928"/>
                  </a:ln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EE5C6B0F-6715-4A8A-88A1-ED078484DE2B}"/>
                </a:ext>
              </a:extLst>
            </p:cNvPr>
            <p:cNvSpPr/>
            <p:nvPr/>
          </p:nvSpPr>
          <p:spPr>
            <a:xfrm>
              <a:off x="6810268" y="4867263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BD1CD227-16EB-45CA-B7E3-6A42FD24D20D}"/>
                </a:ext>
              </a:extLst>
            </p:cNvPr>
            <p:cNvSpPr/>
            <p:nvPr/>
          </p:nvSpPr>
          <p:spPr>
            <a:xfrm>
              <a:off x="6810268" y="51600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68900695-ED89-457F-A5CA-8421C5B3558A}"/>
                </a:ext>
              </a:extLst>
            </p:cNvPr>
            <p:cNvSpPr/>
            <p:nvPr/>
          </p:nvSpPr>
          <p:spPr>
            <a:xfrm>
              <a:off x="6810268" y="5452752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EBCB1B8-3783-4C61-AAA3-79ED87DA7C11}"/>
                </a:ext>
              </a:extLst>
            </p:cNvPr>
            <p:cNvSpPr/>
            <p:nvPr/>
          </p:nvSpPr>
          <p:spPr>
            <a:xfrm>
              <a:off x="6810268" y="57451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grpFill/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C753FBB-1E0F-42A3-8AB7-2CC49613CE85}"/>
              </a:ext>
            </a:extLst>
          </p:cNvPr>
          <p:cNvSpPr txBox="1"/>
          <p:nvPr/>
        </p:nvSpPr>
        <p:spPr>
          <a:xfrm>
            <a:off x="361707" y="174383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E6EAD21-EA97-491E-97A1-26B74110F2CF}"/>
              </a:ext>
            </a:extLst>
          </p:cNvPr>
          <p:cNvSpPr txBox="1"/>
          <p:nvPr/>
        </p:nvSpPr>
        <p:spPr>
          <a:xfrm>
            <a:off x="3019784" y="1543781"/>
            <a:ext cx="2950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70DF7F9F-C9BA-4929-8784-7F5C8F776A56}"/>
              </a:ext>
            </a:extLst>
          </p:cNvPr>
          <p:cNvGrpSpPr/>
          <p:nvPr/>
        </p:nvGrpSpPr>
        <p:grpSpPr>
          <a:xfrm>
            <a:off x="6404950" y="2816327"/>
            <a:ext cx="1645920" cy="924724"/>
            <a:chOff x="810090" y="5365172"/>
            <a:chExt cx="1645920" cy="92472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5F12C428-75F4-404D-ABB1-13E62A2CEFB0}"/>
                </a:ext>
              </a:extLst>
            </p:cNvPr>
            <p:cNvSpPr txBox="1"/>
            <p:nvPr/>
          </p:nvSpPr>
          <p:spPr>
            <a:xfrm>
              <a:off x="810090" y="5920564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267865FA-96FC-44C7-B342-8E40928E3FE8}"/>
                </a:ext>
              </a:extLst>
            </p:cNvPr>
            <p:cNvSpPr/>
            <p:nvPr/>
          </p:nvSpPr>
          <p:spPr>
            <a:xfrm>
              <a:off x="1027756" y="5365172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CC831E7F-6CC0-49AC-9EC7-A3D5FB49E3B8}"/>
              </a:ext>
            </a:extLst>
          </p:cNvPr>
          <p:cNvGrpSpPr/>
          <p:nvPr/>
        </p:nvGrpSpPr>
        <p:grpSpPr>
          <a:xfrm>
            <a:off x="8112093" y="2816327"/>
            <a:ext cx="1645920" cy="924724"/>
            <a:chOff x="3242656" y="5365172"/>
            <a:chExt cx="1645920" cy="92472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52AF6C52-154F-48CA-9307-F5987375FB7B}"/>
                </a:ext>
              </a:extLst>
            </p:cNvPr>
            <p:cNvSpPr txBox="1"/>
            <p:nvPr/>
          </p:nvSpPr>
          <p:spPr>
            <a:xfrm>
              <a:off x="3242656" y="5920564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183962FB-8368-4A87-8041-904F42D31838}"/>
                </a:ext>
              </a:extLst>
            </p:cNvPr>
            <p:cNvSpPr/>
            <p:nvPr/>
          </p:nvSpPr>
          <p:spPr>
            <a:xfrm>
              <a:off x="3460322" y="5365172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$200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7A36A6F-3A88-4C34-AAC0-F909A01CC1AC}"/>
              </a:ext>
            </a:extLst>
          </p:cNvPr>
          <p:cNvSpPr txBox="1"/>
          <p:nvPr/>
        </p:nvSpPr>
        <p:spPr>
          <a:xfrm>
            <a:off x="6355213" y="1406607"/>
            <a:ext cx="531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D3FB4EA-88AD-4510-B765-15811D6B013A}"/>
              </a:ext>
            </a:extLst>
          </p:cNvPr>
          <p:cNvSpPr txBox="1"/>
          <p:nvPr/>
        </p:nvSpPr>
        <p:spPr>
          <a:xfrm>
            <a:off x="6355213" y="2055666"/>
            <a:ext cx="531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xmlns="" id="{40031167-1DB3-4182-A445-F6AA8C1A4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C8AA3BA9-D0D7-45A7-901C-F20308CF2691}"/>
              </a:ext>
            </a:extLst>
          </p:cNvPr>
          <p:cNvGrpSpPr/>
          <p:nvPr/>
        </p:nvGrpSpPr>
        <p:grpSpPr>
          <a:xfrm>
            <a:off x="9819236" y="2816327"/>
            <a:ext cx="1645920" cy="924724"/>
            <a:chOff x="6088602" y="3469380"/>
            <a:chExt cx="1645920" cy="92472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F90C619A-DFA0-41FC-846D-911B7AF91D98}"/>
                </a:ext>
              </a:extLst>
            </p:cNvPr>
            <p:cNvSpPr txBox="1"/>
            <p:nvPr/>
          </p:nvSpPr>
          <p:spPr>
            <a:xfrm>
              <a:off x="6088602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A83649DE-FA37-4C9F-A17B-443D74A65E1D}"/>
                </a:ext>
              </a:extLst>
            </p:cNvPr>
            <p:cNvSpPr/>
            <p:nvPr/>
          </p:nvSpPr>
          <p:spPr>
            <a:xfrm>
              <a:off x="6434509" y="346938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$80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1FA3D2D4-EC20-4495-85BF-BA25E890239E}"/>
              </a:ext>
            </a:extLst>
          </p:cNvPr>
          <p:cNvGrpSpPr/>
          <p:nvPr/>
        </p:nvGrpSpPr>
        <p:grpSpPr>
          <a:xfrm>
            <a:off x="0" y="6568273"/>
            <a:ext cx="11994191" cy="123256"/>
            <a:chOff x="361707" y="6576482"/>
            <a:chExt cx="11994191" cy="12325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005AC53-9742-4888-8892-C38B4C4F5FF7}"/>
                </a:ext>
              </a:extLst>
            </p:cNvPr>
            <p:cNvSpPr/>
            <p:nvPr/>
          </p:nvSpPr>
          <p:spPr>
            <a:xfrm>
              <a:off x="36170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DD33CC0F-49E1-4138-B7EA-B5B7E4F037C7}"/>
                </a:ext>
              </a:extLst>
            </p:cNvPr>
            <p:cNvSpPr/>
            <p:nvPr/>
          </p:nvSpPr>
          <p:spPr>
            <a:xfrm>
              <a:off x="194847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11294FBC-C812-49B7-97D3-268285847EDE}"/>
                </a:ext>
              </a:extLst>
            </p:cNvPr>
            <p:cNvSpPr/>
            <p:nvPr/>
          </p:nvSpPr>
          <p:spPr>
            <a:xfrm>
              <a:off x="353524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5D1E8A35-8729-45B8-9AEC-846CA1430126}"/>
                </a:ext>
              </a:extLst>
            </p:cNvPr>
            <p:cNvSpPr/>
            <p:nvPr/>
          </p:nvSpPr>
          <p:spPr>
            <a:xfrm>
              <a:off x="512201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D67A0003-CC25-4E85-BDAE-8A00C1221CDA}"/>
                </a:ext>
              </a:extLst>
            </p:cNvPr>
            <p:cNvSpPr/>
            <p:nvPr/>
          </p:nvSpPr>
          <p:spPr>
            <a:xfrm>
              <a:off x="670878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14D9D25F-AD29-49AD-AF36-7DB406D70A50}"/>
                </a:ext>
              </a:extLst>
            </p:cNvPr>
            <p:cNvSpPr/>
            <p:nvPr/>
          </p:nvSpPr>
          <p:spPr>
            <a:xfrm>
              <a:off x="829555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FDDD4F02-174A-4E28-8E0F-D58006439909}"/>
                </a:ext>
              </a:extLst>
            </p:cNvPr>
            <p:cNvSpPr/>
            <p:nvPr/>
          </p:nvSpPr>
          <p:spPr>
            <a:xfrm>
              <a:off x="988232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8595DB4B-D340-4B50-935B-37E69F9826DB}"/>
                </a:ext>
              </a:extLst>
            </p:cNvPr>
            <p:cNvSpPr/>
            <p:nvPr/>
          </p:nvSpPr>
          <p:spPr>
            <a:xfrm>
              <a:off x="1146909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97F73A-C406-47E8-AB21-D882C123948C}"/>
              </a:ext>
            </a:extLst>
          </p:cNvPr>
          <p:cNvGrpSpPr>
            <a:grpSpLocks noChangeAspect="1"/>
          </p:cNvGrpSpPr>
          <p:nvPr/>
        </p:nvGrpSpPr>
        <p:grpSpPr>
          <a:xfrm>
            <a:off x="5515135" y="1675475"/>
            <a:ext cx="1161729" cy="4040450"/>
            <a:chOff x="1755471" y="2057490"/>
            <a:chExt cx="1035089" cy="3600000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xmlns="" id="{99185A66-6CAE-416D-94B9-BEC5F5D0BF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C585ED60-2CBE-48B8-B50A-D0221CBCE7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xmlns="" id="{D3F2E51C-9A85-4D6C-88F7-2D3424C7C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183A23B4-DFE0-4260-8AB1-4CFF407458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EC4464BB-B38C-4121-99FC-32A234B367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xmlns="" id="{837B70E3-BD06-4C53-A8BC-322143FB17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xmlns="" id="{0C24A356-B899-447A-AE3C-24BA4608D1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xmlns="" id="{EE32DFF6-F09B-4937-8CFF-D786F1540B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xmlns="" id="{12962E9C-6758-4093-B416-E1A7530BC2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xmlns="" id="{3AE79085-38F4-4589-B89D-47A09EAD22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890567E-4F14-41DD-A43C-54939FDBDA27}"/>
              </a:ext>
            </a:extLst>
          </p:cNvPr>
          <p:cNvGrpSpPr/>
          <p:nvPr/>
        </p:nvGrpSpPr>
        <p:grpSpPr>
          <a:xfrm>
            <a:off x="764930" y="5799373"/>
            <a:ext cx="1371600" cy="523221"/>
            <a:chOff x="764930" y="5799373"/>
            <a:chExt cx="1371600" cy="523221"/>
          </a:xfrm>
          <a:solidFill>
            <a:schemeClr val="accent5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588B5A3-29FD-4E5C-BFA8-5C82EAA09133}"/>
                </a:ext>
              </a:extLst>
            </p:cNvPr>
            <p:cNvSpPr/>
            <p:nvPr/>
          </p:nvSpPr>
          <p:spPr>
            <a:xfrm>
              <a:off x="764930" y="5799373"/>
              <a:ext cx="1371600" cy="523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66ACBE0-AEFE-4824-8EE8-A0460EDB40BE}"/>
                </a:ext>
              </a:extLst>
            </p:cNvPr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C126654-9CE5-4A7B-97ED-347F516D01EA}"/>
              </a:ext>
            </a:extLst>
          </p:cNvPr>
          <p:cNvGrpSpPr/>
          <p:nvPr/>
        </p:nvGrpSpPr>
        <p:grpSpPr>
          <a:xfrm>
            <a:off x="3087565" y="5799373"/>
            <a:ext cx="1371600" cy="523221"/>
            <a:chOff x="2667000" y="5799373"/>
            <a:chExt cx="1371600" cy="5232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BAAEB63-6F5D-4B75-AC9F-467B3AE74EF8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3C3A90C-BE53-4E2B-A3D6-D6A3ED5605E7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54FEF7B-B96C-4334-BDBA-8C6CBEB21064}"/>
              </a:ext>
            </a:extLst>
          </p:cNvPr>
          <p:cNvGrpSpPr/>
          <p:nvPr/>
        </p:nvGrpSpPr>
        <p:grpSpPr>
          <a:xfrm>
            <a:off x="5410200" y="5799373"/>
            <a:ext cx="1371600" cy="523221"/>
            <a:chOff x="2667000" y="5799373"/>
            <a:chExt cx="1371600" cy="5232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92CC2FE-AC5D-4B68-9B10-DD87F1BA22AD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05415C6-301A-4906-9606-16CE6555F052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E64F892-0458-4544-AC44-489C0DEE5E87}"/>
              </a:ext>
            </a:extLst>
          </p:cNvPr>
          <p:cNvGrpSpPr/>
          <p:nvPr/>
        </p:nvGrpSpPr>
        <p:grpSpPr>
          <a:xfrm>
            <a:off x="7732835" y="5799373"/>
            <a:ext cx="1371600" cy="523221"/>
            <a:chOff x="2667000" y="5799373"/>
            <a:chExt cx="1371600" cy="5232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6363E4D-A767-4EDE-A4B1-6DCCF20E0092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8303E964-AE9F-4D8E-A569-5E1B9AD67AFB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DF5B4B-8D1E-4A47-9039-5DA0232EFEBF}"/>
              </a:ext>
            </a:extLst>
          </p:cNvPr>
          <p:cNvGrpSpPr/>
          <p:nvPr/>
        </p:nvGrpSpPr>
        <p:grpSpPr>
          <a:xfrm>
            <a:off x="10055470" y="5799373"/>
            <a:ext cx="1371600" cy="523221"/>
            <a:chOff x="2667000" y="5799373"/>
            <a:chExt cx="1371600" cy="5232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9BF3A17-6D18-4768-A378-A3E44955DD5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F724D3C-594B-41B6-B510-6A52E4E68FC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E724EBD6-614C-424F-8829-A6EF01CC9B70}"/>
              </a:ext>
            </a:extLst>
          </p:cNvPr>
          <p:cNvCxnSpPr>
            <a:cxnSpLocks/>
            <a:endCxn id="15" idx="0"/>
          </p:cNvCxnSpPr>
          <p:nvPr/>
        </p:nvCxnSpPr>
        <p:spPr>
          <a:xfrm rot="10800000" flipV="1">
            <a:off x="1450732" y="1987061"/>
            <a:ext cx="4387363" cy="3812312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xmlns="" id="{D6FDE5CA-216B-4553-9D9B-6AD2B629A179}"/>
              </a:ext>
            </a:extLst>
          </p:cNvPr>
          <p:cNvCxnSpPr>
            <a:cxnSpLocks/>
            <a:endCxn id="17" idx="0"/>
          </p:cNvCxnSpPr>
          <p:nvPr/>
        </p:nvCxnSpPr>
        <p:spPr>
          <a:xfrm rot="5400000">
            <a:off x="3551600" y="3826616"/>
            <a:ext cx="2194524" cy="1750991"/>
          </a:xfrm>
          <a:prstGeom prst="bentConnector3">
            <a:avLst>
              <a:gd name="adj1" fmla="val -482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xmlns="" id="{2214601D-0800-4CB7-B366-1F91EA8E6BF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6714069" y="2821375"/>
            <a:ext cx="4027202" cy="2977998"/>
          </a:xfrm>
          <a:prstGeom prst="bentConnector2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xmlns="" id="{A38BE89A-1A09-447F-BB8B-B566ACB324BC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6524720" y="4598377"/>
            <a:ext cx="1893916" cy="1200996"/>
          </a:xfrm>
          <a:prstGeom prst="bentConnector2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53B536F-2DFA-46CE-869B-00BC4AB2606E}"/>
              </a:ext>
            </a:extLst>
          </p:cNvPr>
          <p:cNvSpPr txBox="1"/>
          <p:nvPr/>
        </p:nvSpPr>
        <p:spPr>
          <a:xfrm>
            <a:off x="2114820" y="2082711"/>
            <a:ext cx="30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A8A6D3C-D4E4-4D60-8089-4258B05F80EF}"/>
              </a:ext>
            </a:extLst>
          </p:cNvPr>
          <p:cNvSpPr txBox="1"/>
          <p:nvPr/>
        </p:nvSpPr>
        <p:spPr>
          <a:xfrm>
            <a:off x="3851031" y="3706680"/>
            <a:ext cx="157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6FD39AA-D4CD-4757-8F9B-D0AD9F96E4D4}"/>
              </a:ext>
            </a:extLst>
          </p:cNvPr>
          <p:cNvSpPr txBox="1"/>
          <p:nvPr/>
        </p:nvSpPr>
        <p:spPr>
          <a:xfrm>
            <a:off x="6675516" y="4703587"/>
            <a:ext cx="174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4CD348F-7257-4A6B-A3A9-1FA1C21BD1C2}"/>
              </a:ext>
            </a:extLst>
          </p:cNvPr>
          <p:cNvSpPr txBox="1"/>
          <p:nvPr/>
        </p:nvSpPr>
        <p:spPr>
          <a:xfrm>
            <a:off x="7011125" y="2928847"/>
            <a:ext cx="30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5586</TotalTime>
  <Words>5054</Words>
  <Application>Microsoft Office PowerPoint</Application>
  <PresentationFormat>Panorámica</PresentationFormat>
  <Paragraphs>593</Paragraphs>
  <Slides>56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56</vt:i4>
      </vt:variant>
    </vt:vector>
  </HeadingPairs>
  <TitlesOfParts>
    <vt:vector size="70" baseType="lpstr">
      <vt:lpstr>Arial Unicode MS</vt:lpstr>
      <vt:lpstr>FZShuTi</vt:lpstr>
      <vt:lpstr>맑은 고딕</vt:lpstr>
      <vt:lpstr>Arial</vt:lpstr>
      <vt:lpstr>Calibri</vt:lpstr>
      <vt:lpstr>Calibri Light</vt:lpstr>
      <vt:lpstr>Chivo Light</vt:lpstr>
      <vt:lpstr>Fira Sans Extra Condensed Medium</vt:lpstr>
      <vt:lpstr>Roboto</vt:lpstr>
      <vt:lpstr>Wingdings</vt:lpstr>
      <vt:lpstr>Cover and End Slide Master</vt:lpstr>
      <vt:lpstr>Contents Slide Master</vt:lpstr>
      <vt:lpstr>Section Break Slide Master</vt:lpstr>
      <vt:lpstr>Tema de Office</vt:lpstr>
      <vt:lpstr>Presentación de PowerPoint</vt:lpstr>
      <vt:lpstr>Presentación de PowerPoint</vt:lpstr>
      <vt:lpstr>Hello!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1.Transition headline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You can also split your content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164</cp:revision>
  <dcterms:created xsi:type="dcterms:W3CDTF">2019-01-14T06:35:35Z</dcterms:created>
  <dcterms:modified xsi:type="dcterms:W3CDTF">2021-12-10T21:06:03Z</dcterms:modified>
</cp:coreProperties>
</file>