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fd6f18662e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fd6f18662e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fd6f18662e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fd6f18662e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fd6f18662e_0_7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fd6f18662e_0_7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fd6f18662e_0_7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fd6f18662e_0_7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f86b4f709f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f86b4f709f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fd6f18662e_0_6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fd6f18662e_0_6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fd6f18662e_0_8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fd6f18662e_0_8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fd6f18662e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fd6f18662e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fd6f18662e_0_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fd6f18662e_0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fba47ec556_56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fba47ec556_56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fd6f18662e_0_10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fd6f18662e_0_10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fd6f18662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fd6f18662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fd6f18662e_0_7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fd6f18662e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fd6f18662e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fd6f18662e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fd6f18662e_0_8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fd6f18662e_0_8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fd6f18662e_0_8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fd6f18662e_0_8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fd6f18662e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fd6f18662e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fd6f18662e_0_9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fd6f18662e_0_9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5.png"/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bg>
      <p:bgPr>
        <a:solidFill>
          <a:schemeClr val="accent4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 Class debate">
  <p:cSld name="CUSTOM_21_2_1_1_1_1_1_1_1">
    <p:bg>
      <p:bgPr>
        <a:solidFill>
          <a:schemeClr val="accent4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"/>
          <p:cNvSpPr/>
          <p:nvPr/>
        </p:nvSpPr>
        <p:spPr>
          <a:xfrm>
            <a:off x="398238" y="615105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1" name="Google Shape;131;p11"/>
          <p:cNvSpPr/>
          <p:nvPr/>
        </p:nvSpPr>
        <p:spPr>
          <a:xfrm>
            <a:off x="398238" y="217650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2" name="Google Shape;132;p11"/>
          <p:cNvSpPr/>
          <p:nvPr/>
        </p:nvSpPr>
        <p:spPr>
          <a:xfrm>
            <a:off x="9232613" y="615105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9232613" y="217650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" name="Google Shape;134;p11"/>
          <p:cNvSpPr txBox="1"/>
          <p:nvPr/>
        </p:nvSpPr>
        <p:spPr>
          <a:xfrm>
            <a:off x="446898" y="2176500"/>
            <a:ext cx="8641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4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 strongly agree</a:t>
            </a:r>
            <a:endParaRPr i="1" sz="3000">
              <a:solidFill>
                <a:schemeClr val="accent4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35" name="Google Shape;135;p11"/>
          <p:cNvSpPr txBox="1"/>
          <p:nvPr/>
        </p:nvSpPr>
        <p:spPr>
          <a:xfrm>
            <a:off x="398257" y="9217951"/>
            <a:ext cx="8641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 somewhat agree</a:t>
            </a:r>
            <a:endParaRPr i="1" sz="3000">
              <a:solidFill>
                <a:schemeClr val="accen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36" name="Google Shape;136;p11"/>
          <p:cNvSpPr txBox="1"/>
          <p:nvPr/>
        </p:nvSpPr>
        <p:spPr>
          <a:xfrm>
            <a:off x="9237896" y="2176500"/>
            <a:ext cx="8629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4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 strongly disagree</a:t>
            </a:r>
            <a:endParaRPr i="1" sz="3000">
              <a:solidFill>
                <a:schemeClr val="accent4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37" name="Google Shape;137;p11"/>
          <p:cNvSpPr txBox="1"/>
          <p:nvPr/>
        </p:nvSpPr>
        <p:spPr>
          <a:xfrm>
            <a:off x="9226322" y="9217951"/>
            <a:ext cx="8629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4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 somewhat disagree</a:t>
            </a:r>
            <a:endParaRPr i="1" sz="3000">
              <a:solidFill>
                <a:schemeClr val="accent4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38" name="Google Shape;138;p11"/>
          <p:cNvSpPr/>
          <p:nvPr/>
        </p:nvSpPr>
        <p:spPr>
          <a:xfrm>
            <a:off x="6336150" y="4765125"/>
            <a:ext cx="5615700" cy="260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1"/>
          <p:cNvSpPr/>
          <p:nvPr/>
        </p:nvSpPr>
        <p:spPr>
          <a:xfrm>
            <a:off x="6336150" y="4765125"/>
            <a:ext cx="5615700" cy="2603100"/>
          </a:xfrm>
          <a:prstGeom prst="rect">
            <a:avLst/>
          </a:prstGeom>
          <a:solidFill>
            <a:srgbClr val="FFFFFF">
              <a:alpha val="32960"/>
            </a:srgbClr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 Four blocks">
  <p:cSld name="CUSTOM_21_2_1_1_1_1_1_1_1_1">
    <p:bg>
      <p:bgPr>
        <a:solidFill>
          <a:schemeClr val="accen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"/>
          <p:cNvSpPr/>
          <p:nvPr/>
        </p:nvSpPr>
        <p:spPr>
          <a:xfrm>
            <a:off x="325800" y="3144013"/>
            <a:ext cx="8712600" cy="2777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" name="Google Shape;142;p12"/>
          <p:cNvSpPr/>
          <p:nvPr/>
        </p:nvSpPr>
        <p:spPr>
          <a:xfrm>
            <a:off x="325800" y="2188838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43" name="Google Shape;143;p12"/>
          <p:cNvSpPr/>
          <p:nvPr/>
        </p:nvSpPr>
        <p:spPr>
          <a:xfrm>
            <a:off x="9282047" y="3144013"/>
            <a:ext cx="8712600" cy="2777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" name="Google Shape;144;p12"/>
          <p:cNvSpPr/>
          <p:nvPr/>
        </p:nvSpPr>
        <p:spPr>
          <a:xfrm>
            <a:off x="9282038" y="2188838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45" name="Google Shape;145;p12"/>
          <p:cNvSpPr/>
          <p:nvPr/>
        </p:nvSpPr>
        <p:spPr>
          <a:xfrm>
            <a:off x="309650" y="7124825"/>
            <a:ext cx="8712600" cy="2777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" name="Google Shape;146;p12"/>
          <p:cNvSpPr/>
          <p:nvPr/>
        </p:nvSpPr>
        <p:spPr>
          <a:xfrm>
            <a:off x="309638" y="6169613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47" name="Google Shape;147;p12"/>
          <p:cNvSpPr/>
          <p:nvPr/>
        </p:nvSpPr>
        <p:spPr>
          <a:xfrm>
            <a:off x="9265878" y="7124825"/>
            <a:ext cx="8712600" cy="2777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9265875" y="6169613"/>
            <a:ext cx="8712600" cy="7713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Three blocks">
  <p:cSld name="CUSTOM_21_2_1_1_1_1_1_1_1_1_1">
    <p:bg>
      <p:bgPr>
        <a:solidFill>
          <a:schemeClr val="accent3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"/>
          <p:cNvSpPr/>
          <p:nvPr/>
        </p:nvSpPr>
        <p:spPr>
          <a:xfrm>
            <a:off x="406725" y="3096825"/>
            <a:ext cx="56841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6302025" y="3096825"/>
            <a:ext cx="56841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12197325" y="3096825"/>
            <a:ext cx="56841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406725" y="2154975"/>
            <a:ext cx="5684100" cy="7713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54" name="Google Shape;154;p13"/>
          <p:cNvSpPr/>
          <p:nvPr/>
        </p:nvSpPr>
        <p:spPr>
          <a:xfrm>
            <a:off x="6302025" y="2154975"/>
            <a:ext cx="5684100" cy="7713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55" name="Google Shape;155;p13"/>
          <p:cNvSpPr/>
          <p:nvPr/>
        </p:nvSpPr>
        <p:spPr>
          <a:xfrm>
            <a:off x="12197325" y="2154975"/>
            <a:ext cx="5684100" cy="7713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 Two blocks">
  <p:cSld name="CUSTOM_21_2_1_1_1_1_1_1_1_1_1_1">
    <p:bg>
      <p:bgPr>
        <a:solidFill>
          <a:schemeClr val="accent2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"/>
          <p:cNvSpPr/>
          <p:nvPr/>
        </p:nvSpPr>
        <p:spPr>
          <a:xfrm>
            <a:off x="406725" y="3105975"/>
            <a:ext cx="85971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" name="Google Shape;158;p14"/>
          <p:cNvSpPr/>
          <p:nvPr/>
        </p:nvSpPr>
        <p:spPr>
          <a:xfrm>
            <a:off x="9284431" y="3105975"/>
            <a:ext cx="85971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" name="Google Shape;159;p14"/>
          <p:cNvSpPr/>
          <p:nvPr/>
        </p:nvSpPr>
        <p:spPr>
          <a:xfrm>
            <a:off x="406725" y="2154975"/>
            <a:ext cx="8597100" cy="771300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60" name="Google Shape;160;p14"/>
          <p:cNvSpPr/>
          <p:nvPr/>
        </p:nvSpPr>
        <p:spPr>
          <a:xfrm>
            <a:off x="9284399" y="2154975"/>
            <a:ext cx="8597100" cy="771300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Agenda">
  <p:cSld name="CUSTOM_21_2_1_1_1_1_1_1_1_1_1_1_1">
    <p:bg>
      <p:bgPr>
        <a:solidFill>
          <a:schemeClr val="accen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"/>
          <p:cNvSpPr/>
          <p:nvPr/>
        </p:nvSpPr>
        <p:spPr>
          <a:xfrm>
            <a:off x="399675" y="8574525"/>
            <a:ext cx="17488800" cy="1352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3" name="Google Shape;163;p15"/>
          <p:cNvSpPr txBox="1"/>
          <p:nvPr/>
        </p:nvSpPr>
        <p:spPr>
          <a:xfrm>
            <a:off x="371399" y="9412725"/>
            <a:ext cx="20526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3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Notes</a:t>
            </a:r>
            <a:endParaRPr b="1" i="1" sz="2300">
              <a:solidFill>
                <a:schemeClr val="accen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399675" y="3071525"/>
            <a:ext cx="3355200" cy="5079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5" name="Google Shape;165;p15"/>
          <p:cNvSpPr/>
          <p:nvPr/>
        </p:nvSpPr>
        <p:spPr>
          <a:xfrm>
            <a:off x="399675" y="2135475"/>
            <a:ext cx="33552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66" name="Google Shape;166;p15"/>
          <p:cNvSpPr/>
          <p:nvPr/>
        </p:nvSpPr>
        <p:spPr>
          <a:xfrm>
            <a:off x="3933038" y="3071525"/>
            <a:ext cx="3355200" cy="5079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3933038" y="2135475"/>
            <a:ext cx="33552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68" name="Google Shape;168;p15"/>
          <p:cNvSpPr/>
          <p:nvPr/>
        </p:nvSpPr>
        <p:spPr>
          <a:xfrm>
            <a:off x="7466400" y="3071525"/>
            <a:ext cx="3355200" cy="5079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9" name="Google Shape;169;p15"/>
          <p:cNvSpPr/>
          <p:nvPr/>
        </p:nvSpPr>
        <p:spPr>
          <a:xfrm>
            <a:off x="7466400" y="2135475"/>
            <a:ext cx="33552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70" name="Google Shape;170;p15"/>
          <p:cNvSpPr/>
          <p:nvPr/>
        </p:nvSpPr>
        <p:spPr>
          <a:xfrm>
            <a:off x="10999763" y="3071525"/>
            <a:ext cx="3355200" cy="5079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1" name="Google Shape;171;p15"/>
          <p:cNvSpPr/>
          <p:nvPr/>
        </p:nvSpPr>
        <p:spPr>
          <a:xfrm>
            <a:off x="10999763" y="2135475"/>
            <a:ext cx="33552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72" name="Google Shape;172;p15"/>
          <p:cNvSpPr/>
          <p:nvPr/>
        </p:nvSpPr>
        <p:spPr>
          <a:xfrm>
            <a:off x="14533125" y="3071525"/>
            <a:ext cx="3355200" cy="5079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3" name="Google Shape;173;p15"/>
          <p:cNvSpPr/>
          <p:nvPr/>
        </p:nvSpPr>
        <p:spPr>
          <a:xfrm>
            <a:off x="14533125" y="2135475"/>
            <a:ext cx="3355200" cy="771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 Station Rotation">
  <p:cSld name="CUSTOM_21_2_1_1_1_1_1_1_1_1_1_1_1_1">
    <p:bg>
      <p:bgPr>
        <a:solidFill>
          <a:schemeClr val="accent2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"/>
          <p:cNvSpPr/>
          <p:nvPr/>
        </p:nvSpPr>
        <p:spPr>
          <a:xfrm>
            <a:off x="281100" y="8502720"/>
            <a:ext cx="3388500" cy="16068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76" name="Google Shape;176;p16"/>
          <p:cNvSpPr/>
          <p:nvPr/>
        </p:nvSpPr>
        <p:spPr>
          <a:xfrm>
            <a:off x="281100" y="8502720"/>
            <a:ext cx="3388500" cy="16068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latin typeface="Playfair Display"/>
                <a:ea typeface="Playfair Display"/>
                <a:cs typeface="Playfair Display"/>
                <a:sym typeface="Playfair Display"/>
              </a:rPr>
              <a:t>Station 4</a:t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281100" y="4974573"/>
            <a:ext cx="3388500" cy="16068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78" name="Google Shape;178;p16"/>
          <p:cNvSpPr/>
          <p:nvPr/>
        </p:nvSpPr>
        <p:spPr>
          <a:xfrm>
            <a:off x="281100" y="4974570"/>
            <a:ext cx="3388500" cy="16068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latin typeface="Playfair Display"/>
                <a:ea typeface="Playfair Display"/>
                <a:cs typeface="Playfair Display"/>
                <a:sym typeface="Playfair Display"/>
              </a:rPr>
              <a:t>Station 2</a:t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79" name="Google Shape;179;p16"/>
          <p:cNvSpPr/>
          <p:nvPr/>
        </p:nvSpPr>
        <p:spPr>
          <a:xfrm>
            <a:off x="3876260" y="3210496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Google Shape;180;p16"/>
          <p:cNvSpPr/>
          <p:nvPr/>
        </p:nvSpPr>
        <p:spPr>
          <a:xfrm>
            <a:off x="3876260" y="4974558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1" name="Google Shape;181;p16"/>
          <p:cNvSpPr/>
          <p:nvPr/>
        </p:nvSpPr>
        <p:spPr>
          <a:xfrm>
            <a:off x="3876260" y="6738620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2" name="Google Shape;182;p16"/>
          <p:cNvSpPr/>
          <p:nvPr/>
        </p:nvSpPr>
        <p:spPr>
          <a:xfrm>
            <a:off x="3876260" y="8502762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3" name="Google Shape;183;p16"/>
          <p:cNvSpPr/>
          <p:nvPr/>
        </p:nvSpPr>
        <p:spPr>
          <a:xfrm>
            <a:off x="7476149" y="3210496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4" name="Google Shape;184;p16"/>
          <p:cNvSpPr/>
          <p:nvPr/>
        </p:nvSpPr>
        <p:spPr>
          <a:xfrm>
            <a:off x="7476149" y="4974558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5" name="Google Shape;185;p16"/>
          <p:cNvSpPr/>
          <p:nvPr/>
        </p:nvSpPr>
        <p:spPr>
          <a:xfrm>
            <a:off x="7476149" y="6738620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6" name="Google Shape;186;p16"/>
          <p:cNvSpPr/>
          <p:nvPr/>
        </p:nvSpPr>
        <p:spPr>
          <a:xfrm>
            <a:off x="7476149" y="8502762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7" name="Google Shape;187;p16"/>
          <p:cNvSpPr/>
          <p:nvPr/>
        </p:nvSpPr>
        <p:spPr>
          <a:xfrm>
            <a:off x="11076037" y="3210496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8" name="Google Shape;188;p16"/>
          <p:cNvSpPr/>
          <p:nvPr/>
        </p:nvSpPr>
        <p:spPr>
          <a:xfrm>
            <a:off x="11076037" y="4974558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9" name="Google Shape;189;p16"/>
          <p:cNvSpPr/>
          <p:nvPr/>
        </p:nvSpPr>
        <p:spPr>
          <a:xfrm>
            <a:off x="11076037" y="6738620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0" name="Google Shape;190;p16"/>
          <p:cNvSpPr/>
          <p:nvPr/>
        </p:nvSpPr>
        <p:spPr>
          <a:xfrm>
            <a:off x="11076037" y="8502762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1" name="Google Shape;191;p16"/>
          <p:cNvSpPr/>
          <p:nvPr/>
        </p:nvSpPr>
        <p:spPr>
          <a:xfrm>
            <a:off x="14675925" y="3210496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2" name="Google Shape;192;p16"/>
          <p:cNvSpPr/>
          <p:nvPr/>
        </p:nvSpPr>
        <p:spPr>
          <a:xfrm>
            <a:off x="14675925" y="4974558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3" name="Google Shape;193;p16"/>
          <p:cNvSpPr/>
          <p:nvPr/>
        </p:nvSpPr>
        <p:spPr>
          <a:xfrm>
            <a:off x="14675925" y="6738620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4" name="Google Shape;194;p16"/>
          <p:cNvSpPr/>
          <p:nvPr/>
        </p:nvSpPr>
        <p:spPr>
          <a:xfrm>
            <a:off x="14675925" y="8502762"/>
            <a:ext cx="3445200" cy="1606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5" name="Google Shape;195;p16"/>
          <p:cNvSpPr/>
          <p:nvPr/>
        </p:nvSpPr>
        <p:spPr>
          <a:xfrm>
            <a:off x="3876260" y="2037525"/>
            <a:ext cx="3419400" cy="972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96" name="Google Shape;196;p16"/>
          <p:cNvSpPr/>
          <p:nvPr/>
        </p:nvSpPr>
        <p:spPr>
          <a:xfrm>
            <a:off x="7479280" y="2037525"/>
            <a:ext cx="3419400" cy="972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Group 2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97" name="Google Shape;197;p16"/>
          <p:cNvSpPr/>
          <p:nvPr/>
        </p:nvSpPr>
        <p:spPr>
          <a:xfrm>
            <a:off x="11082300" y="2037525"/>
            <a:ext cx="3419400" cy="972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98" name="Google Shape;198;p16"/>
          <p:cNvSpPr/>
          <p:nvPr/>
        </p:nvSpPr>
        <p:spPr>
          <a:xfrm>
            <a:off x="14685320" y="2037525"/>
            <a:ext cx="3419400" cy="972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Group 4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99" name="Google Shape;199;p16"/>
          <p:cNvSpPr/>
          <p:nvPr/>
        </p:nvSpPr>
        <p:spPr>
          <a:xfrm>
            <a:off x="281100" y="3210500"/>
            <a:ext cx="3388500" cy="16068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Station 1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00" name="Google Shape;200;p16"/>
          <p:cNvSpPr/>
          <p:nvPr/>
        </p:nvSpPr>
        <p:spPr>
          <a:xfrm>
            <a:off x="281100" y="6738647"/>
            <a:ext cx="3388500" cy="1606800"/>
          </a:xfrm>
          <a:prstGeom prst="rect">
            <a:avLst/>
          </a:prstGeom>
          <a:solidFill>
            <a:schemeClr val="accent2"/>
          </a:solidFill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Station 3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01" name="Google Shape;201;p16"/>
          <p:cNvSpPr/>
          <p:nvPr/>
        </p:nvSpPr>
        <p:spPr>
          <a:xfrm>
            <a:off x="3880200" y="2037525"/>
            <a:ext cx="3445200" cy="9720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latin typeface="Playfair Display"/>
                <a:ea typeface="Playfair Display"/>
                <a:cs typeface="Playfair Display"/>
                <a:sym typeface="Playfair Display"/>
              </a:rPr>
              <a:t>Group 1</a:t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02" name="Google Shape;202;p16"/>
          <p:cNvSpPr/>
          <p:nvPr/>
        </p:nvSpPr>
        <p:spPr>
          <a:xfrm>
            <a:off x="11069400" y="2037525"/>
            <a:ext cx="3445200" cy="9720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latin typeface="Playfair Display"/>
                <a:ea typeface="Playfair Display"/>
                <a:cs typeface="Playfair Display"/>
                <a:sym typeface="Playfair Display"/>
              </a:rPr>
              <a:t>Group 3</a:t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Choice Board">
  <p:cSld name="CUSTOM_21_1">
    <p:bg>
      <p:bgPr>
        <a:solidFill>
          <a:schemeClr val="accent4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"/>
          <p:cNvSpPr/>
          <p:nvPr/>
        </p:nvSpPr>
        <p:spPr>
          <a:xfrm>
            <a:off x="291800" y="2026849"/>
            <a:ext cx="4281600" cy="1876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5" name="Google Shape;205;p17"/>
          <p:cNvSpPr/>
          <p:nvPr/>
        </p:nvSpPr>
        <p:spPr>
          <a:xfrm>
            <a:off x="291800" y="4087217"/>
            <a:ext cx="4281600" cy="18765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6" name="Google Shape;206;p17"/>
          <p:cNvSpPr/>
          <p:nvPr/>
        </p:nvSpPr>
        <p:spPr>
          <a:xfrm>
            <a:off x="291800" y="6147584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7" name="Google Shape;207;p17"/>
          <p:cNvSpPr/>
          <p:nvPr/>
        </p:nvSpPr>
        <p:spPr>
          <a:xfrm>
            <a:off x="291800" y="8208046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8" name="Google Shape;208;p17"/>
          <p:cNvSpPr/>
          <p:nvPr/>
        </p:nvSpPr>
        <p:spPr>
          <a:xfrm>
            <a:off x="4766063" y="2026849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9" name="Google Shape;209;p17"/>
          <p:cNvSpPr/>
          <p:nvPr/>
        </p:nvSpPr>
        <p:spPr>
          <a:xfrm>
            <a:off x="4766063" y="4087217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0" name="Google Shape;210;p17"/>
          <p:cNvSpPr/>
          <p:nvPr/>
        </p:nvSpPr>
        <p:spPr>
          <a:xfrm>
            <a:off x="4766063" y="6147584"/>
            <a:ext cx="4281600" cy="1876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1" name="Google Shape;211;p17"/>
          <p:cNvSpPr/>
          <p:nvPr/>
        </p:nvSpPr>
        <p:spPr>
          <a:xfrm>
            <a:off x="4766063" y="8208046"/>
            <a:ext cx="4281600" cy="18765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2" name="Google Shape;212;p17"/>
          <p:cNvSpPr/>
          <p:nvPr/>
        </p:nvSpPr>
        <p:spPr>
          <a:xfrm>
            <a:off x="9240326" y="2026849"/>
            <a:ext cx="4281600" cy="18765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3" name="Google Shape;213;p17"/>
          <p:cNvSpPr/>
          <p:nvPr/>
        </p:nvSpPr>
        <p:spPr>
          <a:xfrm>
            <a:off x="9240326" y="4087217"/>
            <a:ext cx="4281600" cy="1876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4" name="Google Shape;214;p17"/>
          <p:cNvSpPr/>
          <p:nvPr/>
        </p:nvSpPr>
        <p:spPr>
          <a:xfrm>
            <a:off x="9240326" y="6147584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5" name="Google Shape;215;p17"/>
          <p:cNvSpPr/>
          <p:nvPr/>
        </p:nvSpPr>
        <p:spPr>
          <a:xfrm>
            <a:off x="9240326" y="8208046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6" name="Google Shape;216;p17"/>
          <p:cNvSpPr/>
          <p:nvPr/>
        </p:nvSpPr>
        <p:spPr>
          <a:xfrm>
            <a:off x="13714588" y="2026849"/>
            <a:ext cx="4281600" cy="18765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7" name="Google Shape;217;p17"/>
          <p:cNvSpPr/>
          <p:nvPr/>
        </p:nvSpPr>
        <p:spPr>
          <a:xfrm>
            <a:off x="13714588" y="4087217"/>
            <a:ext cx="4281600" cy="1876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8" name="Google Shape;218;p17"/>
          <p:cNvSpPr/>
          <p:nvPr/>
        </p:nvSpPr>
        <p:spPr>
          <a:xfrm>
            <a:off x="13714588" y="6147584"/>
            <a:ext cx="4281600" cy="18765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9" name="Google Shape;219;p17"/>
          <p:cNvSpPr/>
          <p:nvPr/>
        </p:nvSpPr>
        <p:spPr>
          <a:xfrm>
            <a:off x="13714588" y="8208046"/>
            <a:ext cx="4281600" cy="1876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20" name="Google Shape;220;p17"/>
          <p:cNvSpPr/>
          <p:nvPr/>
        </p:nvSpPr>
        <p:spPr>
          <a:xfrm>
            <a:off x="427038" y="217948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ye outline" id="221" name="Google Shape;221;p17"/>
          <p:cNvGrpSpPr/>
          <p:nvPr/>
        </p:nvGrpSpPr>
        <p:grpSpPr>
          <a:xfrm>
            <a:off x="4881841" y="2182209"/>
            <a:ext cx="530239" cy="299112"/>
            <a:chOff x="2017451" y="997371"/>
            <a:chExt cx="742944" cy="419100"/>
          </a:xfrm>
        </p:grpSpPr>
        <p:sp>
          <p:nvSpPr>
            <p:cNvPr id="222" name="Google Shape;222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24" name="Google Shape;224;p17"/>
          <p:cNvGrpSpPr/>
          <p:nvPr/>
        </p:nvGrpSpPr>
        <p:grpSpPr>
          <a:xfrm>
            <a:off x="9334399" y="2184201"/>
            <a:ext cx="338622" cy="455626"/>
            <a:chOff x="5019702" y="2885850"/>
            <a:chExt cx="474460" cy="638400"/>
          </a:xfrm>
        </p:grpSpPr>
        <p:sp>
          <p:nvSpPr>
            <p:cNvPr id="225" name="Google Shape;225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27" name="Google Shape;227;p17"/>
          <p:cNvGrpSpPr/>
          <p:nvPr/>
        </p:nvGrpSpPr>
        <p:grpSpPr>
          <a:xfrm>
            <a:off x="487287" y="4261176"/>
            <a:ext cx="338622" cy="455626"/>
            <a:chOff x="5019702" y="2885850"/>
            <a:chExt cx="474460" cy="638400"/>
          </a:xfrm>
        </p:grpSpPr>
        <p:sp>
          <p:nvSpPr>
            <p:cNvPr id="228" name="Google Shape;228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30" name="Google Shape;230;p17"/>
          <p:cNvGrpSpPr/>
          <p:nvPr/>
        </p:nvGrpSpPr>
        <p:grpSpPr>
          <a:xfrm>
            <a:off x="13853224" y="6312051"/>
            <a:ext cx="338622" cy="455626"/>
            <a:chOff x="5019702" y="2885850"/>
            <a:chExt cx="474460" cy="638400"/>
          </a:xfrm>
        </p:grpSpPr>
        <p:sp>
          <p:nvSpPr>
            <p:cNvPr id="231" name="Google Shape;231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33" name="Google Shape;233;p17"/>
          <p:cNvGrpSpPr/>
          <p:nvPr/>
        </p:nvGrpSpPr>
        <p:grpSpPr>
          <a:xfrm>
            <a:off x="4881837" y="8514389"/>
            <a:ext cx="338622" cy="455626"/>
            <a:chOff x="5019702" y="2885850"/>
            <a:chExt cx="474460" cy="638400"/>
          </a:xfrm>
        </p:grpSpPr>
        <p:sp>
          <p:nvSpPr>
            <p:cNvPr id="234" name="Google Shape;234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36" name="Google Shape;236;p17"/>
          <p:cNvGrpSpPr/>
          <p:nvPr/>
        </p:nvGrpSpPr>
        <p:grpSpPr>
          <a:xfrm>
            <a:off x="13859528" y="4261171"/>
            <a:ext cx="530239" cy="299112"/>
            <a:chOff x="2017451" y="997371"/>
            <a:chExt cx="742944" cy="419100"/>
          </a:xfrm>
        </p:grpSpPr>
        <p:sp>
          <p:nvSpPr>
            <p:cNvPr id="237" name="Google Shape;237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39" name="Google Shape;239;p17"/>
          <p:cNvGrpSpPr/>
          <p:nvPr/>
        </p:nvGrpSpPr>
        <p:grpSpPr>
          <a:xfrm>
            <a:off x="391478" y="6289115"/>
            <a:ext cx="530239" cy="299112"/>
            <a:chOff x="2017451" y="997371"/>
            <a:chExt cx="742944" cy="419100"/>
          </a:xfrm>
        </p:grpSpPr>
        <p:sp>
          <p:nvSpPr>
            <p:cNvPr id="240" name="Google Shape;240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42" name="Google Shape;242;p17"/>
          <p:cNvGrpSpPr/>
          <p:nvPr/>
        </p:nvGrpSpPr>
        <p:grpSpPr>
          <a:xfrm>
            <a:off x="9334403" y="8478346"/>
            <a:ext cx="530239" cy="299112"/>
            <a:chOff x="2017451" y="997371"/>
            <a:chExt cx="742944" cy="419100"/>
          </a:xfrm>
        </p:grpSpPr>
        <p:sp>
          <p:nvSpPr>
            <p:cNvPr id="243" name="Google Shape;243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5" name="Google Shape;245;p17"/>
          <p:cNvSpPr/>
          <p:nvPr/>
        </p:nvSpPr>
        <p:spPr>
          <a:xfrm>
            <a:off x="9336925" y="424453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7"/>
          <p:cNvSpPr/>
          <p:nvPr/>
        </p:nvSpPr>
        <p:spPr>
          <a:xfrm>
            <a:off x="4821588" y="6256689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7"/>
          <p:cNvSpPr/>
          <p:nvPr/>
        </p:nvSpPr>
        <p:spPr>
          <a:xfrm>
            <a:off x="13792975" y="8475620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7"/>
          <p:cNvSpPr/>
          <p:nvPr/>
        </p:nvSpPr>
        <p:spPr>
          <a:xfrm>
            <a:off x="291800" y="8207925"/>
            <a:ext cx="4281600" cy="18765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49" name="Google Shape;249;p17"/>
          <p:cNvSpPr/>
          <p:nvPr/>
        </p:nvSpPr>
        <p:spPr>
          <a:xfrm>
            <a:off x="385175" y="847043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7"/>
          <p:cNvSpPr/>
          <p:nvPr/>
        </p:nvSpPr>
        <p:spPr>
          <a:xfrm>
            <a:off x="4766063" y="4087213"/>
            <a:ext cx="4281600" cy="18765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51" name="Google Shape;251;p17"/>
          <p:cNvSpPr/>
          <p:nvPr/>
        </p:nvSpPr>
        <p:spPr>
          <a:xfrm>
            <a:off x="4859438" y="4349723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7"/>
          <p:cNvSpPr/>
          <p:nvPr/>
        </p:nvSpPr>
        <p:spPr>
          <a:xfrm>
            <a:off x="9240338" y="6147638"/>
            <a:ext cx="4281600" cy="18765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53" name="Google Shape;253;p17"/>
          <p:cNvSpPr/>
          <p:nvPr/>
        </p:nvSpPr>
        <p:spPr>
          <a:xfrm>
            <a:off x="9333713" y="64101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7"/>
          <p:cNvSpPr/>
          <p:nvPr/>
        </p:nvSpPr>
        <p:spPr>
          <a:xfrm>
            <a:off x="13714575" y="2026875"/>
            <a:ext cx="4281600" cy="1876500"/>
          </a:xfrm>
          <a:prstGeom prst="rect">
            <a:avLst/>
          </a:prstGeom>
          <a:solidFill>
            <a:srgbClr val="FFFFFF">
              <a:alpha val="20670"/>
            </a:srgbClr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255" name="Google Shape;255;p17"/>
          <p:cNvSpPr/>
          <p:nvPr/>
        </p:nvSpPr>
        <p:spPr>
          <a:xfrm>
            <a:off x="13807950" y="228938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Free writting">
  <p:cSld name="CUSTOM_21_1_1">
    <p:bg>
      <p:bgPr>
        <a:solidFill>
          <a:schemeClr val="accent4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"/>
          <p:cNvSpPr/>
          <p:nvPr/>
        </p:nvSpPr>
        <p:spPr>
          <a:xfrm>
            <a:off x="406725" y="3105975"/>
            <a:ext cx="17474700" cy="6831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8" name="Google Shape;258;p18"/>
          <p:cNvSpPr/>
          <p:nvPr/>
        </p:nvSpPr>
        <p:spPr>
          <a:xfrm>
            <a:off x="406725" y="2154975"/>
            <a:ext cx="17474700" cy="7713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CUSTOM_22">
    <p:bg>
      <p:bgPr>
        <a:solidFill>
          <a:schemeClr val="accent1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0" name="Google Shape;260;p19"/>
          <p:cNvCxnSpPr/>
          <p:nvPr/>
        </p:nvCxnSpPr>
        <p:spPr>
          <a:xfrm>
            <a:off x="9095750" y="4133850"/>
            <a:ext cx="0" cy="2800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61" name="Google Shape;261;p19"/>
          <p:cNvGrpSpPr/>
          <p:nvPr/>
        </p:nvGrpSpPr>
        <p:grpSpPr>
          <a:xfrm>
            <a:off x="762000" y="1885950"/>
            <a:ext cx="8358645" cy="7381563"/>
            <a:chOff x="838200" y="1885950"/>
            <a:chExt cx="8358645" cy="7381563"/>
          </a:xfrm>
        </p:grpSpPr>
        <p:sp>
          <p:nvSpPr>
            <p:cNvPr id="262" name="Google Shape;262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3" name="Google Shape;263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4" name="Google Shape;264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5" name="Google Shape;265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6" name="Google Shape;266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7" name="Google Shape;267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68" name="Google Shape;268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269" name="Google Shape;269;p19"/>
            <p:cNvCxnSpPr/>
            <p:nvPr/>
          </p:nvCxnSpPr>
          <p:spPr>
            <a:xfrm>
              <a:off x="7482045" y="4139325"/>
              <a:ext cx="17148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70" name="Google Shape;270;p19"/>
          <p:cNvGrpSpPr/>
          <p:nvPr/>
        </p:nvGrpSpPr>
        <p:grpSpPr>
          <a:xfrm flipH="1">
            <a:off x="9101637" y="1885950"/>
            <a:ext cx="8453145" cy="7381563"/>
            <a:chOff x="838200" y="1885950"/>
            <a:chExt cx="8453145" cy="7381563"/>
          </a:xfrm>
        </p:grpSpPr>
        <p:sp>
          <p:nvSpPr>
            <p:cNvPr id="271" name="Google Shape;271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2" name="Google Shape;272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3" name="Google Shape;273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4" name="Google Shape;274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5" name="Google Shape;275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6" name="Google Shape;276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77" name="Google Shape;277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278" name="Google Shape;278;p19"/>
            <p:cNvCxnSpPr/>
            <p:nvPr/>
          </p:nvCxnSpPr>
          <p:spPr>
            <a:xfrm>
              <a:off x="7482045" y="6958725"/>
              <a:ext cx="1809300" cy="0"/>
            </a:xfrm>
            <a:prstGeom prst="straightConnector1">
              <a:avLst/>
            </a:prstGeom>
            <a:solidFill>
              <a:srgbClr val="EEEEEE"/>
            </a:solidFill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79" name="Google Shape;279;p19"/>
          <p:cNvGrpSpPr/>
          <p:nvPr/>
        </p:nvGrpSpPr>
        <p:grpSpPr>
          <a:xfrm>
            <a:off x="635226" y="1476238"/>
            <a:ext cx="17017400" cy="8069400"/>
            <a:chOff x="635226" y="1476238"/>
            <a:chExt cx="17017400" cy="8069400"/>
          </a:xfrm>
        </p:grpSpPr>
        <p:sp>
          <p:nvSpPr>
            <p:cNvPr id="280" name="Google Shape;280;p19"/>
            <p:cNvSpPr/>
            <p:nvPr/>
          </p:nvSpPr>
          <p:spPr>
            <a:xfrm>
              <a:off x="7703313" y="5002888"/>
              <a:ext cx="2881200" cy="10401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1" name="Google Shape;281;p19"/>
            <p:cNvSpPr/>
            <p:nvPr/>
          </p:nvSpPr>
          <p:spPr>
            <a:xfrm>
              <a:off x="635226" y="14762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2" name="Google Shape;282;p19"/>
            <p:cNvSpPr/>
            <p:nvPr/>
          </p:nvSpPr>
          <p:spPr>
            <a:xfrm>
              <a:off x="635226" y="2354113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3" name="Google Shape;283;p19"/>
            <p:cNvSpPr/>
            <p:nvPr/>
          </p:nvSpPr>
          <p:spPr>
            <a:xfrm>
              <a:off x="635226" y="3652497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4" name="Google Shape;284;p19"/>
            <p:cNvSpPr/>
            <p:nvPr/>
          </p:nvSpPr>
          <p:spPr>
            <a:xfrm>
              <a:off x="635226" y="450510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5" name="Google Shape;285;p19"/>
            <p:cNvSpPr/>
            <p:nvPr/>
          </p:nvSpPr>
          <p:spPr>
            <a:xfrm>
              <a:off x="635226" y="6706726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6" name="Google Shape;286;p19"/>
            <p:cNvSpPr/>
            <p:nvPr/>
          </p:nvSpPr>
          <p:spPr>
            <a:xfrm>
              <a:off x="635226" y="582885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7" name="Google Shape;287;p19"/>
            <p:cNvSpPr/>
            <p:nvPr/>
          </p:nvSpPr>
          <p:spPr>
            <a:xfrm>
              <a:off x="635226" y="8857713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8" name="Google Shape;288;p19"/>
            <p:cNvSpPr/>
            <p:nvPr/>
          </p:nvSpPr>
          <p:spPr>
            <a:xfrm>
              <a:off x="635226" y="8005109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9" name="Google Shape;289;p19"/>
            <p:cNvSpPr/>
            <p:nvPr/>
          </p:nvSpPr>
          <p:spPr>
            <a:xfrm>
              <a:off x="15742826" y="1476263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0" name="Google Shape;290;p19"/>
            <p:cNvSpPr/>
            <p:nvPr/>
          </p:nvSpPr>
          <p:spPr>
            <a:xfrm>
              <a:off x="15742826" y="23541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15742826" y="3652522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2" name="Google Shape;292;p19"/>
            <p:cNvSpPr/>
            <p:nvPr/>
          </p:nvSpPr>
          <p:spPr>
            <a:xfrm>
              <a:off x="15742826" y="4505125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3" name="Google Shape;293;p19"/>
            <p:cNvSpPr/>
            <p:nvPr/>
          </p:nvSpPr>
          <p:spPr>
            <a:xfrm>
              <a:off x="15742826" y="6706751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4" name="Google Shape;294;p19"/>
            <p:cNvSpPr/>
            <p:nvPr/>
          </p:nvSpPr>
          <p:spPr>
            <a:xfrm>
              <a:off x="15742826" y="5828875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5" name="Google Shape;295;p19"/>
            <p:cNvSpPr/>
            <p:nvPr/>
          </p:nvSpPr>
          <p:spPr>
            <a:xfrm>
              <a:off x="15742826" y="88577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6" name="Google Shape;296;p19"/>
            <p:cNvSpPr/>
            <p:nvPr/>
          </p:nvSpPr>
          <p:spPr>
            <a:xfrm>
              <a:off x="15742826" y="8005134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7" name="Google Shape;297;p19"/>
            <p:cNvSpPr/>
            <p:nvPr/>
          </p:nvSpPr>
          <p:spPr>
            <a:xfrm>
              <a:off x="2997426" y="199058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8" name="Google Shape;298;p19"/>
            <p:cNvSpPr/>
            <p:nvPr/>
          </p:nvSpPr>
          <p:spPr>
            <a:xfrm>
              <a:off x="2997426" y="40289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9" name="Google Shape;299;p19"/>
            <p:cNvSpPr/>
            <p:nvPr/>
          </p:nvSpPr>
          <p:spPr>
            <a:xfrm>
              <a:off x="2997426" y="63149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0" name="Google Shape;300;p19"/>
            <p:cNvSpPr/>
            <p:nvPr/>
          </p:nvSpPr>
          <p:spPr>
            <a:xfrm>
              <a:off x="2997426" y="835328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1" name="Google Shape;301;p19"/>
            <p:cNvSpPr/>
            <p:nvPr/>
          </p:nvSpPr>
          <p:spPr>
            <a:xfrm>
              <a:off x="13417776" y="198565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2" name="Google Shape;302;p19"/>
            <p:cNvSpPr/>
            <p:nvPr/>
          </p:nvSpPr>
          <p:spPr>
            <a:xfrm>
              <a:off x="13417776" y="402400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3" name="Google Shape;303;p19"/>
            <p:cNvSpPr/>
            <p:nvPr/>
          </p:nvSpPr>
          <p:spPr>
            <a:xfrm>
              <a:off x="13417776" y="631000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4" name="Google Shape;304;p19"/>
            <p:cNvSpPr/>
            <p:nvPr/>
          </p:nvSpPr>
          <p:spPr>
            <a:xfrm>
              <a:off x="13417776" y="8348350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5" name="Google Shape;305;p19"/>
            <p:cNvSpPr/>
            <p:nvPr/>
          </p:nvSpPr>
          <p:spPr>
            <a:xfrm>
              <a:off x="5340576" y="31526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6" name="Google Shape;306;p19"/>
            <p:cNvSpPr/>
            <p:nvPr/>
          </p:nvSpPr>
          <p:spPr>
            <a:xfrm>
              <a:off x="5340576" y="72293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7" name="Google Shape;307;p19"/>
            <p:cNvSpPr/>
            <p:nvPr/>
          </p:nvSpPr>
          <p:spPr>
            <a:xfrm>
              <a:off x="11122451" y="31286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8" name="Google Shape;308;p19"/>
            <p:cNvSpPr/>
            <p:nvPr/>
          </p:nvSpPr>
          <p:spPr>
            <a:xfrm>
              <a:off x="11122451" y="72053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9" name="Google Shape;309;p19"/>
            <p:cNvSpPr/>
            <p:nvPr/>
          </p:nvSpPr>
          <p:spPr>
            <a:xfrm>
              <a:off x="8189013" y="38165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0" name="Google Shape;310;p19"/>
            <p:cNvSpPr/>
            <p:nvPr/>
          </p:nvSpPr>
          <p:spPr>
            <a:xfrm>
              <a:off x="8189013" y="6541438"/>
              <a:ext cx="1909800" cy="687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rotWithShape="0" algn="bl" dir="2700000" dist="95250">
                <a:schemeClr val="accent1"/>
              </a:outerShdw>
            </a:effectLst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20"/>
          <p:cNvGrpSpPr/>
          <p:nvPr/>
        </p:nvGrpSpPr>
        <p:grpSpPr>
          <a:xfrm>
            <a:off x="0" y="0"/>
            <a:ext cx="18288000" cy="10287000"/>
            <a:chOff x="0" y="0"/>
            <a:chExt cx="12192000" cy="6858000"/>
          </a:xfrm>
        </p:grpSpPr>
        <p:sp>
          <p:nvSpPr>
            <p:cNvPr id="313" name="Google Shape;313;p2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45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45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41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66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41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3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15" name="Google Shape;315;p2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16" name="Google Shape;316;p20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7" name="Google Shape;317;p2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8" name="Google Shape;318;p2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9" name="Google Shape;319;p2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0" name="Google Shape;320;p2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37150" lIns="137150" spcFirstLastPara="1" rIns="137150" wrap="square" tIns="137150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36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321" name="Google Shape;321;p20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87613" y="740587"/>
            <a:ext cx="12359700" cy="3106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This bundle includes">
  <p:cSld name="CUSTOM_21">
    <p:bg>
      <p:bgPr>
        <a:solidFill>
          <a:schemeClr val="accen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/>
        </p:nvSpPr>
        <p:spPr>
          <a:xfrm>
            <a:off x="1018850" y="1105550"/>
            <a:ext cx="16090200" cy="1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>
                <a:solidFill>
                  <a:schemeClr val="dk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rPr>
              <a:t>This bundle includes the following layouts:</a:t>
            </a:r>
            <a:endParaRPr sz="4700">
              <a:solidFill>
                <a:schemeClr val="dk1"/>
              </a:solidFill>
              <a:latin typeface="Playfair Display Medium"/>
              <a:ea typeface="Playfair Display Medium"/>
              <a:cs typeface="Playfair Display Medium"/>
              <a:sym typeface="Playfair Display Medium"/>
            </a:endParaRPr>
          </a:p>
        </p:txBody>
      </p:sp>
      <p:sp>
        <p:nvSpPr>
          <p:cNvPr id="14" name="Google Shape;14;p3"/>
          <p:cNvSpPr txBox="1"/>
          <p:nvPr/>
        </p:nvSpPr>
        <p:spPr>
          <a:xfrm>
            <a:off x="1247438" y="2354658"/>
            <a:ext cx="14764200" cy="52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Frayer model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Weekly planner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Station rotation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Choice board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Bingo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One, two, three and four blocks for analysis, comparisons and free writing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Class debate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Parts of a story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Collecting evidence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Cause and effect / Causes and consequences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Brain maps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Bracket Challenge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1133138" y="8658338"/>
            <a:ext cx="160902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estrial"/>
                <a:ea typeface="Questrial"/>
                <a:cs typeface="Questrial"/>
                <a:sym typeface="Questrial"/>
              </a:rPr>
              <a:t>*Use them in PowerPoint or Google Slides. Or customize them, save them as JPEG and use them in Google Jamboard or Microsoft Whiteboard. - Or print them out if you prefer. - </a:t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Hierarchy diagram 01">
  <p:cSld name="CUSTOM_21_2">
    <p:bg>
      <p:bgPr>
        <a:solidFill>
          <a:schemeClr val="accent3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4"/>
          <p:cNvCxnSpPr/>
          <p:nvPr/>
        </p:nvCxnSpPr>
        <p:spPr>
          <a:xfrm rot="10800000">
            <a:off x="15801346" y="4707260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Google Shape;18;p4"/>
          <p:cNvCxnSpPr/>
          <p:nvPr/>
        </p:nvCxnSpPr>
        <p:spPr>
          <a:xfrm rot="10800000">
            <a:off x="2511571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" name="Google Shape;19;p4"/>
          <p:cNvCxnSpPr/>
          <p:nvPr/>
        </p:nvCxnSpPr>
        <p:spPr>
          <a:xfrm rot="10800000">
            <a:off x="6939030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" name="Google Shape;20;p4"/>
          <p:cNvCxnSpPr/>
          <p:nvPr/>
        </p:nvCxnSpPr>
        <p:spPr>
          <a:xfrm rot="10800000">
            <a:off x="11373887" y="4733158"/>
            <a:ext cx="0" cy="19821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1" name="Google Shape;21;p4"/>
          <p:cNvGrpSpPr/>
          <p:nvPr/>
        </p:nvGrpSpPr>
        <p:grpSpPr>
          <a:xfrm>
            <a:off x="472126" y="5036344"/>
            <a:ext cx="17367981" cy="930112"/>
            <a:chOff x="167963" y="3475675"/>
            <a:chExt cx="11856086" cy="646450"/>
          </a:xfrm>
        </p:grpSpPr>
        <p:sp>
          <p:nvSpPr>
            <p:cNvPr id="22" name="Google Shape;22;p4"/>
            <p:cNvSpPr/>
            <p:nvPr/>
          </p:nvSpPr>
          <p:spPr>
            <a:xfrm>
              <a:off x="167963" y="3493625"/>
              <a:ext cx="2784300" cy="6285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3191899" y="3475675"/>
              <a:ext cx="2784300" cy="6285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6215813" y="3493625"/>
              <a:ext cx="2784300" cy="6285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9239749" y="3475675"/>
              <a:ext cx="2784300" cy="6285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sp>
        <p:nvSpPr>
          <p:cNvPr id="26" name="Google Shape;26;p4"/>
          <p:cNvSpPr/>
          <p:nvPr/>
        </p:nvSpPr>
        <p:spPr>
          <a:xfrm>
            <a:off x="13761900" y="6496983"/>
            <a:ext cx="4078800" cy="3193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4902050" y="6496983"/>
            <a:ext cx="4078800" cy="3193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9331975" y="6487268"/>
            <a:ext cx="4078800" cy="3193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472125" y="6496983"/>
            <a:ext cx="4078800" cy="3193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30" name="Google Shape;30;p4"/>
          <p:cNvCxnSpPr/>
          <p:nvPr/>
        </p:nvCxnSpPr>
        <p:spPr>
          <a:xfrm flipH="1">
            <a:off x="9146363" y="3006600"/>
            <a:ext cx="22500" cy="16998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" name="Google Shape;31;p4"/>
          <p:cNvSpPr/>
          <p:nvPr/>
        </p:nvSpPr>
        <p:spPr>
          <a:xfrm>
            <a:off x="2885177" y="3404386"/>
            <a:ext cx="12558600" cy="9042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32" name="Google Shape;32;p4"/>
          <p:cNvCxnSpPr/>
          <p:nvPr/>
        </p:nvCxnSpPr>
        <p:spPr>
          <a:xfrm flipH="1" rot="10800000">
            <a:off x="2511572" y="4707084"/>
            <a:ext cx="13290000" cy="26100"/>
          </a:xfrm>
          <a:prstGeom prst="straightConnector1">
            <a:avLst/>
          </a:prstGeom>
          <a:noFill/>
          <a:ln cap="rnd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" name="Google Shape;33;p4"/>
          <p:cNvSpPr/>
          <p:nvPr/>
        </p:nvSpPr>
        <p:spPr>
          <a:xfrm>
            <a:off x="3983625" y="2101725"/>
            <a:ext cx="10361700" cy="9042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Hierarchy diagram 02">
  <p:cSld name="CUSTOM_21_2_1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5"/>
          <p:cNvCxnSpPr/>
          <p:nvPr/>
        </p:nvCxnSpPr>
        <p:spPr>
          <a:xfrm rot="10800000">
            <a:off x="3124500" y="3498872"/>
            <a:ext cx="0" cy="5490900"/>
          </a:xfrm>
          <a:prstGeom prst="straightConnector1">
            <a:avLst/>
          </a:prstGeom>
          <a:noFill/>
          <a:ln cap="rnd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" name="Google Shape;36;p5"/>
          <p:cNvCxnSpPr/>
          <p:nvPr/>
        </p:nvCxnSpPr>
        <p:spPr>
          <a:xfrm rot="10800000">
            <a:off x="15183038" y="3498872"/>
            <a:ext cx="0" cy="5490900"/>
          </a:xfrm>
          <a:prstGeom prst="straightConnector1">
            <a:avLst/>
          </a:prstGeom>
          <a:noFill/>
          <a:ln cap="rnd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" name="Google Shape;37;p5"/>
          <p:cNvCxnSpPr>
            <a:endCxn id="38" idx="0"/>
          </p:cNvCxnSpPr>
          <p:nvPr/>
        </p:nvCxnSpPr>
        <p:spPr>
          <a:xfrm>
            <a:off x="9164513" y="3013129"/>
            <a:ext cx="0" cy="5734500"/>
          </a:xfrm>
          <a:prstGeom prst="straightConnector1">
            <a:avLst/>
          </a:prstGeom>
          <a:noFill/>
          <a:ln cap="rnd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" name="Google Shape;39;p5"/>
          <p:cNvCxnSpPr/>
          <p:nvPr/>
        </p:nvCxnSpPr>
        <p:spPr>
          <a:xfrm>
            <a:off x="3145650" y="3498938"/>
            <a:ext cx="12027600" cy="0"/>
          </a:xfrm>
          <a:prstGeom prst="straightConnector1">
            <a:avLst/>
          </a:prstGeom>
          <a:noFill/>
          <a:ln cap="rnd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" name="Google Shape;40;p5"/>
          <p:cNvSpPr/>
          <p:nvPr/>
        </p:nvSpPr>
        <p:spPr>
          <a:xfrm>
            <a:off x="6481613" y="384465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12309189" y="3841613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654038" y="384465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6481613" y="5070399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12309189" y="506735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654038" y="5070399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6481613" y="6296143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Google Shape;47;p5"/>
          <p:cNvSpPr/>
          <p:nvPr/>
        </p:nvSpPr>
        <p:spPr>
          <a:xfrm>
            <a:off x="12309189" y="6293099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654038" y="6296143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6481613" y="752188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" name="Google Shape;50;p5"/>
          <p:cNvSpPr/>
          <p:nvPr/>
        </p:nvSpPr>
        <p:spPr>
          <a:xfrm>
            <a:off x="12309189" y="7518842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" name="Google Shape;51;p5"/>
          <p:cNvSpPr/>
          <p:nvPr/>
        </p:nvSpPr>
        <p:spPr>
          <a:xfrm>
            <a:off x="654038" y="752188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8" name="Google Shape;38;p5"/>
          <p:cNvSpPr/>
          <p:nvPr/>
        </p:nvSpPr>
        <p:spPr>
          <a:xfrm>
            <a:off x="6481613" y="8747629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" name="Google Shape;52;p5"/>
          <p:cNvSpPr/>
          <p:nvPr/>
        </p:nvSpPr>
        <p:spPr>
          <a:xfrm>
            <a:off x="12309189" y="8744586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" name="Google Shape;53;p5"/>
          <p:cNvSpPr/>
          <p:nvPr/>
        </p:nvSpPr>
        <p:spPr>
          <a:xfrm>
            <a:off x="654038" y="8747629"/>
            <a:ext cx="5365800" cy="1000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2466600" y="2198775"/>
            <a:ext cx="13354800" cy="1000500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Bingo">
  <p:cSld name="CUSTOM_21_2_1_1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/>
          <p:nvPr/>
        </p:nvSpPr>
        <p:spPr>
          <a:xfrm>
            <a:off x="3636500" y="1926085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" name="Google Shape;57;p6"/>
          <p:cNvSpPr/>
          <p:nvPr/>
        </p:nvSpPr>
        <p:spPr>
          <a:xfrm>
            <a:off x="3636500" y="7568404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" name="Google Shape;58;p6"/>
          <p:cNvSpPr/>
          <p:nvPr/>
        </p:nvSpPr>
        <p:spPr>
          <a:xfrm>
            <a:off x="9271625" y="1926103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" name="Google Shape;59;p6"/>
          <p:cNvSpPr/>
          <p:nvPr/>
        </p:nvSpPr>
        <p:spPr>
          <a:xfrm>
            <a:off x="9271625" y="7568423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" name="Google Shape;60;p6"/>
          <p:cNvSpPr/>
          <p:nvPr/>
        </p:nvSpPr>
        <p:spPr>
          <a:xfrm>
            <a:off x="14906750" y="1914291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" name="Google Shape;61;p6"/>
          <p:cNvSpPr/>
          <p:nvPr/>
        </p:nvSpPr>
        <p:spPr>
          <a:xfrm>
            <a:off x="14906750" y="7556610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62" name="Google Shape;62;p6"/>
          <p:cNvGrpSpPr/>
          <p:nvPr/>
        </p:nvGrpSpPr>
        <p:grpSpPr>
          <a:xfrm>
            <a:off x="818950" y="1922172"/>
            <a:ext cx="2594700" cy="2579400"/>
            <a:chOff x="818950" y="1922172"/>
            <a:chExt cx="2594700" cy="2579400"/>
          </a:xfrm>
        </p:grpSpPr>
        <p:sp>
          <p:nvSpPr>
            <p:cNvPr id="63" name="Google Shape;63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" name="Google Shape;65;p6"/>
          <p:cNvGrpSpPr/>
          <p:nvPr/>
        </p:nvGrpSpPr>
        <p:grpSpPr>
          <a:xfrm>
            <a:off x="3636500" y="4747235"/>
            <a:ext cx="2594700" cy="2579400"/>
            <a:chOff x="818950" y="1922172"/>
            <a:chExt cx="2594700" cy="2579400"/>
          </a:xfrm>
        </p:grpSpPr>
        <p:sp>
          <p:nvSpPr>
            <p:cNvPr id="66" name="Google Shape;66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" name="Google Shape;68;p6"/>
          <p:cNvGrpSpPr/>
          <p:nvPr/>
        </p:nvGrpSpPr>
        <p:grpSpPr>
          <a:xfrm>
            <a:off x="818950" y="7564522"/>
            <a:ext cx="2594700" cy="2579400"/>
            <a:chOff x="818950" y="1922172"/>
            <a:chExt cx="2594700" cy="2579400"/>
          </a:xfrm>
        </p:grpSpPr>
        <p:sp>
          <p:nvSpPr>
            <p:cNvPr id="69" name="Google Shape;69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" name="Google Shape;71;p6"/>
          <p:cNvGrpSpPr/>
          <p:nvPr/>
        </p:nvGrpSpPr>
        <p:grpSpPr>
          <a:xfrm>
            <a:off x="6454050" y="1910347"/>
            <a:ext cx="2594700" cy="2579400"/>
            <a:chOff x="818950" y="1922172"/>
            <a:chExt cx="2594700" cy="2579400"/>
          </a:xfrm>
        </p:grpSpPr>
        <p:sp>
          <p:nvSpPr>
            <p:cNvPr id="72" name="Google Shape;72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9271625" y="4747260"/>
            <a:ext cx="2594700" cy="2579400"/>
            <a:chOff x="818950" y="1922172"/>
            <a:chExt cx="2594700" cy="2579400"/>
          </a:xfrm>
        </p:grpSpPr>
        <p:sp>
          <p:nvSpPr>
            <p:cNvPr id="75" name="Google Shape;75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" name="Google Shape;77;p6"/>
          <p:cNvGrpSpPr/>
          <p:nvPr/>
        </p:nvGrpSpPr>
        <p:grpSpPr>
          <a:xfrm>
            <a:off x="6454050" y="7552697"/>
            <a:ext cx="2594700" cy="2579400"/>
            <a:chOff x="818950" y="1922172"/>
            <a:chExt cx="2594700" cy="2579400"/>
          </a:xfrm>
        </p:grpSpPr>
        <p:sp>
          <p:nvSpPr>
            <p:cNvPr id="78" name="Google Shape;78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" name="Google Shape;80;p6"/>
          <p:cNvGrpSpPr/>
          <p:nvPr/>
        </p:nvGrpSpPr>
        <p:grpSpPr>
          <a:xfrm>
            <a:off x="12089188" y="1922172"/>
            <a:ext cx="2594700" cy="2579400"/>
            <a:chOff x="818950" y="1922172"/>
            <a:chExt cx="2594700" cy="2579400"/>
          </a:xfrm>
        </p:grpSpPr>
        <p:sp>
          <p:nvSpPr>
            <p:cNvPr id="81" name="Google Shape;81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2" name="Google Shape;82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3" name="Google Shape;83;p6"/>
          <p:cNvGrpSpPr/>
          <p:nvPr/>
        </p:nvGrpSpPr>
        <p:grpSpPr>
          <a:xfrm>
            <a:off x="12089188" y="7564522"/>
            <a:ext cx="2594700" cy="2579400"/>
            <a:chOff x="818950" y="1922172"/>
            <a:chExt cx="2594700" cy="2579400"/>
          </a:xfrm>
        </p:grpSpPr>
        <p:sp>
          <p:nvSpPr>
            <p:cNvPr id="84" name="Google Shape;84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5" name="Google Shape;85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Google Shape;86;p6"/>
          <p:cNvSpPr/>
          <p:nvPr/>
        </p:nvSpPr>
        <p:spPr>
          <a:xfrm>
            <a:off x="818950" y="4743360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6454063" y="4731535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" name="Google Shape;88;p6"/>
          <p:cNvSpPr/>
          <p:nvPr/>
        </p:nvSpPr>
        <p:spPr>
          <a:xfrm>
            <a:off x="12089163" y="4743360"/>
            <a:ext cx="2594700" cy="2579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89" name="Google Shape;89;p6"/>
          <p:cNvGrpSpPr/>
          <p:nvPr/>
        </p:nvGrpSpPr>
        <p:grpSpPr>
          <a:xfrm>
            <a:off x="14906725" y="4735460"/>
            <a:ext cx="2594700" cy="2579400"/>
            <a:chOff x="818950" y="1922172"/>
            <a:chExt cx="2594700" cy="2579400"/>
          </a:xfrm>
        </p:grpSpPr>
        <p:sp>
          <p:nvSpPr>
            <p:cNvPr id="90" name="Google Shape;90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rgbClr val="FFFFFF">
                <a:alpha val="13970"/>
              </a:srgbClr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Cause and Effect">
  <p:cSld name="CUSTOM_21_2_1_1_1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"/>
          <p:cNvSpPr/>
          <p:nvPr/>
        </p:nvSpPr>
        <p:spPr>
          <a:xfrm>
            <a:off x="508050" y="2951050"/>
            <a:ext cx="6304200" cy="7103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" name="Google Shape;94;p7"/>
          <p:cNvSpPr/>
          <p:nvPr/>
        </p:nvSpPr>
        <p:spPr>
          <a:xfrm>
            <a:off x="508050" y="1931950"/>
            <a:ext cx="6304200" cy="86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7"/>
          <p:cNvSpPr/>
          <p:nvPr/>
        </p:nvSpPr>
        <p:spPr>
          <a:xfrm>
            <a:off x="7650750" y="29510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" name="Google Shape;96;p7"/>
          <p:cNvSpPr/>
          <p:nvPr/>
        </p:nvSpPr>
        <p:spPr>
          <a:xfrm>
            <a:off x="7650750" y="1938525"/>
            <a:ext cx="10129200" cy="86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7"/>
          <p:cNvSpPr/>
          <p:nvPr/>
        </p:nvSpPr>
        <p:spPr>
          <a:xfrm>
            <a:off x="7650750" y="57621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8" name="Google Shape;98;p7"/>
          <p:cNvSpPr/>
          <p:nvPr/>
        </p:nvSpPr>
        <p:spPr>
          <a:xfrm>
            <a:off x="7650750" y="4749625"/>
            <a:ext cx="10129200" cy="86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7"/>
          <p:cNvSpPr/>
          <p:nvPr/>
        </p:nvSpPr>
        <p:spPr>
          <a:xfrm>
            <a:off x="7650750" y="85732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" name="Google Shape;100;p7"/>
          <p:cNvSpPr/>
          <p:nvPr/>
        </p:nvSpPr>
        <p:spPr>
          <a:xfrm>
            <a:off x="7650750" y="7560725"/>
            <a:ext cx="10129200" cy="86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7080850" y="2311800"/>
            <a:ext cx="288000" cy="73071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Collecting Evidence">
  <p:cSld name="CUSTOM_21_2_1_1_1_1">
    <p:bg>
      <p:bgPr>
        <a:solidFill>
          <a:schemeClr val="accent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/>
          <p:nvPr/>
        </p:nvSpPr>
        <p:spPr>
          <a:xfrm flipH="1">
            <a:off x="11475750" y="2951050"/>
            <a:ext cx="6304200" cy="7103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" name="Google Shape;104;p8"/>
          <p:cNvSpPr/>
          <p:nvPr/>
        </p:nvSpPr>
        <p:spPr>
          <a:xfrm flipH="1">
            <a:off x="11475750" y="1931950"/>
            <a:ext cx="6304200" cy="86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"/>
          <p:cNvSpPr/>
          <p:nvPr/>
        </p:nvSpPr>
        <p:spPr>
          <a:xfrm flipH="1">
            <a:off x="508050" y="29510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" name="Google Shape;106;p8"/>
          <p:cNvSpPr/>
          <p:nvPr/>
        </p:nvSpPr>
        <p:spPr>
          <a:xfrm flipH="1">
            <a:off x="508050" y="1938525"/>
            <a:ext cx="10129200" cy="86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8"/>
          <p:cNvSpPr/>
          <p:nvPr/>
        </p:nvSpPr>
        <p:spPr>
          <a:xfrm flipH="1">
            <a:off x="508050" y="57621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8" name="Google Shape;108;p8"/>
          <p:cNvSpPr/>
          <p:nvPr/>
        </p:nvSpPr>
        <p:spPr>
          <a:xfrm flipH="1">
            <a:off x="508050" y="4749625"/>
            <a:ext cx="10129200" cy="86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8"/>
          <p:cNvSpPr/>
          <p:nvPr/>
        </p:nvSpPr>
        <p:spPr>
          <a:xfrm flipH="1">
            <a:off x="508050" y="8573254"/>
            <a:ext cx="10129200" cy="14814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Google Shape;110;p8"/>
          <p:cNvSpPr/>
          <p:nvPr/>
        </p:nvSpPr>
        <p:spPr>
          <a:xfrm flipH="1">
            <a:off x="508050" y="7560725"/>
            <a:ext cx="10129200" cy="86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"/>
          <p:cNvSpPr/>
          <p:nvPr/>
        </p:nvSpPr>
        <p:spPr>
          <a:xfrm flipH="1">
            <a:off x="10919150" y="2311800"/>
            <a:ext cx="288000" cy="73071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 Parts of a story">
  <p:cSld name="CUSTOM_21_2_1_1_1_1_1">
    <p:bg>
      <p:bgPr>
        <a:solidFill>
          <a:schemeClr val="accent3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/>
          <p:nvPr/>
        </p:nvSpPr>
        <p:spPr>
          <a:xfrm>
            <a:off x="570600" y="3087125"/>
            <a:ext cx="17146800" cy="1628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" name="Google Shape;114;p9"/>
          <p:cNvSpPr/>
          <p:nvPr/>
        </p:nvSpPr>
        <p:spPr>
          <a:xfrm>
            <a:off x="570600" y="2224875"/>
            <a:ext cx="17146800" cy="7710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9"/>
          <p:cNvSpPr/>
          <p:nvPr/>
        </p:nvSpPr>
        <p:spPr>
          <a:xfrm>
            <a:off x="570600" y="5717350"/>
            <a:ext cx="17146800" cy="1628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" name="Google Shape;116;p9"/>
          <p:cNvSpPr/>
          <p:nvPr/>
        </p:nvSpPr>
        <p:spPr>
          <a:xfrm>
            <a:off x="570600" y="4855100"/>
            <a:ext cx="17146800" cy="7710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9"/>
          <p:cNvSpPr/>
          <p:nvPr/>
        </p:nvSpPr>
        <p:spPr>
          <a:xfrm>
            <a:off x="570600" y="8347575"/>
            <a:ext cx="17146800" cy="1628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3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8" name="Google Shape;118;p9"/>
          <p:cNvSpPr/>
          <p:nvPr/>
        </p:nvSpPr>
        <p:spPr>
          <a:xfrm>
            <a:off x="570600" y="7485325"/>
            <a:ext cx="17146800" cy="7710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 Frayer Model">
  <p:cSld name="CUSTOM_21_2_1_1_1_1_1_1">
    <p:bg>
      <p:bgPr>
        <a:solidFill>
          <a:schemeClr val="accent2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/>
          <p:nvPr/>
        </p:nvSpPr>
        <p:spPr>
          <a:xfrm>
            <a:off x="398238" y="615105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1" name="Google Shape;121;p10"/>
          <p:cNvSpPr/>
          <p:nvPr/>
        </p:nvSpPr>
        <p:spPr>
          <a:xfrm>
            <a:off x="398238" y="217650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9232613" y="615105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9232613" y="2176500"/>
            <a:ext cx="8689800" cy="38058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rotWithShape="0" algn="bl" dir="2700000" dist="95250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" name="Google Shape;124;p10"/>
          <p:cNvSpPr txBox="1"/>
          <p:nvPr/>
        </p:nvSpPr>
        <p:spPr>
          <a:xfrm>
            <a:off x="446898" y="2176500"/>
            <a:ext cx="8641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Definition</a:t>
            </a:r>
            <a:endParaRPr i="1" sz="3000">
              <a:solidFill>
                <a:schemeClr val="accen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5" name="Google Shape;125;p10"/>
          <p:cNvSpPr txBox="1"/>
          <p:nvPr/>
        </p:nvSpPr>
        <p:spPr>
          <a:xfrm>
            <a:off x="398257" y="9217951"/>
            <a:ext cx="8641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Examples</a:t>
            </a:r>
            <a:endParaRPr i="1" sz="3000">
              <a:solidFill>
                <a:schemeClr val="accen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6" name="Google Shape;126;p10"/>
          <p:cNvSpPr txBox="1"/>
          <p:nvPr/>
        </p:nvSpPr>
        <p:spPr>
          <a:xfrm>
            <a:off x="9237896" y="2176500"/>
            <a:ext cx="8629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Characteristics</a:t>
            </a:r>
            <a:endParaRPr i="1" sz="3000">
              <a:solidFill>
                <a:schemeClr val="accen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7" name="Google Shape;127;p10"/>
          <p:cNvSpPr txBox="1"/>
          <p:nvPr/>
        </p:nvSpPr>
        <p:spPr>
          <a:xfrm>
            <a:off x="9226322" y="9217951"/>
            <a:ext cx="8629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Non-Examples</a:t>
            </a:r>
            <a:endParaRPr i="1" sz="3000">
              <a:solidFill>
                <a:schemeClr val="accen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6336150" y="4765125"/>
            <a:ext cx="5615700" cy="2603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FFFFFF">
              <a:alpha val="329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16944916" y="9326434"/>
            <a:ext cx="10977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" name="Google Shape;9;p1"/>
          <p:cNvSpPr/>
          <p:nvPr/>
        </p:nvSpPr>
        <p:spPr>
          <a:xfrm rot="-5400000">
            <a:off x="10113018" y="2073649"/>
            <a:ext cx="4128156" cy="12362130"/>
          </a:xfrm>
          <a:custGeom>
            <a:rect b="b" l="l" r="r" t="t"/>
            <a:pathLst>
              <a:path extrusionOk="0" h="12362130" w="4128156">
                <a:moveTo>
                  <a:pt x="389946" y="11639155"/>
                </a:moveTo>
                <a:lnTo>
                  <a:pt x="53573" y="11639155"/>
                </a:lnTo>
                <a:lnTo>
                  <a:pt x="53573" y="11989703"/>
                </a:lnTo>
                <a:lnTo>
                  <a:pt x="389946" y="11989703"/>
                </a:lnTo>
                <a:close/>
                <a:moveTo>
                  <a:pt x="389946" y="11274028"/>
                </a:moveTo>
                <a:lnTo>
                  <a:pt x="53573" y="11274028"/>
                </a:lnTo>
                <a:lnTo>
                  <a:pt x="53573" y="11624575"/>
                </a:lnTo>
                <a:lnTo>
                  <a:pt x="389946" y="11624575"/>
                </a:lnTo>
                <a:close/>
                <a:moveTo>
                  <a:pt x="389946" y="10908900"/>
                </a:moveTo>
                <a:lnTo>
                  <a:pt x="53573" y="10908900"/>
                </a:lnTo>
                <a:lnTo>
                  <a:pt x="53573" y="11259448"/>
                </a:lnTo>
                <a:lnTo>
                  <a:pt x="389946" y="11259448"/>
                </a:lnTo>
                <a:close/>
                <a:moveTo>
                  <a:pt x="389946" y="10543772"/>
                </a:moveTo>
                <a:lnTo>
                  <a:pt x="53573" y="10543772"/>
                </a:lnTo>
                <a:lnTo>
                  <a:pt x="53573" y="10894320"/>
                </a:lnTo>
                <a:lnTo>
                  <a:pt x="389946" y="10894320"/>
                </a:lnTo>
                <a:close/>
                <a:moveTo>
                  <a:pt x="389946" y="10178645"/>
                </a:moveTo>
                <a:lnTo>
                  <a:pt x="53573" y="10178645"/>
                </a:lnTo>
                <a:lnTo>
                  <a:pt x="53573" y="10529192"/>
                </a:lnTo>
                <a:lnTo>
                  <a:pt x="389946" y="10529192"/>
                </a:lnTo>
                <a:close/>
                <a:moveTo>
                  <a:pt x="389946" y="9813518"/>
                </a:moveTo>
                <a:lnTo>
                  <a:pt x="53573" y="9813518"/>
                </a:lnTo>
                <a:lnTo>
                  <a:pt x="53573" y="10164065"/>
                </a:lnTo>
                <a:lnTo>
                  <a:pt x="389946" y="10164065"/>
                </a:lnTo>
                <a:close/>
                <a:moveTo>
                  <a:pt x="389946" y="9448390"/>
                </a:moveTo>
                <a:lnTo>
                  <a:pt x="53573" y="9448390"/>
                </a:lnTo>
                <a:lnTo>
                  <a:pt x="53573" y="9798938"/>
                </a:lnTo>
                <a:lnTo>
                  <a:pt x="389946" y="9798938"/>
                </a:lnTo>
                <a:close/>
                <a:moveTo>
                  <a:pt x="389946" y="9083262"/>
                </a:moveTo>
                <a:lnTo>
                  <a:pt x="53573" y="9083262"/>
                </a:lnTo>
                <a:lnTo>
                  <a:pt x="53573" y="9433810"/>
                </a:lnTo>
                <a:lnTo>
                  <a:pt x="389946" y="9433810"/>
                </a:lnTo>
                <a:close/>
                <a:moveTo>
                  <a:pt x="389946" y="8718135"/>
                </a:moveTo>
                <a:lnTo>
                  <a:pt x="53573" y="8718135"/>
                </a:lnTo>
                <a:lnTo>
                  <a:pt x="53573" y="9068682"/>
                </a:lnTo>
                <a:lnTo>
                  <a:pt x="389946" y="9068682"/>
                </a:lnTo>
                <a:close/>
                <a:moveTo>
                  <a:pt x="389946" y="8353008"/>
                </a:moveTo>
                <a:lnTo>
                  <a:pt x="53573" y="8353008"/>
                </a:lnTo>
                <a:lnTo>
                  <a:pt x="53573" y="8703555"/>
                </a:lnTo>
                <a:lnTo>
                  <a:pt x="389946" y="8703555"/>
                </a:lnTo>
                <a:close/>
                <a:moveTo>
                  <a:pt x="389946" y="7987881"/>
                </a:moveTo>
                <a:lnTo>
                  <a:pt x="53573" y="7987881"/>
                </a:lnTo>
                <a:lnTo>
                  <a:pt x="53573" y="8338428"/>
                </a:lnTo>
                <a:lnTo>
                  <a:pt x="389946" y="8338428"/>
                </a:lnTo>
                <a:close/>
                <a:moveTo>
                  <a:pt x="389946" y="7622754"/>
                </a:moveTo>
                <a:lnTo>
                  <a:pt x="53573" y="7622754"/>
                </a:lnTo>
                <a:lnTo>
                  <a:pt x="53573" y="7973301"/>
                </a:lnTo>
                <a:lnTo>
                  <a:pt x="389946" y="7973301"/>
                </a:lnTo>
                <a:close/>
                <a:moveTo>
                  <a:pt x="389946" y="7257625"/>
                </a:moveTo>
                <a:lnTo>
                  <a:pt x="53573" y="7257625"/>
                </a:lnTo>
                <a:lnTo>
                  <a:pt x="53573" y="7608174"/>
                </a:lnTo>
                <a:lnTo>
                  <a:pt x="389946" y="7608174"/>
                </a:lnTo>
                <a:close/>
                <a:moveTo>
                  <a:pt x="389946" y="6892501"/>
                </a:moveTo>
                <a:lnTo>
                  <a:pt x="53573" y="6892501"/>
                </a:lnTo>
                <a:lnTo>
                  <a:pt x="53573" y="7243044"/>
                </a:lnTo>
                <a:lnTo>
                  <a:pt x="389946" y="7243044"/>
                </a:lnTo>
                <a:close/>
                <a:moveTo>
                  <a:pt x="389946" y="6527374"/>
                </a:moveTo>
                <a:lnTo>
                  <a:pt x="53573" y="6527374"/>
                </a:lnTo>
                <a:lnTo>
                  <a:pt x="53573" y="6877920"/>
                </a:lnTo>
                <a:lnTo>
                  <a:pt x="389946" y="6877920"/>
                </a:lnTo>
                <a:close/>
                <a:moveTo>
                  <a:pt x="389946" y="6187383"/>
                </a:moveTo>
                <a:lnTo>
                  <a:pt x="53574" y="6187383"/>
                </a:lnTo>
                <a:lnTo>
                  <a:pt x="53574" y="6357302"/>
                </a:lnTo>
                <a:lnTo>
                  <a:pt x="53573" y="6357302"/>
                </a:lnTo>
                <a:lnTo>
                  <a:pt x="53573" y="6512794"/>
                </a:lnTo>
                <a:lnTo>
                  <a:pt x="389946" y="6512794"/>
                </a:lnTo>
                <a:close/>
                <a:moveTo>
                  <a:pt x="389947" y="5822255"/>
                </a:moveTo>
                <a:lnTo>
                  <a:pt x="53574" y="5822255"/>
                </a:lnTo>
                <a:lnTo>
                  <a:pt x="53574" y="6172803"/>
                </a:lnTo>
                <a:lnTo>
                  <a:pt x="389947" y="6172803"/>
                </a:lnTo>
                <a:close/>
                <a:moveTo>
                  <a:pt x="389947" y="5457129"/>
                </a:moveTo>
                <a:lnTo>
                  <a:pt x="53574" y="5457129"/>
                </a:lnTo>
                <a:lnTo>
                  <a:pt x="53574" y="5807676"/>
                </a:lnTo>
                <a:lnTo>
                  <a:pt x="389947" y="5807676"/>
                </a:lnTo>
                <a:close/>
                <a:moveTo>
                  <a:pt x="389947" y="5092001"/>
                </a:moveTo>
                <a:lnTo>
                  <a:pt x="53574" y="5092001"/>
                </a:lnTo>
                <a:lnTo>
                  <a:pt x="53574" y="5442548"/>
                </a:lnTo>
                <a:lnTo>
                  <a:pt x="389947" y="5442548"/>
                </a:lnTo>
                <a:close/>
                <a:moveTo>
                  <a:pt x="389947" y="4726873"/>
                </a:moveTo>
                <a:lnTo>
                  <a:pt x="53574" y="4726873"/>
                </a:lnTo>
                <a:lnTo>
                  <a:pt x="53574" y="5077421"/>
                </a:lnTo>
                <a:lnTo>
                  <a:pt x="389947" y="5077421"/>
                </a:lnTo>
                <a:close/>
                <a:moveTo>
                  <a:pt x="389947" y="4361745"/>
                </a:moveTo>
                <a:lnTo>
                  <a:pt x="53574" y="4361745"/>
                </a:lnTo>
                <a:lnTo>
                  <a:pt x="53574" y="4712293"/>
                </a:lnTo>
                <a:lnTo>
                  <a:pt x="389947" y="4712293"/>
                </a:lnTo>
                <a:close/>
                <a:moveTo>
                  <a:pt x="389947" y="3996618"/>
                </a:moveTo>
                <a:lnTo>
                  <a:pt x="53574" y="3996618"/>
                </a:lnTo>
                <a:lnTo>
                  <a:pt x="53574" y="4347165"/>
                </a:lnTo>
                <a:lnTo>
                  <a:pt x="389947" y="4347165"/>
                </a:lnTo>
                <a:close/>
                <a:moveTo>
                  <a:pt x="389947" y="3631491"/>
                </a:moveTo>
                <a:lnTo>
                  <a:pt x="53574" y="3631491"/>
                </a:lnTo>
                <a:lnTo>
                  <a:pt x="53574" y="3982038"/>
                </a:lnTo>
                <a:lnTo>
                  <a:pt x="389947" y="3982038"/>
                </a:lnTo>
                <a:close/>
                <a:moveTo>
                  <a:pt x="389947" y="3266363"/>
                </a:moveTo>
                <a:lnTo>
                  <a:pt x="53574" y="3266363"/>
                </a:lnTo>
                <a:lnTo>
                  <a:pt x="53574" y="3616911"/>
                </a:lnTo>
                <a:lnTo>
                  <a:pt x="389947" y="3616911"/>
                </a:lnTo>
                <a:close/>
                <a:moveTo>
                  <a:pt x="389947" y="2901235"/>
                </a:moveTo>
                <a:lnTo>
                  <a:pt x="53574" y="2901235"/>
                </a:lnTo>
                <a:lnTo>
                  <a:pt x="53574" y="3251783"/>
                </a:lnTo>
                <a:lnTo>
                  <a:pt x="389947" y="3251783"/>
                </a:lnTo>
                <a:close/>
                <a:moveTo>
                  <a:pt x="389947" y="2536108"/>
                </a:moveTo>
                <a:lnTo>
                  <a:pt x="53574" y="2536108"/>
                </a:lnTo>
                <a:lnTo>
                  <a:pt x="53574" y="2886655"/>
                </a:lnTo>
                <a:lnTo>
                  <a:pt x="389947" y="2886655"/>
                </a:lnTo>
                <a:close/>
                <a:moveTo>
                  <a:pt x="389947" y="2170981"/>
                </a:moveTo>
                <a:lnTo>
                  <a:pt x="53574" y="2170981"/>
                </a:lnTo>
                <a:lnTo>
                  <a:pt x="53574" y="2521528"/>
                </a:lnTo>
                <a:lnTo>
                  <a:pt x="389947" y="2521528"/>
                </a:lnTo>
                <a:close/>
                <a:moveTo>
                  <a:pt x="389947" y="1805854"/>
                </a:moveTo>
                <a:lnTo>
                  <a:pt x="53574" y="1805854"/>
                </a:lnTo>
                <a:lnTo>
                  <a:pt x="53574" y="2156401"/>
                </a:lnTo>
                <a:lnTo>
                  <a:pt x="389947" y="2156401"/>
                </a:lnTo>
                <a:close/>
                <a:moveTo>
                  <a:pt x="389947" y="1440727"/>
                </a:moveTo>
                <a:lnTo>
                  <a:pt x="53574" y="1440727"/>
                </a:lnTo>
                <a:lnTo>
                  <a:pt x="53574" y="1791274"/>
                </a:lnTo>
                <a:lnTo>
                  <a:pt x="389947" y="1791274"/>
                </a:lnTo>
                <a:close/>
                <a:moveTo>
                  <a:pt x="389947" y="1075598"/>
                </a:moveTo>
                <a:lnTo>
                  <a:pt x="53574" y="1075598"/>
                </a:lnTo>
                <a:lnTo>
                  <a:pt x="53574" y="1426147"/>
                </a:lnTo>
                <a:lnTo>
                  <a:pt x="389947" y="1426147"/>
                </a:lnTo>
                <a:close/>
                <a:moveTo>
                  <a:pt x="389947" y="710474"/>
                </a:moveTo>
                <a:lnTo>
                  <a:pt x="53574" y="710474"/>
                </a:lnTo>
                <a:lnTo>
                  <a:pt x="53574" y="1061017"/>
                </a:lnTo>
                <a:lnTo>
                  <a:pt x="389947" y="1061017"/>
                </a:lnTo>
                <a:close/>
                <a:moveTo>
                  <a:pt x="389947" y="345347"/>
                </a:moveTo>
                <a:lnTo>
                  <a:pt x="53574" y="345347"/>
                </a:lnTo>
                <a:lnTo>
                  <a:pt x="53574" y="695893"/>
                </a:lnTo>
                <a:lnTo>
                  <a:pt x="389947" y="695893"/>
                </a:lnTo>
                <a:close/>
                <a:moveTo>
                  <a:pt x="741535" y="11639155"/>
                </a:moveTo>
                <a:lnTo>
                  <a:pt x="405166" y="11639155"/>
                </a:lnTo>
                <a:lnTo>
                  <a:pt x="405166" y="11989703"/>
                </a:lnTo>
                <a:lnTo>
                  <a:pt x="741535" y="11989703"/>
                </a:lnTo>
                <a:close/>
                <a:moveTo>
                  <a:pt x="741535" y="11274028"/>
                </a:moveTo>
                <a:lnTo>
                  <a:pt x="405166" y="11274028"/>
                </a:lnTo>
                <a:lnTo>
                  <a:pt x="405166" y="11624575"/>
                </a:lnTo>
                <a:lnTo>
                  <a:pt x="741535" y="11624575"/>
                </a:lnTo>
                <a:close/>
                <a:moveTo>
                  <a:pt x="741535" y="10908900"/>
                </a:moveTo>
                <a:lnTo>
                  <a:pt x="405166" y="10908900"/>
                </a:lnTo>
                <a:lnTo>
                  <a:pt x="405166" y="11259448"/>
                </a:lnTo>
                <a:lnTo>
                  <a:pt x="741535" y="11259448"/>
                </a:lnTo>
                <a:close/>
                <a:moveTo>
                  <a:pt x="741535" y="10543772"/>
                </a:moveTo>
                <a:lnTo>
                  <a:pt x="405166" y="10543772"/>
                </a:lnTo>
                <a:lnTo>
                  <a:pt x="405166" y="10894320"/>
                </a:lnTo>
                <a:lnTo>
                  <a:pt x="741535" y="10894320"/>
                </a:lnTo>
                <a:close/>
                <a:moveTo>
                  <a:pt x="741535" y="10178645"/>
                </a:moveTo>
                <a:lnTo>
                  <a:pt x="405166" y="10178645"/>
                </a:lnTo>
                <a:lnTo>
                  <a:pt x="405166" y="10529192"/>
                </a:lnTo>
                <a:lnTo>
                  <a:pt x="741535" y="10529192"/>
                </a:lnTo>
                <a:close/>
                <a:moveTo>
                  <a:pt x="741535" y="9813518"/>
                </a:moveTo>
                <a:lnTo>
                  <a:pt x="405166" y="9813518"/>
                </a:lnTo>
                <a:lnTo>
                  <a:pt x="405166" y="10164065"/>
                </a:lnTo>
                <a:lnTo>
                  <a:pt x="741535" y="10164065"/>
                </a:lnTo>
                <a:close/>
                <a:moveTo>
                  <a:pt x="741535" y="9448390"/>
                </a:moveTo>
                <a:lnTo>
                  <a:pt x="405166" y="9448390"/>
                </a:lnTo>
                <a:lnTo>
                  <a:pt x="405166" y="9798938"/>
                </a:lnTo>
                <a:lnTo>
                  <a:pt x="741535" y="9798938"/>
                </a:lnTo>
                <a:close/>
                <a:moveTo>
                  <a:pt x="741535" y="9083262"/>
                </a:moveTo>
                <a:lnTo>
                  <a:pt x="405166" y="9083262"/>
                </a:lnTo>
                <a:lnTo>
                  <a:pt x="405166" y="9433810"/>
                </a:lnTo>
                <a:lnTo>
                  <a:pt x="741535" y="9433810"/>
                </a:lnTo>
                <a:close/>
                <a:moveTo>
                  <a:pt x="741535" y="8718135"/>
                </a:moveTo>
                <a:lnTo>
                  <a:pt x="405166" y="8718135"/>
                </a:lnTo>
                <a:lnTo>
                  <a:pt x="405166" y="9068682"/>
                </a:lnTo>
                <a:lnTo>
                  <a:pt x="741535" y="9068682"/>
                </a:lnTo>
                <a:close/>
                <a:moveTo>
                  <a:pt x="741535" y="8353008"/>
                </a:moveTo>
                <a:lnTo>
                  <a:pt x="405166" y="8353008"/>
                </a:lnTo>
                <a:lnTo>
                  <a:pt x="405166" y="8703555"/>
                </a:lnTo>
                <a:lnTo>
                  <a:pt x="741535" y="8703555"/>
                </a:lnTo>
                <a:close/>
                <a:moveTo>
                  <a:pt x="741535" y="7987881"/>
                </a:moveTo>
                <a:lnTo>
                  <a:pt x="405166" y="7987881"/>
                </a:lnTo>
                <a:lnTo>
                  <a:pt x="405166" y="8338428"/>
                </a:lnTo>
                <a:lnTo>
                  <a:pt x="741535" y="8338428"/>
                </a:lnTo>
                <a:close/>
                <a:moveTo>
                  <a:pt x="741535" y="7622754"/>
                </a:moveTo>
                <a:lnTo>
                  <a:pt x="405166" y="7622754"/>
                </a:lnTo>
                <a:lnTo>
                  <a:pt x="405166" y="7973301"/>
                </a:lnTo>
                <a:lnTo>
                  <a:pt x="741535" y="7973301"/>
                </a:lnTo>
                <a:close/>
                <a:moveTo>
                  <a:pt x="741535" y="7257625"/>
                </a:moveTo>
                <a:lnTo>
                  <a:pt x="405166" y="7257625"/>
                </a:lnTo>
                <a:lnTo>
                  <a:pt x="405166" y="7608174"/>
                </a:lnTo>
                <a:lnTo>
                  <a:pt x="741535" y="7608174"/>
                </a:lnTo>
                <a:close/>
                <a:moveTo>
                  <a:pt x="741535" y="6892501"/>
                </a:moveTo>
                <a:lnTo>
                  <a:pt x="405166" y="6892501"/>
                </a:lnTo>
                <a:lnTo>
                  <a:pt x="405166" y="7243044"/>
                </a:lnTo>
                <a:lnTo>
                  <a:pt x="741535" y="7243044"/>
                </a:lnTo>
                <a:close/>
                <a:moveTo>
                  <a:pt x="741535" y="6527374"/>
                </a:moveTo>
                <a:lnTo>
                  <a:pt x="405166" y="6527374"/>
                </a:lnTo>
                <a:lnTo>
                  <a:pt x="405166" y="6877920"/>
                </a:lnTo>
                <a:lnTo>
                  <a:pt x="741535" y="6877920"/>
                </a:lnTo>
                <a:close/>
                <a:moveTo>
                  <a:pt x="741535" y="6187383"/>
                </a:moveTo>
                <a:lnTo>
                  <a:pt x="405167" y="6187383"/>
                </a:lnTo>
                <a:lnTo>
                  <a:pt x="405167" y="6357302"/>
                </a:lnTo>
                <a:lnTo>
                  <a:pt x="405166" y="6357302"/>
                </a:lnTo>
                <a:lnTo>
                  <a:pt x="405166" y="6512794"/>
                </a:lnTo>
                <a:lnTo>
                  <a:pt x="741535" y="6512794"/>
                </a:lnTo>
                <a:close/>
                <a:moveTo>
                  <a:pt x="741536" y="5822255"/>
                </a:moveTo>
                <a:lnTo>
                  <a:pt x="405167" y="5822255"/>
                </a:lnTo>
                <a:lnTo>
                  <a:pt x="405167" y="6172803"/>
                </a:lnTo>
                <a:lnTo>
                  <a:pt x="741536" y="6172803"/>
                </a:lnTo>
                <a:close/>
                <a:moveTo>
                  <a:pt x="741536" y="5457129"/>
                </a:moveTo>
                <a:lnTo>
                  <a:pt x="405167" y="5457129"/>
                </a:lnTo>
                <a:lnTo>
                  <a:pt x="405167" y="5807676"/>
                </a:lnTo>
                <a:lnTo>
                  <a:pt x="741536" y="5807676"/>
                </a:lnTo>
                <a:close/>
                <a:moveTo>
                  <a:pt x="741536" y="5092001"/>
                </a:moveTo>
                <a:lnTo>
                  <a:pt x="405167" y="5092001"/>
                </a:lnTo>
                <a:lnTo>
                  <a:pt x="405167" y="5442548"/>
                </a:lnTo>
                <a:lnTo>
                  <a:pt x="741536" y="5442548"/>
                </a:lnTo>
                <a:close/>
                <a:moveTo>
                  <a:pt x="741536" y="4726873"/>
                </a:moveTo>
                <a:lnTo>
                  <a:pt x="405167" y="4726873"/>
                </a:lnTo>
                <a:lnTo>
                  <a:pt x="405167" y="5077421"/>
                </a:lnTo>
                <a:lnTo>
                  <a:pt x="741536" y="5077421"/>
                </a:lnTo>
                <a:close/>
                <a:moveTo>
                  <a:pt x="741536" y="4361745"/>
                </a:moveTo>
                <a:lnTo>
                  <a:pt x="405167" y="4361745"/>
                </a:lnTo>
                <a:lnTo>
                  <a:pt x="405167" y="4712293"/>
                </a:lnTo>
                <a:lnTo>
                  <a:pt x="741536" y="4712293"/>
                </a:lnTo>
                <a:close/>
                <a:moveTo>
                  <a:pt x="741536" y="3996618"/>
                </a:moveTo>
                <a:lnTo>
                  <a:pt x="405167" y="3996618"/>
                </a:lnTo>
                <a:lnTo>
                  <a:pt x="405167" y="4347165"/>
                </a:lnTo>
                <a:lnTo>
                  <a:pt x="741536" y="4347165"/>
                </a:lnTo>
                <a:close/>
                <a:moveTo>
                  <a:pt x="741536" y="3631491"/>
                </a:moveTo>
                <a:lnTo>
                  <a:pt x="405167" y="3631491"/>
                </a:lnTo>
                <a:lnTo>
                  <a:pt x="405167" y="3982038"/>
                </a:lnTo>
                <a:lnTo>
                  <a:pt x="741536" y="3982038"/>
                </a:lnTo>
                <a:close/>
                <a:moveTo>
                  <a:pt x="741536" y="3266363"/>
                </a:moveTo>
                <a:lnTo>
                  <a:pt x="405167" y="3266363"/>
                </a:lnTo>
                <a:lnTo>
                  <a:pt x="405167" y="3616911"/>
                </a:lnTo>
                <a:lnTo>
                  <a:pt x="741536" y="3616911"/>
                </a:lnTo>
                <a:close/>
                <a:moveTo>
                  <a:pt x="741536" y="2901235"/>
                </a:moveTo>
                <a:lnTo>
                  <a:pt x="405167" y="2901235"/>
                </a:lnTo>
                <a:lnTo>
                  <a:pt x="405167" y="3251783"/>
                </a:lnTo>
                <a:lnTo>
                  <a:pt x="741536" y="3251783"/>
                </a:lnTo>
                <a:close/>
                <a:moveTo>
                  <a:pt x="741536" y="2536108"/>
                </a:moveTo>
                <a:lnTo>
                  <a:pt x="405167" y="2536108"/>
                </a:lnTo>
                <a:lnTo>
                  <a:pt x="405167" y="2886655"/>
                </a:lnTo>
                <a:lnTo>
                  <a:pt x="741536" y="2886655"/>
                </a:lnTo>
                <a:close/>
                <a:moveTo>
                  <a:pt x="741536" y="2170981"/>
                </a:moveTo>
                <a:lnTo>
                  <a:pt x="405167" y="2170981"/>
                </a:lnTo>
                <a:lnTo>
                  <a:pt x="405167" y="2521528"/>
                </a:lnTo>
                <a:lnTo>
                  <a:pt x="741536" y="2521528"/>
                </a:lnTo>
                <a:close/>
                <a:moveTo>
                  <a:pt x="741536" y="1805854"/>
                </a:moveTo>
                <a:lnTo>
                  <a:pt x="405167" y="1805854"/>
                </a:lnTo>
                <a:lnTo>
                  <a:pt x="405167" y="2156401"/>
                </a:lnTo>
                <a:lnTo>
                  <a:pt x="741536" y="2156401"/>
                </a:lnTo>
                <a:close/>
                <a:moveTo>
                  <a:pt x="741536" y="1440727"/>
                </a:moveTo>
                <a:lnTo>
                  <a:pt x="405167" y="1440727"/>
                </a:lnTo>
                <a:lnTo>
                  <a:pt x="405167" y="1791274"/>
                </a:lnTo>
                <a:lnTo>
                  <a:pt x="741536" y="1791274"/>
                </a:lnTo>
                <a:close/>
                <a:moveTo>
                  <a:pt x="741536" y="1075598"/>
                </a:moveTo>
                <a:lnTo>
                  <a:pt x="405167" y="1075598"/>
                </a:lnTo>
                <a:lnTo>
                  <a:pt x="405167" y="1426147"/>
                </a:lnTo>
                <a:lnTo>
                  <a:pt x="741536" y="1426147"/>
                </a:lnTo>
                <a:close/>
                <a:moveTo>
                  <a:pt x="741536" y="710474"/>
                </a:moveTo>
                <a:lnTo>
                  <a:pt x="405167" y="710474"/>
                </a:lnTo>
                <a:lnTo>
                  <a:pt x="405167" y="1061017"/>
                </a:lnTo>
                <a:lnTo>
                  <a:pt x="741536" y="1061017"/>
                </a:lnTo>
                <a:close/>
                <a:moveTo>
                  <a:pt x="741536" y="345347"/>
                </a:moveTo>
                <a:lnTo>
                  <a:pt x="405167" y="345347"/>
                </a:lnTo>
                <a:lnTo>
                  <a:pt x="405167" y="695893"/>
                </a:lnTo>
                <a:lnTo>
                  <a:pt x="741536" y="695893"/>
                </a:lnTo>
                <a:close/>
                <a:moveTo>
                  <a:pt x="1093125" y="12004282"/>
                </a:moveTo>
                <a:lnTo>
                  <a:pt x="756755" y="12004282"/>
                </a:lnTo>
                <a:lnTo>
                  <a:pt x="756755" y="12354830"/>
                </a:lnTo>
                <a:lnTo>
                  <a:pt x="1093125" y="12354830"/>
                </a:lnTo>
                <a:close/>
                <a:moveTo>
                  <a:pt x="1093125" y="11639155"/>
                </a:moveTo>
                <a:lnTo>
                  <a:pt x="756755" y="11639155"/>
                </a:lnTo>
                <a:lnTo>
                  <a:pt x="756755" y="11989703"/>
                </a:lnTo>
                <a:lnTo>
                  <a:pt x="1093125" y="11989703"/>
                </a:lnTo>
                <a:close/>
                <a:moveTo>
                  <a:pt x="1093125" y="11274028"/>
                </a:moveTo>
                <a:lnTo>
                  <a:pt x="756755" y="11274028"/>
                </a:lnTo>
                <a:lnTo>
                  <a:pt x="756755" y="11624575"/>
                </a:lnTo>
                <a:lnTo>
                  <a:pt x="1093125" y="11624575"/>
                </a:lnTo>
                <a:close/>
                <a:moveTo>
                  <a:pt x="1093125" y="10908900"/>
                </a:moveTo>
                <a:lnTo>
                  <a:pt x="756755" y="10908900"/>
                </a:lnTo>
                <a:lnTo>
                  <a:pt x="756755" y="11259448"/>
                </a:lnTo>
                <a:lnTo>
                  <a:pt x="1093125" y="11259448"/>
                </a:lnTo>
                <a:close/>
                <a:moveTo>
                  <a:pt x="1093125" y="10543772"/>
                </a:moveTo>
                <a:lnTo>
                  <a:pt x="756755" y="10543772"/>
                </a:lnTo>
                <a:lnTo>
                  <a:pt x="756755" y="10894320"/>
                </a:lnTo>
                <a:lnTo>
                  <a:pt x="1093125" y="10894320"/>
                </a:lnTo>
                <a:close/>
                <a:moveTo>
                  <a:pt x="1093125" y="10178645"/>
                </a:moveTo>
                <a:lnTo>
                  <a:pt x="756755" y="10178645"/>
                </a:lnTo>
                <a:lnTo>
                  <a:pt x="756755" y="10529192"/>
                </a:lnTo>
                <a:lnTo>
                  <a:pt x="1093125" y="10529192"/>
                </a:lnTo>
                <a:close/>
                <a:moveTo>
                  <a:pt x="1093125" y="9813518"/>
                </a:moveTo>
                <a:lnTo>
                  <a:pt x="756756" y="9813518"/>
                </a:lnTo>
                <a:lnTo>
                  <a:pt x="756755" y="10164065"/>
                </a:lnTo>
                <a:lnTo>
                  <a:pt x="1093125" y="10164065"/>
                </a:lnTo>
                <a:close/>
                <a:moveTo>
                  <a:pt x="1093125" y="9448390"/>
                </a:moveTo>
                <a:lnTo>
                  <a:pt x="756756" y="9448390"/>
                </a:lnTo>
                <a:lnTo>
                  <a:pt x="756756" y="9798938"/>
                </a:lnTo>
                <a:lnTo>
                  <a:pt x="1093125" y="9798938"/>
                </a:lnTo>
                <a:close/>
                <a:moveTo>
                  <a:pt x="1093125" y="9083262"/>
                </a:moveTo>
                <a:lnTo>
                  <a:pt x="756756" y="9083262"/>
                </a:lnTo>
                <a:lnTo>
                  <a:pt x="756756" y="9433810"/>
                </a:lnTo>
                <a:lnTo>
                  <a:pt x="1093125" y="9433810"/>
                </a:lnTo>
                <a:close/>
                <a:moveTo>
                  <a:pt x="1093125" y="8718135"/>
                </a:moveTo>
                <a:lnTo>
                  <a:pt x="756756" y="8718135"/>
                </a:lnTo>
                <a:lnTo>
                  <a:pt x="756756" y="9068682"/>
                </a:lnTo>
                <a:lnTo>
                  <a:pt x="1093125" y="9068682"/>
                </a:lnTo>
                <a:close/>
                <a:moveTo>
                  <a:pt x="1093125" y="8353008"/>
                </a:moveTo>
                <a:lnTo>
                  <a:pt x="756756" y="8353008"/>
                </a:lnTo>
                <a:lnTo>
                  <a:pt x="756756" y="8703555"/>
                </a:lnTo>
                <a:lnTo>
                  <a:pt x="1093125" y="8703555"/>
                </a:lnTo>
                <a:close/>
                <a:moveTo>
                  <a:pt x="1093125" y="7987881"/>
                </a:moveTo>
                <a:lnTo>
                  <a:pt x="756756" y="7987881"/>
                </a:lnTo>
                <a:lnTo>
                  <a:pt x="756756" y="8338428"/>
                </a:lnTo>
                <a:lnTo>
                  <a:pt x="1093125" y="8338428"/>
                </a:lnTo>
                <a:close/>
                <a:moveTo>
                  <a:pt x="1093125" y="7622754"/>
                </a:moveTo>
                <a:lnTo>
                  <a:pt x="756756" y="7622754"/>
                </a:lnTo>
                <a:lnTo>
                  <a:pt x="756756" y="7973301"/>
                </a:lnTo>
                <a:lnTo>
                  <a:pt x="1093125" y="7973301"/>
                </a:lnTo>
                <a:close/>
                <a:moveTo>
                  <a:pt x="1093125" y="7257625"/>
                </a:moveTo>
                <a:lnTo>
                  <a:pt x="756755" y="7257625"/>
                </a:lnTo>
                <a:lnTo>
                  <a:pt x="756756" y="7608174"/>
                </a:lnTo>
                <a:lnTo>
                  <a:pt x="1093125" y="7608174"/>
                </a:lnTo>
                <a:close/>
                <a:moveTo>
                  <a:pt x="1093125" y="6892501"/>
                </a:moveTo>
                <a:lnTo>
                  <a:pt x="756755" y="6892501"/>
                </a:lnTo>
                <a:lnTo>
                  <a:pt x="756755" y="7243044"/>
                </a:lnTo>
                <a:lnTo>
                  <a:pt x="1093125" y="7243044"/>
                </a:lnTo>
                <a:close/>
                <a:moveTo>
                  <a:pt x="1093125" y="6527374"/>
                </a:moveTo>
                <a:lnTo>
                  <a:pt x="756755" y="6527374"/>
                </a:lnTo>
                <a:lnTo>
                  <a:pt x="756755" y="6877920"/>
                </a:lnTo>
                <a:lnTo>
                  <a:pt x="1093125" y="6877920"/>
                </a:lnTo>
                <a:close/>
                <a:moveTo>
                  <a:pt x="1093125" y="6187383"/>
                </a:moveTo>
                <a:lnTo>
                  <a:pt x="756756" y="6187383"/>
                </a:lnTo>
                <a:lnTo>
                  <a:pt x="756756" y="6357302"/>
                </a:lnTo>
                <a:lnTo>
                  <a:pt x="756755" y="6357302"/>
                </a:lnTo>
                <a:lnTo>
                  <a:pt x="756755" y="6512794"/>
                </a:lnTo>
                <a:lnTo>
                  <a:pt x="1093125" y="6512794"/>
                </a:lnTo>
                <a:close/>
                <a:moveTo>
                  <a:pt x="1093126" y="5822255"/>
                </a:moveTo>
                <a:lnTo>
                  <a:pt x="756756" y="5822255"/>
                </a:lnTo>
                <a:lnTo>
                  <a:pt x="756756" y="6172803"/>
                </a:lnTo>
                <a:lnTo>
                  <a:pt x="1093126" y="6172803"/>
                </a:lnTo>
                <a:close/>
                <a:moveTo>
                  <a:pt x="1093126" y="5457129"/>
                </a:moveTo>
                <a:lnTo>
                  <a:pt x="756756" y="5457129"/>
                </a:lnTo>
                <a:lnTo>
                  <a:pt x="756756" y="5807676"/>
                </a:lnTo>
                <a:lnTo>
                  <a:pt x="1093126" y="5807676"/>
                </a:lnTo>
                <a:close/>
                <a:moveTo>
                  <a:pt x="1093126" y="5092001"/>
                </a:moveTo>
                <a:lnTo>
                  <a:pt x="756756" y="5092001"/>
                </a:lnTo>
                <a:lnTo>
                  <a:pt x="756756" y="5442548"/>
                </a:lnTo>
                <a:lnTo>
                  <a:pt x="1093126" y="5442548"/>
                </a:lnTo>
                <a:close/>
                <a:moveTo>
                  <a:pt x="1093126" y="4726873"/>
                </a:moveTo>
                <a:lnTo>
                  <a:pt x="756756" y="4726873"/>
                </a:lnTo>
                <a:lnTo>
                  <a:pt x="756756" y="5077421"/>
                </a:lnTo>
                <a:lnTo>
                  <a:pt x="1093126" y="5077421"/>
                </a:lnTo>
                <a:close/>
                <a:moveTo>
                  <a:pt x="1093126" y="4361745"/>
                </a:moveTo>
                <a:lnTo>
                  <a:pt x="756756" y="4361745"/>
                </a:lnTo>
                <a:lnTo>
                  <a:pt x="756756" y="4712293"/>
                </a:lnTo>
                <a:lnTo>
                  <a:pt x="1093126" y="4712293"/>
                </a:lnTo>
                <a:close/>
                <a:moveTo>
                  <a:pt x="1093126" y="3996618"/>
                </a:moveTo>
                <a:lnTo>
                  <a:pt x="756756" y="3996618"/>
                </a:lnTo>
                <a:lnTo>
                  <a:pt x="756756" y="4347165"/>
                </a:lnTo>
                <a:lnTo>
                  <a:pt x="1093126" y="4347165"/>
                </a:lnTo>
                <a:close/>
                <a:moveTo>
                  <a:pt x="1093126" y="3631491"/>
                </a:moveTo>
                <a:lnTo>
                  <a:pt x="756757" y="3631491"/>
                </a:lnTo>
                <a:lnTo>
                  <a:pt x="756756" y="3982038"/>
                </a:lnTo>
                <a:lnTo>
                  <a:pt x="1093126" y="3982038"/>
                </a:lnTo>
                <a:close/>
                <a:moveTo>
                  <a:pt x="1093126" y="3266363"/>
                </a:moveTo>
                <a:lnTo>
                  <a:pt x="756757" y="3266363"/>
                </a:lnTo>
                <a:lnTo>
                  <a:pt x="756757" y="3616911"/>
                </a:lnTo>
                <a:lnTo>
                  <a:pt x="1093126" y="3616911"/>
                </a:lnTo>
                <a:close/>
                <a:moveTo>
                  <a:pt x="1093126" y="2901235"/>
                </a:moveTo>
                <a:lnTo>
                  <a:pt x="756757" y="2901235"/>
                </a:lnTo>
                <a:lnTo>
                  <a:pt x="756757" y="3251783"/>
                </a:lnTo>
                <a:lnTo>
                  <a:pt x="1093126" y="3251783"/>
                </a:lnTo>
                <a:close/>
                <a:moveTo>
                  <a:pt x="1093126" y="2536108"/>
                </a:moveTo>
                <a:lnTo>
                  <a:pt x="756757" y="2536108"/>
                </a:lnTo>
                <a:lnTo>
                  <a:pt x="756757" y="2886655"/>
                </a:lnTo>
                <a:lnTo>
                  <a:pt x="1093126" y="2886655"/>
                </a:lnTo>
                <a:close/>
                <a:moveTo>
                  <a:pt x="1093126" y="2170981"/>
                </a:moveTo>
                <a:lnTo>
                  <a:pt x="756757" y="2170981"/>
                </a:lnTo>
                <a:lnTo>
                  <a:pt x="756757" y="2521528"/>
                </a:lnTo>
                <a:lnTo>
                  <a:pt x="1093126" y="2521528"/>
                </a:lnTo>
                <a:close/>
                <a:moveTo>
                  <a:pt x="1093126" y="1805854"/>
                </a:moveTo>
                <a:lnTo>
                  <a:pt x="756757" y="1805854"/>
                </a:lnTo>
                <a:lnTo>
                  <a:pt x="756757" y="2156401"/>
                </a:lnTo>
                <a:lnTo>
                  <a:pt x="1093126" y="2156401"/>
                </a:lnTo>
                <a:close/>
                <a:moveTo>
                  <a:pt x="1093126" y="1440727"/>
                </a:moveTo>
                <a:lnTo>
                  <a:pt x="756757" y="1440727"/>
                </a:lnTo>
                <a:lnTo>
                  <a:pt x="756757" y="1791274"/>
                </a:lnTo>
                <a:lnTo>
                  <a:pt x="1093126" y="1791274"/>
                </a:lnTo>
                <a:close/>
                <a:moveTo>
                  <a:pt x="1093126" y="1075598"/>
                </a:moveTo>
                <a:lnTo>
                  <a:pt x="756756" y="1075598"/>
                </a:lnTo>
                <a:lnTo>
                  <a:pt x="756757" y="1426147"/>
                </a:lnTo>
                <a:lnTo>
                  <a:pt x="1093126" y="1426147"/>
                </a:lnTo>
                <a:close/>
                <a:moveTo>
                  <a:pt x="1093126" y="710474"/>
                </a:moveTo>
                <a:lnTo>
                  <a:pt x="756756" y="710474"/>
                </a:lnTo>
                <a:lnTo>
                  <a:pt x="756756" y="1061017"/>
                </a:lnTo>
                <a:lnTo>
                  <a:pt x="1093126" y="1061017"/>
                </a:lnTo>
                <a:close/>
                <a:moveTo>
                  <a:pt x="1093126" y="345347"/>
                </a:moveTo>
                <a:lnTo>
                  <a:pt x="756756" y="345347"/>
                </a:lnTo>
                <a:lnTo>
                  <a:pt x="756756" y="695893"/>
                </a:lnTo>
                <a:lnTo>
                  <a:pt x="1093126" y="695893"/>
                </a:lnTo>
                <a:close/>
                <a:moveTo>
                  <a:pt x="1444715" y="12004284"/>
                </a:moveTo>
                <a:lnTo>
                  <a:pt x="1108345" y="12004282"/>
                </a:lnTo>
                <a:lnTo>
                  <a:pt x="1108345" y="12354830"/>
                </a:lnTo>
                <a:lnTo>
                  <a:pt x="1444715" y="12354830"/>
                </a:lnTo>
                <a:close/>
                <a:moveTo>
                  <a:pt x="1444715" y="11639156"/>
                </a:moveTo>
                <a:lnTo>
                  <a:pt x="1108345" y="11639155"/>
                </a:lnTo>
                <a:lnTo>
                  <a:pt x="1108345" y="11989703"/>
                </a:lnTo>
                <a:lnTo>
                  <a:pt x="1444715" y="11989703"/>
                </a:lnTo>
                <a:close/>
                <a:moveTo>
                  <a:pt x="1444715" y="11274028"/>
                </a:moveTo>
                <a:lnTo>
                  <a:pt x="1108345" y="11274028"/>
                </a:lnTo>
                <a:lnTo>
                  <a:pt x="1108345" y="11624575"/>
                </a:lnTo>
                <a:lnTo>
                  <a:pt x="1444715" y="11624575"/>
                </a:lnTo>
                <a:close/>
                <a:moveTo>
                  <a:pt x="1444715" y="10908901"/>
                </a:moveTo>
                <a:lnTo>
                  <a:pt x="1108345" y="10908900"/>
                </a:lnTo>
                <a:lnTo>
                  <a:pt x="1108345" y="11259448"/>
                </a:lnTo>
                <a:lnTo>
                  <a:pt x="1444715" y="11259448"/>
                </a:lnTo>
                <a:close/>
                <a:moveTo>
                  <a:pt x="1444715" y="10543773"/>
                </a:moveTo>
                <a:lnTo>
                  <a:pt x="1108345" y="10543772"/>
                </a:lnTo>
                <a:lnTo>
                  <a:pt x="1108345" y="10894320"/>
                </a:lnTo>
                <a:lnTo>
                  <a:pt x="1444715" y="10894320"/>
                </a:lnTo>
                <a:close/>
                <a:moveTo>
                  <a:pt x="1444715" y="10178645"/>
                </a:moveTo>
                <a:lnTo>
                  <a:pt x="1108345" y="10178645"/>
                </a:lnTo>
                <a:lnTo>
                  <a:pt x="1108345" y="10529192"/>
                </a:lnTo>
                <a:lnTo>
                  <a:pt x="1444715" y="10529192"/>
                </a:lnTo>
                <a:close/>
                <a:moveTo>
                  <a:pt x="1444715" y="9813518"/>
                </a:moveTo>
                <a:lnTo>
                  <a:pt x="1108346" y="9813518"/>
                </a:lnTo>
                <a:lnTo>
                  <a:pt x="1108345" y="10164065"/>
                </a:lnTo>
                <a:lnTo>
                  <a:pt x="1444715" y="10164065"/>
                </a:lnTo>
                <a:close/>
                <a:moveTo>
                  <a:pt x="1444715" y="9448390"/>
                </a:moveTo>
                <a:lnTo>
                  <a:pt x="1108346" y="9448390"/>
                </a:lnTo>
                <a:lnTo>
                  <a:pt x="1108346" y="9798938"/>
                </a:lnTo>
                <a:lnTo>
                  <a:pt x="1444715" y="9798938"/>
                </a:lnTo>
                <a:close/>
                <a:moveTo>
                  <a:pt x="1444715" y="9083262"/>
                </a:moveTo>
                <a:lnTo>
                  <a:pt x="1108346" y="9083262"/>
                </a:lnTo>
                <a:lnTo>
                  <a:pt x="1108346" y="9433810"/>
                </a:lnTo>
                <a:lnTo>
                  <a:pt x="1444715" y="9433810"/>
                </a:lnTo>
                <a:close/>
                <a:moveTo>
                  <a:pt x="1444715" y="8718135"/>
                </a:moveTo>
                <a:lnTo>
                  <a:pt x="1108346" y="8718135"/>
                </a:lnTo>
                <a:lnTo>
                  <a:pt x="1108346" y="9068682"/>
                </a:lnTo>
                <a:lnTo>
                  <a:pt x="1444715" y="9068682"/>
                </a:lnTo>
                <a:close/>
                <a:moveTo>
                  <a:pt x="1444715" y="8353008"/>
                </a:moveTo>
                <a:lnTo>
                  <a:pt x="1108346" y="8353008"/>
                </a:lnTo>
                <a:lnTo>
                  <a:pt x="1108346" y="8703555"/>
                </a:lnTo>
                <a:lnTo>
                  <a:pt x="1444715" y="8703555"/>
                </a:lnTo>
                <a:close/>
                <a:moveTo>
                  <a:pt x="1444715" y="7987881"/>
                </a:moveTo>
                <a:lnTo>
                  <a:pt x="1108346" y="7987881"/>
                </a:lnTo>
                <a:lnTo>
                  <a:pt x="1108346" y="8338428"/>
                </a:lnTo>
                <a:lnTo>
                  <a:pt x="1444715" y="8338428"/>
                </a:lnTo>
                <a:close/>
                <a:moveTo>
                  <a:pt x="1444715" y="7622754"/>
                </a:moveTo>
                <a:lnTo>
                  <a:pt x="1108346" y="7622754"/>
                </a:lnTo>
                <a:lnTo>
                  <a:pt x="1108346" y="7973301"/>
                </a:lnTo>
                <a:lnTo>
                  <a:pt x="1444715" y="7973301"/>
                </a:lnTo>
                <a:close/>
                <a:moveTo>
                  <a:pt x="1444715" y="7257625"/>
                </a:moveTo>
                <a:lnTo>
                  <a:pt x="1108346" y="7257625"/>
                </a:lnTo>
                <a:lnTo>
                  <a:pt x="1108346" y="7608174"/>
                </a:lnTo>
                <a:lnTo>
                  <a:pt x="1444715" y="7608174"/>
                </a:lnTo>
                <a:close/>
                <a:moveTo>
                  <a:pt x="1444715" y="6892501"/>
                </a:moveTo>
                <a:lnTo>
                  <a:pt x="1108345" y="6892501"/>
                </a:lnTo>
                <a:lnTo>
                  <a:pt x="1108346" y="7243044"/>
                </a:lnTo>
                <a:lnTo>
                  <a:pt x="1444715" y="7243044"/>
                </a:lnTo>
                <a:close/>
                <a:moveTo>
                  <a:pt x="1444715" y="6527374"/>
                </a:moveTo>
                <a:lnTo>
                  <a:pt x="1108345" y="6527374"/>
                </a:lnTo>
                <a:lnTo>
                  <a:pt x="1108345" y="6877920"/>
                </a:lnTo>
                <a:lnTo>
                  <a:pt x="1444715" y="6877920"/>
                </a:lnTo>
                <a:close/>
                <a:moveTo>
                  <a:pt x="1444715" y="6187385"/>
                </a:moveTo>
                <a:lnTo>
                  <a:pt x="1108346" y="6187383"/>
                </a:lnTo>
                <a:lnTo>
                  <a:pt x="1108346" y="6357302"/>
                </a:lnTo>
                <a:lnTo>
                  <a:pt x="1108345" y="6357302"/>
                </a:lnTo>
                <a:lnTo>
                  <a:pt x="1108345" y="6512794"/>
                </a:lnTo>
                <a:lnTo>
                  <a:pt x="1444715" y="6512794"/>
                </a:lnTo>
                <a:close/>
                <a:moveTo>
                  <a:pt x="1444716" y="5822257"/>
                </a:moveTo>
                <a:lnTo>
                  <a:pt x="1108346" y="5822255"/>
                </a:lnTo>
                <a:lnTo>
                  <a:pt x="1108346" y="6172803"/>
                </a:lnTo>
                <a:lnTo>
                  <a:pt x="1444716" y="6172803"/>
                </a:lnTo>
                <a:close/>
                <a:moveTo>
                  <a:pt x="1444716" y="5457129"/>
                </a:moveTo>
                <a:lnTo>
                  <a:pt x="1108346" y="5457129"/>
                </a:lnTo>
                <a:lnTo>
                  <a:pt x="1108346" y="5807676"/>
                </a:lnTo>
                <a:lnTo>
                  <a:pt x="1444716" y="5807676"/>
                </a:lnTo>
                <a:close/>
                <a:moveTo>
                  <a:pt x="1444716" y="5092001"/>
                </a:moveTo>
                <a:lnTo>
                  <a:pt x="1108346" y="5092001"/>
                </a:lnTo>
                <a:lnTo>
                  <a:pt x="1108346" y="5442548"/>
                </a:lnTo>
                <a:lnTo>
                  <a:pt x="1444716" y="5442548"/>
                </a:lnTo>
                <a:close/>
                <a:moveTo>
                  <a:pt x="1444716" y="4726874"/>
                </a:moveTo>
                <a:lnTo>
                  <a:pt x="1108346" y="4726873"/>
                </a:lnTo>
                <a:lnTo>
                  <a:pt x="1108346" y="5077421"/>
                </a:lnTo>
                <a:lnTo>
                  <a:pt x="1444716" y="5077421"/>
                </a:lnTo>
                <a:close/>
                <a:moveTo>
                  <a:pt x="1444716" y="4361746"/>
                </a:moveTo>
                <a:lnTo>
                  <a:pt x="1108346" y="4361745"/>
                </a:lnTo>
                <a:lnTo>
                  <a:pt x="1108346" y="4712293"/>
                </a:lnTo>
                <a:lnTo>
                  <a:pt x="1444716" y="4712293"/>
                </a:lnTo>
                <a:close/>
                <a:moveTo>
                  <a:pt x="1444716" y="3996618"/>
                </a:moveTo>
                <a:lnTo>
                  <a:pt x="1108346" y="3996618"/>
                </a:lnTo>
                <a:lnTo>
                  <a:pt x="1108346" y="4347165"/>
                </a:lnTo>
                <a:lnTo>
                  <a:pt x="1444716" y="4347165"/>
                </a:lnTo>
                <a:close/>
                <a:moveTo>
                  <a:pt x="1444716" y="3631491"/>
                </a:moveTo>
                <a:lnTo>
                  <a:pt x="1108347" y="3631491"/>
                </a:lnTo>
                <a:lnTo>
                  <a:pt x="1108346" y="3982038"/>
                </a:lnTo>
                <a:lnTo>
                  <a:pt x="1444716" y="3982038"/>
                </a:lnTo>
                <a:close/>
                <a:moveTo>
                  <a:pt x="1444716" y="3266363"/>
                </a:moveTo>
                <a:lnTo>
                  <a:pt x="1108347" y="3266363"/>
                </a:lnTo>
                <a:lnTo>
                  <a:pt x="1108347" y="3616911"/>
                </a:lnTo>
                <a:lnTo>
                  <a:pt x="1444716" y="3616911"/>
                </a:lnTo>
                <a:close/>
                <a:moveTo>
                  <a:pt x="1444716" y="2901235"/>
                </a:moveTo>
                <a:lnTo>
                  <a:pt x="1108347" y="2901235"/>
                </a:lnTo>
                <a:lnTo>
                  <a:pt x="1108347" y="3251783"/>
                </a:lnTo>
                <a:lnTo>
                  <a:pt x="1444716" y="3251783"/>
                </a:lnTo>
                <a:close/>
                <a:moveTo>
                  <a:pt x="1444716" y="2536108"/>
                </a:moveTo>
                <a:lnTo>
                  <a:pt x="1108347" y="2536108"/>
                </a:lnTo>
                <a:lnTo>
                  <a:pt x="1108347" y="2886655"/>
                </a:lnTo>
                <a:lnTo>
                  <a:pt x="1444716" y="2886655"/>
                </a:lnTo>
                <a:close/>
                <a:moveTo>
                  <a:pt x="1444716" y="2170981"/>
                </a:moveTo>
                <a:lnTo>
                  <a:pt x="1108347" y="2170981"/>
                </a:lnTo>
                <a:lnTo>
                  <a:pt x="1108347" y="2521528"/>
                </a:lnTo>
                <a:lnTo>
                  <a:pt x="1444716" y="2521528"/>
                </a:lnTo>
                <a:close/>
                <a:moveTo>
                  <a:pt x="1444716" y="1805854"/>
                </a:moveTo>
                <a:lnTo>
                  <a:pt x="1108347" y="1805854"/>
                </a:lnTo>
                <a:lnTo>
                  <a:pt x="1108347" y="2156401"/>
                </a:lnTo>
                <a:lnTo>
                  <a:pt x="1444716" y="2156401"/>
                </a:lnTo>
                <a:close/>
                <a:moveTo>
                  <a:pt x="1444716" y="1440727"/>
                </a:moveTo>
                <a:lnTo>
                  <a:pt x="1108347" y="1440727"/>
                </a:lnTo>
                <a:lnTo>
                  <a:pt x="1108347" y="1791274"/>
                </a:lnTo>
                <a:lnTo>
                  <a:pt x="1444716" y="1791274"/>
                </a:lnTo>
                <a:close/>
                <a:moveTo>
                  <a:pt x="1444716" y="1075598"/>
                </a:moveTo>
                <a:lnTo>
                  <a:pt x="1108347" y="1075598"/>
                </a:lnTo>
                <a:lnTo>
                  <a:pt x="1108347" y="1426147"/>
                </a:lnTo>
                <a:lnTo>
                  <a:pt x="1444716" y="1426147"/>
                </a:lnTo>
                <a:close/>
                <a:moveTo>
                  <a:pt x="1444716" y="710474"/>
                </a:moveTo>
                <a:lnTo>
                  <a:pt x="1108346" y="710474"/>
                </a:lnTo>
                <a:lnTo>
                  <a:pt x="1108347" y="1061017"/>
                </a:lnTo>
                <a:lnTo>
                  <a:pt x="1444716" y="1061017"/>
                </a:lnTo>
                <a:close/>
                <a:moveTo>
                  <a:pt x="1459936" y="0"/>
                </a:moveTo>
                <a:lnTo>
                  <a:pt x="1459936" y="207762"/>
                </a:lnTo>
                <a:lnTo>
                  <a:pt x="1457855" y="210563"/>
                </a:lnTo>
                <a:lnTo>
                  <a:pt x="1444716" y="220832"/>
                </a:lnTo>
                <a:lnTo>
                  <a:pt x="1444716" y="0"/>
                </a:lnTo>
                <a:close/>
                <a:moveTo>
                  <a:pt x="1796305" y="12004284"/>
                </a:moveTo>
                <a:lnTo>
                  <a:pt x="1459935" y="12004284"/>
                </a:lnTo>
                <a:lnTo>
                  <a:pt x="1459935" y="12354830"/>
                </a:lnTo>
                <a:lnTo>
                  <a:pt x="1796305" y="12354830"/>
                </a:lnTo>
                <a:close/>
                <a:moveTo>
                  <a:pt x="1796305" y="11639156"/>
                </a:moveTo>
                <a:lnTo>
                  <a:pt x="1459935" y="11639156"/>
                </a:lnTo>
                <a:lnTo>
                  <a:pt x="1459935" y="11989703"/>
                </a:lnTo>
                <a:lnTo>
                  <a:pt x="1796305" y="11989703"/>
                </a:lnTo>
                <a:close/>
                <a:moveTo>
                  <a:pt x="1796305" y="11274028"/>
                </a:moveTo>
                <a:lnTo>
                  <a:pt x="1459935" y="11274028"/>
                </a:lnTo>
                <a:lnTo>
                  <a:pt x="1459935" y="11624575"/>
                </a:lnTo>
                <a:lnTo>
                  <a:pt x="1796305" y="11624575"/>
                </a:lnTo>
                <a:close/>
                <a:moveTo>
                  <a:pt x="1796305" y="10908901"/>
                </a:moveTo>
                <a:lnTo>
                  <a:pt x="1459935" y="10908901"/>
                </a:lnTo>
                <a:lnTo>
                  <a:pt x="1459935" y="11259448"/>
                </a:lnTo>
                <a:lnTo>
                  <a:pt x="1796305" y="11259448"/>
                </a:lnTo>
                <a:close/>
                <a:moveTo>
                  <a:pt x="1796305" y="10543773"/>
                </a:moveTo>
                <a:lnTo>
                  <a:pt x="1459935" y="10543773"/>
                </a:lnTo>
                <a:lnTo>
                  <a:pt x="1459935" y="10894320"/>
                </a:lnTo>
                <a:lnTo>
                  <a:pt x="1796305" y="10894320"/>
                </a:lnTo>
                <a:close/>
                <a:moveTo>
                  <a:pt x="1796305" y="10178645"/>
                </a:moveTo>
                <a:lnTo>
                  <a:pt x="1459935" y="10178645"/>
                </a:lnTo>
                <a:lnTo>
                  <a:pt x="1459935" y="10529192"/>
                </a:lnTo>
                <a:lnTo>
                  <a:pt x="1796305" y="10529192"/>
                </a:lnTo>
                <a:close/>
                <a:moveTo>
                  <a:pt x="1796305" y="9813518"/>
                </a:moveTo>
                <a:lnTo>
                  <a:pt x="1459935" y="9813518"/>
                </a:lnTo>
                <a:lnTo>
                  <a:pt x="1459935" y="10164065"/>
                </a:lnTo>
                <a:lnTo>
                  <a:pt x="1796305" y="10164065"/>
                </a:lnTo>
                <a:close/>
                <a:moveTo>
                  <a:pt x="1796305" y="9448390"/>
                </a:moveTo>
                <a:lnTo>
                  <a:pt x="1459935" y="9448390"/>
                </a:lnTo>
                <a:lnTo>
                  <a:pt x="1459935" y="9798938"/>
                </a:lnTo>
                <a:lnTo>
                  <a:pt x="1796305" y="9798938"/>
                </a:lnTo>
                <a:close/>
                <a:moveTo>
                  <a:pt x="1796305" y="9083262"/>
                </a:moveTo>
                <a:lnTo>
                  <a:pt x="1459935" y="9083262"/>
                </a:lnTo>
                <a:lnTo>
                  <a:pt x="1459935" y="9433810"/>
                </a:lnTo>
                <a:lnTo>
                  <a:pt x="1796305" y="9433810"/>
                </a:lnTo>
                <a:close/>
                <a:moveTo>
                  <a:pt x="1796305" y="8718135"/>
                </a:moveTo>
                <a:lnTo>
                  <a:pt x="1459935" y="8718135"/>
                </a:lnTo>
                <a:lnTo>
                  <a:pt x="1459935" y="9068682"/>
                </a:lnTo>
                <a:lnTo>
                  <a:pt x="1796305" y="9068682"/>
                </a:lnTo>
                <a:close/>
                <a:moveTo>
                  <a:pt x="1796305" y="8353008"/>
                </a:moveTo>
                <a:lnTo>
                  <a:pt x="1459935" y="8353008"/>
                </a:lnTo>
                <a:lnTo>
                  <a:pt x="1459935" y="8703555"/>
                </a:lnTo>
                <a:lnTo>
                  <a:pt x="1796305" y="8703555"/>
                </a:lnTo>
                <a:close/>
                <a:moveTo>
                  <a:pt x="1796305" y="7987881"/>
                </a:moveTo>
                <a:lnTo>
                  <a:pt x="1459935" y="7987881"/>
                </a:lnTo>
                <a:lnTo>
                  <a:pt x="1459935" y="8338428"/>
                </a:lnTo>
                <a:lnTo>
                  <a:pt x="1796305" y="8338428"/>
                </a:lnTo>
                <a:close/>
                <a:moveTo>
                  <a:pt x="1796305" y="7622754"/>
                </a:moveTo>
                <a:lnTo>
                  <a:pt x="1459935" y="7622754"/>
                </a:lnTo>
                <a:lnTo>
                  <a:pt x="1459935" y="7973301"/>
                </a:lnTo>
                <a:lnTo>
                  <a:pt x="1796305" y="7973301"/>
                </a:lnTo>
                <a:close/>
                <a:moveTo>
                  <a:pt x="1796305" y="7257625"/>
                </a:moveTo>
                <a:lnTo>
                  <a:pt x="1459935" y="7257625"/>
                </a:lnTo>
                <a:lnTo>
                  <a:pt x="1459935" y="7608174"/>
                </a:lnTo>
                <a:lnTo>
                  <a:pt x="1796305" y="7608174"/>
                </a:lnTo>
                <a:close/>
                <a:moveTo>
                  <a:pt x="1796305" y="6892501"/>
                </a:moveTo>
                <a:lnTo>
                  <a:pt x="1459935" y="6892501"/>
                </a:lnTo>
                <a:lnTo>
                  <a:pt x="1459935" y="7243044"/>
                </a:lnTo>
                <a:lnTo>
                  <a:pt x="1796305" y="7243044"/>
                </a:lnTo>
                <a:close/>
                <a:moveTo>
                  <a:pt x="1796305" y="6527374"/>
                </a:moveTo>
                <a:lnTo>
                  <a:pt x="1459935" y="6527374"/>
                </a:lnTo>
                <a:lnTo>
                  <a:pt x="1459935" y="6877920"/>
                </a:lnTo>
                <a:lnTo>
                  <a:pt x="1796305" y="6877920"/>
                </a:lnTo>
                <a:close/>
                <a:moveTo>
                  <a:pt x="1796305" y="6187385"/>
                </a:moveTo>
                <a:lnTo>
                  <a:pt x="1459936" y="6187385"/>
                </a:lnTo>
                <a:lnTo>
                  <a:pt x="1459936" y="6357302"/>
                </a:lnTo>
                <a:lnTo>
                  <a:pt x="1459935" y="6357302"/>
                </a:lnTo>
                <a:lnTo>
                  <a:pt x="1459935" y="6512794"/>
                </a:lnTo>
                <a:lnTo>
                  <a:pt x="1796305" y="6512794"/>
                </a:lnTo>
                <a:close/>
                <a:moveTo>
                  <a:pt x="1796306" y="5822257"/>
                </a:moveTo>
                <a:lnTo>
                  <a:pt x="1459936" y="5822257"/>
                </a:lnTo>
                <a:lnTo>
                  <a:pt x="1459936" y="6172803"/>
                </a:lnTo>
                <a:lnTo>
                  <a:pt x="1796306" y="6172803"/>
                </a:lnTo>
                <a:close/>
                <a:moveTo>
                  <a:pt x="1796306" y="5457129"/>
                </a:moveTo>
                <a:lnTo>
                  <a:pt x="1459936" y="5457129"/>
                </a:lnTo>
                <a:lnTo>
                  <a:pt x="1459936" y="5807676"/>
                </a:lnTo>
                <a:lnTo>
                  <a:pt x="1796306" y="5807676"/>
                </a:lnTo>
                <a:close/>
                <a:moveTo>
                  <a:pt x="1796306" y="5092001"/>
                </a:moveTo>
                <a:lnTo>
                  <a:pt x="1459936" y="5092001"/>
                </a:lnTo>
                <a:lnTo>
                  <a:pt x="1459936" y="5442548"/>
                </a:lnTo>
                <a:lnTo>
                  <a:pt x="1796306" y="5442548"/>
                </a:lnTo>
                <a:close/>
                <a:moveTo>
                  <a:pt x="1796306" y="4726874"/>
                </a:moveTo>
                <a:lnTo>
                  <a:pt x="1459936" y="4726874"/>
                </a:lnTo>
                <a:lnTo>
                  <a:pt x="1459936" y="5077421"/>
                </a:lnTo>
                <a:lnTo>
                  <a:pt x="1796306" y="5077421"/>
                </a:lnTo>
                <a:close/>
                <a:moveTo>
                  <a:pt x="1796306" y="4361746"/>
                </a:moveTo>
                <a:lnTo>
                  <a:pt x="1459936" y="4361746"/>
                </a:lnTo>
                <a:lnTo>
                  <a:pt x="1459936" y="4712293"/>
                </a:lnTo>
                <a:lnTo>
                  <a:pt x="1796306" y="4712293"/>
                </a:lnTo>
                <a:close/>
                <a:moveTo>
                  <a:pt x="1796306" y="3996618"/>
                </a:moveTo>
                <a:lnTo>
                  <a:pt x="1459936" y="3996618"/>
                </a:lnTo>
                <a:lnTo>
                  <a:pt x="1459936" y="4347165"/>
                </a:lnTo>
                <a:lnTo>
                  <a:pt x="1796306" y="4347165"/>
                </a:lnTo>
                <a:close/>
                <a:moveTo>
                  <a:pt x="1796306" y="3631491"/>
                </a:moveTo>
                <a:lnTo>
                  <a:pt x="1459936" y="3631491"/>
                </a:lnTo>
                <a:lnTo>
                  <a:pt x="1459936" y="3982038"/>
                </a:lnTo>
                <a:lnTo>
                  <a:pt x="1796306" y="3982038"/>
                </a:lnTo>
                <a:close/>
                <a:moveTo>
                  <a:pt x="1796306" y="3266363"/>
                </a:moveTo>
                <a:lnTo>
                  <a:pt x="1459936" y="3266363"/>
                </a:lnTo>
                <a:lnTo>
                  <a:pt x="1459936" y="3616911"/>
                </a:lnTo>
                <a:lnTo>
                  <a:pt x="1796306" y="3616911"/>
                </a:lnTo>
                <a:close/>
                <a:moveTo>
                  <a:pt x="1796306" y="2901235"/>
                </a:moveTo>
                <a:lnTo>
                  <a:pt x="1459936" y="2901235"/>
                </a:lnTo>
                <a:lnTo>
                  <a:pt x="1459936" y="3251783"/>
                </a:lnTo>
                <a:lnTo>
                  <a:pt x="1796306" y="3251783"/>
                </a:lnTo>
                <a:close/>
                <a:moveTo>
                  <a:pt x="1796306" y="2536108"/>
                </a:moveTo>
                <a:lnTo>
                  <a:pt x="1459936" y="2536108"/>
                </a:lnTo>
                <a:lnTo>
                  <a:pt x="1459936" y="2886655"/>
                </a:lnTo>
                <a:lnTo>
                  <a:pt x="1796306" y="2886655"/>
                </a:lnTo>
                <a:close/>
                <a:moveTo>
                  <a:pt x="1796306" y="2170981"/>
                </a:moveTo>
                <a:lnTo>
                  <a:pt x="1459936" y="2170981"/>
                </a:lnTo>
                <a:lnTo>
                  <a:pt x="1459936" y="2521528"/>
                </a:lnTo>
                <a:lnTo>
                  <a:pt x="1796306" y="2521528"/>
                </a:lnTo>
                <a:close/>
                <a:moveTo>
                  <a:pt x="1796306" y="1805854"/>
                </a:moveTo>
                <a:lnTo>
                  <a:pt x="1459936" y="1805854"/>
                </a:lnTo>
                <a:lnTo>
                  <a:pt x="1459936" y="2156401"/>
                </a:lnTo>
                <a:lnTo>
                  <a:pt x="1796306" y="2156401"/>
                </a:lnTo>
                <a:close/>
                <a:moveTo>
                  <a:pt x="1796306" y="1440727"/>
                </a:moveTo>
                <a:lnTo>
                  <a:pt x="1459936" y="1440727"/>
                </a:lnTo>
                <a:lnTo>
                  <a:pt x="1459936" y="1791274"/>
                </a:lnTo>
                <a:lnTo>
                  <a:pt x="1796306" y="1791274"/>
                </a:lnTo>
                <a:close/>
                <a:moveTo>
                  <a:pt x="1796306" y="1075598"/>
                </a:moveTo>
                <a:lnTo>
                  <a:pt x="1459936" y="1075598"/>
                </a:lnTo>
                <a:lnTo>
                  <a:pt x="1459936" y="1426147"/>
                </a:lnTo>
                <a:lnTo>
                  <a:pt x="1796306" y="1426147"/>
                </a:lnTo>
                <a:close/>
                <a:moveTo>
                  <a:pt x="2147895" y="12004284"/>
                </a:moveTo>
                <a:lnTo>
                  <a:pt x="1811525" y="12004284"/>
                </a:lnTo>
                <a:lnTo>
                  <a:pt x="1811525" y="12354830"/>
                </a:lnTo>
                <a:lnTo>
                  <a:pt x="2147895" y="12354830"/>
                </a:lnTo>
                <a:close/>
                <a:moveTo>
                  <a:pt x="2147895" y="11639156"/>
                </a:moveTo>
                <a:lnTo>
                  <a:pt x="1811525" y="11639156"/>
                </a:lnTo>
                <a:lnTo>
                  <a:pt x="1811525" y="11989703"/>
                </a:lnTo>
                <a:lnTo>
                  <a:pt x="2147895" y="11989703"/>
                </a:lnTo>
                <a:close/>
                <a:moveTo>
                  <a:pt x="2147895" y="11274028"/>
                </a:moveTo>
                <a:lnTo>
                  <a:pt x="1811525" y="11274028"/>
                </a:lnTo>
                <a:lnTo>
                  <a:pt x="1811525" y="11624575"/>
                </a:lnTo>
                <a:lnTo>
                  <a:pt x="2147895" y="11624575"/>
                </a:lnTo>
                <a:close/>
                <a:moveTo>
                  <a:pt x="2147895" y="10908901"/>
                </a:moveTo>
                <a:lnTo>
                  <a:pt x="1811525" y="10908901"/>
                </a:lnTo>
                <a:lnTo>
                  <a:pt x="1811525" y="11259448"/>
                </a:lnTo>
                <a:lnTo>
                  <a:pt x="2147895" y="11259448"/>
                </a:lnTo>
                <a:close/>
                <a:moveTo>
                  <a:pt x="2147896" y="10543773"/>
                </a:moveTo>
                <a:lnTo>
                  <a:pt x="1811525" y="10543773"/>
                </a:lnTo>
                <a:lnTo>
                  <a:pt x="1811525" y="10894320"/>
                </a:lnTo>
                <a:lnTo>
                  <a:pt x="2147895" y="10894320"/>
                </a:lnTo>
                <a:close/>
                <a:moveTo>
                  <a:pt x="2147896" y="10178645"/>
                </a:moveTo>
                <a:lnTo>
                  <a:pt x="1811525" y="10178645"/>
                </a:lnTo>
                <a:lnTo>
                  <a:pt x="1811525" y="10529192"/>
                </a:lnTo>
                <a:lnTo>
                  <a:pt x="2147896" y="10529192"/>
                </a:lnTo>
                <a:close/>
                <a:moveTo>
                  <a:pt x="2147896" y="9813518"/>
                </a:moveTo>
                <a:lnTo>
                  <a:pt x="1811525" y="9813518"/>
                </a:lnTo>
                <a:lnTo>
                  <a:pt x="1811525" y="10164065"/>
                </a:lnTo>
                <a:lnTo>
                  <a:pt x="2147896" y="10164065"/>
                </a:lnTo>
                <a:close/>
                <a:moveTo>
                  <a:pt x="2147896" y="9448390"/>
                </a:moveTo>
                <a:lnTo>
                  <a:pt x="1811525" y="9448390"/>
                </a:lnTo>
                <a:lnTo>
                  <a:pt x="1811525" y="9798938"/>
                </a:lnTo>
                <a:lnTo>
                  <a:pt x="2147896" y="9798938"/>
                </a:lnTo>
                <a:close/>
                <a:moveTo>
                  <a:pt x="2147896" y="9083262"/>
                </a:moveTo>
                <a:lnTo>
                  <a:pt x="1811525" y="9083262"/>
                </a:lnTo>
                <a:lnTo>
                  <a:pt x="1811525" y="9433810"/>
                </a:lnTo>
                <a:lnTo>
                  <a:pt x="2147896" y="9433810"/>
                </a:lnTo>
                <a:close/>
                <a:moveTo>
                  <a:pt x="2147896" y="8718135"/>
                </a:moveTo>
                <a:lnTo>
                  <a:pt x="1811525" y="8718135"/>
                </a:lnTo>
                <a:lnTo>
                  <a:pt x="1811525" y="9068682"/>
                </a:lnTo>
                <a:lnTo>
                  <a:pt x="2147896" y="9068682"/>
                </a:lnTo>
                <a:close/>
                <a:moveTo>
                  <a:pt x="2147896" y="8353008"/>
                </a:moveTo>
                <a:lnTo>
                  <a:pt x="1811525" y="8353008"/>
                </a:lnTo>
                <a:lnTo>
                  <a:pt x="1811525" y="8703555"/>
                </a:lnTo>
                <a:lnTo>
                  <a:pt x="2147896" y="8703555"/>
                </a:lnTo>
                <a:close/>
                <a:moveTo>
                  <a:pt x="2147896" y="7987881"/>
                </a:moveTo>
                <a:lnTo>
                  <a:pt x="1811525" y="7987881"/>
                </a:lnTo>
                <a:lnTo>
                  <a:pt x="1811525" y="8338428"/>
                </a:lnTo>
                <a:lnTo>
                  <a:pt x="2147896" y="8338428"/>
                </a:lnTo>
                <a:close/>
                <a:moveTo>
                  <a:pt x="2147896" y="7622754"/>
                </a:moveTo>
                <a:lnTo>
                  <a:pt x="1811525" y="7622754"/>
                </a:lnTo>
                <a:lnTo>
                  <a:pt x="1811525" y="7973301"/>
                </a:lnTo>
                <a:lnTo>
                  <a:pt x="2147896" y="7973301"/>
                </a:lnTo>
                <a:close/>
                <a:moveTo>
                  <a:pt x="2147896" y="7257625"/>
                </a:moveTo>
                <a:lnTo>
                  <a:pt x="1811525" y="7257625"/>
                </a:lnTo>
                <a:lnTo>
                  <a:pt x="1811525" y="7608174"/>
                </a:lnTo>
                <a:lnTo>
                  <a:pt x="2147896" y="7608174"/>
                </a:lnTo>
                <a:close/>
                <a:moveTo>
                  <a:pt x="2147896" y="6892501"/>
                </a:moveTo>
                <a:lnTo>
                  <a:pt x="1811525" y="6892501"/>
                </a:lnTo>
                <a:lnTo>
                  <a:pt x="1811525" y="7243044"/>
                </a:lnTo>
                <a:lnTo>
                  <a:pt x="2147896" y="7243044"/>
                </a:lnTo>
                <a:close/>
                <a:moveTo>
                  <a:pt x="2147896" y="6527374"/>
                </a:moveTo>
                <a:lnTo>
                  <a:pt x="1811525" y="6527374"/>
                </a:lnTo>
                <a:lnTo>
                  <a:pt x="1811525" y="6877920"/>
                </a:lnTo>
                <a:lnTo>
                  <a:pt x="2147896" y="6877920"/>
                </a:lnTo>
                <a:close/>
                <a:moveTo>
                  <a:pt x="2147896" y="6187385"/>
                </a:moveTo>
                <a:lnTo>
                  <a:pt x="1811526" y="6187385"/>
                </a:lnTo>
                <a:lnTo>
                  <a:pt x="1811526" y="6357302"/>
                </a:lnTo>
                <a:lnTo>
                  <a:pt x="1811525" y="6357302"/>
                </a:lnTo>
                <a:lnTo>
                  <a:pt x="1811525" y="6512794"/>
                </a:lnTo>
                <a:lnTo>
                  <a:pt x="2147896" y="6512794"/>
                </a:lnTo>
                <a:lnTo>
                  <a:pt x="2147896" y="6357302"/>
                </a:lnTo>
                <a:close/>
                <a:moveTo>
                  <a:pt x="2147896" y="5822257"/>
                </a:moveTo>
                <a:lnTo>
                  <a:pt x="1811526" y="5822257"/>
                </a:lnTo>
                <a:lnTo>
                  <a:pt x="1811526" y="6172803"/>
                </a:lnTo>
                <a:lnTo>
                  <a:pt x="2147896" y="6172803"/>
                </a:lnTo>
                <a:close/>
                <a:moveTo>
                  <a:pt x="2147896" y="5457129"/>
                </a:moveTo>
                <a:lnTo>
                  <a:pt x="1811526" y="5457129"/>
                </a:lnTo>
                <a:lnTo>
                  <a:pt x="1811526" y="5807676"/>
                </a:lnTo>
                <a:lnTo>
                  <a:pt x="2147896" y="5807676"/>
                </a:lnTo>
                <a:close/>
                <a:moveTo>
                  <a:pt x="2147896" y="5092001"/>
                </a:moveTo>
                <a:lnTo>
                  <a:pt x="1811526" y="5092001"/>
                </a:lnTo>
                <a:lnTo>
                  <a:pt x="1811526" y="5442548"/>
                </a:lnTo>
                <a:lnTo>
                  <a:pt x="2147896" y="5442548"/>
                </a:lnTo>
                <a:close/>
                <a:moveTo>
                  <a:pt x="2147896" y="4726874"/>
                </a:moveTo>
                <a:lnTo>
                  <a:pt x="1811526" y="4726874"/>
                </a:lnTo>
                <a:lnTo>
                  <a:pt x="1811526" y="5077421"/>
                </a:lnTo>
                <a:lnTo>
                  <a:pt x="2147896" y="5077421"/>
                </a:lnTo>
                <a:close/>
                <a:moveTo>
                  <a:pt x="2147897" y="4361746"/>
                </a:moveTo>
                <a:lnTo>
                  <a:pt x="1811526" y="4361746"/>
                </a:lnTo>
                <a:lnTo>
                  <a:pt x="1811526" y="4712293"/>
                </a:lnTo>
                <a:lnTo>
                  <a:pt x="2147896" y="4712293"/>
                </a:lnTo>
                <a:close/>
                <a:moveTo>
                  <a:pt x="2147897" y="3996618"/>
                </a:moveTo>
                <a:lnTo>
                  <a:pt x="1811526" y="3996618"/>
                </a:lnTo>
                <a:lnTo>
                  <a:pt x="1811526" y="4347165"/>
                </a:lnTo>
                <a:lnTo>
                  <a:pt x="2147897" y="4347165"/>
                </a:lnTo>
                <a:close/>
                <a:moveTo>
                  <a:pt x="2147897" y="3631491"/>
                </a:moveTo>
                <a:lnTo>
                  <a:pt x="1811526" y="3631491"/>
                </a:lnTo>
                <a:lnTo>
                  <a:pt x="1811526" y="3982038"/>
                </a:lnTo>
                <a:lnTo>
                  <a:pt x="2147897" y="3982038"/>
                </a:lnTo>
                <a:close/>
                <a:moveTo>
                  <a:pt x="2147897" y="3266363"/>
                </a:moveTo>
                <a:lnTo>
                  <a:pt x="1811526" y="3266363"/>
                </a:lnTo>
                <a:lnTo>
                  <a:pt x="1811526" y="3616911"/>
                </a:lnTo>
                <a:lnTo>
                  <a:pt x="2147897" y="3616911"/>
                </a:lnTo>
                <a:close/>
                <a:moveTo>
                  <a:pt x="2147897" y="2901235"/>
                </a:moveTo>
                <a:lnTo>
                  <a:pt x="1811526" y="2901235"/>
                </a:lnTo>
                <a:lnTo>
                  <a:pt x="1811526" y="3251783"/>
                </a:lnTo>
                <a:lnTo>
                  <a:pt x="2147897" y="3251783"/>
                </a:lnTo>
                <a:close/>
                <a:moveTo>
                  <a:pt x="2499484" y="11639156"/>
                </a:moveTo>
                <a:lnTo>
                  <a:pt x="2163115" y="11639156"/>
                </a:lnTo>
                <a:lnTo>
                  <a:pt x="2163115" y="11989703"/>
                </a:lnTo>
                <a:lnTo>
                  <a:pt x="2499484" y="11989703"/>
                </a:lnTo>
                <a:close/>
                <a:moveTo>
                  <a:pt x="2499484" y="11274028"/>
                </a:moveTo>
                <a:lnTo>
                  <a:pt x="2163115" y="11274028"/>
                </a:lnTo>
                <a:lnTo>
                  <a:pt x="2163115" y="11624575"/>
                </a:lnTo>
                <a:lnTo>
                  <a:pt x="2499484" y="11624575"/>
                </a:lnTo>
                <a:close/>
                <a:moveTo>
                  <a:pt x="2499484" y="10908900"/>
                </a:moveTo>
                <a:lnTo>
                  <a:pt x="2163115" y="10908901"/>
                </a:lnTo>
                <a:lnTo>
                  <a:pt x="2163115" y="11259448"/>
                </a:lnTo>
                <a:lnTo>
                  <a:pt x="2499484" y="11259448"/>
                </a:lnTo>
                <a:close/>
                <a:moveTo>
                  <a:pt x="2499484" y="10543773"/>
                </a:moveTo>
                <a:lnTo>
                  <a:pt x="2163115" y="10543773"/>
                </a:lnTo>
                <a:lnTo>
                  <a:pt x="2163115" y="10894320"/>
                </a:lnTo>
                <a:lnTo>
                  <a:pt x="2499484" y="10894320"/>
                </a:lnTo>
                <a:close/>
                <a:moveTo>
                  <a:pt x="2499484" y="10178645"/>
                </a:moveTo>
                <a:lnTo>
                  <a:pt x="2163115" y="10178645"/>
                </a:lnTo>
                <a:lnTo>
                  <a:pt x="2163115" y="10529192"/>
                </a:lnTo>
                <a:lnTo>
                  <a:pt x="2499484" y="10529192"/>
                </a:lnTo>
                <a:close/>
                <a:moveTo>
                  <a:pt x="2499484" y="9813518"/>
                </a:moveTo>
                <a:lnTo>
                  <a:pt x="2163115" y="9813518"/>
                </a:lnTo>
                <a:lnTo>
                  <a:pt x="2163115" y="10164065"/>
                </a:lnTo>
                <a:lnTo>
                  <a:pt x="2499484" y="10164065"/>
                </a:lnTo>
                <a:close/>
                <a:moveTo>
                  <a:pt x="2499484" y="9448390"/>
                </a:moveTo>
                <a:lnTo>
                  <a:pt x="2163115" y="9448390"/>
                </a:lnTo>
                <a:lnTo>
                  <a:pt x="2163115" y="9798938"/>
                </a:lnTo>
                <a:lnTo>
                  <a:pt x="2499484" y="9798938"/>
                </a:lnTo>
                <a:close/>
                <a:moveTo>
                  <a:pt x="2499484" y="9083262"/>
                </a:moveTo>
                <a:lnTo>
                  <a:pt x="2163115" y="9083262"/>
                </a:lnTo>
                <a:lnTo>
                  <a:pt x="2163115" y="9433810"/>
                </a:lnTo>
                <a:lnTo>
                  <a:pt x="2499484" y="9433810"/>
                </a:lnTo>
                <a:close/>
                <a:moveTo>
                  <a:pt x="2499484" y="8718135"/>
                </a:moveTo>
                <a:lnTo>
                  <a:pt x="2163115" y="8718135"/>
                </a:lnTo>
                <a:lnTo>
                  <a:pt x="2163115" y="9068682"/>
                </a:lnTo>
                <a:lnTo>
                  <a:pt x="2499484" y="9068682"/>
                </a:lnTo>
                <a:close/>
                <a:moveTo>
                  <a:pt x="2499484" y="8353008"/>
                </a:moveTo>
                <a:lnTo>
                  <a:pt x="2163115" y="8353008"/>
                </a:lnTo>
                <a:lnTo>
                  <a:pt x="2163115" y="8703555"/>
                </a:lnTo>
                <a:lnTo>
                  <a:pt x="2499484" y="8703555"/>
                </a:lnTo>
                <a:close/>
                <a:moveTo>
                  <a:pt x="2499484" y="7987881"/>
                </a:moveTo>
                <a:lnTo>
                  <a:pt x="2163115" y="7987881"/>
                </a:lnTo>
                <a:lnTo>
                  <a:pt x="2163115" y="8338428"/>
                </a:lnTo>
                <a:lnTo>
                  <a:pt x="2499484" y="8338428"/>
                </a:lnTo>
                <a:close/>
                <a:moveTo>
                  <a:pt x="2499484" y="7622754"/>
                </a:moveTo>
                <a:lnTo>
                  <a:pt x="2163115" y="7622754"/>
                </a:lnTo>
                <a:lnTo>
                  <a:pt x="2163115" y="7973301"/>
                </a:lnTo>
                <a:lnTo>
                  <a:pt x="2499484" y="7973301"/>
                </a:lnTo>
                <a:close/>
                <a:moveTo>
                  <a:pt x="2499484" y="7257625"/>
                </a:moveTo>
                <a:lnTo>
                  <a:pt x="2163115" y="7257625"/>
                </a:lnTo>
                <a:lnTo>
                  <a:pt x="2163115" y="7608174"/>
                </a:lnTo>
                <a:lnTo>
                  <a:pt x="2499484" y="7608174"/>
                </a:lnTo>
                <a:close/>
                <a:moveTo>
                  <a:pt x="2499484" y="6892501"/>
                </a:moveTo>
                <a:lnTo>
                  <a:pt x="2163115" y="6892501"/>
                </a:lnTo>
                <a:lnTo>
                  <a:pt x="2163115" y="7243044"/>
                </a:lnTo>
                <a:lnTo>
                  <a:pt x="2499484" y="7243044"/>
                </a:lnTo>
                <a:close/>
                <a:moveTo>
                  <a:pt x="2499485" y="6527374"/>
                </a:moveTo>
                <a:lnTo>
                  <a:pt x="2163115" y="6527374"/>
                </a:lnTo>
                <a:lnTo>
                  <a:pt x="2163115" y="6877920"/>
                </a:lnTo>
                <a:lnTo>
                  <a:pt x="2499484" y="6877921"/>
                </a:lnTo>
                <a:close/>
                <a:moveTo>
                  <a:pt x="2499485" y="6187384"/>
                </a:moveTo>
                <a:lnTo>
                  <a:pt x="2163116" y="6187385"/>
                </a:lnTo>
                <a:lnTo>
                  <a:pt x="2163116" y="6357302"/>
                </a:lnTo>
                <a:lnTo>
                  <a:pt x="2163115" y="6357302"/>
                </a:lnTo>
                <a:lnTo>
                  <a:pt x="2163115" y="6512794"/>
                </a:lnTo>
                <a:lnTo>
                  <a:pt x="2499485" y="6512794"/>
                </a:lnTo>
                <a:lnTo>
                  <a:pt x="2499485" y="6357302"/>
                </a:lnTo>
                <a:close/>
                <a:moveTo>
                  <a:pt x="2499485" y="5822257"/>
                </a:moveTo>
                <a:lnTo>
                  <a:pt x="2163116" y="5822257"/>
                </a:lnTo>
                <a:lnTo>
                  <a:pt x="2163116" y="6172803"/>
                </a:lnTo>
                <a:lnTo>
                  <a:pt x="2499485" y="6172803"/>
                </a:lnTo>
                <a:close/>
                <a:moveTo>
                  <a:pt x="2499485" y="5457129"/>
                </a:moveTo>
                <a:lnTo>
                  <a:pt x="2163116" y="5457129"/>
                </a:lnTo>
                <a:lnTo>
                  <a:pt x="2163116" y="5807676"/>
                </a:lnTo>
                <a:lnTo>
                  <a:pt x="2499485" y="5807676"/>
                </a:lnTo>
                <a:close/>
                <a:moveTo>
                  <a:pt x="2499485" y="5092001"/>
                </a:moveTo>
                <a:lnTo>
                  <a:pt x="2163116" y="5092001"/>
                </a:lnTo>
                <a:lnTo>
                  <a:pt x="2163116" y="5442548"/>
                </a:lnTo>
                <a:lnTo>
                  <a:pt x="2499485" y="5442548"/>
                </a:lnTo>
                <a:close/>
                <a:moveTo>
                  <a:pt x="2499485" y="4726873"/>
                </a:moveTo>
                <a:lnTo>
                  <a:pt x="2163116" y="4726874"/>
                </a:lnTo>
                <a:lnTo>
                  <a:pt x="2163116" y="5077421"/>
                </a:lnTo>
                <a:lnTo>
                  <a:pt x="2499485" y="5077421"/>
                </a:lnTo>
                <a:close/>
                <a:moveTo>
                  <a:pt x="2499485" y="4361746"/>
                </a:moveTo>
                <a:lnTo>
                  <a:pt x="2163116" y="4361746"/>
                </a:lnTo>
                <a:lnTo>
                  <a:pt x="2163116" y="4712293"/>
                </a:lnTo>
                <a:lnTo>
                  <a:pt x="2499485" y="4712293"/>
                </a:lnTo>
                <a:close/>
                <a:moveTo>
                  <a:pt x="2499485" y="3266363"/>
                </a:moveTo>
                <a:lnTo>
                  <a:pt x="2163116" y="3266363"/>
                </a:lnTo>
                <a:lnTo>
                  <a:pt x="2163116" y="3616911"/>
                </a:lnTo>
                <a:lnTo>
                  <a:pt x="2499485" y="3616911"/>
                </a:lnTo>
                <a:close/>
                <a:moveTo>
                  <a:pt x="2499485" y="2901235"/>
                </a:moveTo>
                <a:lnTo>
                  <a:pt x="2163116" y="2901235"/>
                </a:lnTo>
                <a:lnTo>
                  <a:pt x="2163116" y="3251783"/>
                </a:lnTo>
                <a:lnTo>
                  <a:pt x="2499485" y="3251783"/>
                </a:lnTo>
                <a:close/>
                <a:moveTo>
                  <a:pt x="2851074" y="11639156"/>
                </a:moveTo>
                <a:lnTo>
                  <a:pt x="2514704" y="11639156"/>
                </a:lnTo>
                <a:lnTo>
                  <a:pt x="2514704" y="11989703"/>
                </a:lnTo>
                <a:lnTo>
                  <a:pt x="2851074" y="11989703"/>
                </a:lnTo>
                <a:close/>
                <a:moveTo>
                  <a:pt x="2851074" y="11274028"/>
                </a:moveTo>
                <a:lnTo>
                  <a:pt x="2514704" y="11274028"/>
                </a:lnTo>
                <a:lnTo>
                  <a:pt x="2514704" y="11624575"/>
                </a:lnTo>
                <a:lnTo>
                  <a:pt x="2851074" y="11624575"/>
                </a:lnTo>
                <a:close/>
                <a:moveTo>
                  <a:pt x="2851074" y="10908900"/>
                </a:moveTo>
                <a:lnTo>
                  <a:pt x="2514704" y="10908900"/>
                </a:lnTo>
                <a:lnTo>
                  <a:pt x="2514704" y="11259448"/>
                </a:lnTo>
                <a:lnTo>
                  <a:pt x="2851074" y="11259448"/>
                </a:lnTo>
                <a:close/>
                <a:moveTo>
                  <a:pt x="2851074" y="10543773"/>
                </a:moveTo>
                <a:lnTo>
                  <a:pt x="2514704" y="10543773"/>
                </a:lnTo>
                <a:lnTo>
                  <a:pt x="2514704" y="10894320"/>
                </a:lnTo>
                <a:lnTo>
                  <a:pt x="2851074" y="10894320"/>
                </a:lnTo>
                <a:close/>
                <a:moveTo>
                  <a:pt x="2851074" y="10178645"/>
                </a:moveTo>
                <a:lnTo>
                  <a:pt x="2514704" y="10178645"/>
                </a:lnTo>
                <a:lnTo>
                  <a:pt x="2514704" y="10529192"/>
                </a:lnTo>
                <a:lnTo>
                  <a:pt x="2851074" y="10529192"/>
                </a:lnTo>
                <a:close/>
                <a:moveTo>
                  <a:pt x="2851074" y="9813518"/>
                </a:moveTo>
                <a:lnTo>
                  <a:pt x="2514704" y="9813518"/>
                </a:lnTo>
                <a:lnTo>
                  <a:pt x="2514704" y="10164065"/>
                </a:lnTo>
                <a:lnTo>
                  <a:pt x="2851074" y="10164065"/>
                </a:lnTo>
                <a:close/>
                <a:moveTo>
                  <a:pt x="2851074" y="9448390"/>
                </a:moveTo>
                <a:lnTo>
                  <a:pt x="2514704" y="9448390"/>
                </a:lnTo>
                <a:lnTo>
                  <a:pt x="2514704" y="9798938"/>
                </a:lnTo>
                <a:lnTo>
                  <a:pt x="2851074" y="9798938"/>
                </a:lnTo>
                <a:close/>
                <a:moveTo>
                  <a:pt x="2851074" y="9083262"/>
                </a:moveTo>
                <a:lnTo>
                  <a:pt x="2514704" y="9083262"/>
                </a:lnTo>
                <a:lnTo>
                  <a:pt x="2514704" y="9433810"/>
                </a:lnTo>
                <a:lnTo>
                  <a:pt x="2851074" y="9433810"/>
                </a:lnTo>
                <a:close/>
                <a:moveTo>
                  <a:pt x="2851074" y="8718135"/>
                </a:moveTo>
                <a:lnTo>
                  <a:pt x="2514704" y="8718135"/>
                </a:lnTo>
                <a:lnTo>
                  <a:pt x="2514704" y="9068682"/>
                </a:lnTo>
                <a:lnTo>
                  <a:pt x="2851074" y="9068682"/>
                </a:lnTo>
                <a:close/>
                <a:moveTo>
                  <a:pt x="2851074" y="8353008"/>
                </a:moveTo>
                <a:lnTo>
                  <a:pt x="2514704" y="8353008"/>
                </a:lnTo>
                <a:lnTo>
                  <a:pt x="2514704" y="8703555"/>
                </a:lnTo>
                <a:lnTo>
                  <a:pt x="2851074" y="8703555"/>
                </a:lnTo>
                <a:close/>
                <a:moveTo>
                  <a:pt x="2851074" y="7987881"/>
                </a:moveTo>
                <a:lnTo>
                  <a:pt x="2514704" y="7987881"/>
                </a:lnTo>
                <a:lnTo>
                  <a:pt x="2514704" y="8338428"/>
                </a:lnTo>
                <a:lnTo>
                  <a:pt x="2851074" y="8338428"/>
                </a:lnTo>
                <a:close/>
                <a:moveTo>
                  <a:pt x="2851074" y="7622754"/>
                </a:moveTo>
                <a:lnTo>
                  <a:pt x="2514704" y="7622754"/>
                </a:lnTo>
                <a:lnTo>
                  <a:pt x="2514704" y="7973301"/>
                </a:lnTo>
                <a:lnTo>
                  <a:pt x="2851074" y="7973301"/>
                </a:lnTo>
                <a:close/>
                <a:moveTo>
                  <a:pt x="2851074" y="7257625"/>
                </a:moveTo>
                <a:lnTo>
                  <a:pt x="2514704" y="7257625"/>
                </a:lnTo>
                <a:lnTo>
                  <a:pt x="2514704" y="7608174"/>
                </a:lnTo>
                <a:lnTo>
                  <a:pt x="2851074" y="7608174"/>
                </a:lnTo>
                <a:close/>
                <a:moveTo>
                  <a:pt x="2851074" y="6892501"/>
                </a:moveTo>
                <a:lnTo>
                  <a:pt x="2514704" y="6892501"/>
                </a:lnTo>
                <a:lnTo>
                  <a:pt x="2514704" y="7243044"/>
                </a:lnTo>
                <a:lnTo>
                  <a:pt x="2851074" y="7243044"/>
                </a:lnTo>
                <a:close/>
                <a:moveTo>
                  <a:pt x="2851075" y="6527374"/>
                </a:moveTo>
                <a:lnTo>
                  <a:pt x="2514705" y="6527374"/>
                </a:lnTo>
                <a:lnTo>
                  <a:pt x="2514704" y="6877921"/>
                </a:lnTo>
                <a:lnTo>
                  <a:pt x="2851074" y="6877921"/>
                </a:lnTo>
                <a:close/>
                <a:moveTo>
                  <a:pt x="2851075" y="6187384"/>
                </a:moveTo>
                <a:lnTo>
                  <a:pt x="2514705" y="6187384"/>
                </a:lnTo>
                <a:lnTo>
                  <a:pt x="2514705" y="6357302"/>
                </a:lnTo>
                <a:lnTo>
                  <a:pt x="2514705" y="6512794"/>
                </a:lnTo>
                <a:lnTo>
                  <a:pt x="2851075" y="6512794"/>
                </a:lnTo>
                <a:lnTo>
                  <a:pt x="2851075" y="6357302"/>
                </a:lnTo>
                <a:close/>
                <a:moveTo>
                  <a:pt x="2851075" y="5822257"/>
                </a:moveTo>
                <a:lnTo>
                  <a:pt x="2514705" y="5822257"/>
                </a:lnTo>
                <a:lnTo>
                  <a:pt x="2514705" y="6172803"/>
                </a:lnTo>
                <a:lnTo>
                  <a:pt x="2851075" y="6172803"/>
                </a:lnTo>
                <a:close/>
                <a:moveTo>
                  <a:pt x="2851075" y="5457129"/>
                </a:moveTo>
                <a:lnTo>
                  <a:pt x="2514705" y="5457129"/>
                </a:lnTo>
                <a:lnTo>
                  <a:pt x="2514705" y="5807676"/>
                </a:lnTo>
                <a:lnTo>
                  <a:pt x="2851075" y="5807676"/>
                </a:lnTo>
                <a:close/>
                <a:moveTo>
                  <a:pt x="3202664" y="11639156"/>
                </a:moveTo>
                <a:lnTo>
                  <a:pt x="2866294" y="11639156"/>
                </a:lnTo>
                <a:lnTo>
                  <a:pt x="2866294" y="11989703"/>
                </a:lnTo>
                <a:lnTo>
                  <a:pt x="3202664" y="11989703"/>
                </a:lnTo>
                <a:close/>
                <a:moveTo>
                  <a:pt x="3202665" y="11274028"/>
                </a:moveTo>
                <a:lnTo>
                  <a:pt x="2866294" y="11274028"/>
                </a:lnTo>
                <a:lnTo>
                  <a:pt x="2866294" y="11624575"/>
                </a:lnTo>
                <a:lnTo>
                  <a:pt x="3202664" y="11624575"/>
                </a:lnTo>
                <a:close/>
                <a:moveTo>
                  <a:pt x="3202665" y="10908900"/>
                </a:moveTo>
                <a:lnTo>
                  <a:pt x="2866294" y="10908900"/>
                </a:lnTo>
                <a:lnTo>
                  <a:pt x="2866294" y="11259448"/>
                </a:lnTo>
                <a:lnTo>
                  <a:pt x="3202665" y="11259448"/>
                </a:lnTo>
                <a:close/>
                <a:moveTo>
                  <a:pt x="3202665" y="10543773"/>
                </a:moveTo>
                <a:lnTo>
                  <a:pt x="2866294" y="10543773"/>
                </a:lnTo>
                <a:lnTo>
                  <a:pt x="2866294" y="10894320"/>
                </a:lnTo>
                <a:lnTo>
                  <a:pt x="3202665" y="10894320"/>
                </a:lnTo>
                <a:close/>
                <a:moveTo>
                  <a:pt x="3202665" y="10178645"/>
                </a:moveTo>
                <a:lnTo>
                  <a:pt x="2866294" y="10178645"/>
                </a:lnTo>
                <a:lnTo>
                  <a:pt x="2866294" y="10529192"/>
                </a:lnTo>
                <a:lnTo>
                  <a:pt x="3202665" y="10529192"/>
                </a:lnTo>
                <a:close/>
                <a:moveTo>
                  <a:pt x="3202665" y="9813518"/>
                </a:moveTo>
                <a:lnTo>
                  <a:pt x="2866294" y="9813518"/>
                </a:lnTo>
                <a:lnTo>
                  <a:pt x="2866294" y="10164065"/>
                </a:lnTo>
                <a:lnTo>
                  <a:pt x="3202665" y="10164065"/>
                </a:lnTo>
                <a:close/>
                <a:moveTo>
                  <a:pt x="3202665" y="9448390"/>
                </a:moveTo>
                <a:lnTo>
                  <a:pt x="2866294" y="9448390"/>
                </a:lnTo>
                <a:lnTo>
                  <a:pt x="2866294" y="9798938"/>
                </a:lnTo>
                <a:lnTo>
                  <a:pt x="3202665" y="9798938"/>
                </a:lnTo>
                <a:close/>
                <a:moveTo>
                  <a:pt x="3202665" y="8353008"/>
                </a:moveTo>
                <a:lnTo>
                  <a:pt x="2866294" y="8353008"/>
                </a:lnTo>
                <a:lnTo>
                  <a:pt x="2866294" y="8703555"/>
                </a:lnTo>
                <a:lnTo>
                  <a:pt x="3202665" y="8703555"/>
                </a:lnTo>
                <a:close/>
                <a:moveTo>
                  <a:pt x="3202665" y="7987881"/>
                </a:moveTo>
                <a:lnTo>
                  <a:pt x="2866294" y="7987881"/>
                </a:lnTo>
                <a:lnTo>
                  <a:pt x="2866294" y="8338428"/>
                </a:lnTo>
                <a:lnTo>
                  <a:pt x="3202665" y="8338428"/>
                </a:lnTo>
                <a:close/>
                <a:moveTo>
                  <a:pt x="3202665" y="7622754"/>
                </a:moveTo>
                <a:lnTo>
                  <a:pt x="2866294" y="7622754"/>
                </a:lnTo>
                <a:lnTo>
                  <a:pt x="2866294" y="7973301"/>
                </a:lnTo>
                <a:lnTo>
                  <a:pt x="3202665" y="7973301"/>
                </a:lnTo>
                <a:close/>
                <a:moveTo>
                  <a:pt x="3571906" y="11639155"/>
                </a:moveTo>
                <a:lnTo>
                  <a:pt x="3393038" y="11639155"/>
                </a:lnTo>
                <a:lnTo>
                  <a:pt x="3393038" y="11639156"/>
                </a:lnTo>
                <a:lnTo>
                  <a:pt x="3217884" y="11639156"/>
                </a:lnTo>
                <a:lnTo>
                  <a:pt x="3217884" y="11989703"/>
                </a:lnTo>
                <a:lnTo>
                  <a:pt x="3340430" y="11989703"/>
                </a:lnTo>
                <a:lnTo>
                  <a:pt x="3393038" y="11989703"/>
                </a:lnTo>
                <a:lnTo>
                  <a:pt x="3571906" y="11989703"/>
                </a:lnTo>
                <a:close/>
                <a:moveTo>
                  <a:pt x="3571906" y="11274028"/>
                </a:moveTo>
                <a:lnTo>
                  <a:pt x="3393038" y="11274028"/>
                </a:lnTo>
                <a:lnTo>
                  <a:pt x="3340430" y="11274028"/>
                </a:lnTo>
                <a:lnTo>
                  <a:pt x="3217885" y="11274028"/>
                </a:lnTo>
                <a:lnTo>
                  <a:pt x="3217884" y="11624575"/>
                </a:lnTo>
                <a:lnTo>
                  <a:pt x="3340430" y="11624575"/>
                </a:lnTo>
                <a:lnTo>
                  <a:pt x="3393038" y="11624575"/>
                </a:lnTo>
                <a:lnTo>
                  <a:pt x="3571906" y="11624575"/>
                </a:lnTo>
                <a:close/>
                <a:moveTo>
                  <a:pt x="3571906" y="10908900"/>
                </a:moveTo>
                <a:lnTo>
                  <a:pt x="3393038" y="10908900"/>
                </a:lnTo>
                <a:lnTo>
                  <a:pt x="3340430" y="10908900"/>
                </a:lnTo>
                <a:lnTo>
                  <a:pt x="3217885" y="10908900"/>
                </a:lnTo>
                <a:lnTo>
                  <a:pt x="3217885" y="11259448"/>
                </a:lnTo>
                <a:lnTo>
                  <a:pt x="3340430" y="11259448"/>
                </a:lnTo>
                <a:lnTo>
                  <a:pt x="3393038" y="11259448"/>
                </a:lnTo>
                <a:lnTo>
                  <a:pt x="3571906" y="11259448"/>
                </a:lnTo>
                <a:close/>
                <a:moveTo>
                  <a:pt x="3571906" y="10543772"/>
                </a:moveTo>
                <a:lnTo>
                  <a:pt x="3393038" y="10543772"/>
                </a:lnTo>
                <a:lnTo>
                  <a:pt x="3393038" y="10543773"/>
                </a:lnTo>
                <a:lnTo>
                  <a:pt x="3217885" y="10543773"/>
                </a:lnTo>
                <a:lnTo>
                  <a:pt x="3217885" y="10894320"/>
                </a:lnTo>
                <a:lnTo>
                  <a:pt x="3340430" y="10894320"/>
                </a:lnTo>
                <a:lnTo>
                  <a:pt x="3393038" y="10894320"/>
                </a:lnTo>
                <a:lnTo>
                  <a:pt x="3571906" y="10894320"/>
                </a:lnTo>
                <a:close/>
                <a:moveTo>
                  <a:pt x="3571906" y="10178645"/>
                </a:moveTo>
                <a:lnTo>
                  <a:pt x="3393038" y="10178645"/>
                </a:lnTo>
                <a:lnTo>
                  <a:pt x="3340430" y="10178645"/>
                </a:lnTo>
                <a:lnTo>
                  <a:pt x="3217885" y="10178645"/>
                </a:lnTo>
                <a:lnTo>
                  <a:pt x="3217885" y="10529192"/>
                </a:lnTo>
                <a:lnTo>
                  <a:pt x="3340430" y="10529192"/>
                </a:lnTo>
                <a:lnTo>
                  <a:pt x="3393038" y="10529192"/>
                </a:lnTo>
                <a:lnTo>
                  <a:pt x="3571906" y="10529192"/>
                </a:lnTo>
                <a:close/>
                <a:moveTo>
                  <a:pt x="3923499" y="11639155"/>
                </a:moveTo>
                <a:lnTo>
                  <a:pt x="3587126" y="11639155"/>
                </a:lnTo>
                <a:lnTo>
                  <a:pt x="3587126" y="11989703"/>
                </a:lnTo>
                <a:lnTo>
                  <a:pt x="3923499" y="11989703"/>
                </a:lnTo>
                <a:close/>
                <a:moveTo>
                  <a:pt x="4128156" y="11989703"/>
                </a:moveTo>
                <a:lnTo>
                  <a:pt x="4116441" y="12004282"/>
                </a:lnTo>
                <a:lnTo>
                  <a:pt x="3938719" y="12004282"/>
                </a:lnTo>
                <a:lnTo>
                  <a:pt x="3938719" y="12350495"/>
                </a:lnTo>
                <a:lnTo>
                  <a:pt x="3923499" y="12350612"/>
                </a:lnTo>
                <a:lnTo>
                  <a:pt x="3923499" y="12004282"/>
                </a:lnTo>
                <a:lnTo>
                  <a:pt x="3587126" y="12004282"/>
                </a:lnTo>
                <a:lnTo>
                  <a:pt x="3587126" y="12353198"/>
                </a:lnTo>
                <a:lnTo>
                  <a:pt x="3571906" y="12353316"/>
                </a:lnTo>
                <a:lnTo>
                  <a:pt x="3571906" y="12004282"/>
                </a:lnTo>
                <a:lnTo>
                  <a:pt x="3393038" y="12004282"/>
                </a:lnTo>
                <a:lnTo>
                  <a:pt x="3393038" y="12004284"/>
                </a:lnTo>
                <a:lnTo>
                  <a:pt x="3217884" y="12004284"/>
                </a:lnTo>
                <a:lnTo>
                  <a:pt x="3217884" y="12352903"/>
                </a:lnTo>
                <a:lnTo>
                  <a:pt x="3202664" y="12352858"/>
                </a:lnTo>
                <a:lnTo>
                  <a:pt x="3202664" y="12004284"/>
                </a:lnTo>
                <a:lnTo>
                  <a:pt x="2866294" y="12004284"/>
                </a:lnTo>
                <a:lnTo>
                  <a:pt x="2866294" y="12351872"/>
                </a:lnTo>
                <a:lnTo>
                  <a:pt x="2851074" y="12351827"/>
                </a:lnTo>
                <a:lnTo>
                  <a:pt x="2851074" y="12004284"/>
                </a:lnTo>
                <a:lnTo>
                  <a:pt x="2514704" y="12004284"/>
                </a:lnTo>
                <a:lnTo>
                  <a:pt x="2514704" y="12352982"/>
                </a:lnTo>
                <a:lnTo>
                  <a:pt x="2499484" y="12353158"/>
                </a:lnTo>
                <a:lnTo>
                  <a:pt x="2499484" y="12004284"/>
                </a:lnTo>
                <a:lnTo>
                  <a:pt x="2163115" y="12004284"/>
                </a:lnTo>
                <a:lnTo>
                  <a:pt x="2163115" y="12354830"/>
                </a:lnTo>
                <a:lnTo>
                  <a:pt x="2354998" y="12354830"/>
                </a:lnTo>
                <a:lnTo>
                  <a:pt x="1724187" y="12362130"/>
                </a:lnTo>
                <a:cubicBezTo>
                  <a:pt x="1341034" y="12362130"/>
                  <a:pt x="957734" y="12358608"/>
                  <a:pt x="574581" y="12355968"/>
                </a:cubicBezTo>
                <a:lnTo>
                  <a:pt x="423655" y="12354830"/>
                </a:lnTo>
                <a:lnTo>
                  <a:pt x="741535" y="12354830"/>
                </a:lnTo>
                <a:lnTo>
                  <a:pt x="741535" y="12004282"/>
                </a:lnTo>
                <a:lnTo>
                  <a:pt x="405166" y="12004282"/>
                </a:lnTo>
                <a:lnTo>
                  <a:pt x="405166" y="12354690"/>
                </a:lnTo>
                <a:lnTo>
                  <a:pt x="389946" y="12354576"/>
                </a:lnTo>
                <a:lnTo>
                  <a:pt x="389946" y="12004282"/>
                </a:lnTo>
                <a:lnTo>
                  <a:pt x="53573" y="12004282"/>
                </a:lnTo>
                <a:lnTo>
                  <a:pt x="53573" y="12350861"/>
                </a:lnTo>
                <a:lnTo>
                  <a:pt x="38353" y="12349591"/>
                </a:lnTo>
                <a:lnTo>
                  <a:pt x="38353" y="12004282"/>
                </a:lnTo>
                <a:lnTo>
                  <a:pt x="734" y="12004282"/>
                </a:lnTo>
                <a:lnTo>
                  <a:pt x="734" y="11989703"/>
                </a:lnTo>
                <a:lnTo>
                  <a:pt x="38353" y="11989703"/>
                </a:lnTo>
                <a:lnTo>
                  <a:pt x="38353" y="11639155"/>
                </a:lnTo>
                <a:lnTo>
                  <a:pt x="734" y="11639155"/>
                </a:lnTo>
                <a:lnTo>
                  <a:pt x="734" y="11624575"/>
                </a:lnTo>
                <a:lnTo>
                  <a:pt x="38353" y="11624575"/>
                </a:lnTo>
                <a:lnTo>
                  <a:pt x="38353" y="11274028"/>
                </a:lnTo>
                <a:lnTo>
                  <a:pt x="734" y="11274028"/>
                </a:lnTo>
                <a:lnTo>
                  <a:pt x="734" y="11259448"/>
                </a:lnTo>
                <a:lnTo>
                  <a:pt x="38353" y="11259448"/>
                </a:lnTo>
                <a:lnTo>
                  <a:pt x="38353" y="10908900"/>
                </a:lnTo>
                <a:lnTo>
                  <a:pt x="623" y="10908900"/>
                </a:lnTo>
                <a:lnTo>
                  <a:pt x="611" y="10894320"/>
                </a:lnTo>
                <a:lnTo>
                  <a:pt x="38353" y="10894320"/>
                </a:lnTo>
                <a:lnTo>
                  <a:pt x="38353" y="10543772"/>
                </a:lnTo>
                <a:lnTo>
                  <a:pt x="335" y="10543772"/>
                </a:lnTo>
                <a:lnTo>
                  <a:pt x="323" y="10529192"/>
                </a:lnTo>
                <a:lnTo>
                  <a:pt x="38353" y="10529192"/>
                </a:lnTo>
                <a:lnTo>
                  <a:pt x="38353" y="10178645"/>
                </a:lnTo>
                <a:lnTo>
                  <a:pt x="47" y="10178645"/>
                </a:lnTo>
                <a:lnTo>
                  <a:pt x="35" y="10164065"/>
                </a:lnTo>
                <a:lnTo>
                  <a:pt x="38353" y="10164065"/>
                </a:lnTo>
                <a:lnTo>
                  <a:pt x="38353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38353" y="9798938"/>
                </a:lnTo>
                <a:lnTo>
                  <a:pt x="38353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38353" y="9433810"/>
                </a:lnTo>
                <a:lnTo>
                  <a:pt x="38353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38353" y="9068682"/>
                </a:lnTo>
                <a:lnTo>
                  <a:pt x="38353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38353" y="8703555"/>
                </a:lnTo>
                <a:lnTo>
                  <a:pt x="38353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38353" y="8338428"/>
                </a:lnTo>
                <a:lnTo>
                  <a:pt x="38353" y="7987881"/>
                </a:lnTo>
                <a:lnTo>
                  <a:pt x="0" y="7987881"/>
                </a:lnTo>
                <a:lnTo>
                  <a:pt x="0" y="7980077"/>
                </a:lnTo>
                <a:lnTo>
                  <a:pt x="0" y="7973301"/>
                </a:lnTo>
                <a:lnTo>
                  <a:pt x="38353" y="7973301"/>
                </a:lnTo>
                <a:lnTo>
                  <a:pt x="38353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38353" y="7608174"/>
                </a:lnTo>
                <a:lnTo>
                  <a:pt x="38353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38353" y="7243044"/>
                </a:lnTo>
                <a:lnTo>
                  <a:pt x="38353" y="6892501"/>
                </a:lnTo>
                <a:lnTo>
                  <a:pt x="7" y="6892501"/>
                </a:lnTo>
                <a:lnTo>
                  <a:pt x="10" y="6877920"/>
                </a:lnTo>
                <a:lnTo>
                  <a:pt x="38353" y="6877920"/>
                </a:lnTo>
                <a:lnTo>
                  <a:pt x="38353" y="6527374"/>
                </a:lnTo>
                <a:lnTo>
                  <a:pt x="79" y="6527374"/>
                </a:lnTo>
                <a:lnTo>
                  <a:pt x="82" y="6512794"/>
                </a:lnTo>
                <a:lnTo>
                  <a:pt x="38353" y="6512794"/>
                </a:lnTo>
                <a:lnTo>
                  <a:pt x="38353" y="6187383"/>
                </a:lnTo>
                <a:lnTo>
                  <a:pt x="146" y="6187383"/>
                </a:lnTo>
                <a:lnTo>
                  <a:pt x="148" y="6178585"/>
                </a:lnTo>
                <a:lnTo>
                  <a:pt x="148" y="6172803"/>
                </a:lnTo>
                <a:lnTo>
                  <a:pt x="38354" y="6172803"/>
                </a:lnTo>
                <a:lnTo>
                  <a:pt x="38354" y="5822255"/>
                </a:lnTo>
                <a:lnTo>
                  <a:pt x="148" y="5822255"/>
                </a:lnTo>
                <a:lnTo>
                  <a:pt x="148" y="5807676"/>
                </a:lnTo>
                <a:lnTo>
                  <a:pt x="38354" y="5807676"/>
                </a:lnTo>
                <a:lnTo>
                  <a:pt x="38354" y="5457129"/>
                </a:lnTo>
                <a:lnTo>
                  <a:pt x="148" y="5457129"/>
                </a:lnTo>
                <a:lnTo>
                  <a:pt x="148" y="5442548"/>
                </a:lnTo>
                <a:lnTo>
                  <a:pt x="38354" y="5442548"/>
                </a:lnTo>
                <a:lnTo>
                  <a:pt x="38354" y="5092001"/>
                </a:lnTo>
                <a:lnTo>
                  <a:pt x="148" y="5092001"/>
                </a:lnTo>
                <a:lnTo>
                  <a:pt x="148" y="5077421"/>
                </a:lnTo>
                <a:lnTo>
                  <a:pt x="38354" y="5077421"/>
                </a:lnTo>
                <a:lnTo>
                  <a:pt x="38354" y="4726873"/>
                </a:lnTo>
                <a:lnTo>
                  <a:pt x="148" y="4726873"/>
                </a:lnTo>
                <a:lnTo>
                  <a:pt x="148" y="4712293"/>
                </a:lnTo>
                <a:lnTo>
                  <a:pt x="38354" y="4712293"/>
                </a:lnTo>
                <a:lnTo>
                  <a:pt x="38354" y="4361745"/>
                </a:lnTo>
                <a:lnTo>
                  <a:pt x="148" y="4361745"/>
                </a:lnTo>
                <a:lnTo>
                  <a:pt x="148" y="4347165"/>
                </a:lnTo>
                <a:lnTo>
                  <a:pt x="38354" y="4347165"/>
                </a:lnTo>
                <a:lnTo>
                  <a:pt x="38354" y="3996618"/>
                </a:lnTo>
                <a:lnTo>
                  <a:pt x="148" y="3996618"/>
                </a:lnTo>
                <a:lnTo>
                  <a:pt x="148" y="3982038"/>
                </a:lnTo>
                <a:lnTo>
                  <a:pt x="38354" y="3982038"/>
                </a:lnTo>
                <a:lnTo>
                  <a:pt x="38354" y="3631491"/>
                </a:lnTo>
                <a:lnTo>
                  <a:pt x="148" y="3631491"/>
                </a:lnTo>
                <a:lnTo>
                  <a:pt x="148" y="3616911"/>
                </a:lnTo>
                <a:lnTo>
                  <a:pt x="38354" y="3616911"/>
                </a:lnTo>
                <a:lnTo>
                  <a:pt x="38354" y="3266363"/>
                </a:lnTo>
                <a:lnTo>
                  <a:pt x="148" y="3266363"/>
                </a:lnTo>
                <a:lnTo>
                  <a:pt x="148" y="3251783"/>
                </a:lnTo>
                <a:lnTo>
                  <a:pt x="38354" y="3251783"/>
                </a:lnTo>
                <a:lnTo>
                  <a:pt x="38354" y="2901235"/>
                </a:lnTo>
                <a:lnTo>
                  <a:pt x="148" y="2901235"/>
                </a:lnTo>
                <a:lnTo>
                  <a:pt x="148" y="2886655"/>
                </a:lnTo>
                <a:lnTo>
                  <a:pt x="38354" y="2886655"/>
                </a:lnTo>
                <a:lnTo>
                  <a:pt x="38354" y="2536108"/>
                </a:lnTo>
                <a:lnTo>
                  <a:pt x="148" y="2536108"/>
                </a:lnTo>
                <a:lnTo>
                  <a:pt x="148" y="2521528"/>
                </a:lnTo>
                <a:lnTo>
                  <a:pt x="38354" y="2521528"/>
                </a:lnTo>
                <a:lnTo>
                  <a:pt x="38354" y="2170981"/>
                </a:lnTo>
                <a:lnTo>
                  <a:pt x="148" y="2170981"/>
                </a:lnTo>
                <a:lnTo>
                  <a:pt x="148" y="2156401"/>
                </a:lnTo>
                <a:lnTo>
                  <a:pt x="38354" y="2156401"/>
                </a:lnTo>
                <a:lnTo>
                  <a:pt x="38354" y="1805854"/>
                </a:lnTo>
                <a:lnTo>
                  <a:pt x="148" y="1805854"/>
                </a:lnTo>
                <a:lnTo>
                  <a:pt x="148" y="1791274"/>
                </a:lnTo>
                <a:lnTo>
                  <a:pt x="38354" y="1791274"/>
                </a:lnTo>
                <a:lnTo>
                  <a:pt x="38354" y="1440727"/>
                </a:lnTo>
                <a:lnTo>
                  <a:pt x="148" y="1440727"/>
                </a:lnTo>
                <a:lnTo>
                  <a:pt x="148" y="1426147"/>
                </a:lnTo>
                <a:lnTo>
                  <a:pt x="38354" y="1426147"/>
                </a:lnTo>
                <a:lnTo>
                  <a:pt x="38354" y="1075598"/>
                </a:lnTo>
                <a:lnTo>
                  <a:pt x="148" y="1075598"/>
                </a:lnTo>
                <a:lnTo>
                  <a:pt x="148" y="1061017"/>
                </a:lnTo>
                <a:lnTo>
                  <a:pt x="38354" y="1061017"/>
                </a:lnTo>
                <a:lnTo>
                  <a:pt x="38354" y="710474"/>
                </a:lnTo>
                <a:lnTo>
                  <a:pt x="148" y="710474"/>
                </a:lnTo>
                <a:lnTo>
                  <a:pt x="148" y="695893"/>
                </a:lnTo>
                <a:lnTo>
                  <a:pt x="38354" y="695893"/>
                </a:lnTo>
                <a:lnTo>
                  <a:pt x="38354" y="345347"/>
                </a:lnTo>
                <a:lnTo>
                  <a:pt x="148" y="345347"/>
                </a:lnTo>
                <a:lnTo>
                  <a:pt x="148" y="330767"/>
                </a:lnTo>
                <a:lnTo>
                  <a:pt x="38354" y="330767"/>
                </a:lnTo>
                <a:lnTo>
                  <a:pt x="38354" y="0"/>
                </a:lnTo>
                <a:lnTo>
                  <a:pt x="53574" y="0"/>
                </a:lnTo>
                <a:lnTo>
                  <a:pt x="53574" y="330767"/>
                </a:lnTo>
                <a:lnTo>
                  <a:pt x="389947" y="330767"/>
                </a:lnTo>
                <a:lnTo>
                  <a:pt x="389947" y="0"/>
                </a:lnTo>
                <a:lnTo>
                  <a:pt x="405167" y="0"/>
                </a:lnTo>
                <a:lnTo>
                  <a:pt x="405167" y="330767"/>
                </a:lnTo>
                <a:lnTo>
                  <a:pt x="741536" y="330767"/>
                </a:lnTo>
                <a:lnTo>
                  <a:pt x="741536" y="0"/>
                </a:lnTo>
                <a:lnTo>
                  <a:pt x="756756" y="0"/>
                </a:lnTo>
                <a:lnTo>
                  <a:pt x="756756" y="330767"/>
                </a:lnTo>
                <a:lnTo>
                  <a:pt x="1093126" y="330767"/>
                </a:lnTo>
                <a:lnTo>
                  <a:pt x="1093126" y="0"/>
                </a:lnTo>
                <a:lnTo>
                  <a:pt x="1108346" y="0"/>
                </a:lnTo>
                <a:lnTo>
                  <a:pt x="1108346" y="330767"/>
                </a:lnTo>
                <a:lnTo>
                  <a:pt x="1280279" y="330767"/>
                </a:lnTo>
                <a:lnTo>
                  <a:pt x="1255606" y="345347"/>
                </a:lnTo>
                <a:lnTo>
                  <a:pt x="1108346" y="345347"/>
                </a:lnTo>
                <a:lnTo>
                  <a:pt x="1108346" y="447031"/>
                </a:lnTo>
                <a:lnTo>
                  <a:pt x="1099790" y="456350"/>
                </a:lnTo>
                <a:cubicBezTo>
                  <a:pt x="1093386" y="468700"/>
                  <a:pt x="1091571" y="481095"/>
                  <a:pt x="1094083" y="492830"/>
                </a:cubicBezTo>
                <a:lnTo>
                  <a:pt x="1108346" y="515727"/>
                </a:lnTo>
                <a:lnTo>
                  <a:pt x="1108346" y="695893"/>
                </a:lnTo>
                <a:lnTo>
                  <a:pt x="1437398" y="695893"/>
                </a:lnTo>
                <a:lnTo>
                  <a:pt x="1456919" y="726726"/>
                </a:lnTo>
                <a:lnTo>
                  <a:pt x="1459936" y="730975"/>
                </a:lnTo>
                <a:lnTo>
                  <a:pt x="1459936" y="1061017"/>
                </a:lnTo>
                <a:lnTo>
                  <a:pt x="1796306" y="1061017"/>
                </a:lnTo>
                <a:lnTo>
                  <a:pt x="1796306" y="1041554"/>
                </a:lnTo>
                <a:lnTo>
                  <a:pt x="1811526" y="1049239"/>
                </a:lnTo>
                <a:lnTo>
                  <a:pt x="1811526" y="1061017"/>
                </a:lnTo>
                <a:lnTo>
                  <a:pt x="1834851" y="1061017"/>
                </a:lnTo>
                <a:lnTo>
                  <a:pt x="1863728" y="1075598"/>
                </a:lnTo>
                <a:lnTo>
                  <a:pt x="1811526" y="1075598"/>
                </a:lnTo>
                <a:lnTo>
                  <a:pt x="1811526" y="1426147"/>
                </a:lnTo>
                <a:lnTo>
                  <a:pt x="1954322" y="1426147"/>
                </a:lnTo>
                <a:lnTo>
                  <a:pt x="1955113" y="1429552"/>
                </a:lnTo>
                <a:lnTo>
                  <a:pt x="1960617" y="1440727"/>
                </a:lnTo>
                <a:lnTo>
                  <a:pt x="1811526" y="1440727"/>
                </a:lnTo>
                <a:lnTo>
                  <a:pt x="1811526" y="1791274"/>
                </a:lnTo>
                <a:lnTo>
                  <a:pt x="2055573" y="1791274"/>
                </a:lnTo>
                <a:lnTo>
                  <a:pt x="2049707" y="1805319"/>
                </a:lnTo>
                <a:lnTo>
                  <a:pt x="2049551" y="1805854"/>
                </a:lnTo>
                <a:lnTo>
                  <a:pt x="1811526" y="1805854"/>
                </a:lnTo>
                <a:lnTo>
                  <a:pt x="1811526" y="2156401"/>
                </a:lnTo>
                <a:lnTo>
                  <a:pt x="2001943" y="2156401"/>
                </a:lnTo>
                <a:lnTo>
                  <a:pt x="1999648" y="2170981"/>
                </a:lnTo>
                <a:lnTo>
                  <a:pt x="1811526" y="2170981"/>
                </a:lnTo>
                <a:lnTo>
                  <a:pt x="1811526" y="2521528"/>
                </a:lnTo>
                <a:lnTo>
                  <a:pt x="2111703" y="2521528"/>
                </a:lnTo>
                <a:lnTo>
                  <a:pt x="2110714" y="2525139"/>
                </a:lnTo>
                <a:lnTo>
                  <a:pt x="2107323" y="2536108"/>
                </a:lnTo>
                <a:lnTo>
                  <a:pt x="1811526" y="2536108"/>
                </a:lnTo>
                <a:lnTo>
                  <a:pt x="1811526" y="2886655"/>
                </a:lnTo>
                <a:lnTo>
                  <a:pt x="2147897" y="2886655"/>
                </a:lnTo>
                <a:lnTo>
                  <a:pt x="2147897" y="2701130"/>
                </a:lnTo>
                <a:lnTo>
                  <a:pt x="2152264" y="2706667"/>
                </a:lnTo>
                <a:lnTo>
                  <a:pt x="2163116" y="2714842"/>
                </a:lnTo>
                <a:lnTo>
                  <a:pt x="2163116" y="2886655"/>
                </a:lnTo>
                <a:lnTo>
                  <a:pt x="2499485" y="2886655"/>
                </a:lnTo>
                <a:lnTo>
                  <a:pt x="2499485" y="2860290"/>
                </a:lnTo>
                <a:lnTo>
                  <a:pt x="2514705" y="2864995"/>
                </a:lnTo>
                <a:lnTo>
                  <a:pt x="2514705" y="2886655"/>
                </a:lnTo>
                <a:lnTo>
                  <a:pt x="2580888" y="2886655"/>
                </a:lnTo>
                <a:lnTo>
                  <a:pt x="2613485" y="2901235"/>
                </a:lnTo>
                <a:lnTo>
                  <a:pt x="2514705" y="2901235"/>
                </a:lnTo>
                <a:lnTo>
                  <a:pt x="2514705" y="3251783"/>
                </a:lnTo>
                <a:lnTo>
                  <a:pt x="2551435" y="3251783"/>
                </a:lnTo>
                <a:lnTo>
                  <a:pt x="2548640" y="3266363"/>
                </a:lnTo>
                <a:lnTo>
                  <a:pt x="2514705" y="3266363"/>
                </a:lnTo>
                <a:lnTo>
                  <a:pt x="2514705" y="3616911"/>
                </a:lnTo>
                <a:lnTo>
                  <a:pt x="2654528" y="3616911"/>
                </a:lnTo>
                <a:lnTo>
                  <a:pt x="2654381" y="3627326"/>
                </a:lnTo>
                <a:lnTo>
                  <a:pt x="2653119" y="3631491"/>
                </a:lnTo>
                <a:lnTo>
                  <a:pt x="2514705" y="3631491"/>
                </a:lnTo>
                <a:lnTo>
                  <a:pt x="2514705" y="3815822"/>
                </a:lnTo>
                <a:lnTo>
                  <a:pt x="2499735" y="3829914"/>
                </a:lnTo>
                <a:lnTo>
                  <a:pt x="2499485" y="3830197"/>
                </a:lnTo>
                <a:lnTo>
                  <a:pt x="2499485" y="3631491"/>
                </a:lnTo>
                <a:lnTo>
                  <a:pt x="2163116" y="3631491"/>
                </a:lnTo>
                <a:lnTo>
                  <a:pt x="2163116" y="3982038"/>
                </a:lnTo>
                <a:lnTo>
                  <a:pt x="2463988" y="3982038"/>
                </a:lnTo>
                <a:lnTo>
                  <a:pt x="2468349" y="3990126"/>
                </a:lnTo>
                <a:lnTo>
                  <a:pt x="2473430" y="3996618"/>
                </a:lnTo>
                <a:lnTo>
                  <a:pt x="2163116" y="3996618"/>
                </a:lnTo>
                <a:lnTo>
                  <a:pt x="2163116" y="4347165"/>
                </a:lnTo>
                <a:lnTo>
                  <a:pt x="2499485" y="4347165"/>
                </a:lnTo>
                <a:lnTo>
                  <a:pt x="2499485" y="4029734"/>
                </a:lnTo>
                <a:lnTo>
                  <a:pt x="2514705" y="4046208"/>
                </a:lnTo>
                <a:lnTo>
                  <a:pt x="2514705" y="4347165"/>
                </a:lnTo>
                <a:lnTo>
                  <a:pt x="2593338" y="4347165"/>
                </a:lnTo>
                <a:lnTo>
                  <a:pt x="2594208" y="4361746"/>
                </a:lnTo>
                <a:lnTo>
                  <a:pt x="2514705" y="4361746"/>
                </a:lnTo>
                <a:lnTo>
                  <a:pt x="2514705" y="4712293"/>
                </a:lnTo>
                <a:lnTo>
                  <a:pt x="2637416" y="4712293"/>
                </a:lnTo>
                <a:lnTo>
                  <a:pt x="2637684" y="4716263"/>
                </a:lnTo>
                <a:lnTo>
                  <a:pt x="2641336" y="4726873"/>
                </a:lnTo>
                <a:lnTo>
                  <a:pt x="2514705" y="4726873"/>
                </a:lnTo>
                <a:lnTo>
                  <a:pt x="2514705" y="5077421"/>
                </a:lnTo>
                <a:lnTo>
                  <a:pt x="2851075" y="5077421"/>
                </a:lnTo>
                <a:lnTo>
                  <a:pt x="2851075" y="4944617"/>
                </a:lnTo>
                <a:lnTo>
                  <a:pt x="2866146" y="4967663"/>
                </a:lnTo>
                <a:lnTo>
                  <a:pt x="2866295" y="4968125"/>
                </a:lnTo>
                <a:lnTo>
                  <a:pt x="2866295" y="5077421"/>
                </a:lnTo>
                <a:lnTo>
                  <a:pt x="2870263" y="5077421"/>
                </a:lnTo>
                <a:lnTo>
                  <a:pt x="2869851" y="5079551"/>
                </a:lnTo>
                <a:cubicBezTo>
                  <a:pt x="2865410" y="5094760"/>
                  <a:pt x="2859233" y="5111052"/>
                  <a:pt x="2851202" y="5128582"/>
                </a:cubicBezTo>
                <a:lnTo>
                  <a:pt x="2851075" y="5128951"/>
                </a:lnTo>
                <a:lnTo>
                  <a:pt x="2851075" y="5092001"/>
                </a:lnTo>
                <a:lnTo>
                  <a:pt x="2514705" y="5092001"/>
                </a:lnTo>
                <a:lnTo>
                  <a:pt x="2514705" y="5442548"/>
                </a:lnTo>
                <a:lnTo>
                  <a:pt x="2851075" y="5442548"/>
                </a:lnTo>
                <a:lnTo>
                  <a:pt x="2851075" y="5304769"/>
                </a:lnTo>
                <a:lnTo>
                  <a:pt x="2866295" y="5343843"/>
                </a:lnTo>
                <a:lnTo>
                  <a:pt x="2866295" y="5442548"/>
                </a:lnTo>
                <a:lnTo>
                  <a:pt x="2924155" y="5442548"/>
                </a:lnTo>
                <a:lnTo>
                  <a:pt x="2934061" y="5457129"/>
                </a:lnTo>
                <a:lnTo>
                  <a:pt x="2866295" y="5457129"/>
                </a:lnTo>
                <a:lnTo>
                  <a:pt x="2866295" y="5807676"/>
                </a:lnTo>
                <a:lnTo>
                  <a:pt x="3023397" y="5807676"/>
                </a:lnTo>
                <a:lnTo>
                  <a:pt x="3027431" y="5813860"/>
                </a:lnTo>
                <a:lnTo>
                  <a:pt x="3032298" y="5822257"/>
                </a:lnTo>
                <a:lnTo>
                  <a:pt x="2866295" y="5822257"/>
                </a:lnTo>
                <a:lnTo>
                  <a:pt x="2866295" y="6172803"/>
                </a:lnTo>
                <a:lnTo>
                  <a:pt x="3090340" y="6172803"/>
                </a:lnTo>
                <a:lnTo>
                  <a:pt x="3090527" y="6187384"/>
                </a:lnTo>
                <a:lnTo>
                  <a:pt x="2866295" y="6187384"/>
                </a:lnTo>
                <a:lnTo>
                  <a:pt x="2866295" y="6357302"/>
                </a:lnTo>
                <a:lnTo>
                  <a:pt x="2866295" y="6512794"/>
                </a:lnTo>
                <a:lnTo>
                  <a:pt x="3104637" y="6512794"/>
                </a:lnTo>
                <a:lnTo>
                  <a:pt x="3105246" y="6515005"/>
                </a:lnTo>
                <a:lnTo>
                  <a:pt x="3110739" y="6527374"/>
                </a:lnTo>
                <a:lnTo>
                  <a:pt x="2866295" y="6527374"/>
                </a:lnTo>
                <a:lnTo>
                  <a:pt x="2866294" y="6877921"/>
                </a:lnTo>
                <a:lnTo>
                  <a:pt x="3148990" y="6877921"/>
                </a:lnTo>
                <a:lnTo>
                  <a:pt x="3146520" y="6892501"/>
                </a:lnTo>
                <a:lnTo>
                  <a:pt x="2866294" y="6892501"/>
                </a:lnTo>
                <a:lnTo>
                  <a:pt x="2866294" y="7243044"/>
                </a:lnTo>
                <a:lnTo>
                  <a:pt x="3160314" y="7243044"/>
                </a:lnTo>
                <a:lnTo>
                  <a:pt x="3161353" y="7246541"/>
                </a:lnTo>
                <a:lnTo>
                  <a:pt x="3166530" y="7257625"/>
                </a:lnTo>
                <a:lnTo>
                  <a:pt x="2866294" y="7257625"/>
                </a:lnTo>
                <a:lnTo>
                  <a:pt x="2866294" y="7608174"/>
                </a:lnTo>
                <a:lnTo>
                  <a:pt x="3202665" y="7608174"/>
                </a:lnTo>
                <a:lnTo>
                  <a:pt x="3202665" y="7328068"/>
                </a:lnTo>
                <a:lnTo>
                  <a:pt x="3217885" y="7350848"/>
                </a:lnTo>
                <a:lnTo>
                  <a:pt x="3217885" y="7608174"/>
                </a:lnTo>
                <a:lnTo>
                  <a:pt x="3270982" y="7608174"/>
                </a:lnTo>
                <a:lnTo>
                  <a:pt x="3269899" y="7622754"/>
                </a:lnTo>
                <a:lnTo>
                  <a:pt x="3217885" y="7622754"/>
                </a:lnTo>
                <a:lnTo>
                  <a:pt x="3217885" y="7973301"/>
                </a:lnTo>
                <a:lnTo>
                  <a:pt x="3331977" y="7973301"/>
                </a:lnTo>
                <a:lnTo>
                  <a:pt x="3336654" y="7987881"/>
                </a:lnTo>
                <a:lnTo>
                  <a:pt x="3217885" y="7987881"/>
                </a:lnTo>
                <a:lnTo>
                  <a:pt x="3217885" y="8338428"/>
                </a:lnTo>
                <a:lnTo>
                  <a:pt x="3338136" y="8338428"/>
                </a:lnTo>
                <a:lnTo>
                  <a:pt x="3337757" y="8353008"/>
                </a:lnTo>
                <a:lnTo>
                  <a:pt x="3217885" y="8353008"/>
                </a:lnTo>
                <a:lnTo>
                  <a:pt x="3217885" y="8703555"/>
                </a:lnTo>
                <a:lnTo>
                  <a:pt x="3340430" y="8703555"/>
                </a:lnTo>
                <a:lnTo>
                  <a:pt x="3393038" y="8703555"/>
                </a:lnTo>
                <a:lnTo>
                  <a:pt x="3428649" y="8703555"/>
                </a:lnTo>
                <a:lnTo>
                  <a:pt x="3424826" y="8718135"/>
                </a:lnTo>
                <a:lnTo>
                  <a:pt x="3393038" y="8718135"/>
                </a:lnTo>
                <a:lnTo>
                  <a:pt x="3340430" y="8718135"/>
                </a:lnTo>
                <a:lnTo>
                  <a:pt x="3217885" y="8718135"/>
                </a:lnTo>
                <a:lnTo>
                  <a:pt x="3217885" y="8857785"/>
                </a:lnTo>
                <a:lnTo>
                  <a:pt x="3208683" y="8861828"/>
                </a:lnTo>
                <a:lnTo>
                  <a:pt x="3202665" y="8864334"/>
                </a:lnTo>
                <a:lnTo>
                  <a:pt x="3202665" y="8718135"/>
                </a:lnTo>
                <a:lnTo>
                  <a:pt x="2866294" y="8718135"/>
                </a:lnTo>
                <a:lnTo>
                  <a:pt x="2866294" y="9068682"/>
                </a:lnTo>
                <a:lnTo>
                  <a:pt x="3185710" y="9068682"/>
                </a:lnTo>
                <a:lnTo>
                  <a:pt x="3191811" y="9083262"/>
                </a:lnTo>
                <a:lnTo>
                  <a:pt x="2866294" y="9083262"/>
                </a:lnTo>
                <a:lnTo>
                  <a:pt x="2866294" y="9433810"/>
                </a:lnTo>
                <a:lnTo>
                  <a:pt x="3202665" y="9433810"/>
                </a:lnTo>
                <a:lnTo>
                  <a:pt x="3202665" y="9109418"/>
                </a:lnTo>
                <a:lnTo>
                  <a:pt x="3217885" y="9146117"/>
                </a:lnTo>
                <a:lnTo>
                  <a:pt x="3217885" y="9433810"/>
                </a:lnTo>
                <a:lnTo>
                  <a:pt x="3340430" y="9433810"/>
                </a:lnTo>
                <a:lnTo>
                  <a:pt x="3365835" y="9433810"/>
                </a:lnTo>
                <a:lnTo>
                  <a:pt x="3373562" y="9448390"/>
                </a:lnTo>
                <a:lnTo>
                  <a:pt x="3340430" y="9448390"/>
                </a:lnTo>
                <a:lnTo>
                  <a:pt x="3217885" y="9448390"/>
                </a:lnTo>
                <a:lnTo>
                  <a:pt x="3217885" y="9798938"/>
                </a:lnTo>
                <a:lnTo>
                  <a:pt x="3340430" y="9798938"/>
                </a:lnTo>
                <a:lnTo>
                  <a:pt x="3393038" y="9798938"/>
                </a:lnTo>
                <a:lnTo>
                  <a:pt x="3507876" y="9798938"/>
                </a:lnTo>
                <a:lnTo>
                  <a:pt x="3513919" y="9808519"/>
                </a:lnTo>
                <a:lnTo>
                  <a:pt x="3517340" y="9813518"/>
                </a:lnTo>
                <a:lnTo>
                  <a:pt x="3393038" y="9813518"/>
                </a:lnTo>
                <a:lnTo>
                  <a:pt x="3340430" y="9813518"/>
                </a:lnTo>
                <a:lnTo>
                  <a:pt x="3217885" y="9813518"/>
                </a:lnTo>
                <a:lnTo>
                  <a:pt x="3217885" y="10164065"/>
                </a:lnTo>
                <a:lnTo>
                  <a:pt x="3340430" y="10164065"/>
                </a:lnTo>
                <a:lnTo>
                  <a:pt x="3393038" y="10164065"/>
                </a:lnTo>
                <a:lnTo>
                  <a:pt x="3571906" y="10164065"/>
                </a:lnTo>
                <a:lnTo>
                  <a:pt x="3571906" y="9893263"/>
                </a:lnTo>
                <a:lnTo>
                  <a:pt x="3578488" y="9902882"/>
                </a:lnTo>
                <a:lnTo>
                  <a:pt x="3587127" y="9918782"/>
                </a:lnTo>
                <a:lnTo>
                  <a:pt x="3587127" y="10164065"/>
                </a:lnTo>
                <a:lnTo>
                  <a:pt x="3685007" y="10164065"/>
                </a:lnTo>
                <a:lnTo>
                  <a:pt x="3695196" y="10178645"/>
                </a:lnTo>
                <a:lnTo>
                  <a:pt x="3587127" y="10178645"/>
                </a:lnTo>
                <a:lnTo>
                  <a:pt x="3587127" y="10529192"/>
                </a:lnTo>
                <a:lnTo>
                  <a:pt x="3923499" y="10529192"/>
                </a:lnTo>
                <a:lnTo>
                  <a:pt x="3923499" y="10415433"/>
                </a:lnTo>
                <a:lnTo>
                  <a:pt x="3938719" y="10422078"/>
                </a:lnTo>
                <a:lnTo>
                  <a:pt x="3938719" y="10529192"/>
                </a:lnTo>
                <a:lnTo>
                  <a:pt x="4089210" y="10529192"/>
                </a:lnTo>
                <a:lnTo>
                  <a:pt x="4068174" y="10543772"/>
                </a:lnTo>
                <a:lnTo>
                  <a:pt x="3938719" y="10543772"/>
                </a:lnTo>
                <a:lnTo>
                  <a:pt x="3938719" y="10601182"/>
                </a:lnTo>
                <a:lnTo>
                  <a:pt x="3923499" y="10603997"/>
                </a:lnTo>
                <a:lnTo>
                  <a:pt x="3923499" y="10543772"/>
                </a:lnTo>
                <a:lnTo>
                  <a:pt x="3587127" y="10543772"/>
                </a:lnTo>
                <a:lnTo>
                  <a:pt x="3587127" y="10894320"/>
                </a:lnTo>
                <a:lnTo>
                  <a:pt x="3664670" y="10894320"/>
                </a:lnTo>
                <a:lnTo>
                  <a:pt x="3666282" y="10908900"/>
                </a:lnTo>
                <a:lnTo>
                  <a:pt x="3587127" y="10908900"/>
                </a:lnTo>
                <a:lnTo>
                  <a:pt x="3587127" y="11259448"/>
                </a:lnTo>
                <a:lnTo>
                  <a:pt x="3671077" y="11259448"/>
                </a:lnTo>
                <a:lnTo>
                  <a:pt x="3674421" y="11266508"/>
                </a:lnTo>
                <a:lnTo>
                  <a:pt x="3680008" y="11274028"/>
                </a:lnTo>
                <a:lnTo>
                  <a:pt x="3587127" y="11274028"/>
                </a:lnTo>
                <a:lnTo>
                  <a:pt x="3587126" y="11624575"/>
                </a:lnTo>
                <a:lnTo>
                  <a:pt x="3923011" y="11624575"/>
                </a:lnTo>
                <a:lnTo>
                  <a:pt x="3955511" y="11639155"/>
                </a:lnTo>
                <a:lnTo>
                  <a:pt x="3938719" y="11639155"/>
                </a:lnTo>
                <a:lnTo>
                  <a:pt x="3938719" y="11989703"/>
                </a:lnTo>
                <a:close/>
              </a:path>
            </a:pathLst>
          </a:custGeom>
          <a:solidFill>
            <a:srgbClr val="F3F3F3">
              <a:alpha val="659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/>
          <p:nvPr/>
        </p:nvSpPr>
        <p:spPr>
          <a:xfrm rot="5400000">
            <a:off x="3725225" y="-3717730"/>
            <a:ext cx="2061544" cy="9497003"/>
          </a:xfrm>
          <a:custGeom>
            <a:rect b="b" l="l" r="r" t="t"/>
            <a:pathLst>
              <a:path extrusionOk="0" h="11688619" w="2537285">
                <a:moveTo>
                  <a:pt x="192626" y="18000"/>
                </a:moveTo>
                <a:lnTo>
                  <a:pt x="2806" y="18000"/>
                </a:lnTo>
                <a:lnTo>
                  <a:pt x="2806" y="0"/>
                </a:lnTo>
                <a:lnTo>
                  <a:pt x="186164" y="0"/>
                </a:lnTo>
                <a:close/>
                <a:moveTo>
                  <a:pt x="273144" y="468764"/>
                </a:moveTo>
                <a:lnTo>
                  <a:pt x="2617" y="468764"/>
                </a:lnTo>
                <a:lnTo>
                  <a:pt x="2692" y="450764"/>
                </a:lnTo>
                <a:lnTo>
                  <a:pt x="270081" y="450764"/>
                </a:lnTo>
                <a:close/>
                <a:moveTo>
                  <a:pt x="613463" y="1370293"/>
                </a:moveTo>
                <a:lnTo>
                  <a:pt x="360018" y="1370293"/>
                </a:lnTo>
                <a:lnTo>
                  <a:pt x="360018" y="1803060"/>
                </a:lnTo>
                <a:lnTo>
                  <a:pt x="540959" y="1803060"/>
                </a:lnTo>
                <a:lnTo>
                  <a:pt x="532269" y="1813419"/>
                </a:lnTo>
                <a:lnTo>
                  <a:pt x="525111" y="1821060"/>
                </a:lnTo>
                <a:lnTo>
                  <a:pt x="360018" y="1821060"/>
                </a:lnTo>
                <a:lnTo>
                  <a:pt x="360017" y="2253824"/>
                </a:lnTo>
                <a:lnTo>
                  <a:pt x="523454" y="2253824"/>
                </a:lnTo>
                <a:lnTo>
                  <a:pt x="499838" y="2271824"/>
                </a:lnTo>
                <a:lnTo>
                  <a:pt x="360017" y="2271824"/>
                </a:lnTo>
                <a:lnTo>
                  <a:pt x="360017" y="2369623"/>
                </a:lnTo>
                <a:lnTo>
                  <a:pt x="351075" y="2374911"/>
                </a:lnTo>
                <a:lnTo>
                  <a:pt x="342017" y="2380494"/>
                </a:lnTo>
                <a:lnTo>
                  <a:pt x="342017" y="2271824"/>
                </a:lnTo>
                <a:lnTo>
                  <a:pt x="91" y="2271824"/>
                </a:lnTo>
                <a:lnTo>
                  <a:pt x="91" y="2253824"/>
                </a:lnTo>
                <a:lnTo>
                  <a:pt x="342017" y="2253824"/>
                </a:lnTo>
                <a:lnTo>
                  <a:pt x="342018" y="1821060"/>
                </a:lnTo>
                <a:lnTo>
                  <a:pt x="91" y="1821060"/>
                </a:lnTo>
                <a:lnTo>
                  <a:pt x="91" y="1803060"/>
                </a:lnTo>
                <a:lnTo>
                  <a:pt x="342018" y="1803060"/>
                </a:lnTo>
                <a:lnTo>
                  <a:pt x="342018" y="1370293"/>
                </a:lnTo>
                <a:lnTo>
                  <a:pt x="91" y="1370293"/>
                </a:lnTo>
                <a:lnTo>
                  <a:pt x="91" y="1352293"/>
                </a:lnTo>
                <a:lnTo>
                  <a:pt x="342018" y="1352293"/>
                </a:lnTo>
                <a:lnTo>
                  <a:pt x="342018" y="919529"/>
                </a:lnTo>
                <a:lnTo>
                  <a:pt x="748" y="919529"/>
                </a:lnTo>
                <a:lnTo>
                  <a:pt x="822" y="901529"/>
                </a:lnTo>
                <a:lnTo>
                  <a:pt x="342018" y="901529"/>
                </a:lnTo>
                <a:lnTo>
                  <a:pt x="342018" y="679911"/>
                </a:lnTo>
                <a:lnTo>
                  <a:pt x="354084" y="696724"/>
                </a:lnTo>
                <a:lnTo>
                  <a:pt x="360018" y="710043"/>
                </a:lnTo>
                <a:lnTo>
                  <a:pt x="360018" y="901529"/>
                </a:lnTo>
                <a:lnTo>
                  <a:pt x="404322" y="901529"/>
                </a:lnTo>
                <a:lnTo>
                  <a:pt x="405805" y="906111"/>
                </a:lnTo>
                <a:lnTo>
                  <a:pt x="416950" y="919529"/>
                </a:lnTo>
                <a:lnTo>
                  <a:pt x="360018" y="919529"/>
                </a:lnTo>
                <a:lnTo>
                  <a:pt x="360018" y="1352293"/>
                </a:lnTo>
                <a:lnTo>
                  <a:pt x="605220" y="1352293"/>
                </a:lnTo>
                <a:lnTo>
                  <a:pt x="612949" y="1369049"/>
                </a:lnTo>
                <a:close/>
                <a:moveTo>
                  <a:pt x="757824" y="10836353"/>
                </a:moveTo>
                <a:lnTo>
                  <a:pt x="360017" y="10836353"/>
                </a:lnTo>
                <a:lnTo>
                  <a:pt x="360017" y="11269126"/>
                </a:lnTo>
                <a:lnTo>
                  <a:pt x="757824" y="11269126"/>
                </a:lnTo>
                <a:close/>
                <a:moveTo>
                  <a:pt x="757824" y="10385588"/>
                </a:moveTo>
                <a:lnTo>
                  <a:pt x="360017" y="10385588"/>
                </a:lnTo>
                <a:lnTo>
                  <a:pt x="360017" y="10818353"/>
                </a:lnTo>
                <a:lnTo>
                  <a:pt x="757824" y="10818353"/>
                </a:lnTo>
                <a:close/>
                <a:moveTo>
                  <a:pt x="757824" y="9934823"/>
                </a:moveTo>
                <a:lnTo>
                  <a:pt x="360017" y="9934823"/>
                </a:lnTo>
                <a:lnTo>
                  <a:pt x="360017" y="10367588"/>
                </a:lnTo>
                <a:lnTo>
                  <a:pt x="757824" y="10367588"/>
                </a:lnTo>
                <a:close/>
                <a:moveTo>
                  <a:pt x="757824" y="9484058"/>
                </a:moveTo>
                <a:lnTo>
                  <a:pt x="360017" y="9484058"/>
                </a:lnTo>
                <a:lnTo>
                  <a:pt x="360017" y="9916823"/>
                </a:lnTo>
                <a:lnTo>
                  <a:pt x="757824" y="9916823"/>
                </a:lnTo>
                <a:close/>
                <a:moveTo>
                  <a:pt x="757824" y="9033293"/>
                </a:moveTo>
                <a:lnTo>
                  <a:pt x="360017" y="9033293"/>
                </a:lnTo>
                <a:lnTo>
                  <a:pt x="360017" y="9466058"/>
                </a:lnTo>
                <a:lnTo>
                  <a:pt x="757824" y="9466058"/>
                </a:lnTo>
                <a:close/>
                <a:moveTo>
                  <a:pt x="757824" y="8582528"/>
                </a:moveTo>
                <a:lnTo>
                  <a:pt x="360017" y="8582528"/>
                </a:lnTo>
                <a:lnTo>
                  <a:pt x="360017" y="9015293"/>
                </a:lnTo>
                <a:lnTo>
                  <a:pt x="757824" y="9015293"/>
                </a:lnTo>
                <a:close/>
                <a:moveTo>
                  <a:pt x="757824" y="8131763"/>
                </a:moveTo>
                <a:lnTo>
                  <a:pt x="360017" y="8131763"/>
                </a:lnTo>
                <a:lnTo>
                  <a:pt x="360017" y="8564528"/>
                </a:lnTo>
                <a:lnTo>
                  <a:pt x="757824" y="8564528"/>
                </a:lnTo>
                <a:close/>
                <a:moveTo>
                  <a:pt x="757824" y="7680999"/>
                </a:moveTo>
                <a:lnTo>
                  <a:pt x="360017" y="7680999"/>
                </a:lnTo>
                <a:lnTo>
                  <a:pt x="360017" y="8113763"/>
                </a:lnTo>
                <a:lnTo>
                  <a:pt x="757824" y="8113763"/>
                </a:lnTo>
                <a:close/>
                <a:moveTo>
                  <a:pt x="757824" y="7230234"/>
                </a:moveTo>
                <a:lnTo>
                  <a:pt x="360017" y="7230234"/>
                </a:lnTo>
                <a:lnTo>
                  <a:pt x="360017" y="7662999"/>
                </a:lnTo>
                <a:lnTo>
                  <a:pt x="757824" y="7662999"/>
                </a:lnTo>
                <a:close/>
                <a:moveTo>
                  <a:pt x="757824" y="6779469"/>
                </a:moveTo>
                <a:lnTo>
                  <a:pt x="360017" y="6779469"/>
                </a:lnTo>
                <a:lnTo>
                  <a:pt x="360017" y="7212234"/>
                </a:lnTo>
                <a:lnTo>
                  <a:pt x="757824" y="7212234"/>
                </a:lnTo>
                <a:close/>
                <a:moveTo>
                  <a:pt x="757824" y="6328704"/>
                </a:moveTo>
                <a:lnTo>
                  <a:pt x="360017" y="6328704"/>
                </a:lnTo>
                <a:lnTo>
                  <a:pt x="360017" y="6761469"/>
                </a:lnTo>
                <a:lnTo>
                  <a:pt x="757824" y="6761469"/>
                </a:lnTo>
                <a:close/>
                <a:moveTo>
                  <a:pt x="757824" y="5877939"/>
                </a:moveTo>
                <a:lnTo>
                  <a:pt x="360017" y="5877939"/>
                </a:lnTo>
                <a:lnTo>
                  <a:pt x="360017" y="6310704"/>
                </a:lnTo>
                <a:lnTo>
                  <a:pt x="757824" y="6310704"/>
                </a:lnTo>
                <a:close/>
                <a:moveTo>
                  <a:pt x="757824" y="5427176"/>
                </a:moveTo>
                <a:lnTo>
                  <a:pt x="360017" y="5427176"/>
                </a:lnTo>
                <a:lnTo>
                  <a:pt x="360017" y="5859939"/>
                </a:lnTo>
                <a:lnTo>
                  <a:pt x="757824" y="5859939"/>
                </a:lnTo>
                <a:close/>
                <a:moveTo>
                  <a:pt x="757824" y="4976410"/>
                </a:moveTo>
                <a:lnTo>
                  <a:pt x="360017" y="4976410"/>
                </a:lnTo>
                <a:lnTo>
                  <a:pt x="360017" y="5409175"/>
                </a:lnTo>
                <a:lnTo>
                  <a:pt x="757824" y="5409175"/>
                </a:lnTo>
                <a:close/>
                <a:moveTo>
                  <a:pt x="757824" y="4525646"/>
                </a:moveTo>
                <a:lnTo>
                  <a:pt x="360017" y="4525646"/>
                </a:lnTo>
                <a:lnTo>
                  <a:pt x="360017" y="4958411"/>
                </a:lnTo>
                <a:lnTo>
                  <a:pt x="757824" y="4958411"/>
                </a:lnTo>
                <a:close/>
                <a:moveTo>
                  <a:pt x="757824" y="3624118"/>
                </a:moveTo>
                <a:lnTo>
                  <a:pt x="360017" y="3624118"/>
                </a:lnTo>
                <a:lnTo>
                  <a:pt x="360017" y="4056879"/>
                </a:lnTo>
                <a:lnTo>
                  <a:pt x="757824" y="4056879"/>
                </a:lnTo>
                <a:close/>
                <a:moveTo>
                  <a:pt x="757824" y="3173355"/>
                </a:moveTo>
                <a:lnTo>
                  <a:pt x="360017" y="3173355"/>
                </a:lnTo>
                <a:lnTo>
                  <a:pt x="360017" y="3606118"/>
                </a:lnTo>
                <a:lnTo>
                  <a:pt x="757824" y="3606118"/>
                </a:lnTo>
                <a:close/>
                <a:moveTo>
                  <a:pt x="1173631" y="10836353"/>
                </a:moveTo>
                <a:lnTo>
                  <a:pt x="775824" y="10836353"/>
                </a:lnTo>
                <a:lnTo>
                  <a:pt x="775824" y="11269126"/>
                </a:lnTo>
                <a:lnTo>
                  <a:pt x="1173631" y="11269126"/>
                </a:lnTo>
                <a:close/>
                <a:moveTo>
                  <a:pt x="1173631" y="10385588"/>
                </a:moveTo>
                <a:lnTo>
                  <a:pt x="775824" y="10385588"/>
                </a:lnTo>
                <a:lnTo>
                  <a:pt x="775824" y="10818353"/>
                </a:lnTo>
                <a:lnTo>
                  <a:pt x="1173631" y="10818353"/>
                </a:lnTo>
                <a:close/>
                <a:moveTo>
                  <a:pt x="1173631" y="9934823"/>
                </a:moveTo>
                <a:lnTo>
                  <a:pt x="775824" y="9934823"/>
                </a:lnTo>
                <a:lnTo>
                  <a:pt x="775824" y="10367588"/>
                </a:lnTo>
                <a:lnTo>
                  <a:pt x="1173631" y="10367588"/>
                </a:lnTo>
                <a:close/>
                <a:moveTo>
                  <a:pt x="1173631" y="9484058"/>
                </a:moveTo>
                <a:lnTo>
                  <a:pt x="775824" y="9484058"/>
                </a:lnTo>
                <a:lnTo>
                  <a:pt x="775824" y="9916823"/>
                </a:lnTo>
                <a:lnTo>
                  <a:pt x="1173631" y="9916823"/>
                </a:lnTo>
                <a:close/>
                <a:moveTo>
                  <a:pt x="1173631" y="9033293"/>
                </a:moveTo>
                <a:lnTo>
                  <a:pt x="775824" y="9033293"/>
                </a:lnTo>
                <a:lnTo>
                  <a:pt x="775824" y="9466058"/>
                </a:lnTo>
                <a:lnTo>
                  <a:pt x="1173631" y="9466058"/>
                </a:lnTo>
                <a:close/>
                <a:moveTo>
                  <a:pt x="1173631" y="8582528"/>
                </a:moveTo>
                <a:lnTo>
                  <a:pt x="775824" y="8582528"/>
                </a:lnTo>
                <a:lnTo>
                  <a:pt x="775824" y="9015293"/>
                </a:lnTo>
                <a:lnTo>
                  <a:pt x="1173631" y="9015293"/>
                </a:lnTo>
                <a:close/>
                <a:moveTo>
                  <a:pt x="1173631" y="8131763"/>
                </a:moveTo>
                <a:lnTo>
                  <a:pt x="775824" y="8131763"/>
                </a:lnTo>
                <a:lnTo>
                  <a:pt x="775824" y="8564528"/>
                </a:lnTo>
                <a:lnTo>
                  <a:pt x="1173631" y="8564528"/>
                </a:lnTo>
                <a:close/>
                <a:moveTo>
                  <a:pt x="1173631" y="7680999"/>
                </a:moveTo>
                <a:lnTo>
                  <a:pt x="775824" y="7680999"/>
                </a:lnTo>
                <a:lnTo>
                  <a:pt x="775824" y="8113763"/>
                </a:lnTo>
                <a:lnTo>
                  <a:pt x="1173631" y="8113763"/>
                </a:lnTo>
                <a:close/>
                <a:moveTo>
                  <a:pt x="1173631" y="7230234"/>
                </a:moveTo>
                <a:lnTo>
                  <a:pt x="775824" y="7230234"/>
                </a:lnTo>
                <a:lnTo>
                  <a:pt x="775824" y="7662999"/>
                </a:lnTo>
                <a:lnTo>
                  <a:pt x="1173631" y="7662999"/>
                </a:lnTo>
                <a:close/>
                <a:moveTo>
                  <a:pt x="1173631" y="6779469"/>
                </a:moveTo>
                <a:lnTo>
                  <a:pt x="775824" y="6779469"/>
                </a:lnTo>
                <a:lnTo>
                  <a:pt x="775824" y="7212234"/>
                </a:lnTo>
                <a:lnTo>
                  <a:pt x="1173631" y="7212234"/>
                </a:lnTo>
                <a:close/>
                <a:moveTo>
                  <a:pt x="1173631" y="6328704"/>
                </a:moveTo>
                <a:lnTo>
                  <a:pt x="775824" y="6328704"/>
                </a:lnTo>
                <a:lnTo>
                  <a:pt x="775824" y="6761469"/>
                </a:lnTo>
                <a:lnTo>
                  <a:pt x="1173631" y="6761469"/>
                </a:lnTo>
                <a:close/>
                <a:moveTo>
                  <a:pt x="1173631" y="5877939"/>
                </a:moveTo>
                <a:lnTo>
                  <a:pt x="775824" y="5877939"/>
                </a:lnTo>
                <a:lnTo>
                  <a:pt x="775824" y="6310704"/>
                </a:lnTo>
                <a:lnTo>
                  <a:pt x="1173631" y="6310704"/>
                </a:lnTo>
                <a:close/>
                <a:moveTo>
                  <a:pt x="1173631" y="5427176"/>
                </a:moveTo>
                <a:lnTo>
                  <a:pt x="775824" y="5427176"/>
                </a:lnTo>
                <a:lnTo>
                  <a:pt x="775824" y="5859939"/>
                </a:lnTo>
                <a:lnTo>
                  <a:pt x="1173631" y="5859939"/>
                </a:lnTo>
                <a:close/>
                <a:moveTo>
                  <a:pt x="1173631" y="4976410"/>
                </a:moveTo>
                <a:lnTo>
                  <a:pt x="775824" y="4976410"/>
                </a:lnTo>
                <a:lnTo>
                  <a:pt x="775824" y="5409175"/>
                </a:lnTo>
                <a:lnTo>
                  <a:pt x="1173631" y="5409175"/>
                </a:lnTo>
                <a:close/>
                <a:moveTo>
                  <a:pt x="1589438" y="10836354"/>
                </a:moveTo>
                <a:lnTo>
                  <a:pt x="1191631" y="10836353"/>
                </a:lnTo>
                <a:lnTo>
                  <a:pt x="1191631" y="11269126"/>
                </a:lnTo>
                <a:lnTo>
                  <a:pt x="1589438" y="11269127"/>
                </a:lnTo>
                <a:close/>
                <a:moveTo>
                  <a:pt x="1589438" y="10385589"/>
                </a:moveTo>
                <a:lnTo>
                  <a:pt x="1191631" y="10385588"/>
                </a:lnTo>
                <a:lnTo>
                  <a:pt x="1191631" y="10818353"/>
                </a:lnTo>
                <a:lnTo>
                  <a:pt x="1589438" y="10818354"/>
                </a:lnTo>
                <a:close/>
                <a:moveTo>
                  <a:pt x="1589438" y="9934824"/>
                </a:moveTo>
                <a:lnTo>
                  <a:pt x="1191631" y="9934823"/>
                </a:lnTo>
                <a:lnTo>
                  <a:pt x="1191631" y="10367588"/>
                </a:lnTo>
                <a:lnTo>
                  <a:pt x="1589438" y="10367589"/>
                </a:lnTo>
                <a:close/>
                <a:moveTo>
                  <a:pt x="1589438" y="9484059"/>
                </a:moveTo>
                <a:lnTo>
                  <a:pt x="1191631" y="9484058"/>
                </a:lnTo>
                <a:lnTo>
                  <a:pt x="1191631" y="9916823"/>
                </a:lnTo>
                <a:lnTo>
                  <a:pt x="1589438" y="9916824"/>
                </a:lnTo>
                <a:close/>
                <a:moveTo>
                  <a:pt x="1589438" y="9033294"/>
                </a:moveTo>
                <a:lnTo>
                  <a:pt x="1191631" y="9033293"/>
                </a:lnTo>
                <a:lnTo>
                  <a:pt x="1191631" y="9466058"/>
                </a:lnTo>
                <a:lnTo>
                  <a:pt x="1589438" y="9466059"/>
                </a:lnTo>
                <a:close/>
                <a:moveTo>
                  <a:pt x="1589438" y="8582529"/>
                </a:moveTo>
                <a:lnTo>
                  <a:pt x="1191631" y="8582528"/>
                </a:lnTo>
                <a:lnTo>
                  <a:pt x="1191631" y="9015293"/>
                </a:lnTo>
                <a:lnTo>
                  <a:pt x="1589438" y="9015294"/>
                </a:lnTo>
                <a:close/>
                <a:moveTo>
                  <a:pt x="1589438" y="8131764"/>
                </a:moveTo>
                <a:lnTo>
                  <a:pt x="1191631" y="8131763"/>
                </a:lnTo>
                <a:lnTo>
                  <a:pt x="1191631" y="8564528"/>
                </a:lnTo>
                <a:lnTo>
                  <a:pt x="1589438" y="8564529"/>
                </a:lnTo>
                <a:close/>
                <a:moveTo>
                  <a:pt x="1589438" y="7680999"/>
                </a:moveTo>
                <a:lnTo>
                  <a:pt x="1191631" y="7680999"/>
                </a:lnTo>
                <a:lnTo>
                  <a:pt x="1191631" y="8113763"/>
                </a:lnTo>
                <a:lnTo>
                  <a:pt x="1589438" y="8113764"/>
                </a:lnTo>
                <a:close/>
                <a:moveTo>
                  <a:pt x="1589438" y="7230234"/>
                </a:moveTo>
                <a:lnTo>
                  <a:pt x="1191631" y="7230234"/>
                </a:lnTo>
                <a:lnTo>
                  <a:pt x="1191631" y="7662999"/>
                </a:lnTo>
                <a:lnTo>
                  <a:pt x="1589438" y="7662999"/>
                </a:lnTo>
                <a:close/>
                <a:moveTo>
                  <a:pt x="1589438" y="6779469"/>
                </a:moveTo>
                <a:lnTo>
                  <a:pt x="1191631" y="6779469"/>
                </a:lnTo>
                <a:lnTo>
                  <a:pt x="1191631" y="7212234"/>
                </a:lnTo>
                <a:lnTo>
                  <a:pt x="1589438" y="7212234"/>
                </a:lnTo>
                <a:close/>
                <a:moveTo>
                  <a:pt x="2005245" y="10836354"/>
                </a:moveTo>
                <a:lnTo>
                  <a:pt x="1607438" y="10836354"/>
                </a:lnTo>
                <a:lnTo>
                  <a:pt x="1607438" y="11269127"/>
                </a:lnTo>
                <a:lnTo>
                  <a:pt x="2005245" y="11269127"/>
                </a:lnTo>
                <a:close/>
                <a:moveTo>
                  <a:pt x="2005245" y="10385589"/>
                </a:moveTo>
                <a:lnTo>
                  <a:pt x="1607438" y="10385589"/>
                </a:lnTo>
                <a:lnTo>
                  <a:pt x="1607438" y="10818354"/>
                </a:lnTo>
                <a:lnTo>
                  <a:pt x="2005245" y="10818354"/>
                </a:lnTo>
                <a:close/>
                <a:moveTo>
                  <a:pt x="2005245" y="9934824"/>
                </a:moveTo>
                <a:lnTo>
                  <a:pt x="1607438" y="9934824"/>
                </a:lnTo>
                <a:lnTo>
                  <a:pt x="1607438" y="10367589"/>
                </a:lnTo>
                <a:lnTo>
                  <a:pt x="2005245" y="10367589"/>
                </a:lnTo>
                <a:close/>
                <a:moveTo>
                  <a:pt x="2005245" y="9033294"/>
                </a:moveTo>
                <a:lnTo>
                  <a:pt x="1607438" y="9033294"/>
                </a:lnTo>
                <a:lnTo>
                  <a:pt x="1607438" y="9466059"/>
                </a:lnTo>
                <a:lnTo>
                  <a:pt x="2005245" y="9466059"/>
                </a:lnTo>
                <a:close/>
                <a:moveTo>
                  <a:pt x="2439053" y="10493016"/>
                </a:moveTo>
                <a:lnTo>
                  <a:pt x="2439053" y="10601711"/>
                </a:lnTo>
                <a:lnTo>
                  <a:pt x="2421053" y="10605039"/>
                </a:lnTo>
                <a:lnTo>
                  <a:pt x="2421053" y="10488480"/>
                </a:lnTo>
                <a:close/>
                <a:moveTo>
                  <a:pt x="2537285" y="11287127"/>
                </a:moveTo>
                <a:lnTo>
                  <a:pt x="2439053" y="11287127"/>
                </a:lnTo>
                <a:lnTo>
                  <a:pt x="2439053" y="11682594"/>
                </a:lnTo>
                <a:lnTo>
                  <a:pt x="2438219" y="11682648"/>
                </a:lnTo>
                <a:lnTo>
                  <a:pt x="2421053" y="11682780"/>
                </a:lnTo>
                <a:lnTo>
                  <a:pt x="2421053" y="11287127"/>
                </a:lnTo>
                <a:lnTo>
                  <a:pt x="2023245" y="11287127"/>
                </a:lnTo>
                <a:lnTo>
                  <a:pt x="2023245" y="11684306"/>
                </a:lnTo>
                <a:lnTo>
                  <a:pt x="2005245" y="11684253"/>
                </a:lnTo>
                <a:lnTo>
                  <a:pt x="2005245" y="11287127"/>
                </a:lnTo>
                <a:lnTo>
                  <a:pt x="1607438" y="11287127"/>
                </a:lnTo>
                <a:lnTo>
                  <a:pt x="1607438" y="11683598"/>
                </a:lnTo>
                <a:lnTo>
                  <a:pt x="1589438" y="11683807"/>
                </a:lnTo>
                <a:lnTo>
                  <a:pt x="1589438" y="11287127"/>
                </a:lnTo>
                <a:lnTo>
                  <a:pt x="1191631" y="11287126"/>
                </a:lnTo>
                <a:lnTo>
                  <a:pt x="1191631" y="11688410"/>
                </a:lnTo>
                <a:lnTo>
                  <a:pt x="1173631" y="11688619"/>
                </a:lnTo>
                <a:lnTo>
                  <a:pt x="1173631" y="11287126"/>
                </a:lnTo>
                <a:lnTo>
                  <a:pt x="775824" y="11287126"/>
                </a:lnTo>
                <a:lnTo>
                  <a:pt x="775824" y="11688345"/>
                </a:lnTo>
                <a:lnTo>
                  <a:pt x="757824" y="11688249"/>
                </a:lnTo>
                <a:lnTo>
                  <a:pt x="757824" y="11287126"/>
                </a:lnTo>
                <a:lnTo>
                  <a:pt x="360017" y="11287126"/>
                </a:lnTo>
                <a:lnTo>
                  <a:pt x="360017" y="11686116"/>
                </a:lnTo>
                <a:lnTo>
                  <a:pt x="354536" y="11686087"/>
                </a:lnTo>
                <a:lnTo>
                  <a:pt x="342017" y="11685993"/>
                </a:lnTo>
                <a:lnTo>
                  <a:pt x="342017" y="11287126"/>
                </a:lnTo>
                <a:lnTo>
                  <a:pt x="453" y="11287126"/>
                </a:lnTo>
                <a:lnTo>
                  <a:pt x="453" y="11269126"/>
                </a:lnTo>
                <a:lnTo>
                  <a:pt x="342017" y="11269126"/>
                </a:lnTo>
                <a:lnTo>
                  <a:pt x="342017" y="10836353"/>
                </a:lnTo>
                <a:lnTo>
                  <a:pt x="418" y="10836353"/>
                </a:lnTo>
                <a:lnTo>
                  <a:pt x="404" y="10818353"/>
                </a:lnTo>
                <a:lnTo>
                  <a:pt x="342017" y="10818353"/>
                </a:lnTo>
                <a:lnTo>
                  <a:pt x="342017" y="10385588"/>
                </a:lnTo>
                <a:lnTo>
                  <a:pt x="63" y="10385588"/>
                </a:lnTo>
                <a:lnTo>
                  <a:pt x="48" y="10367588"/>
                </a:lnTo>
                <a:lnTo>
                  <a:pt x="342017" y="10367588"/>
                </a:lnTo>
                <a:lnTo>
                  <a:pt x="342017" y="9934823"/>
                </a:lnTo>
                <a:lnTo>
                  <a:pt x="0" y="9934823"/>
                </a:lnTo>
                <a:lnTo>
                  <a:pt x="0" y="9916823"/>
                </a:lnTo>
                <a:lnTo>
                  <a:pt x="342017" y="9916823"/>
                </a:lnTo>
                <a:lnTo>
                  <a:pt x="342017" y="9484058"/>
                </a:lnTo>
                <a:lnTo>
                  <a:pt x="0" y="9484058"/>
                </a:lnTo>
                <a:lnTo>
                  <a:pt x="0" y="9466058"/>
                </a:lnTo>
                <a:lnTo>
                  <a:pt x="342017" y="9466058"/>
                </a:lnTo>
                <a:lnTo>
                  <a:pt x="342017" y="9033293"/>
                </a:lnTo>
                <a:lnTo>
                  <a:pt x="0" y="9033293"/>
                </a:lnTo>
                <a:lnTo>
                  <a:pt x="0" y="9015293"/>
                </a:lnTo>
                <a:lnTo>
                  <a:pt x="342017" y="9015293"/>
                </a:lnTo>
                <a:lnTo>
                  <a:pt x="342017" y="8582528"/>
                </a:lnTo>
                <a:lnTo>
                  <a:pt x="0" y="8582528"/>
                </a:lnTo>
                <a:lnTo>
                  <a:pt x="0" y="8564528"/>
                </a:lnTo>
                <a:lnTo>
                  <a:pt x="342017" y="8564528"/>
                </a:lnTo>
                <a:lnTo>
                  <a:pt x="342017" y="8131763"/>
                </a:lnTo>
                <a:lnTo>
                  <a:pt x="40" y="8131763"/>
                </a:lnTo>
                <a:lnTo>
                  <a:pt x="43" y="8113763"/>
                </a:lnTo>
                <a:lnTo>
                  <a:pt x="342017" y="8113763"/>
                </a:lnTo>
                <a:lnTo>
                  <a:pt x="342017" y="7680999"/>
                </a:lnTo>
                <a:lnTo>
                  <a:pt x="91" y="7680999"/>
                </a:lnTo>
                <a:lnTo>
                  <a:pt x="91" y="7662999"/>
                </a:lnTo>
                <a:lnTo>
                  <a:pt x="342017" y="7662999"/>
                </a:lnTo>
                <a:lnTo>
                  <a:pt x="342017" y="7230234"/>
                </a:lnTo>
                <a:lnTo>
                  <a:pt x="91" y="7230234"/>
                </a:lnTo>
                <a:lnTo>
                  <a:pt x="91" y="7212234"/>
                </a:lnTo>
                <a:lnTo>
                  <a:pt x="342017" y="7212234"/>
                </a:lnTo>
                <a:lnTo>
                  <a:pt x="342017" y="6779469"/>
                </a:lnTo>
                <a:lnTo>
                  <a:pt x="91" y="6779469"/>
                </a:lnTo>
                <a:lnTo>
                  <a:pt x="91" y="6761469"/>
                </a:lnTo>
                <a:lnTo>
                  <a:pt x="342017" y="6761469"/>
                </a:lnTo>
                <a:lnTo>
                  <a:pt x="342017" y="6328704"/>
                </a:lnTo>
                <a:lnTo>
                  <a:pt x="91" y="6328704"/>
                </a:lnTo>
                <a:lnTo>
                  <a:pt x="91" y="6310704"/>
                </a:lnTo>
                <a:lnTo>
                  <a:pt x="342017" y="6310704"/>
                </a:lnTo>
                <a:lnTo>
                  <a:pt x="342017" y="5877939"/>
                </a:lnTo>
                <a:lnTo>
                  <a:pt x="91" y="5877939"/>
                </a:lnTo>
                <a:lnTo>
                  <a:pt x="91" y="5859939"/>
                </a:lnTo>
                <a:lnTo>
                  <a:pt x="342017" y="5859939"/>
                </a:lnTo>
                <a:lnTo>
                  <a:pt x="342017" y="5427176"/>
                </a:lnTo>
                <a:lnTo>
                  <a:pt x="91" y="5427176"/>
                </a:lnTo>
                <a:lnTo>
                  <a:pt x="91" y="5409175"/>
                </a:lnTo>
                <a:lnTo>
                  <a:pt x="342017" y="5409175"/>
                </a:lnTo>
                <a:lnTo>
                  <a:pt x="342017" y="4976410"/>
                </a:lnTo>
                <a:lnTo>
                  <a:pt x="91" y="4976410"/>
                </a:lnTo>
                <a:lnTo>
                  <a:pt x="91" y="4958411"/>
                </a:lnTo>
                <a:lnTo>
                  <a:pt x="342017" y="4958411"/>
                </a:lnTo>
                <a:lnTo>
                  <a:pt x="342017" y="4525646"/>
                </a:lnTo>
                <a:lnTo>
                  <a:pt x="91" y="4525646"/>
                </a:lnTo>
                <a:lnTo>
                  <a:pt x="91" y="4507646"/>
                </a:lnTo>
                <a:lnTo>
                  <a:pt x="342017" y="4507646"/>
                </a:lnTo>
                <a:lnTo>
                  <a:pt x="342017" y="4074880"/>
                </a:lnTo>
                <a:lnTo>
                  <a:pt x="91" y="4074880"/>
                </a:lnTo>
                <a:lnTo>
                  <a:pt x="91" y="4056879"/>
                </a:lnTo>
                <a:lnTo>
                  <a:pt x="342017" y="4056879"/>
                </a:lnTo>
                <a:lnTo>
                  <a:pt x="342017" y="3624118"/>
                </a:lnTo>
                <a:lnTo>
                  <a:pt x="91" y="3624118"/>
                </a:lnTo>
                <a:lnTo>
                  <a:pt x="91" y="3606118"/>
                </a:lnTo>
                <a:lnTo>
                  <a:pt x="342017" y="3606118"/>
                </a:lnTo>
                <a:lnTo>
                  <a:pt x="342017" y="3173355"/>
                </a:lnTo>
                <a:lnTo>
                  <a:pt x="91" y="3173355"/>
                </a:lnTo>
                <a:lnTo>
                  <a:pt x="91" y="3155355"/>
                </a:lnTo>
                <a:lnTo>
                  <a:pt x="342017" y="3155355"/>
                </a:lnTo>
                <a:lnTo>
                  <a:pt x="342017" y="2722589"/>
                </a:lnTo>
                <a:lnTo>
                  <a:pt x="91" y="2722589"/>
                </a:lnTo>
                <a:lnTo>
                  <a:pt x="91" y="2704588"/>
                </a:lnTo>
                <a:lnTo>
                  <a:pt x="342017" y="2704588"/>
                </a:lnTo>
                <a:lnTo>
                  <a:pt x="342017" y="2516134"/>
                </a:lnTo>
                <a:lnTo>
                  <a:pt x="360017" y="2520389"/>
                </a:lnTo>
                <a:lnTo>
                  <a:pt x="360017" y="2704588"/>
                </a:lnTo>
                <a:lnTo>
                  <a:pt x="530880" y="2704588"/>
                </a:lnTo>
                <a:lnTo>
                  <a:pt x="535603" y="2722589"/>
                </a:lnTo>
                <a:lnTo>
                  <a:pt x="360017" y="2722589"/>
                </a:lnTo>
                <a:lnTo>
                  <a:pt x="360017" y="3155355"/>
                </a:lnTo>
                <a:lnTo>
                  <a:pt x="757824" y="3155355"/>
                </a:lnTo>
                <a:lnTo>
                  <a:pt x="757824" y="2883578"/>
                </a:lnTo>
                <a:lnTo>
                  <a:pt x="762793" y="2886702"/>
                </a:lnTo>
                <a:lnTo>
                  <a:pt x="775824" y="2905961"/>
                </a:lnTo>
                <a:lnTo>
                  <a:pt x="775824" y="3155355"/>
                </a:lnTo>
                <a:lnTo>
                  <a:pt x="908096" y="3155355"/>
                </a:lnTo>
                <a:lnTo>
                  <a:pt x="929885" y="3173355"/>
                </a:lnTo>
                <a:lnTo>
                  <a:pt x="775824" y="3173355"/>
                </a:lnTo>
                <a:lnTo>
                  <a:pt x="775824" y="3606118"/>
                </a:lnTo>
                <a:lnTo>
                  <a:pt x="1087966" y="3606118"/>
                </a:lnTo>
                <a:lnTo>
                  <a:pt x="1094359" y="3621144"/>
                </a:lnTo>
                <a:lnTo>
                  <a:pt x="1096960" y="3624118"/>
                </a:lnTo>
                <a:lnTo>
                  <a:pt x="775824" y="3624118"/>
                </a:lnTo>
                <a:lnTo>
                  <a:pt x="775824" y="4056879"/>
                </a:lnTo>
                <a:lnTo>
                  <a:pt x="970886" y="4056879"/>
                </a:lnTo>
                <a:lnTo>
                  <a:pt x="957959" y="4068758"/>
                </a:lnTo>
                <a:lnTo>
                  <a:pt x="953424" y="4074880"/>
                </a:lnTo>
                <a:lnTo>
                  <a:pt x="775824" y="4074880"/>
                </a:lnTo>
                <a:lnTo>
                  <a:pt x="775824" y="4274500"/>
                </a:lnTo>
                <a:lnTo>
                  <a:pt x="761152" y="4283170"/>
                </a:lnTo>
                <a:lnTo>
                  <a:pt x="757824" y="4285215"/>
                </a:lnTo>
                <a:lnTo>
                  <a:pt x="757824" y="4074880"/>
                </a:lnTo>
                <a:lnTo>
                  <a:pt x="360017" y="4074880"/>
                </a:lnTo>
                <a:lnTo>
                  <a:pt x="360017" y="4507646"/>
                </a:lnTo>
                <a:lnTo>
                  <a:pt x="757824" y="4507646"/>
                </a:lnTo>
                <a:lnTo>
                  <a:pt x="757824" y="4415182"/>
                </a:lnTo>
                <a:lnTo>
                  <a:pt x="775824" y="4421074"/>
                </a:lnTo>
                <a:lnTo>
                  <a:pt x="775824" y="4507646"/>
                </a:lnTo>
                <a:lnTo>
                  <a:pt x="897188" y="4507646"/>
                </a:lnTo>
                <a:lnTo>
                  <a:pt x="898968" y="4510457"/>
                </a:lnTo>
                <a:lnTo>
                  <a:pt x="909752" y="4525646"/>
                </a:lnTo>
                <a:lnTo>
                  <a:pt x="775824" y="4525646"/>
                </a:lnTo>
                <a:lnTo>
                  <a:pt x="775824" y="4958411"/>
                </a:lnTo>
                <a:lnTo>
                  <a:pt x="1173631" y="4958411"/>
                </a:lnTo>
                <a:lnTo>
                  <a:pt x="1173631" y="4738608"/>
                </a:lnTo>
                <a:lnTo>
                  <a:pt x="1191631" y="4749701"/>
                </a:lnTo>
                <a:lnTo>
                  <a:pt x="1191631" y="4958411"/>
                </a:lnTo>
                <a:lnTo>
                  <a:pt x="1213407" y="4958411"/>
                </a:lnTo>
                <a:lnTo>
                  <a:pt x="1222273" y="4976410"/>
                </a:lnTo>
                <a:lnTo>
                  <a:pt x="1191631" y="4976410"/>
                </a:lnTo>
                <a:lnTo>
                  <a:pt x="1191631" y="5409175"/>
                </a:lnTo>
                <a:lnTo>
                  <a:pt x="1234122" y="5409175"/>
                </a:lnTo>
                <a:lnTo>
                  <a:pt x="1236391" y="5427176"/>
                </a:lnTo>
                <a:lnTo>
                  <a:pt x="1191631" y="5427176"/>
                </a:lnTo>
                <a:lnTo>
                  <a:pt x="1191631" y="5859939"/>
                </a:lnTo>
                <a:lnTo>
                  <a:pt x="1589438" y="5859939"/>
                </a:lnTo>
                <a:lnTo>
                  <a:pt x="1589438" y="5841839"/>
                </a:lnTo>
                <a:lnTo>
                  <a:pt x="1607438" y="5849890"/>
                </a:lnTo>
                <a:lnTo>
                  <a:pt x="1607438" y="5859939"/>
                </a:lnTo>
                <a:lnTo>
                  <a:pt x="1622192" y="5859939"/>
                </a:lnTo>
                <a:lnTo>
                  <a:pt x="1633713" y="5872283"/>
                </a:lnTo>
                <a:lnTo>
                  <a:pt x="1634740" y="5877939"/>
                </a:lnTo>
                <a:lnTo>
                  <a:pt x="1607438" y="5877939"/>
                </a:lnTo>
                <a:lnTo>
                  <a:pt x="1607438" y="5977807"/>
                </a:lnTo>
                <a:lnTo>
                  <a:pt x="1589438" y="6019125"/>
                </a:lnTo>
                <a:lnTo>
                  <a:pt x="1589438" y="5877939"/>
                </a:lnTo>
                <a:lnTo>
                  <a:pt x="1191631" y="5877939"/>
                </a:lnTo>
                <a:lnTo>
                  <a:pt x="1191631" y="6310704"/>
                </a:lnTo>
                <a:lnTo>
                  <a:pt x="1589438" y="6310704"/>
                </a:lnTo>
                <a:lnTo>
                  <a:pt x="1589438" y="6157511"/>
                </a:lnTo>
                <a:lnTo>
                  <a:pt x="1590091" y="6159323"/>
                </a:lnTo>
                <a:cubicBezTo>
                  <a:pt x="1595477" y="6171657"/>
                  <a:pt x="1601501" y="6183893"/>
                  <a:pt x="1607407" y="6196157"/>
                </a:cubicBezTo>
                <a:lnTo>
                  <a:pt x="1607438" y="6196231"/>
                </a:lnTo>
                <a:lnTo>
                  <a:pt x="1607438" y="6310704"/>
                </a:lnTo>
                <a:lnTo>
                  <a:pt x="1633192" y="6310704"/>
                </a:lnTo>
                <a:lnTo>
                  <a:pt x="1625206" y="6328704"/>
                </a:lnTo>
                <a:lnTo>
                  <a:pt x="1607438" y="6328704"/>
                </a:lnTo>
                <a:lnTo>
                  <a:pt x="1607438" y="6355269"/>
                </a:lnTo>
                <a:lnTo>
                  <a:pt x="1589438" y="6376686"/>
                </a:lnTo>
                <a:lnTo>
                  <a:pt x="1589438" y="6328704"/>
                </a:lnTo>
                <a:lnTo>
                  <a:pt x="1191631" y="6328704"/>
                </a:lnTo>
                <a:lnTo>
                  <a:pt x="1191631" y="6761469"/>
                </a:lnTo>
                <a:lnTo>
                  <a:pt x="1589438" y="6761469"/>
                </a:lnTo>
                <a:lnTo>
                  <a:pt x="1589438" y="6607793"/>
                </a:lnTo>
                <a:lnTo>
                  <a:pt x="1592430" y="6612169"/>
                </a:lnTo>
                <a:cubicBezTo>
                  <a:pt x="1607662" y="6647741"/>
                  <a:pt x="1598582" y="6682548"/>
                  <a:pt x="1598718" y="6719952"/>
                </a:cubicBezTo>
                <a:cubicBezTo>
                  <a:pt x="1598483" y="6747332"/>
                  <a:pt x="1600121" y="6774703"/>
                  <a:pt x="1603606" y="6801866"/>
                </a:cubicBezTo>
                <a:lnTo>
                  <a:pt x="1607438" y="6819943"/>
                </a:lnTo>
                <a:lnTo>
                  <a:pt x="1607438" y="7212234"/>
                </a:lnTo>
                <a:lnTo>
                  <a:pt x="1763489" y="7212234"/>
                </a:lnTo>
                <a:lnTo>
                  <a:pt x="1759287" y="7226549"/>
                </a:lnTo>
                <a:lnTo>
                  <a:pt x="1758406" y="7230234"/>
                </a:lnTo>
                <a:lnTo>
                  <a:pt x="1607438" y="7230234"/>
                </a:lnTo>
                <a:lnTo>
                  <a:pt x="1607438" y="7662999"/>
                </a:lnTo>
                <a:lnTo>
                  <a:pt x="1875914" y="7662999"/>
                </a:lnTo>
                <a:lnTo>
                  <a:pt x="1885355" y="7679287"/>
                </a:lnTo>
                <a:lnTo>
                  <a:pt x="1885975" y="7680999"/>
                </a:lnTo>
                <a:lnTo>
                  <a:pt x="1607438" y="7680999"/>
                </a:lnTo>
                <a:lnTo>
                  <a:pt x="1607438" y="8113764"/>
                </a:lnTo>
                <a:lnTo>
                  <a:pt x="1929442" y="8113764"/>
                </a:lnTo>
                <a:lnTo>
                  <a:pt x="1934833" y="8131764"/>
                </a:lnTo>
                <a:lnTo>
                  <a:pt x="1607438" y="8131764"/>
                </a:lnTo>
                <a:lnTo>
                  <a:pt x="1607438" y="8564529"/>
                </a:lnTo>
                <a:lnTo>
                  <a:pt x="1965200" y="8564529"/>
                </a:lnTo>
                <a:lnTo>
                  <a:pt x="1969525" y="8573787"/>
                </a:lnTo>
                <a:lnTo>
                  <a:pt x="1975365" y="8582529"/>
                </a:lnTo>
                <a:lnTo>
                  <a:pt x="1607438" y="8582529"/>
                </a:lnTo>
                <a:lnTo>
                  <a:pt x="1607438" y="9015294"/>
                </a:lnTo>
                <a:lnTo>
                  <a:pt x="2005245" y="9015294"/>
                </a:lnTo>
                <a:lnTo>
                  <a:pt x="2005245" y="8632121"/>
                </a:lnTo>
                <a:lnTo>
                  <a:pt x="2016296" y="8654358"/>
                </a:lnTo>
                <a:cubicBezTo>
                  <a:pt x="2028074" y="8697503"/>
                  <a:pt x="2017246" y="8745344"/>
                  <a:pt x="2015889" y="8789062"/>
                </a:cubicBezTo>
                <a:lnTo>
                  <a:pt x="2023245" y="8859998"/>
                </a:lnTo>
                <a:lnTo>
                  <a:pt x="2023245" y="9015294"/>
                </a:lnTo>
                <a:lnTo>
                  <a:pt x="2064350" y="9015294"/>
                </a:lnTo>
                <a:lnTo>
                  <a:pt x="2069169" y="9033294"/>
                </a:lnTo>
                <a:lnTo>
                  <a:pt x="2023245" y="9033294"/>
                </a:lnTo>
                <a:lnTo>
                  <a:pt x="2023245" y="9466059"/>
                </a:lnTo>
                <a:lnTo>
                  <a:pt x="2101815" y="9466059"/>
                </a:lnTo>
                <a:lnTo>
                  <a:pt x="2083646" y="9484059"/>
                </a:lnTo>
                <a:lnTo>
                  <a:pt x="2023245" y="9484059"/>
                </a:lnTo>
                <a:lnTo>
                  <a:pt x="2023245" y="9511026"/>
                </a:lnTo>
                <a:lnTo>
                  <a:pt x="2005245" y="9518935"/>
                </a:lnTo>
                <a:lnTo>
                  <a:pt x="2005245" y="9484059"/>
                </a:lnTo>
                <a:lnTo>
                  <a:pt x="1607438" y="9484059"/>
                </a:lnTo>
                <a:lnTo>
                  <a:pt x="1607438" y="9916824"/>
                </a:lnTo>
                <a:lnTo>
                  <a:pt x="2005245" y="9916824"/>
                </a:lnTo>
                <a:lnTo>
                  <a:pt x="2005245" y="9746088"/>
                </a:lnTo>
                <a:lnTo>
                  <a:pt x="2023245" y="9780519"/>
                </a:lnTo>
                <a:lnTo>
                  <a:pt x="2023245" y="9916824"/>
                </a:lnTo>
                <a:lnTo>
                  <a:pt x="2090706" y="9916824"/>
                </a:lnTo>
                <a:lnTo>
                  <a:pt x="2091467" y="9919559"/>
                </a:lnTo>
                <a:lnTo>
                  <a:pt x="2093894" y="9934824"/>
                </a:lnTo>
                <a:lnTo>
                  <a:pt x="2023245" y="9934824"/>
                </a:lnTo>
                <a:lnTo>
                  <a:pt x="2023245" y="10367589"/>
                </a:lnTo>
                <a:lnTo>
                  <a:pt x="2297519" y="10367589"/>
                </a:lnTo>
                <a:lnTo>
                  <a:pt x="2306043" y="10379786"/>
                </a:lnTo>
                <a:lnTo>
                  <a:pt x="2311172" y="10385589"/>
                </a:lnTo>
                <a:lnTo>
                  <a:pt x="2023245" y="10385589"/>
                </a:lnTo>
                <a:lnTo>
                  <a:pt x="2023245" y="10818354"/>
                </a:lnTo>
                <a:lnTo>
                  <a:pt x="2265064" y="10818354"/>
                </a:lnTo>
                <a:lnTo>
                  <a:pt x="2270039" y="10836354"/>
                </a:lnTo>
                <a:lnTo>
                  <a:pt x="2023245" y="10836354"/>
                </a:lnTo>
                <a:lnTo>
                  <a:pt x="2023245" y="11269127"/>
                </a:lnTo>
                <a:lnTo>
                  <a:pt x="2421053" y="11269127"/>
                </a:lnTo>
                <a:lnTo>
                  <a:pt x="2421053" y="11234983"/>
                </a:lnTo>
                <a:lnTo>
                  <a:pt x="2439053" y="11243058"/>
                </a:lnTo>
                <a:lnTo>
                  <a:pt x="2439053" y="11269127"/>
                </a:lnTo>
                <a:lnTo>
                  <a:pt x="2497161" y="11269127"/>
                </a:lnTo>
                <a:close/>
              </a:path>
            </a:pathLst>
          </a:custGeom>
          <a:solidFill>
            <a:srgbClr val="F3F3F3">
              <a:alpha val="6592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"/>
          <p:cNvSpPr txBox="1"/>
          <p:nvPr/>
        </p:nvSpPr>
        <p:spPr>
          <a:xfrm>
            <a:off x="1668900" y="3435400"/>
            <a:ext cx="14950200" cy="1628700"/>
          </a:xfrm>
          <a:prstGeom prst="rect">
            <a:avLst/>
          </a:prstGeom>
          <a:noFill/>
          <a:ln>
            <a:noFill/>
          </a:ln>
          <a:effectLst>
            <a:outerShdw blurRad="128588" rotWithShape="0" algn="bl" dir="840000" dist="142875">
              <a:schemeClr val="dk1">
                <a:alpha val="23000"/>
              </a:scheme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3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SCHOOL BUNDLE</a:t>
            </a:r>
            <a:endParaRPr sz="163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327" name="Google Shape;327;p21"/>
          <p:cNvSpPr txBox="1"/>
          <p:nvPr/>
        </p:nvSpPr>
        <p:spPr>
          <a:xfrm>
            <a:off x="1403550" y="4121200"/>
            <a:ext cx="154809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SlidesMania</a:t>
            </a:r>
            <a:endParaRPr i="1" sz="12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28" name="Google Shape;328;p21"/>
          <p:cNvSpPr txBox="1"/>
          <p:nvPr/>
        </p:nvSpPr>
        <p:spPr>
          <a:xfrm>
            <a:off x="970200" y="6121575"/>
            <a:ext cx="16347600" cy="969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Templates for Education | Bundle 04</a:t>
            </a:r>
            <a:endParaRPr sz="45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0"/>
          <p:cNvSpPr txBox="1"/>
          <p:nvPr/>
        </p:nvSpPr>
        <p:spPr>
          <a:xfrm>
            <a:off x="288975" y="2208575"/>
            <a:ext cx="8772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 One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87" name="Google Shape;487;p30"/>
          <p:cNvSpPr txBox="1"/>
          <p:nvPr/>
        </p:nvSpPr>
        <p:spPr>
          <a:xfrm>
            <a:off x="9404874" y="2209250"/>
            <a:ext cx="8467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 Two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88" name="Google Shape;488;p30"/>
          <p:cNvSpPr txBox="1"/>
          <p:nvPr/>
        </p:nvSpPr>
        <p:spPr>
          <a:xfrm>
            <a:off x="288975" y="6193175"/>
            <a:ext cx="8772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 Three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89" name="Google Shape;489;p30"/>
          <p:cNvSpPr txBox="1"/>
          <p:nvPr/>
        </p:nvSpPr>
        <p:spPr>
          <a:xfrm>
            <a:off x="9485818" y="6193175"/>
            <a:ext cx="8305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 Four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90" name="Google Shape;490;p30"/>
          <p:cNvSpPr txBox="1"/>
          <p:nvPr/>
        </p:nvSpPr>
        <p:spPr>
          <a:xfrm>
            <a:off x="448200" y="3160613"/>
            <a:ext cx="84675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1" name="Google Shape;491;p30"/>
          <p:cNvSpPr txBox="1"/>
          <p:nvPr/>
        </p:nvSpPr>
        <p:spPr>
          <a:xfrm>
            <a:off x="9404438" y="3175718"/>
            <a:ext cx="84675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2" name="Google Shape;492;p30"/>
          <p:cNvSpPr txBox="1"/>
          <p:nvPr/>
        </p:nvSpPr>
        <p:spPr>
          <a:xfrm>
            <a:off x="448200" y="7141800"/>
            <a:ext cx="84675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</a:t>
            </a: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3" name="Google Shape;493;p30"/>
          <p:cNvSpPr txBox="1"/>
          <p:nvPr/>
        </p:nvSpPr>
        <p:spPr>
          <a:xfrm>
            <a:off x="9404438" y="7156990"/>
            <a:ext cx="84675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4" name="Google Shape;494;p30"/>
          <p:cNvSpPr txBox="1"/>
          <p:nvPr/>
        </p:nvSpPr>
        <p:spPr>
          <a:xfrm>
            <a:off x="309600" y="7755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THIS IS THE TITLE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495" name="Google Shape;495;p30"/>
          <p:cNvSpPr txBox="1"/>
          <p:nvPr/>
        </p:nvSpPr>
        <p:spPr>
          <a:xfrm>
            <a:off x="309600" y="90600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And this is the subtitle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31"/>
          <p:cNvSpPr txBox="1"/>
          <p:nvPr/>
        </p:nvSpPr>
        <p:spPr>
          <a:xfrm>
            <a:off x="465800" y="3214350"/>
            <a:ext cx="5625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1" name="Google Shape;501;p31"/>
          <p:cNvSpPr txBox="1"/>
          <p:nvPr/>
        </p:nvSpPr>
        <p:spPr>
          <a:xfrm>
            <a:off x="465799" y="2140500"/>
            <a:ext cx="562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What do I know?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02" name="Google Shape;502;p31"/>
          <p:cNvSpPr txBox="1"/>
          <p:nvPr/>
        </p:nvSpPr>
        <p:spPr>
          <a:xfrm>
            <a:off x="6418651" y="3214350"/>
            <a:ext cx="5625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3" name="Google Shape;503;p31"/>
          <p:cNvSpPr txBox="1"/>
          <p:nvPr/>
        </p:nvSpPr>
        <p:spPr>
          <a:xfrm>
            <a:off x="6316175" y="2140500"/>
            <a:ext cx="562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What do I wonder?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04" name="Google Shape;504;p31"/>
          <p:cNvSpPr txBox="1"/>
          <p:nvPr/>
        </p:nvSpPr>
        <p:spPr>
          <a:xfrm>
            <a:off x="12229753" y="3214350"/>
            <a:ext cx="5625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5" name="Google Shape;505;p31"/>
          <p:cNvSpPr txBox="1"/>
          <p:nvPr/>
        </p:nvSpPr>
        <p:spPr>
          <a:xfrm>
            <a:off x="12229675" y="2140500"/>
            <a:ext cx="562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What have I learned?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06" name="Google Shape;506;p31"/>
          <p:cNvSpPr txBox="1"/>
          <p:nvPr/>
        </p:nvSpPr>
        <p:spPr>
          <a:xfrm>
            <a:off x="309600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THIS IS THE TITLE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07" name="Google Shape;507;p31"/>
          <p:cNvSpPr txBox="1"/>
          <p:nvPr/>
        </p:nvSpPr>
        <p:spPr>
          <a:xfrm>
            <a:off x="309600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And this is the subtitle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2"/>
          <p:cNvSpPr txBox="1"/>
          <p:nvPr/>
        </p:nvSpPr>
        <p:spPr>
          <a:xfrm>
            <a:off x="481100" y="3287775"/>
            <a:ext cx="8460900" cy="6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3" name="Google Shape;513;p32"/>
          <p:cNvSpPr txBox="1"/>
          <p:nvPr/>
        </p:nvSpPr>
        <p:spPr>
          <a:xfrm>
            <a:off x="437575" y="2130200"/>
            <a:ext cx="85806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Type something here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14" name="Google Shape;514;p32"/>
          <p:cNvSpPr txBox="1"/>
          <p:nvPr/>
        </p:nvSpPr>
        <p:spPr>
          <a:xfrm>
            <a:off x="9298725" y="2130200"/>
            <a:ext cx="85806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Type something here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15" name="Google Shape;515;p32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THIS IS THE TITLE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16" name="Google Shape;516;p32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17" name="Google Shape;517;p32"/>
          <p:cNvSpPr txBox="1"/>
          <p:nvPr/>
        </p:nvSpPr>
        <p:spPr>
          <a:xfrm>
            <a:off x="9358575" y="3287775"/>
            <a:ext cx="8460900" cy="6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33"/>
          <p:cNvSpPr txBox="1"/>
          <p:nvPr/>
        </p:nvSpPr>
        <p:spPr>
          <a:xfrm>
            <a:off x="454125" y="2122450"/>
            <a:ext cx="17447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Name: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23" name="Google Shape;523;p33"/>
          <p:cNvSpPr txBox="1"/>
          <p:nvPr/>
        </p:nvSpPr>
        <p:spPr>
          <a:xfrm>
            <a:off x="552650" y="3254450"/>
            <a:ext cx="17149500" cy="6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4" name="Google Shape;524;p33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FREE </a:t>
            </a: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WRITING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25" name="Google Shape;525;p33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34"/>
          <p:cNvSpPr txBox="1"/>
          <p:nvPr/>
        </p:nvSpPr>
        <p:spPr>
          <a:xfrm>
            <a:off x="378725" y="2154975"/>
            <a:ext cx="33552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Monday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31" name="Google Shape;531;p34"/>
          <p:cNvSpPr txBox="1"/>
          <p:nvPr/>
        </p:nvSpPr>
        <p:spPr>
          <a:xfrm>
            <a:off x="3904175" y="2154975"/>
            <a:ext cx="33552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Tuesday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32" name="Google Shape;532;p34"/>
          <p:cNvSpPr txBox="1"/>
          <p:nvPr/>
        </p:nvSpPr>
        <p:spPr>
          <a:xfrm>
            <a:off x="7482575" y="2154975"/>
            <a:ext cx="33552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Wednesday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33" name="Google Shape;533;p34"/>
          <p:cNvSpPr txBox="1"/>
          <p:nvPr/>
        </p:nvSpPr>
        <p:spPr>
          <a:xfrm>
            <a:off x="11060975" y="2154975"/>
            <a:ext cx="33552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Thursday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34" name="Google Shape;534;p34"/>
          <p:cNvSpPr txBox="1"/>
          <p:nvPr/>
        </p:nvSpPr>
        <p:spPr>
          <a:xfrm>
            <a:off x="14525079" y="2154975"/>
            <a:ext cx="33552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Friday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35" name="Google Shape;535;p34"/>
          <p:cNvSpPr txBox="1"/>
          <p:nvPr/>
        </p:nvSpPr>
        <p:spPr>
          <a:xfrm>
            <a:off x="402000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6" name="Google Shape;536;p34"/>
          <p:cNvSpPr txBox="1"/>
          <p:nvPr/>
        </p:nvSpPr>
        <p:spPr>
          <a:xfrm>
            <a:off x="39041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7" name="Google Shape;537;p34"/>
          <p:cNvSpPr txBox="1"/>
          <p:nvPr/>
        </p:nvSpPr>
        <p:spPr>
          <a:xfrm>
            <a:off x="74825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8" name="Google Shape;538;p34"/>
          <p:cNvSpPr txBox="1"/>
          <p:nvPr/>
        </p:nvSpPr>
        <p:spPr>
          <a:xfrm>
            <a:off x="10984763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9" name="Google Shape;539;p34"/>
          <p:cNvSpPr txBox="1"/>
          <p:nvPr/>
        </p:nvSpPr>
        <p:spPr>
          <a:xfrm>
            <a:off x="14563125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0" name="Google Shape;540;p34"/>
          <p:cNvSpPr txBox="1"/>
          <p:nvPr/>
        </p:nvSpPr>
        <p:spPr>
          <a:xfrm>
            <a:off x="378725" y="8589950"/>
            <a:ext cx="17562900" cy="13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1" name="Google Shape;541;p34"/>
          <p:cNvSpPr txBox="1"/>
          <p:nvPr/>
        </p:nvSpPr>
        <p:spPr>
          <a:xfrm>
            <a:off x="181323" y="7755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WEEKLY PLANNER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42" name="Google Shape;542;p34"/>
          <p:cNvSpPr txBox="1"/>
          <p:nvPr/>
        </p:nvSpPr>
        <p:spPr>
          <a:xfrm>
            <a:off x="309600" y="90600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Week of</a:t>
            </a: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...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35"/>
          <p:cNvSpPr txBox="1"/>
          <p:nvPr/>
        </p:nvSpPr>
        <p:spPr>
          <a:xfrm>
            <a:off x="12150038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8" name="Google Shape;548;p35"/>
          <p:cNvSpPr txBox="1"/>
          <p:nvPr/>
        </p:nvSpPr>
        <p:spPr>
          <a:xfrm>
            <a:off x="12150038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9" name="Google Shape;549;p35"/>
          <p:cNvSpPr txBox="1"/>
          <p:nvPr/>
        </p:nvSpPr>
        <p:spPr>
          <a:xfrm>
            <a:off x="12150038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0" name="Google Shape;550;p35"/>
          <p:cNvSpPr txBox="1"/>
          <p:nvPr/>
        </p:nvSpPr>
        <p:spPr>
          <a:xfrm>
            <a:off x="14969175" y="76118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1" name="Google Shape;551;p35"/>
          <p:cNvSpPr txBox="1"/>
          <p:nvPr/>
        </p:nvSpPr>
        <p:spPr>
          <a:xfrm>
            <a:off x="14969175" y="47849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2" name="Google Shape;552;p35"/>
          <p:cNvSpPr txBox="1"/>
          <p:nvPr/>
        </p:nvSpPr>
        <p:spPr>
          <a:xfrm>
            <a:off x="14969175" y="19580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3" name="Google Shape;553;p35"/>
          <p:cNvSpPr txBox="1"/>
          <p:nvPr/>
        </p:nvSpPr>
        <p:spPr>
          <a:xfrm>
            <a:off x="6500138" y="75547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4" name="Google Shape;554;p35"/>
          <p:cNvSpPr txBox="1"/>
          <p:nvPr/>
        </p:nvSpPr>
        <p:spPr>
          <a:xfrm>
            <a:off x="6500138" y="47278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5" name="Google Shape;555;p35"/>
          <p:cNvSpPr txBox="1"/>
          <p:nvPr/>
        </p:nvSpPr>
        <p:spPr>
          <a:xfrm>
            <a:off x="6500138" y="19009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6" name="Google Shape;556;p35"/>
          <p:cNvSpPr txBox="1"/>
          <p:nvPr/>
        </p:nvSpPr>
        <p:spPr>
          <a:xfrm>
            <a:off x="9319275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7" name="Google Shape;557;p35"/>
          <p:cNvSpPr txBox="1"/>
          <p:nvPr/>
        </p:nvSpPr>
        <p:spPr>
          <a:xfrm>
            <a:off x="9319275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8" name="Google Shape;558;p35"/>
          <p:cNvSpPr txBox="1"/>
          <p:nvPr/>
        </p:nvSpPr>
        <p:spPr>
          <a:xfrm>
            <a:off x="9319275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9" name="Google Shape;559;p35"/>
          <p:cNvSpPr txBox="1"/>
          <p:nvPr/>
        </p:nvSpPr>
        <p:spPr>
          <a:xfrm>
            <a:off x="868238" y="75690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0" name="Google Shape;560;p35"/>
          <p:cNvSpPr txBox="1"/>
          <p:nvPr/>
        </p:nvSpPr>
        <p:spPr>
          <a:xfrm>
            <a:off x="868238" y="47421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1" name="Google Shape;561;p35"/>
          <p:cNvSpPr txBox="1"/>
          <p:nvPr/>
        </p:nvSpPr>
        <p:spPr>
          <a:xfrm>
            <a:off x="868238" y="19152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2" name="Google Shape;562;p35"/>
          <p:cNvSpPr txBox="1"/>
          <p:nvPr/>
        </p:nvSpPr>
        <p:spPr>
          <a:xfrm>
            <a:off x="3687375" y="75975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3" name="Google Shape;563;p35"/>
          <p:cNvSpPr txBox="1"/>
          <p:nvPr/>
        </p:nvSpPr>
        <p:spPr>
          <a:xfrm>
            <a:off x="3687375" y="47706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4" name="Google Shape;564;p35"/>
          <p:cNvSpPr txBox="1"/>
          <p:nvPr/>
        </p:nvSpPr>
        <p:spPr>
          <a:xfrm>
            <a:off x="3687375" y="19437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5" name="Google Shape;565;p35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BINGO!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66" name="Google Shape;566;p35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67" name="Google Shape;567;p35"/>
          <p:cNvSpPr/>
          <p:nvPr/>
        </p:nvSpPr>
        <p:spPr>
          <a:xfrm>
            <a:off x="3795788" y="2162549"/>
            <a:ext cx="2273121" cy="1997360"/>
          </a:xfrm>
          <a:custGeom>
            <a:rect b="b" l="l" r="r" t="t"/>
            <a:pathLst>
              <a:path extrusionOk="0" h="2012453" w="2002750">
                <a:moveTo>
                  <a:pt x="3301" y="762954"/>
                </a:moveTo>
                <a:cubicBezTo>
                  <a:pt x="43652" y="642880"/>
                  <a:pt x="528496" y="690923"/>
                  <a:pt x="694932" y="563777"/>
                </a:cubicBezTo>
                <a:cubicBezTo>
                  <a:pt x="861368" y="436631"/>
                  <a:pt x="891099" y="-6681"/>
                  <a:pt x="1001920" y="77"/>
                </a:cubicBezTo>
                <a:cubicBezTo>
                  <a:pt x="1112741" y="6835"/>
                  <a:pt x="1193423" y="477177"/>
                  <a:pt x="1359859" y="604323"/>
                </a:cubicBezTo>
                <a:cubicBezTo>
                  <a:pt x="1573419" y="657200"/>
                  <a:pt x="1965148" y="642461"/>
                  <a:pt x="2000539" y="762954"/>
                </a:cubicBezTo>
                <a:cubicBezTo>
                  <a:pt x="2035930" y="883447"/>
                  <a:pt x="1635780" y="1121554"/>
                  <a:pt x="1572207" y="1327281"/>
                </a:cubicBezTo>
                <a:cubicBezTo>
                  <a:pt x="1587838" y="1550625"/>
                  <a:pt x="1724533" y="1926816"/>
                  <a:pt x="1619100" y="1997314"/>
                </a:cubicBezTo>
                <a:cubicBezTo>
                  <a:pt x="1513667" y="2067812"/>
                  <a:pt x="1145335" y="1750268"/>
                  <a:pt x="939608" y="1750268"/>
                </a:cubicBezTo>
                <a:cubicBezTo>
                  <a:pt x="754652" y="1832617"/>
                  <a:pt x="465870" y="2074989"/>
                  <a:pt x="384740" y="1997314"/>
                </a:cubicBezTo>
                <a:cubicBezTo>
                  <a:pt x="303610" y="1919639"/>
                  <a:pt x="516401" y="1489947"/>
                  <a:pt x="452828" y="1284220"/>
                </a:cubicBezTo>
                <a:cubicBezTo>
                  <a:pt x="302986" y="1110465"/>
                  <a:pt x="-37050" y="883028"/>
                  <a:pt x="3301" y="762954"/>
                </a:cubicBezTo>
                <a:close/>
              </a:path>
            </a:pathLst>
          </a:custGeom>
          <a:solidFill>
            <a:schemeClr val="accent3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240000" dist="28575">
              <a:srgbClr val="000000">
                <a:alpha val="29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35"/>
          <p:cNvSpPr/>
          <p:nvPr/>
        </p:nvSpPr>
        <p:spPr>
          <a:xfrm>
            <a:off x="9436688" y="5018024"/>
            <a:ext cx="2273121" cy="1997360"/>
          </a:xfrm>
          <a:custGeom>
            <a:rect b="b" l="l" r="r" t="t"/>
            <a:pathLst>
              <a:path extrusionOk="0" h="2012453" w="2002750">
                <a:moveTo>
                  <a:pt x="3301" y="762954"/>
                </a:moveTo>
                <a:cubicBezTo>
                  <a:pt x="43652" y="642880"/>
                  <a:pt x="528496" y="690923"/>
                  <a:pt x="694932" y="563777"/>
                </a:cubicBezTo>
                <a:cubicBezTo>
                  <a:pt x="861368" y="436631"/>
                  <a:pt x="891099" y="-6681"/>
                  <a:pt x="1001920" y="77"/>
                </a:cubicBezTo>
                <a:cubicBezTo>
                  <a:pt x="1112741" y="6835"/>
                  <a:pt x="1193423" y="477177"/>
                  <a:pt x="1359859" y="604323"/>
                </a:cubicBezTo>
                <a:cubicBezTo>
                  <a:pt x="1573419" y="657200"/>
                  <a:pt x="1965148" y="642461"/>
                  <a:pt x="2000539" y="762954"/>
                </a:cubicBezTo>
                <a:cubicBezTo>
                  <a:pt x="2035930" y="883447"/>
                  <a:pt x="1635780" y="1121554"/>
                  <a:pt x="1572207" y="1327281"/>
                </a:cubicBezTo>
                <a:cubicBezTo>
                  <a:pt x="1587838" y="1550625"/>
                  <a:pt x="1724533" y="1926816"/>
                  <a:pt x="1619100" y="1997314"/>
                </a:cubicBezTo>
                <a:cubicBezTo>
                  <a:pt x="1513667" y="2067812"/>
                  <a:pt x="1145335" y="1750268"/>
                  <a:pt x="939608" y="1750268"/>
                </a:cubicBezTo>
                <a:cubicBezTo>
                  <a:pt x="754652" y="1832617"/>
                  <a:pt x="465870" y="2074989"/>
                  <a:pt x="384740" y="1997314"/>
                </a:cubicBezTo>
                <a:cubicBezTo>
                  <a:pt x="303610" y="1919639"/>
                  <a:pt x="516401" y="1489947"/>
                  <a:pt x="452828" y="1284220"/>
                </a:cubicBezTo>
                <a:cubicBezTo>
                  <a:pt x="302986" y="1110465"/>
                  <a:pt x="-37050" y="883028"/>
                  <a:pt x="3301" y="762954"/>
                </a:cubicBezTo>
                <a:close/>
              </a:path>
            </a:pathLst>
          </a:custGeom>
          <a:solidFill>
            <a:schemeClr val="lt2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240000" dist="28575">
              <a:srgbClr val="000000">
                <a:alpha val="29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35"/>
          <p:cNvSpPr/>
          <p:nvPr/>
        </p:nvSpPr>
        <p:spPr>
          <a:xfrm>
            <a:off x="6614913" y="7816349"/>
            <a:ext cx="2273121" cy="1997360"/>
          </a:xfrm>
          <a:custGeom>
            <a:rect b="b" l="l" r="r" t="t"/>
            <a:pathLst>
              <a:path extrusionOk="0" h="2012453" w="2002750">
                <a:moveTo>
                  <a:pt x="3301" y="762954"/>
                </a:moveTo>
                <a:cubicBezTo>
                  <a:pt x="43652" y="642880"/>
                  <a:pt x="528496" y="690923"/>
                  <a:pt x="694932" y="563777"/>
                </a:cubicBezTo>
                <a:cubicBezTo>
                  <a:pt x="861368" y="436631"/>
                  <a:pt x="891099" y="-6681"/>
                  <a:pt x="1001920" y="77"/>
                </a:cubicBezTo>
                <a:cubicBezTo>
                  <a:pt x="1112741" y="6835"/>
                  <a:pt x="1193423" y="477177"/>
                  <a:pt x="1359859" y="604323"/>
                </a:cubicBezTo>
                <a:cubicBezTo>
                  <a:pt x="1573419" y="657200"/>
                  <a:pt x="1965148" y="642461"/>
                  <a:pt x="2000539" y="762954"/>
                </a:cubicBezTo>
                <a:cubicBezTo>
                  <a:pt x="2035930" y="883447"/>
                  <a:pt x="1635780" y="1121554"/>
                  <a:pt x="1572207" y="1327281"/>
                </a:cubicBezTo>
                <a:cubicBezTo>
                  <a:pt x="1587838" y="1550625"/>
                  <a:pt x="1724533" y="1926816"/>
                  <a:pt x="1619100" y="1997314"/>
                </a:cubicBezTo>
                <a:cubicBezTo>
                  <a:pt x="1513667" y="2067812"/>
                  <a:pt x="1145335" y="1750268"/>
                  <a:pt x="939608" y="1750268"/>
                </a:cubicBezTo>
                <a:cubicBezTo>
                  <a:pt x="754652" y="1832617"/>
                  <a:pt x="465870" y="2074989"/>
                  <a:pt x="384740" y="1997314"/>
                </a:cubicBezTo>
                <a:cubicBezTo>
                  <a:pt x="303610" y="1919639"/>
                  <a:pt x="516401" y="1489947"/>
                  <a:pt x="452828" y="1284220"/>
                </a:cubicBezTo>
                <a:cubicBezTo>
                  <a:pt x="302986" y="1110465"/>
                  <a:pt x="-37050" y="883028"/>
                  <a:pt x="3301" y="762954"/>
                </a:cubicBezTo>
                <a:close/>
              </a:path>
            </a:pathLst>
          </a:custGeom>
          <a:solidFill>
            <a:schemeClr val="lt2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240000" dist="28575">
              <a:srgbClr val="000000">
                <a:alpha val="29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35"/>
          <p:cNvSpPr/>
          <p:nvPr/>
        </p:nvSpPr>
        <p:spPr>
          <a:xfrm>
            <a:off x="9439863" y="2162549"/>
            <a:ext cx="2273121" cy="1997360"/>
          </a:xfrm>
          <a:custGeom>
            <a:rect b="b" l="l" r="r" t="t"/>
            <a:pathLst>
              <a:path extrusionOk="0" h="2012453" w="2002750">
                <a:moveTo>
                  <a:pt x="3301" y="762954"/>
                </a:moveTo>
                <a:cubicBezTo>
                  <a:pt x="43652" y="642880"/>
                  <a:pt x="528496" y="690923"/>
                  <a:pt x="694932" y="563777"/>
                </a:cubicBezTo>
                <a:cubicBezTo>
                  <a:pt x="861368" y="436631"/>
                  <a:pt x="891099" y="-6681"/>
                  <a:pt x="1001920" y="77"/>
                </a:cubicBezTo>
                <a:cubicBezTo>
                  <a:pt x="1112741" y="6835"/>
                  <a:pt x="1193423" y="477177"/>
                  <a:pt x="1359859" y="604323"/>
                </a:cubicBezTo>
                <a:cubicBezTo>
                  <a:pt x="1573419" y="657200"/>
                  <a:pt x="1965148" y="642461"/>
                  <a:pt x="2000539" y="762954"/>
                </a:cubicBezTo>
                <a:cubicBezTo>
                  <a:pt x="2035930" y="883447"/>
                  <a:pt x="1635780" y="1121554"/>
                  <a:pt x="1572207" y="1327281"/>
                </a:cubicBezTo>
                <a:cubicBezTo>
                  <a:pt x="1587838" y="1550625"/>
                  <a:pt x="1724533" y="1926816"/>
                  <a:pt x="1619100" y="1997314"/>
                </a:cubicBezTo>
                <a:cubicBezTo>
                  <a:pt x="1513667" y="2067812"/>
                  <a:pt x="1145335" y="1750268"/>
                  <a:pt x="939608" y="1750268"/>
                </a:cubicBezTo>
                <a:cubicBezTo>
                  <a:pt x="754652" y="1832617"/>
                  <a:pt x="465870" y="2074989"/>
                  <a:pt x="384740" y="1997314"/>
                </a:cubicBezTo>
                <a:cubicBezTo>
                  <a:pt x="303610" y="1919639"/>
                  <a:pt x="516401" y="1489947"/>
                  <a:pt x="452828" y="1284220"/>
                </a:cubicBezTo>
                <a:cubicBezTo>
                  <a:pt x="302986" y="1110465"/>
                  <a:pt x="-37050" y="883028"/>
                  <a:pt x="3301" y="762954"/>
                </a:cubicBezTo>
                <a:close/>
              </a:path>
            </a:pathLst>
          </a:custGeom>
          <a:solidFill>
            <a:schemeClr val="accent3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240000" dist="28575">
              <a:srgbClr val="000000">
                <a:alpha val="29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35"/>
          <p:cNvSpPr/>
          <p:nvPr/>
        </p:nvSpPr>
        <p:spPr>
          <a:xfrm>
            <a:off x="12255813" y="4989449"/>
            <a:ext cx="2273121" cy="1997360"/>
          </a:xfrm>
          <a:custGeom>
            <a:rect b="b" l="l" r="r" t="t"/>
            <a:pathLst>
              <a:path extrusionOk="0" h="2012453" w="2002750">
                <a:moveTo>
                  <a:pt x="3301" y="762954"/>
                </a:moveTo>
                <a:cubicBezTo>
                  <a:pt x="43652" y="642880"/>
                  <a:pt x="528496" y="690923"/>
                  <a:pt x="694932" y="563777"/>
                </a:cubicBezTo>
                <a:cubicBezTo>
                  <a:pt x="861368" y="436631"/>
                  <a:pt x="891099" y="-6681"/>
                  <a:pt x="1001920" y="77"/>
                </a:cubicBezTo>
                <a:cubicBezTo>
                  <a:pt x="1112741" y="6835"/>
                  <a:pt x="1193423" y="477177"/>
                  <a:pt x="1359859" y="604323"/>
                </a:cubicBezTo>
                <a:cubicBezTo>
                  <a:pt x="1573419" y="657200"/>
                  <a:pt x="1965148" y="642461"/>
                  <a:pt x="2000539" y="762954"/>
                </a:cubicBezTo>
                <a:cubicBezTo>
                  <a:pt x="2035930" y="883447"/>
                  <a:pt x="1635780" y="1121554"/>
                  <a:pt x="1572207" y="1327281"/>
                </a:cubicBezTo>
                <a:cubicBezTo>
                  <a:pt x="1587838" y="1550625"/>
                  <a:pt x="1724533" y="1926816"/>
                  <a:pt x="1619100" y="1997314"/>
                </a:cubicBezTo>
                <a:cubicBezTo>
                  <a:pt x="1513667" y="2067812"/>
                  <a:pt x="1145335" y="1750268"/>
                  <a:pt x="939608" y="1750268"/>
                </a:cubicBezTo>
                <a:cubicBezTo>
                  <a:pt x="754652" y="1832617"/>
                  <a:pt x="465870" y="2074989"/>
                  <a:pt x="384740" y="1997314"/>
                </a:cubicBezTo>
                <a:cubicBezTo>
                  <a:pt x="303610" y="1919639"/>
                  <a:pt x="516401" y="1489947"/>
                  <a:pt x="452828" y="1284220"/>
                </a:cubicBezTo>
                <a:cubicBezTo>
                  <a:pt x="302986" y="1110465"/>
                  <a:pt x="-37050" y="883028"/>
                  <a:pt x="3301" y="762954"/>
                </a:cubicBezTo>
                <a:close/>
              </a:path>
            </a:pathLst>
          </a:custGeom>
          <a:solidFill>
            <a:schemeClr val="accent3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240000" dist="28575">
              <a:srgbClr val="000000">
                <a:alpha val="29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36"/>
          <p:cNvSpPr/>
          <p:nvPr/>
        </p:nvSpPr>
        <p:spPr>
          <a:xfrm>
            <a:off x="3859875" y="3240650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7" name="Google Shape;577;p36"/>
          <p:cNvSpPr/>
          <p:nvPr/>
        </p:nvSpPr>
        <p:spPr>
          <a:xfrm>
            <a:off x="3859875" y="4996999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8" name="Google Shape;578;p36"/>
          <p:cNvSpPr/>
          <p:nvPr/>
        </p:nvSpPr>
        <p:spPr>
          <a:xfrm>
            <a:off x="3859875" y="675334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9" name="Google Shape;579;p36"/>
          <p:cNvSpPr/>
          <p:nvPr/>
        </p:nvSpPr>
        <p:spPr>
          <a:xfrm>
            <a:off x="3859875" y="850977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0" name="Google Shape;580;p36"/>
          <p:cNvSpPr/>
          <p:nvPr/>
        </p:nvSpPr>
        <p:spPr>
          <a:xfrm>
            <a:off x="7463901" y="3240650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1" name="Google Shape;581;p36"/>
          <p:cNvSpPr/>
          <p:nvPr/>
        </p:nvSpPr>
        <p:spPr>
          <a:xfrm>
            <a:off x="7463901" y="4996999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2" name="Google Shape;582;p36"/>
          <p:cNvSpPr/>
          <p:nvPr/>
        </p:nvSpPr>
        <p:spPr>
          <a:xfrm>
            <a:off x="7463901" y="675334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3" name="Google Shape;583;p36"/>
          <p:cNvSpPr/>
          <p:nvPr/>
        </p:nvSpPr>
        <p:spPr>
          <a:xfrm>
            <a:off x="7463901" y="850977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4" name="Google Shape;584;p36"/>
          <p:cNvSpPr/>
          <p:nvPr/>
        </p:nvSpPr>
        <p:spPr>
          <a:xfrm>
            <a:off x="11067928" y="3240650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5" name="Google Shape;585;p36"/>
          <p:cNvSpPr/>
          <p:nvPr/>
        </p:nvSpPr>
        <p:spPr>
          <a:xfrm>
            <a:off x="11067928" y="4996999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6" name="Google Shape;586;p36"/>
          <p:cNvSpPr/>
          <p:nvPr/>
        </p:nvSpPr>
        <p:spPr>
          <a:xfrm>
            <a:off x="11067928" y="675334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7" name="Google Shape;587;p36"/>
          <p:cNvSpPr/>
          <p:nvPr/>
        </p:nvSpPr>
        <p:spPr>
          <a:xfrm>
            <a:off x="11067928" y="850977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8" name="Google Shape;588;p36"/>
          <p:cNvSpPr/>
          <p:nvPr/>
        </p:nvSpPr>
        <p:spPr>
          <a:xfrm>
            <a:off x="14671955" y="3240650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9" name="Google Shape;589;p36"/>
          <p:cNvSpPr/>
          <p:nvPr/>
        </p:nvSpPr>
        <p:spPr>
          <a:xfrm>
            <a:off x="14671955" y="4996999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0" name="Google Shape;590;p36"/>
          <p:cNvSpPr/>
          <p:nvPr/>
        </p:nvSpPr>
        <p:spPr>
          <a:xfrm>
            <a:off x="14671955" y="675334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1" name="Google Shape;591;p36"/>
          <p:cNvSpPr/>
          <p:nvPr/>
        </p:nvSpPr>
        <p:spPr>
          <a:xfrm>
            <a:off x="14671955" y="8509778"/>
            <a:ext cx="3449100" cy="15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2" name="Google Shape;592;p36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STATION ROTATION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593" name="Google Shape;593;p36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7"/>
          <p:cNvSpPr/>
          <p:nvPr/>
        </p:nvSpPr>
        <p:spPr>
          <a:xfrm>
            <a:off x="340136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9" name="Google Shape;599;p37"/>
          <p:cNvSpPr/>
          <p:nvPr/>
        </p:nvSpPr>
        <p:spPr>
          <a:xfrm>
            <a:off x="4814393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0" name="Google Shape;600;p37"/>
          <p:cNvSpPr/>
          <p:nvPr/>
        </p:nvSpPr>
        <p:spPr>
          <a:xfrm>
            <a:off x="9288650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1" name="Google Shape;601;p37"/>
          <p:cNvSpPr/>
          <p:nvPr/>
        </p:nvSpPr>
        <p:spPr>
          <a:xfrm>
            <a:off x="13762908" y="204345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2" name="Google Shape;602;p37"/>
          <p:cNvSpPr/>
          <p:nvPr/>
        </p:nvSpPr>
        <p:spPr>
          <a:xfrm>
            <a:off x="9288654" y="410592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3" name="Google Shape;603;p37"/>
          <p:cNvSpPr/>
          <p:nvPr/>
        </p:nvSpPr>
        <p:spPr>
          <a:xfrm>
            <a:off x="4814367" y="6168461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4" name="Google Shape;604;p37"/>
          <p:cNvSpPr/>
          <p:nvPr/>
        </p:nvSpPr>
        <p:spPr>
          <a:xfrm>
            <a:off x="13762866" y="8230923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5" name="Google Shape;605;p37"/>
          <p:cNvSpPr/>
          <p:nvPr/>
        </p:nvSpPr>
        <p:spPr>
          <a:xfrm>
            <a:off x="340125" y="6168443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6" name="Google Shape;606;p37"/>
          <p:cNvSpPr/>
          <p:nvPr/>
        </p:nvSpPr>
        <p:spPr>
          <a:xfrm>
            <a:off x="13762893" y="4105912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7" name="Google Shape;607;p37"/>
          <p:cNvSpPr/>
          <p:nvPr/>
        </p:nvSpPr>
        <p:spPr>
          <a:xfrm>
            <a:off x="9288662" y="8230905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8" name="Google Shape;608;p37"/>
          <p:cNvSpPr/>
          <p:nvPr/>
        </p:nvSpPr>
        <p:spPr>
          <a:xfrm>
            <a:off x="340151" y="4105947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9" name="Google Shape;609;p37"/>
          <p:cNvSpPr/>
          <p:nvPr/>
        </p:nvSpPr>
        <p:spPr>
          <a:xfrm>
            <a:off x="13762919" y="616840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0" name="Google Shape;610;p37"/>
          <p:cNvSpPr/>
          <p:nvPr/>
        </p:nvSpPr>
        <p:spPr>
          <a:xfrm>
            <a:off x="4814495" y="8230905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1" name="Google Shape;611;p37"/>
          <p:cNvSpPr/>
          <p:nvPr/>
        </p:nvSpPr>
        <p:spPr>
          <a:xfrm>
            <a:off x="4814408" y="4105947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2" name="Google Shape;612;p37"/>
          <p:cNvSpPr/>
          <p:nvPr/>
        </p:nvSpPr>
        <p:spPr>
          <a:xfrm>
            <a:off x="9288639" y="6168409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3" name="Google Shape;613;p37"/>
          <p:cNvSpPr/>
          <p:nvPr/>
        </p:nvSpPr>
        <p:spPr>
          <a:xfrm>
            <a:off x="340290" y="8230940"/>
            <a:ext cx="4281600" cy="18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4" name="Google Shape;614;p37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CHOICE BOARD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15" name="Google Shape;615;p37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38"/>
          <p:cNvSpPr/>
          <p:nvPr/>
        </p:nvSpPr>
        <p:spPr>
          <a:xfrm>
            <a:off x="635226" y="1476238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1" name="Google Shape;621;p38"/>
          <p:cNvSpPr/>
          <p:nvPr/>
        </p:nvSpPr>
        <p:spPr>
          <a:xfrm>
            <a:off x="635226" y="2354113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B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2" name="Google Shape;622;p38"/>
          <p:cNvSpPr/>
          <p:nvPr/>
        </p:nvSpPr>
        <p:spPr>
          <a:xfrm>
            <a:off x="635226" y="3652497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C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3" name="Google Shape;623;p38"/>
          <p:cNvSpPr/>
          <p:nvPr/>
        </p:nvSpPr>
        <p:spPr>
          <a:xfrm>
            <a:off x="635226" y="4505100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D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4" name="Google Shape;624;p38"/>
          <p:cNvSpPr/>
          <p:nvPr/>
        </p:nvSpPr>
        <p:spPr>
          <a:xfrm>
            <a:off x="635226" y="6706726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F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5" name="Google Shape;625;p38"/>
          <p:cNvSpPr/>
          <p:nvPr/>
        </p:nvSpPr>
        <p:spPr>
          <a:xfrm>
            <a:off x="635226" y="5828850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E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6" name="Google Shape;626;p38"/>
          <p:cNvSpPr/>
          <p:nvPr/>
        </p:nvSpPr>
        <p:spPr>
          <a:xfrm>
            <a:off x="635226" y="8857713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7" name="Google Shape;627;p38"/>
          <p:cNvSpPr/>
          <p:nvPr/>
        </p:nvSpPr>
        <p:spPr>
          <a:xfrm>
            <a:off x="635226" y="8005109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G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8" name="Google Shape;628;p38"/>
          <p:cNvSpPr/>
          <p:nvPr/>
        </p:nvSpPr>
        <p:spPr>
          <a:xfrm flipH="1">
            <a:off x="15768645" y="8857713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P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9" name="Google Shape;629;p38"/>
          <p:cNvSpPr/>
          <p:nvPr/>
        </p:nvSpPr>
        <p:spPr>
          <a:xfrm flipH="1">
            <a:off x="15768645" y="8030487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O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0" name="Google Shape;630;p38"/>
          <p:cNvSpPr/>
          <p:nvPr/>
        </p:nvSpPr>
        <p:spPr>
          <a:xfrm flipH="1">
            <a:off x="15768645" y="6681453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1" name="Google Shape;631;p38"/>
          <p:cNvSpPr/>
          <p:nvPr/>
        </p:nvSpPr>
        <p:spPr>
          <a:xfrm flipH="1">
            <a:off x="15768645" y="5828850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M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2" name="Google Shape;632;p38"/>
          <p:cNvSpPr/>
          <p:nvPr/>
        </p:nvSpPr>
        <p:spPr>
          <a:xfrm flipH="1">
            <a:off x="15768645" y="3627224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3" name="Google Shape;633;p38"/>
          <p:cNvSpPr/>
          <p:nvPr/>
        </p:nvSpPr>
        <p:spPr>
          <a:xfrm flipH="1">
            <a:off x="15768645" y="4505100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4" name="Google Shape;634;p38"/>
          <p:cNvSpPr/>
          <p:nvPr/>
        </p:nvSpPr>
        <p:spPr>
          <a:xfrm flipH="1">
            <a:off x="15768645" y="1476238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 I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5" name="Google Shape;635;p38"/>
          <p:cNvSpPr/>
          <p:nvPr/>
        </p:nvSpPr>
        <p:spPr>
          <a:xfrm flipH="1">
            <a:off x="15768645" y="2328841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J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6" name="Google Shape;636;p38"/>
          <p:cNvSpPr/>
          <p:nvPr/>
        </p:nvSpPr>
        <p:spPr>
          <a:xfrm>
            <a:off x="2997426" y="2009638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7" name="Google Shape;637;p38"/>
          <p:cNvSpPr/>
          <p:nvPr/>
        </p:nvSpPr>
        <p:spPr>
          <a:xfrm flipH="1">
            <a:off x="13444545" y="4022450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8" name="Google Shape;638;p38"/>
          <p:cNvSpPr txBox="1"/>
          <p:nvPr/>
        </p:nvSpPr>
        <p:spPr>
          <a:xfrm>
            <a:off x="7309325" y="2049325"/>
            <a:ext cx="37770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500">
                <a:latin typeface="Playfair Display"/>
                <a:ea typeface="Playfair Display"/>
                <a:cs typeface="Playfair Display"/>
                <a:sym typeface="Playfair Display"/>
              </a:rPr>
              <a:t>Final Round!</a:t>
            </a:r>
            <a:endParaRPr i="1" sz="45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39" name="Google Shape;639;p38"/>
          <p:cNvSpPr/>
          <p:nvPr/>
        </p:nvSpPr>
        <p:spPr>
          <a:xfrm flipH="1">
            <a:off x="13444545" y="6307878"/>
            <a:ext cx="1909800" cy="6879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0" name="Google Shape;640;p38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BRACKET CHALLENGE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3"/>
          <p:cNvSpPr txBox="1"/>
          <p:nvPr/>
        </p:nvSpPr>
        <p:spPr>
          <a:xfrm>
            <a:off x="2876700" y="3450675"/>
            <a:ext cx="12465900" cy="8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38" name="Google Shape;338;p23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THIS IS THE TITLE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339" name="Google Shape;339;p23"/>
          <p:cNvSpPr txBox="1"/>
          <p:nvPr/>
        </p:nvSpPr>
        <p:spPr>
          <a:xfrm>
            <a:off x="4045650" y="2135825"/>
            <a:ext cx="10279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Level I Title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40" name="Google Shape;340;p23"/>
          <p:cNvSpPr txBox="1"/>
          <p:nvPr/>
        </p:nvSpPr>
        <p:spPr>
          <a:xfrm>
            <a:off x="557325" y="5085038"/>
            <a:ext cx="3984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Level II Title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41" name="Google Shape;341;p23"/>
          <p:cNvSpPr txBox="1"/>
          <p:nvPr/>
        </p:nvSpPr>
        <p:spPr>
          <a:xfrm>
            <a:off x="4991948" y="5085038"/>
            <a:ext cx="3984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Level II Title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42" name="Google Shape;342;p23"/>
          <p:cNvSpPr txBox="1"/>
          <p:nvPr/>
        </p:nvSpPr>
        <p:spPr>
          <a:xfrm>
            <a:off x="9374006" y="5085038"/>
            <a:ext cx="3984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Level II Title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43" name="Google Shape;343;p23"/>
          <p:cNvSpPr txBox="1"/>
          <p:nvPr/>
        </p:nvSpPr>
        <p:spPr>
          <a:xfrm>
            <a:off x="13808629" y="5085038"/>
            <a:ext cx="3984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Level II Title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44" name="Google Shape;344;p23"/>
          <p:cNvSpPr txBox="1"/>
          <p:nvPr/>
        </p:nvSpPr>
        <p:spPr>
          <a:xfrm>
            <a:off x="557325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5" name="Google Shape;345;p23"/>
          <p:cNvSpPr txBox="1"/>
          <p:nvPr/>
        </p:nvSpPr>
        <p:spPr>
          <a:xfrm>
            <a:off x="4968513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6" name="Google Shape;346;p23"/>
          <p:cNvSpPr txBox="1"/>
          <p:nvPr/>
        </p:nvSpPr>
        <p:spPr>
          <a:xfrm>
            <a:off x="9379702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7" name="Google Shape;347;p23"/>
          <p:cNvSpPr txBox="1"/>
          <p:nvPr/>
        </p:nvSpPr>
        <p:spPr>
          <a:xfrm>
            <a:off x="13790890" y="6608250"/>
            <a:ext cx="4001400" cy="29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8" name="Google Shape;348;p23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And this is the</a:t>
            </a: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subtitle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4"/>
          <p:cNvSpPr txBox="1"/>
          <p:nvPr/>
        </p:nvSpPr>
        <p:spPr>
          <a:xfrm>
            <a:off x="2876694" y="2250113"/>
            <a:ext cx="12465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Type something here.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54" name="Google Shape;354;p24"/>
          <p:cNvSpPr txBox="1"/>
          <p:nvPr/>
        </p:nvSpPr>
        <p:spPr>
          <a:xfrm>
            <a:off x="666863" y="3839025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5" name="Google Shape;355;p24"/>
          <p:cNvSpPr txBox="1"/>
          <p:nvPr/>
        </p:nvSpPr>
        <p:spPr>
          <a:xfrm>
            <a:off x="666863" y="5084466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6" name="Google Shape;356;p24"/>
          <p:cNvSpPr txBox="1"/>
          <p:nvPr/>
        </p:nvSpPr>
        <p:spPr>
          <a:xfrm>
            <a:off x="666863" y="6329907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7" name="Google Shape;357;p24"/>
          <p:cNvSpPr txBox="1"/>
          <p:nvPr/>
        </p:nvSpPr>
        <p:spPr>
          <a:xfrm>
            <a:off x="666863" y="7575348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8" name="Google Shape;358;p24"/>
          <p:cNvSpPr txBox="1"/>
          <p:nvPr/>
        </p:nvSpPr>
        <p:spPr>
          <a:xfrm>
            <a:off x="666863" y="8820789"/>
            <a:ext cx="53253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9" name="Google Shape;359;p24"/>
          <p:cNvSpPr txBox="1"/>
          <p:nvPr/>
        </p:nvSpPr>
        <p:spPr>
          <a:xfrm>
            <a:off x="6464775" y="391522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0" name="Google Shape;360;p24"/>
          <p:cNvSpPr txBox="1"/>
          <p:nvPr/>
        </p:nvSpPr>
        <p:spPr>
          <a:xfrm>
            <a:off x="6464775" y="513893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1" name="Google Shape;361;p24"/>
          <p:cNvSpPr txBox="1"/>
          <p:nvPr/>
        </p:nvSpPr>
        <p:spPr>
          <a:xfrm>
            <a:off x="6464775" y="6362643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2" name="Google Shape;362;p24"/>
          <p:cNvSpPr txBox="1"/>
          <p:nvPr/>
        </p:nvSpPr>
        <p:spPr>
          <a:xfrm>
            <a:off x="6464775" y="7586352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3" name="Google Shape;363;p24"/>
          <p:cNvSpPr txBox="1"/>
          <p:nvPr/>
        </p:nvSpPr>
        <p:spPr>
          <a:xfrm>
            <a:off x="6464775" y="8810061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4" name="Google Shape;364;p24"/>
          <p:cNvSpPr txBox="1"/>
          <p:nvPr/>
        </p:nvSpPr>
        <p:spPr>
          <a:xfrm>
            <a:off x="12343350" y="391522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5" name="Google Shape;365;p24"/>
          <p:cNvSpPr txBox="1"/>
          <p:nvPr/>
        </p:nvSpPr>
        <p:spPr>
          <a:xfrm>
            <a:off x="12343350" y="5138895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6" name="Google Shape;366;p24"/>
          <p:cNvSpPr txBox="1"/>
          <p:nvPr/>
        </p:nvSpPr>
        <p:spPr>
          <a:xfrm>
            <a:off x="12343350" y="636256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7" name="Google Shape;367;p24"/>
          <p:cNvSpPr txBox="1"/>
          <p:nvPr/>
        </p:nvSpPr>
        <p:spPr>
          <a:xfrm>
            <a:off x="12343350" y="7586234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8" name="Google Shape;368;p24"/>
          <p:cNvSpPr txBox="1"/>
          <p:nvPr/>
        </p:nvSpPr>
        <p:spPr>
          <a:xfrm>
            <a:off x="12343350" y="8809903"/>
            <a:ext cx="53253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9" name="Google Shape;369;p24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THIS IS THE TITLE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370" name="Google Shape;370;p24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And this is the subtitle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5"/>
          <p:cNvSpPr txBox="1"/>
          <p:nvPr/>
        </p:nvSpPr>
        <p:spPr>
          <a:xfrm>
            <a:off x="7804275" y="19581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Effect #1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76" name="Google Shape;376;p25"/>
          <p:cNvSpPr txBox="1"/>
          <p:nvPr/>
        </p:nvSpPr>
        <p:spPr>
          <a:xfrm>
            <a:off x="619225" y="1958175"/>
            <a:ext cx="6089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Cause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77" name="Google Shape;377;p25"/>
          <p:cNvSpPr txBox="1"/>
          <p:nvPr/>
        </p:nvSpPr>
        <p:spPr>
          <a:xfrm>
            <a:off x="499950" y="2972475"/>
            <a:ext cx="6304200" cy="70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8" name="Google Shape;378;p25"/>
          <p:cNvSpPr txBox="1"/>
          <p:nvPr/>
        </p:nvSpPr>
        <p:spPr>
          <a:xfrm>
            <a:off x="7804275" y="29501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9" name="Google Shape;379;p25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CAUSE AND EFFECT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380" name="Google Shape;380;p25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This is a subtitle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81" name="Google Shape;381;p25"/>
          <p:cNvSpPr txBox="1"/>
          <p:nvPr/>
        </p:nvSpPr>
        <p:spPr>
          <a:xfrm>
            <a:off x="7804275" y="47732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Effect #2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82" name="Google Shape;382;p25"/>
          <p:cNvSpPr txBox="1"/>
          <p:nvPr/>
        </p:nvSpPr>
        <p:spPr>
          <a:xfrm>
            <a:off x="7804275" y="57652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83" name="Google Shape;383;p25"/>
          <p:cNvSpPr txBox="1"/>
          <p:nvPr/>
        </p:nvSpPr>
        <p:spPr>
          <a:xfrm>
            <a:off x="7804275" y="75883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Effect #3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84" name="Google Shape;384;p25"/>
          <p:cNvSpPr txBox="1"/>
          <p:nvPr/>
        </p:nvSpPr>
        <p:spPr>
          <a:xfrm>
            <a:off x="7804275" y="85803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6"/>
          <p:cNvSpPr txBox="1"/>
          <p:nvPr/>
        </p:nvSpPr>
        <p:spPr>
          <a:xfrm>
            <a:off x="181323" y="7755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1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COLLECT EVIDENCE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390" name="Google Shape;390;p26"/>
          <p:cNvSpPr txBox="1"/>
          <p:nvPr/>
        </p:nvSpPr>
        <p:spPr>
          <a:xfrm>
            <a:off x="181324" y="90600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And write your conclusion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91" name="Google Shape;391;p26"/>
          <p:cNvSpPr txBox="1"/>
          <p:nvPr/>
        </p:nvSpPr>
        <p:spPr>
          <a:xfrm flipH="1">
            <a:off x="652350" y="19581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Evidence </a:t>
            </a: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#1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92" name="Google Shape;392;p26"/>
          <p:cNvSpPr txBox="1"/>
          <p:nvPr/>
        </p:nvSpPr>
        <p:spPr>
          <a:xfrm flipH="1">
            <a:off x="11571500" y="1958175"/>
            <a:ext cx="6089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Conclusion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93" name="Google Shape;393;p26"/>
          <p:cNvSpPr txBox="1"/>
          <p:nvPr/>
        </p:nvSpPr>
        <p:spPr>
          <a:xfrm flipH="1">
            <a:off x="11475675" y="2972475"/>
            <a:ext cx="6304200" cy="70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4" name="Google Shape;394;p26"/>
          <p:cNvSpPr txBox="1"/>
          <p:nvPr/>
        </p:nvSpPr>
        <p:spPr>
          <a:xfrm flipH="1">
            <a:off x="652350" y="29501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5" name="Google Shape;395;p26"/>
          <p:cNvSpPr txBox="1"/>
          <p:nvPr/>
        </p:nvSpPr>
        <p:spPr>
          <a:xfrm flipH="1">
            <a:off x="652350" y="47732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Evidence </a:t>
            </a: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#2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96" name="Google Shape;396;p26"/>
          <p:cNvSpPr txBox="1"/>
          <p:nvPr/>
        </p:nvSpPr>
        <p:spPr>
          <a:xfrm flipH="1">
            <a:off x="652350" y="57652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7" name="Google Shape;397;p26"/>
          <p:cNvSpPr txBox="1"/>
          <p:nvPr/>
        </p:nvSpPr>
        <p:spPr>
          <a:xfrm flipH="1">
            <a:off x="652350" y="7588375"/>
            <a:ext cx="9823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Evidence </a:t>
            </a: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#3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398" name="Google Shape;398;p26"/>
          <p:cNvSpPr txBox="1"/>
          <p:nvPr/>
        </p:nvSpPr>
        <p:spPr>
          <a:xfrm flipH="1">
            <a:off x="652350" y="8580325"/>
            <a:ext cx="9823200" cy="14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7"/>
          <p:cNvSpPr txBox="1"/>
          <p:nvPr/>
        </p:nvSpPr>
        <p:spPr>
          <a:xfrm flipH="1">
            <a:off x="639975" y="3130500"/>
            <a:ext cx="170349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4" name="Google Shape;404;p27"/>
          <p:cNvSpPr txBox="1"/>
          <p:nvPr/>
        </p:nvSpPr>
        <p:spPr>
          <a:xfrm flipH="1">
            <a:off x="639975" y="2196250"/>
            <a:ext cx="17034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First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05" name="Google Shape;405;p27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3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RETELLING A STORY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406" name="Google Shape;406;p27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 of the story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07" name="Google Shape;407;p27"/>
          <p:cNvSpPr txBox="1"/>
          <p:nvPr/>
        </p:nvSpPr>
        <p:spPr>
          <a:xfrm flipH="1">
            <a:off x="642750" y="5765800"/>
            <a:ext cx="170349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8" name="Google Shape;408;p27"/>
          <p:cNvSpPr txBox="1"/>
          <p:nvPr/>
        </p:nvSpPr>
        <p:spPr>
          <a:xfrm flipH="1">
            <a:off x="642750" y="4831550"/>
            <a:ext cx="17034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Next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09" name="Google Shape;409;p27"/>
          <p:cNvSpPr txBox="1"/>
          <p:nvPr/>
        </p:nvSpPr>
        <p:spPr>
          <a:xfrm flipH="1">
            <a:off x="642750" y="8401100"/>
            <a:ext cx="170349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0" name="Google Shape;410;p27"/>
          <p:cNvSpPr txBox="1"/>
          <p:nvPr/>
        </p:nvSpPr>
        <p:spPr>
          <a:xfrm flipH="1">
            <a:off x="642750" y="7466850"/>
            <a:ext cx="17034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8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Last</a:t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8"/>
          <p:cNvSpPr txBox="1"/>
          <p:nvPr/>
        </p:nvSpPr>
        <p:spPr>
          <a:xfrm>
            <a:off x="449650" y="2869125"/>
            <a:ext cx="69192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6" name="Google Shape;416;p28"/>
          <p:cNvSpPr txBox="1"/>
          <p:nvPr/>
        </p:nvSpPr>
        <p:spPr>
          <a:xfrm>
            <a:off x="449650" y="6200250"/>
            <a:ext cx="69192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7" name="Google Shape;417;p28"/>
          <p:cNvSpPr txBox="1"/>
          <p:nvPr/>
        </p:nvSpPr>
        <p:spPr>
          <a:xfrm>
            <a:off x="10923000" y="2870750"/>
            <a:ext cx="69192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8" name="Google Shape;418;p28"/>
          <p:cNvSpPr txBox="1"/>
          <p:nvPr/>
        </p:nvSpPr>
        <p:spPr>
          <a:xfrm>
            <a:off x="10923000" y="6201875"/>
            <a:ext cx="69192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9" name="Google Shape;419;p28"/>
          <p:cNvSpPr txBox="1"/>
          <p:nvPr/>
        </p:nvSpPr>
        <p:spPr>
          <a:xfrm>
            <a:off x="6935400" y="5263500"/>
            <a:ext cx="4465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9000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Word</a:t>
            </a:r>
            <a:endParaRPr b="1" i="1" sz="90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20" name="Google Shape;420;p28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2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FRAYER MODEL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421" name="Google Shape;421;p28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9"/>
          <p:cNvSpPr/>
          <p:nvPr/>
        </p:nvSpPr>
        <p:spPr>
          <a:xfrm>
            <a:off x="2951663" y="3158100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7" name="Google Shape;427;p29"/>
          <p:cNvSpPr/>
          <p:nvPr/>
        </p:nvSpPr>
        <p:spPr>
          <a:xfrm>
            <a:off x="2541075" y="7184644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8" name="Google Shape;428;p29"/>
          <p:cNvSpPr/>
          <p:nvPr/>
        </p:nvSpPr>
        <p:spPr>
          <a:xfrm>
            <a:off x="4642338" y="4245013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9" name="Google Shape;429;p29"/>
          <p:cNvSpPr/>
          <p:nvPr/>
        </p:nvSpPr>
        <p:spPr>
          <a:xfrm>
            <a:off x="4206425" y="7739556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0" name="Google Shape;430;p29"/>
          <p:cNvSpPr/>
          <p:nvPr/>
        </p:nvSpPr>
        <p:spPr>
          <a:xfrm>
            <a:off x="14935088" y="3625725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1" name="Google Shape;431;p29"/>
          <p:cNvSpPr/>
          <p:nvPr/>
        </p:nvSpPr>
        <p:spPr>
          <a:xfrm>
            <a:off x="12481013" y="7920581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2" name="Google Shape;43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3" name="Google Shape;43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4" name="Google Shape;43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5" name="Google Shape;43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6" name="Google Shape;43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7" name="Google Shape;43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8" name="Google Shape;43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9" name="Google Shape;43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0" name="Google Shape;44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1" name="Google Shape;44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2" name="Google Shape;44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3" name="Google Shape;44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4" name="Google Shape;44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5" name="Google Shape;44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6" name="Google Shape;44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7" name="Google Shape;44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8" name="Google Shape;44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9" name="Google Shape;44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0" name="Google Shape;45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1" name="Google Shape;45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2" name="Google Shape;45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3" name="Google Shape;45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4" name="Google Shape;45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5" name="Google Shape;45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6" name="Google Shape;45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7" name="Google Shape;45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8" name="Google Shape;45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9" name="Google Shape;45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0" name="Google Shape;46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1" name="Google Shape;46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2" name="Google Shape;46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3" name="Google Shape;46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4" name="Google Shape;46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5" name="Google Shape;46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6" name="Google Shape;46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7" name="Google Shape;46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8" name="Google Shape;46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9" name="Google Shape;46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0" name="Google Shape;47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1" name="Google Shape;47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2" name="Google Shape;47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3" name="Google Shape;47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4" name="Google Shape;47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5" name="Google Shape;47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6" name="Google Shape;47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7" name="Google Shape;47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8" name="Google Shape;478;p29"/>
          <p:cNvSpPr/>
          <p:nvPr/>
        </p:nvSpPr>
        <p:spPr>
          <a:xfrm>
            <a:off x="1834163" y="10630088"/>
            <a:ext cx="16453800" cy="14757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Playfair Display"/>
                <a:ea typeface="Playfair Display"/>
                <a:cs typeface="Playfair Display"/>
                <a:sym typeface="Playfair Display"/>
              </a:rPr>
              <a:t>Grab a post it, type your name and place it on the board.</a:t>
            </a:r>
            <a:endParaRPr sz="35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79" name="Google Shape;479;p29"/>
          <p:cNvSpPr txBox="1"/>
          <p:nvPr/>
        </p:nvSpPr>
        <p:spPr>
          <a:xfrm>
            <a:off x="325798" y="534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840000" dist="142875">
              <a:schemeClr val="accent4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chemeClr val="lt2"/>
                </a:solidFill>
                <a:latin typeface="Spicy Rice"/>
                <a:ea typeface="Spicy Rice"/>
                <a:cs typeface="Spicy Rice"/>
                <a:sym typeface="Spicy Rice"/>
              </a:rPr>
              <a:t>CLASS DEBATE</a:t>
            </a:r>
            <a:endParaRPr sz="9100">
              <a:solidFill>
                <a:schemeClr val="lt2"/>
              </a:solidFill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480" name="Google Shape;480;p29"/>
          <p:cNvSpPr txBox="1"/>
          <p:nvPr/>
        </p:nvSpPr>
        <p:spPr>
          <a:xfrm>
            <a:off x="325799" y="881850"/>
            <a:ext cx="1766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0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can add a subtitle here.</a:t>
            </a:r>
            <a:endParaRPr i="1" sz="5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481" name="Google Shape;481;p29"/>
          <p:cNvSpPr txBox="1"/>
          <p:nvPr/>
        </p:nvSpPr>
        <p:spPr>
          <a:xfrm>
            <a:off x="6474925" y="4995150"/>
            <a:ext cx="53667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chemeClr val="dk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rPr>
              <a:t>Type a statement here</a:t>
            </a:r>
            <a:endParaRPr i="1">
              <a:solidFill>
                <a:schemeClr val="dk1"/>
              </a:solidFill>
              <a:latin typeface="Playfair Display Medium"/>
              <a:ea typeface="Playfair Display Medium"/>
              <a:cs typeface="Playfair Display Medium"/>
              <a:sym typeface="Playfair Display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F3F3F3"/>
      </a:lt2>
      <a:accent1>
        <a:srgbClr val="D3BEA6"/>
      </a:accent1>
      <a:accent2>
        <a:srgbClr val="B4979C"/>
      </a:accent2>
      <a:accent3>
        <a:srgbClr val="A5AB8A"/>
      </a:accent3>
      <a:accent4>
        <a:srgbClr val="BB7B79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