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6" r:id="rId2"/>
    <p:sldMasterId id="2147483653" r:id="rId3"/>
  </p:sldMasterIdLst>
  <p:notesMasterIdLst>
    <p:notesMasterId r:id="rId48"/>
  </p:notesMasterIdLst>
  <p:sldIdLst>
    <p:sldId id="297" r:id="rId4"/>
    <p:sldId id="266" r:id="rId5"/>
    <p:sldId id="264" r:id="rId6"/>
    <p:sldId id="302" r:id="rId7"/>
    <p:sldId id="267" r:id="rId8"/>
    <p:sldId id="265" r:id="rId9"/>
    <p:sldId id="270" r:id="rId10"/>
    <p:sldId id="308" r:id="rId11"/>
    <p:sldId id="273" r:id="rId12"/>
    <p:sldId id="285" r:id="rId13"/>
    <p:sldId id="286" r:id="rId14"/>
    <p:sldId id="304" r:id="rId15"/>
    <p:sldId id="281" r:id="rId16"/>
    <p:sldId id="277" r:id="rId17"/>
    <p:sldId id="284" r:id="rId18"/>
    <p:sldId id="274" r:id="rId19"/>
    <p:sldId id="303" r:id="rId20"/>
    <p:sldId id="282" r:id="rId21"/>
    <p:sldId id="271" r:id="rId22"/>
    <p:sldId id="275" r:id="rId23"/>
    <p:sldId id="287" r:id="rId24"/>
    <p:sldId id="298" r:id="rId25"/>
    <p:sldId id="272" r:id="rId26"/>
    <p:sldId id="290" r:id="rId27"/>
    <p:sldId id="305" r:id="rId28"/>
    <p:sldId id="278" r:id="rId29"/>
    <p:sldId id="289" r:id="rId30"/>
    <p:sldId id="283" r:id="rId31"/>
    <p:sldId id="276" r:id="rId32"/>
    <p:sldId id="291" r:id="rId33"/>
    <p:sldId id="280" r:id="rId34"/>
    <p:sldId id="288" r:id="rId35"/>
    <p:sldId id="292" r:id="rId36"/>
    <p:sldId id="293" r:id="rId37"/>
    <p:sldId id="262" r:id="rId38"/>
    <p:sldId id="299" r:id="rId39"/>
    <p:sldId id="306" r:id="rId40"/>
    <p:sldId id="309" r:id="rId41"/>
    <p:sldId id="310" r:id="rId42"/>
    <p:sldId id="307" r:id="rId43"/>
    <p:sldId id="301" r:id="rId44"/>
    <p:sldId id="300" r:id="rId45"/>
    <p:sldId id="257" r:id="rId46"/>
    <p:sldId id="258" r:id="rId4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499"/>
    <a:srgbClr val="ED83C2"/>
    <a:srgbClr val="E0166D"/>
    <a:srgbClr val="FFFFFF"/>
    <a:srgbClr val="FDFDFD"/>
    <a:srgbClr val="027696"/>
    <a:srgbClr val="117A9A"/>
    <a:srgbClr val="4BACC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>
      <p:cViewPr varScale="1">
        <p:scale>
          <a:sx n="143" d="100"/>
          <a:sy n="143" d="100"/>
        </p:scale>
        <p:origin x="684" y="120"/>
      </p:cViewPr>
      <p:guideLst>
        <p:guide orient="horz" pos="18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25406657273417E-3"/>
          <c:y val="2.5643451783578697E-3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E23-4702-AB21-86148D6CC33D}"/>
              </c:ext>
            </c:extLst>
          </c:dPt>
          <c:dPt>
            <c:idx val="1"/>
            <c:bubble3D val="0"/>
            <c:spPr>
              <a:solidFill>
                <a:srgbClr val="ED83C2"/>
              </a:solidFill>
            </c:spPr>
            <c:extLst>
              <c:ext xmlns:c16="http://schemas.microsoft.com/office/drawing/2014/chart" uri="{C3380CC4-5D6E-409C-BE32-E72D297353CC}">
                <c16:uniqueId val="{00000003-AE23-4702-AB21-86148D6CC33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AE23-4702-AB21-86148D6CC33D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AE23-4702-AB21-86148D6CC33D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23-4702-AB21-86148D6CC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5-48F0-9CDC-0C2586BF95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F5-48F0-9CDC-0C2586BF9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876399392"/>
        <c:axId val="876401568"/>
      </c:barChart>
      <c:catAx>
        <c:axId val="8763993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76401568"/>
        <c:crosses val="autoZero"/>
        <c:auto val="1"/>
        <c:lblAlgn val="ctr"/>
        <c:lblOffset val="100"/>
        <c:noMultiLvlLbl val="0"/>
      </c:catAx>
      <c:valAx>
        <c:axId val="8764015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76399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2-8A4E-48EF-944E-36D5E066136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A4E-48EF-944E-36D5E066136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4E-48EF-944E-36D5E06613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4E-48EF-944E-36D5E0661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876388512"/>
        <c:axId val="876389056"/>
      </c:barChart>
      <c:catAx>
        <c:axId val="876388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76389056"/>
        <c:crosses val="autoZero"/>
        <c:auto val="1"/>
        <c:lblAlgn val="ctr"/>
        <c:lblOffset val="100"/>
        <c:noMultiLvlLbl val="0"/>
      </c:catAx>
      <c:valAx>
        <c:axId val="8763890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76388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2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9-4D39-835D-33730E4AD5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19-4D39-835D-33730E4AD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76390144"/>
        <c:axId val="876389600"/>
      </c:barChart>
      <c:catAx>
        <c:axId val="8763901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76389600"/>
        <c:crosses val="autoZero"/>
        <c:auto val="1"/>
        <c:lblAlgn val="ctr"/>
        <c:lblOffset val="100"/>
        <c:noMultiLvlLbl val="0"/>
      </c:catAx>
      <c:valAx>
        <c:axId val="876389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76390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A8F-4CD3-AB6F-308837E90AD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2-4976-A653-D7CA63B576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B272-4976-A653-D7CA63B5767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2-4976-A653-D7CA63B57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7307232"/>
        <c:axId val="876490288"/>
      </c:barChart>
      <c:catAx>
        <c:axId val="7573072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76490288"/>
        <c:crosses val="autoZero"/>
        <c:auto val="1"/>
        <c:lblAlgn val="ctr"/>
        <c:lblOffset val="100"/>
        <c:noMultiLvlLbl val="0"/>
      </c:catAx>
      <c:valAx>
        <c:axId val="8764902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757307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EBCB21-C262-4461-8963-842F18C0133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13CDC92-10DC-43C5-8842-C289B72A571B}">
      <dgm:prSet phldrT="[Texto]"/>
      <dgm:spPr/>
      <dgm:t>
        <a:bodyPr/>
        <a:lstStyle/>
        <a:p>
          <a:r>
            <a:rPr lang="es-PE" dirty="0" smtClean="0"/>
            <a:t>REGULATOR</a:t>
          </a:r>
          <a:endParaRPr lang="es-PE" dirty="0"/>
        </a:p>
      </dgm:t>
    </dgm:pt>
    <dgm:pt modelId="{724827F5-FD2D-48B4-9710-F10BC9C56B7F}" type="parTrans" cxnId="{A675E1A5-1623-4544-956F-36B78029CB1F}">
      <dgm:prSet/>
      <dgm:spPr/>
      <dgm:t>
        <a:bodyPr/>
        <a:lstStyle/>
        <a:p>
          <a:endParaRPr lang="es-PE"/>
        </a:p>
      </dgm:t>
    </dgm:pt>
    <dgm:pt modelId="{EA8D2DC1-53DD-4DCA-AFD9-49EFCC97AFA7}" type="sibTrans" cxnId="{A675E1A5-1623-4544-956F-36B78029CB1F}">
      <dgm:prSet/>
      <dgm:spPr/>
      <dgm:t>
        <a:bodyPr/>
        <a:lstStyle/>
        <a:p>
          <a:endParaRPr lang="es-PE"/>
        </a:p>
      </dgm:t>
    </dgm:pt>
    <dgm:pt modelId="{0007A07C-8FC2-4D6E-8C71-E46B344B30D1}">
      <dgm:prSet phldrT="[Texto]"/>
      <dgm:spPr/>
      <dgm:t>
        <a:bodyPr/>
        <a:lstStyle/>
        <a:p>
          <a:r>
            <a:rPr lang="es-PE" dirty="0" smtClean="0"/>
            <a:t>VOCAL</a:t>
          </a:r>
          <a:endParaRPr lang="es-PE" dirty="0"/>
        </a:p>
      </dgm:t>
    </dgm:pt>
    <dgm:pt modelId="{5723101D-63E0-4715-88C8-94864F669597}" type="parTrans" cxnId="{8733F705-E33F-4E5C-9D26-6F12022F3E61}">
      <dgm:prSet/>
      <dgm:spPr/>
      <dgm:t>
        <a:bodyPr/>
        <a:lstStyle/>
        <a:p>
          <a:endParaRPr lang="es-PE"/>
        </a:p>
      </dgm:t>
    </dgm:pt>
    <dgm:pt modelId="{E7B56710-983C-456A-BEA7-C4354D218ABB}" type="sibTrans" cxnId="{8733F705-E33F-4E5C-9D26-6F12022F3E61}">
      <dgm:prSet/>
      <dgm:spPr/>
      <dgm:t>
        <a:bodyPr/>
        <a:lstStyle/>
        <a:p>
          <a:endParaRPr lang="es-PE"/>
        </a:p>
      </dgm:t>
    </dgm:pt>
    <dgm:pt modelId="{38603C39-499B-4C84-A503-73B5F7970DAD}">
      <dgm:prSet phldrT="[Texto]"/>
      <dgm:spPr/>
      <dgm:t>
        <a:bodyPr/>
        <a:lstStyle/>
        <a:p>
          <a:r>
            <a:rPr lang="es-PE" dirty="0" smtClean="0"/>
            <a:t>GUARD</a:t>
          </a:r>
          <a:endParaRPr lang="es-PE" dirty="0"/>
        </a:p>
      </dgm:t>
    </dgm:pt>
    <dgm:pt modelId="{05EDC890-FCE7-4429-BF28-F63E5C9B8543}" type="parTrans" cxnId="{61911FC5-59A8-4A21-A8AA-40DBE28D0C54}">
      <dgm:prSet/>
      <dgm:spPr/>
      <dgm:t>
        <a:bodyPr/>
        <a:lstStyle/>
        <a:p>
          <a:endParaRPr lang="es-PE"/>
        </a:p>
      </dgm:t>
    </dgm:pt>
    <dgm:pt modelId="{213B5705-9B1D-4FE8-BC5C-D031A3304977}" type="sibTrans" cxnId="{61911FC5-59A8-4A21-A8AA-40DBE28D0C54}">
      <dgm:prSet/>
      <dgm:spPr/>
      <dgm:t>
        <a:bodyPr/>
        <a:lstStyle/>
        <a:p>
          <a:endParaRPr lang="es-PE"/>
        </a:p>
      </dgm:t>
    </dgm:pt>
    <dgm:pt modelId="{C0FDE460-AE5C-4C7C-918A-B2A1ECC35772}" type="pres">
      <dgm:prSet presAssocID="{52EBCB21-C262-4461-8963-842F18C01334}" presName="compositeShape" presStyleCnt="0">
        <dgm:presLayoutVars>
          <dgm:chMax val="7"/>
          <dgm:dir/>
          <dgm:resizeHandles val="exact"/>
        </dgm:presLayoutVars>
      </dgm:prSet>
      <dgm:spPr/>
    </dgm:pt>
    <dgm:pt modelId="{361BA022-5035-41B1-940A-DCC9AB15E67B}" type="pres">
      <dgm:prSet presAssocID="{52EBCB21-C262-4461-8963-842F18C01334}" presName="wedge1" presStyleLbl="node1" presStyleIdx="0" presStyleCnt="3"/>
      <dgm:spPr/>
      <dgm:t>
        <a:bodyPr/>
        <a:lstStyle/>
        <a:p>
          <a:endParaRPr lang="es-PE"/>
        </a:p>
      </dgm:t>
    </dgm:pt>
    <dgm:pt modelId="{F3A59298-05B1-45BB-BC8A-A8B5803EC796}" type="pres">
      <dgm:prSet presAssocID="{52EBCB21-C262-4461-8963-842F18C01334}" presName="dummy1a" presStyleCnt="0"/>
      <dgm:spPr/>
    </dgm:pt>
    <dgm:pt modelId="{130CED7B-AE71-4C10-93F5-657DF50F48F4}" type="pres">
      <dgm:prSet presAssocID="{52EBCB21-C262-4461-8963-842F18C01334}" presName="dummy1b" presStyleCnt="0"/>
      <dgm:spPr/>
    </dgm:pt>
    <dgm:pt modelId="{86B13382-A761-4AED-9E9D-F903D2D71C53}" type="pres">
      <dgm:prSet presAssocID="{52EBCB21-C262-4461-8963-842F18C013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EEC4985-EFB1-4383-A5F0-7ECD4487019D}" type="pres">
      <dgm:prSet presAssocID="{52EBCB21-C262-4461-8963-842F18C01334}" presName="wedge2" presStyleLbl="node1" presStyleIdx="1" presStyleCnt="3"/>
      <dgm:spPr/>
      <dgm:t>
        <a:bodyPr/>
        <a:lstStyle/>
        <a:p>
          <a:endParaRPr lang="es-PE"/>
        </a:p>
      </dgm:t>
    </dgm:pt>
    <dgm:pt modelId="{4DCF286F-8278-4751-9938-07D35E821CE8}" type="pres">
      <dgm:prSet presAssocID="{52EBCB21-C262-4461-8963-842F18C01334}" presName="dummy2a" presStyleCnt="0"/>
      <dgm:spPr/>
    </dgm:pt>
    <dgm:pt modelId="{C9E6FDF0-B8F9-4B48-8978-3A02D1C25D14}" type="pres">
      <dgm:prSet presAssocID="{52EBCB21-C262-4461-8963-842F18C01334}" presName="dummy2b" presStyleCnt="0"/>
      <dgm:spPr/>
    </dgm:pt>
    <dgm:pt modelId="{A9559C53-6CA0-41EC-8A57-FAA54E9B67F8}" type="pres">
      <dgm:prSet presAssocID="{52EBCB21-C262-4461-8963-842F18C013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732A6E-6FF9-4815-B125-21272545928F}" type="pres">
      <dgm:prSet presAssocID="{52EBCB21-C262-4461-8963-842F18C01334}" presName="wedge3" presStyleLbl="node1" presStyleIdx="2" presStyleCnt="3"/>
      <dgm:spPr/>
      <dgm:t>
        <a:bodyPr/>
        <a:lstStyle/>
        <a:p>
          <a:endParaRPr lang="es-PE"/>
        </a:p>
      </dgm:t>
    </dgm:pt>
    <dgm:pt modelId="{F0DB3479-5BDA-42EA-830B-98E4682C9041}" type="pres">
      <dgm:prSet presAssocID="{52EBCB21-C262-4461-8963-842F18C01334}" presName="dummy3a" presStyleCnt="0"/>
      <dgm:spPr/>
    </dgm:pt>
    <dgm:pt modelId="{AF4E1FAA-DCC7-4AE6-861D-173FDAD9EB6A}" type="pres">
      <dgm:prSet presAssocID="{52EBCB21-C262-4461-8963-842F18C01334}" presName="dummy3b" presStyleCnt="0"/>
      <dgm:spPr/>
    </dgm:pt>
    <dgm:pt modelId="{DF41DCAE-F670-4224-8591-1C1CADDBAE92}" type="pres">
      <dgm:prSet presAssocID="{52EBCB21-C262-4461-8963-842F18C013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C18B0B4-A027-4D07-8726-44F144765285}" type="pres">
      <dgm:prSet presAssocID="{EA8D2DC1-53DD-4DCA-AFD9-49EFCC97AFA7}" presName="arrowWedge1" presStyleLbl="fgSibTrans2D1" presStyleIdx="0" presStyleCnt="3"/>
      <dgm:spPr/>
    </dgm:pt>
    <dgm:pt modelId="{7D6C400D-4DB0-490C-93C8-FCA543897F3C}" type="pres">
      <dgm:prSet presAssocID="{E7B56710-983C-456A-BEA7-C4354D218ABB}" presName="arrowWedge2" presStyleLbl="fgSibTrans2D1" presStyleIdx="1" presStyleCnt="3"/>
      <dgm:spPr/>
    </dgm:pt>
    <dgm:pt modelId="{73CAA761-F153-4947-B8A3-8B6DA60D7C73}" type="pres">
      <dgm:prSet presAssocID="{213B5705-9B1D-4FE8-BC5C-D031A3304977}" presName="arrowWedge3" presStyleLbl="fgSibTrans2D1" presStyleIdx="2" presStyleCnt="3"/>
      <dgm:spPr/>
    </dgm:pt>
  </dgm:ptLst>
  <dgm:cxnLst>
    <dgm:cxn modelId="{C4B696F4-3F19-495A-8373-EAF891731977}" type="presOf" srcId="{D13CDC92-10DC-43C5-8842-C289B72A571B}" destId="{361BA022-5035-41B1-940A-DCC9AB15E67B}" srcOrd="0" destOrd="0" presId="urn:microsoft.com/office/officeart/2005/8/layout/cycle8"/>
    <dgm:cxn modelId="{8733F705-E33F-4E5C-9D26-6F12022F3E61}" srcId="{52EBCB21-C262-4461-8963-842F18C01334}" destId="{0007A07C-8FC2-4D6E-8C71-E46B344B30D1}" srcOrd="1" destOrd="0" parTransId="{5723101D-63E0-4715-88C8-94864F669597}" sibTransId="{E7B56710-983C-456A-BEA7-C4354D218ABB}"/>
    <dgm:cxn modelId="{A675E1A5-1623-4544-956F-36B78029CB1F}" srcId="{52EBCB21-C262-4461-8963-842F18C01334}" destId="{D13CDC92-10DC-43C5-8842-C289B72A571B}" srcOrd="0" destOrd="0" parTransId="{724827F5-FD2D-48B4-9710-F10BC9C56B7F}" sibTransId="{EA8D2DC1-53DD-4DCA-AFD9-49EFCC97AFA7}"/>
    <dgm:cxn modelId="{F181AF91-F97C-49E1-8B19-9F67A02643E0}" type="presOf" srcId="{38603C39-499B-4C84-A503-73B5F7970DAD}" destId="{DF41DCAE-F670-4224-8591-1C1CADDBAE92}" srcOrd="1" destOrd="0" presId="urn:microsoft.com/office/officeart/2005/8/layout/cycle8"/>
    <dgm:cxn modelId="{61911FC5-59A8-4A21-A8AA-40DBE28D0C54}" srcId="{52EBCB21-C262-4461-8963-842F18C01334}" destId="{38603C39-499B-4C84-A503-73B5F7970DAD}" srcOrd="2" destOrd="0" parTransId="{05EDC890-FCE7-4429-BF28-F63E5C9B8543}" sibTransId="{213B5705-9B1D-4FE8-BC5C-D031A3304977}"/>
    <dgm:cxn modelId="{C5046B4F-12C5-4C73-A7FA-BBA1E984D8BC}" type="presOf" srcId="{52EBCB21-C262-4461-8963-842F18C01334}" destId="{C0FDE460-AE5C-4C7C-918A-B2A1ECC35772}" srcOrd="0" destOrd="0" presId="urn:microsoft.com/office/officeart/2005/8/layout/cycle8"/>
    <dgm:cxn modelId="{1A6C3DBE-CDB0-4C43-BEBE-21E77BF03D95}" type="presOf" srcId="{D13CDC92-10DC-43C5-8842-C289B72A571B}" destId="{86B13382-A761-4AED-9E9D-F903D2D71C53}" srcOrd="1" destOrd="0" presId="urn:microsoft.com/office/officeart/2005/8/layout/cycle8"/>
    <dgm:cxn modelId="{263EFBD1-76AB-41AC-8F65-C0F4F2ECD5CB}" type="presOf" srcId="{0007A07C-8FC2-4D6E-8C71-E46B344B30D1}" destId="{A9559C53-6CA0-41EC-8A57-FAA54E9B67F8}" srcOrd="1" destOrd="0" presId="urn:microsoft.com/office/officeart/2005/8/layout/cycle8"/>
    <dgm:cxn modelId="{1FDFD9AD-CF07-4589-8FD1-2923559F14A1}" type="presOf" srcId="{0007A07C-8FC2-4D6E-8C71-E46B344B30D1}" destId="{1EEC4985-EFB1-4383-A5F0-7ECD4487019D}" srcOrd="0" destOrd="0" presId="urn:microsoft.com/office/officeart/2005/8/layout/cycle8"/>
    <dgm:cxn modelId="{9B6D981E-4517-4A91-8032-9E8E910BF3F0}" type="presOf" srcId="{38603C39-499B-4C84-A503-73B5F7970DAD}" destId="{87732A6E-6FF9-4815-B125-21272545928F}" srcOrd="0" destOrd="0" presId="urn:microsoft.com/office/officeart/2005/8/layout/cycle8"/>
    <dgm:cxn modelId="{C76696AE-32DF-4CC9-9A66-FE966E4B7A44}" type="presParOf" srcId="{C0FDE460-AE5C-4C7C-918A-B2A1ECC35772}" destId="{361BA022-5035-41B1-940A-DCC9AB15E67B}" srcOrd="0" destOrd="0" presId="urn:microsoft.com/office/officeart/2005/8/layout/cycle8"/>
    <dgm:cxn modelId="{A0B0C7AF-1D7F-4161-93C2-0C6137E8CE49}" type="presParOf" srcId="{C0FDE460-AE5C-4C7C-918A-B2A1ECC35772}" destId="{F3A59298-05B1-45BB-BC8A-A8B5803EC796}" srcOrd="1" destOrd="0" presId="urn:microsoft.com/office/officeart/2005/8/layout/cycle8"/>
    <dgm:cxn modelId="{2804ECBB-8D2B-4909-AB2C-8D118440C7DB}" type="presParOf" srcId="{C0FDE460-AE5C-4C7C-918A-B2A1ECC35772}" destId="{130CED7B-AE71-4C10-93F5-657DF50F48F4}" srcOrd="2" destOrd="0" presId="urn:microsoft.com/office/officeart/2005/8/layout/cycle8"/>
    <dgm:cxn modelId="{9FC7587A-0639-4897-B77D-093CB39BC6D8}" type="presParOf" srcId="{C0FDE460-AE5C-4C7C-918A-B2A1ECC35772}" destId="{86B13382-A761-4AED-9E9D-F903D2D71C53}" srcOrd="3" destOrd="0" presId="urn:microsoft.com/office/officeart/2005/8/layout/cycle8"/>
    <dgm:cxn modelId="{F0D5AE00-A26F-4939-95A4-7718674AED5D}" type="presParOf" srcId="{C0FDE460-AE5C-4C7C-918A-B2A1ECC35772}" destId="{1EEC4985-EFB1-4383-A5F0-7ECD4487019D}" srcOrd="4" destOrd="0" presId="urn:microsoft.com/office/officeart/2005/8/layout/cycle8"/>
    <dgm:cxn modelId="{E540A389-0892-46FB-AE7C-3217A1CBA773}" type="presParOf" srcId="{C0FDE460-AE5C-4C7C-918A-B2A1ECC35772}" destId="{4DCF286F-8278-4751-9938-07D35E821CE8}" srcOrd="5" destOrd="0" presId="urn:microsoft.com/office/officeart/2005/8/layout/cycle8"/>
    <dgm:cxn modelId="{1854F634-94C3-4E76-A6E2-3D01376D9277}" type="presParOf" srcId="{C0FDE460-AE5C-4C7C-918A-B2A1ECC35772}" destId="{C9E6FDF0-B8F9-4B48-8978-3A02D1C25D14}" srcOrd="6" destOrd="0" presId="urn:microsoft.com/office/officeart/2005/8/layout/cycle8"/>
    <dgm:cxn modelId="{C1744FFD-42B1-4299-97E0-E3D9F850548B}" type="presParOf" srcId="{C0FDE460-AE5C-4C7C-918A-B2A1ECC35772}" destId="{A9559C53-6CA0-41EC-8A57-FAA54E9B67F8}" srcOrd="7" destOrd="0" presId="urn:microsoft.com/office/officeart/2005/8/layout/cycle8"/>
    <dgm:cxn modelId="{C1936577-C1BA-4ADB-9FF0-3DCF31F3F17A}" type="presParOf" srcId="{C0FDE460-AE5C-4C7C-918A-B2A1ECC35772}" destId="{87732A6E-6FF9-4815-B125-21272545928F}" srcOrd="8" destOrd="0" presId="urn:microsoft.com/office/officeart/2005/8/layout/cycle8"/>
    <dgm:cxn modelId="{A582E3A6-9B7A-4D97-9F28-F2FE75A9A2A8}" type="presParOf" srcId="{C0FDE460-AE5C-4C7C-918A-B2A1ECC35772}" destId="{F0DB3479-5BDA-42EA-830B-98E4682C9041}" srcOrd="9" destOrd="0" presId="urn:microsoft.com/office/officeart/2005/8/layout/cycle8"/>
    <dgm:cxn modelId="{AFBC583D-6CF4-42D2-AD18-30144DB2E435}" type="presParOf" srcId="{C0FDE460-AE5C-4C7C-918A-B2A1ECC35772}" destId="{AF4E1FAA-DCC7-4AE6-861D-173FDAD9EB6A}" srcOrd="10" destOrd="0" presId="urn:microsoft.com/office/officeart/2005/8/layout/cycle8"/>
    <dgm:cxn modelId="{2F6E039F-5575-402E-A80A-C995602533DD}" type="presParOf" srcId="{C0FDE460-AE5C-4C7C-918A-B2A1ECC35772}" destId="{DF41DCAE-F670-4224-8591-1C1CADDBAE92}" srcOrd="11" destOrd="0" presId="urn:microsoft.com/office/officeart/2005/8/layout/cycle8"/>
    <dgm:cxn modelId="{B9BF6417-7980-4FE0-830C-787E5A961D53}" type="presParOf" srcId="{C0FDE460-AE5C-4C7C-918A-B2A1ECC35772}" destId="{0C18B0B4-A027-4D07-8726-44F144765285}" srcOrd="12" destOrd="0" presId="urn:microsoft.com/office/officeart/2005/8/layout/cycle8"/>
    <dgm:cxn modelId="{609F0ADB-3A74-400F-90B6-797CBFF7E794}" type="presParOf" srcId="{C0FDE460-AE5C-4C7C-918A-B2A1ECC35772}" destId="{7D6C400D-4DB0-490C-93C8-FCA543897F3C}" srcOrd="13" destOrd="0" presId="urn:microsoft.com/office/officeart/2005/8/layout/cycle8"/>
    <dgm:cxn modelId="{DBC0BF75-B34F-4A4C-932D-E236DE3D9CFA}" type="presParOf" srcId="{C0FDE460-AE5C-4C7C-918A-B2A1ECC35772}" destId="{73CAA761-F153-4947-B8A3-8B6DA60D7C7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BA022-5035-41B1-940A-DCC9AB15E67B}">
      <dsp:nvSpPr>
        <dsp:cNvPr id="0" name=""/>
        <dsp:cNvSpPr/>
      </dsp:nvSpPr>
      <dsp:spPr>
        <a:xfrm>
          <a:off x="1045921" y="195752"/>
          <a:ext cx="2529724" cy="252972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kern="1200" dirty="0" smtClean="0"/>
            <a:t>REGULATOR</a:t>
          </a:r>
          <a:endParaRPr lang="es-PE" sz="1400" kern="1200" dirty="0"/>
        </a:p>
      </dsp:txBody>
      <dsp:txXfrm>
        <a:off x="2379146" y="731813"/>
        <a:ext cx="903473" cy="752894"/>
      </dsp:txXfrm>
    </dsp:sp>
    <dsp:sp modelId="{1EEC4985-EFB1-4383-A5F0-7ECD4487019D}">
      <dsp:nvSpPr>
        <dsp:cNvPr id="0" name=""/>
        <dsp:cNvSpPr/>
      </dsp:nvSpPr>
      <dsp:spPr>
        <a:xfrm>
          <a:off x="993821" y="286099"/>
          <a:ext cx="2529724" cy="252972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kern="1200" dirty="0" smtClean="0"/>
            <a:t>VOCAL</a:t>
          </a:r>
          <a:endParaRPr lang="es-PE" sz="1400" kern="1200" dirty="0"/>
        </a:p>
      </dsp:txBody>
      <dsp:txXfrm>
        <a:off x="1596136" y="1927409"/>
        <a:ext cx="1355209" cy="662546"/>
      </dsp:txXfrm>
    </dsp:sp>
    <dsp:sp modelId="{87732A6E-6FF9-4815-B125-21272545928F}">
      <dsp:nvSpPr>
        <dsp:cNvPr id="0" name=""/>
        <dsp:cNvSpPr/>
      </dsp:nvSpPr>
      <dsp:spPr>
        <a:xfrm>
          <a:off x="941720" y="195752"/>
          <a:ext cx="2529724" cy="252972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kern="1200" dirty="0" smtClean="0"/>
            <a:t>GUARD</a:t>
          </a:r>
          <a:endParaRPr lang="es-PE" sz="1400" kern="1200" dirty="0"/>
        </a:p>
      </dsp:txBody>
      <dsp:txXfrm>
        <a:off x="1234747" y="731813"/>
        <a:ext cx="903473" cy="752894"/>
      </dsp:txXfrm>
    </dsp:sp>
    <dsp:sp modelId="{0C18B0B4-A027-4D07-8726-44F144765285}">
      <dsp:nvSpPr>
        <dsp:cNvPr id="0" name=""/>
        <dsp:cNvSpPr/>
      </dsp:nvSpPr>
      <dsp:spPr>
        <a:xfrm>
          <a:off x="889528" y="39150"/>
          <a:ext cx="2842928" cy="284292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C400D-4DB0-490C-93C8-FCA543897F3C}">
      <dsp:nvSpPr>
        <dsp:cNvPr id="0" name=""/>
        <dsp:cNvSpPr/>
      </dsp:nvSpPr>
      <dsp:spPr>
        <a:xfrm>
          <a:off x="837219" y="129337"/>
          <a:ext cx="2842928" cy="284292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AA761-F153-4947-B8A3-8B6DA60D7C73}">
      <dsp:nvSpPr>
        <dsp:cNvPr id="0" name=""/>
        <dsp:cNvSpPr/>
      </dsp:nvSpPr>
      <dsp:spPr>
        <a:xfrm>
          <a:off x="784910" y="39150"/>
          <a:ext cx="2842928" cy="284292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D0AA4-5028-4244-816D-77995BE4DA76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656BD-C2B1-4BA4-BCBB-E088D59922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077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656BD-C2B1-4BA4-BCBB-E088D5992261}" type="slidenum">
              <a:rPr lang="es-PE" smtClean="0"/>
              <a:t>26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60989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6998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ED8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48960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01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5735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12316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154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8897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9154" y="1529144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88224" y="1528537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321121" y="3204245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812316" y="3204245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12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5856" y="181632"/>
            <a:ext cx="58681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75856" y="757696"/>
            <a:ext cx="586814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12" y="220184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111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884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93205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3205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5263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25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267494"/>
            <a:ext cx="5328592" cy="2880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18485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8" y="0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6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183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1"/>
          <p:cNvSpPr/>
          <p:nvPr userDrawn="1"/>
        </p:nvSpPr>
        <p:spPr>
          <a:xfrm>
            <a:off x="2123728" y="-29104"/>
            <a:ext cx="2785872" cy="5172604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656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71800" y="904998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71801" y="3055500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71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70731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42990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1721906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1"/>
          <p:cNvSpPr/>
          <p:nvPr userDrawn="1"/>
        </p:nvSpPr>
        <p:spPr>
          <a:xfrm rot="16200000">
            <a:off x="1428480" y="300291"/>
            <a:ext cx="1721906" cy="4565135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1"/>
          <p:cNvSpPr/>
          <p:nvPr userDrawn="1"/>
        </p:nvSpPr>
        <p:spPr>
          <a:xfrm rot="16200000">
            <a:off x="6000480" y="-1429920"/>
            <a:ext cx="1721906" cy="4565135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1"/>
          <p:cNvSpPr/>
          <p:nvPr userDrawn="1"/>
        </p:nvSpPr>
        <p:spPr>
          <a:xfrm rot="16200000">
            <a:off x="6000479" y="2022196"/>
            <a:ext cx="1721906" cy="4565135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102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066" y="1327227"/>
            <a:ext cx="3168352" cy="3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022914" y="1463545"/>
            <a:ext cx="1827251" cy="282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8017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 userDrawn="1"/>
        </p:nvSpPr>
        <p:spPr>
          <a:xfrm>
            <a:off x="28600" y="-56491"/>
            <a:ext cx="9115400" cy="3786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0" y="26683"/>
            <a:ext cx="9144000" cy="1068691"/>
            <a:chOff x="0" y="26683"/>
            <a:chExt cx="9144000" cy="1068691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0" y="26683"/>
              <a:ext cx="9144000" cy="1068691"/>
            </a:xfrm>
            <a:custGeom>
              <a:avLst/>
              <a:gdLst>
                <a:gd name="T0" fmla="*/ 2732 w 2881"/>
                <a:gd name="T1" fmla="*/ 2 h 400"/>
                <a:gd name="T2" fmla="*/ 2732 w 2881"/>
                <a:gd name="T3" fmla="*/ 0 h 400"/>
                <a:gd name="T4" fmla="*/ 2706 w 2881"/>
                <a:gd name="T5" fmla="*/ 0 h 400"/>
                <a:gd name="T6" fmla="*/ 2505 w 2881"/>
                <a:gd name="T7" fmla="*/ 0 h 400"/>
                <a:gd name="T8" fmla="*/ 0 w 2881"/>
                <a:gd name="T9" fmla="*/ 0 h 400"/>
                <a:gd name="T10" fmla="*/ 0 w 2881"/>
                <a:gd name="T11" fmla="*/ 400 h 400"/>
                <a:gd name="T12" fmla="*/ 2505 w 2881"/>
                <a:gd name="T13" fmla="*/ 400 h 400"/>
                <a:gd name="T14" fmla="*/ 2706 w 2881"/>
                <a:gd name="T15" fmla="*/ 400 h 400"/>
                <a:gd name="T16" fmla="*/ 2732 w 2881"/>
                <a:gd name="T17" fmla="*/ 400 h 400"/>
                <a:gd name="T18" fmla="*/ 2732 w 2881"/>
                <a:gd name="T19" fmla="*/ 398 h 400"/>
                <a:gd name="T20" fmla="*/ 2881 w 2881"/>
                <a:gd name="T21" fmla="*/ 225 h 400"/>
                <a:gd name="T22" fmla="*/ 2881 w 2881"/>
                <a:gd name="T23" fmla="*/ 175 h 400"/>
                <a:gd name="T24" fmla="*/ 2732 w 2881"/>
                <a:gd name="T25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81" h="400">
                  <a:moveTo>
                    <a:pt x="2732" y="2"/>
                  </a:moveTo>
                  <a:cubicBezTo>
                    <a:pt x="2732" y="0"/>
                    <a:pt x="2732" y="0"/>
                    <a:pt x="2732" y="0"/>
                  </a:cubicBezTo>
                  <a:cubicBezTo>
                    <a:pt x="2706" y="0"/>
                    <a:pt x="2706" y="0"/>
                    <a:pt x="2706" y="0"/>
                  </a:cubicBezTo>
                  <a:cubicBezTo>
                    <a:pt x="2505" y="0"/>
                    <a:pt x="2505" y="0"/>
                    <a:pt x="250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0"/>
                    <a:pt x="0" y="400"/>
                    <a:pt x="0" y="400"/>
                  </a:cubicBezTo>
                  <a:cubicBezTo>
                    <a:pt x="2505" y="400"/>
                    <a:pt x="2505" y="400"/>
                    <a:pt x="2505" y="400"/>
                  </a:cubicBezTo>
                  <a:cubicBezTo>
                    <a:pt x="2706" y="400"/>
                    <a:pt x="2706" y="400"/>
                    <a:pt x="2706" y="400"/>
                  </a:cubicBezTo>
                  <a:cubicBezTo>
                    <a:pt x="2732" y="400"/>
                    <a:pt x="2732" y="400"/>
                    <a:pt x="2732" y="400"/>
                  </a:cubicBezTo>
                  <a:cubicBezTo>
                    <a:pt x="2732" y="398"/>
                    <a:pt x="2732" y="398"/>
                    <a:pt x="2732" y="398"/>
                  </a:cubicBezTo>
                  <a:cubicBezTo>
                    <a:pt x="2816" y="385"/>
                    <a:pt x="2881" y="313"/>
                    <a:pt x="2881" y="225"/>
                  </a:cubicBezTo>
                  <a:cubicBezTo>
                    <a:pt x="2881" y="175"/>
                    <a:pt x="2881" y="175"/>
                    <a:pt x="2881" y="175"/>
                  </a:cubicBezTo>
                  <a:cubicBezTo>
                    <a:pt x="2881" y="87"/>
                    <a:pt x="2816" y="15"/>
                    <a:pt x="2732" y="2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 rot="12128508">
              <a:off x="7951316" y="103430"/>
              <a:ext cx="1027683" cy="915195"/>
            </a:xfrm>
            <a:custGeom>
              <a:avLst/>
              <a:gdLst>
                <a:gd name="T0" fmla="*/ 108 w 310"/>
                <a:gd name="T1" fmla="*/ 163 h 276"/>
                <a:gd name="T2" fmla="*/ 105 w 310"/>
                <a:gd name="T3" fmla="*/ 116 h 276"/>
                <a:gd name="T4" fmla="*/ 75 w 310"/>
                <a:gd name="T5" fmla="*/ 112 h 276"/>
                <a:gd name="T6" fmla="*/ 26 w 310"/>
                <a:gd name="T7" fmla="*/ 90 h 276"/>
                <a:gd name="T8" fmla="*/ 83 w 310"/>
                <a:gd name="T9" fmla="*/ 93 h 276"/>
                <a:gd name="T10" fmla="*/ 91 w 310"/>
                <a:gd name="T11" fmla="*/ 102 h 276"/>
                <a:gd name="T12" fmla="*/ 116 w 310"/>
                <a:gd name="T13" fmla="*/ 95 h 276"/>
                <a:gd name="T14" fmla="*/ 142 w 310"/>
                <a:gd name="T15" fmla="*/ 71 h 276"/>
                <a:gd name="T16" fmla="*/ 134 w 310"/>
                <a:gd name="T17" fmla="*/ 58 h 276"/>
                <a:gd name="T18" fmla="*/ 133 w 310"/>
                <a:gd name="T19" fmla="*/ 2 h 276"/>
                <a:gd name="T20" fmla="*/ 157 w 310"/>
                <a:gd name="T21" fmla="*/ 50 h 276"/>
                <a:gd name="T22" fmla="*/ 200 w 310"/>
                <a:gd name="T23" fmla="*/ 93 h 276"/>
                <a:gd name="T24" fmla="*/ 216 w 310"/>
                <a:gd name="T25" fmla="*/ 46 h 276"/>
                <a:gd name="T26" fmla="*/ 293 w 310"/>
                <a:gd name="T27" fmla="*/ 54 h 276"/>
                <a:gd name="T28" fmla="*/ 231 w 310"/>
                <a:gd name="T29" fmla="*/ 88 h 276"/>
                <a:gd name="T30" fmla="*/ 206 w 310"/>
                <a:gd name="T31" fmla="*/ 99 h 276"/>
                <a:gd name="T32" fmla="*/ 239 w 310"/>
                <a:gd name="T33" fmla="*/ 182 h 276"/>
                <a:gd name="T34" fmla="*/ 300 w 310"/>
                <a:gd name="T35" fmla="*/ 187 h 276"/>
                <a:gd name="T36" fmla="*/ 248 w 310"/>
                <a:gd name="T37" fmla="*/ 243 h 276"/>
                <a:gd name="T38" fmla="*/ 204 w 310"/>
                <a:gd name="T39" fmla="*/ 162 h 276"/>
                <a:gd name="T40" fmla="*/ 167 w 310"/>
                <a:gd name="T41" fmla="*/ 215 h 276"/>
                <a:gd name="T42" fmla="*/ 179 w 310"/>
                <a:gd name="T43" fmla="*/ 270 h 276"/>
                <a:gd name="T44" fmla="*/ 154 w 310"/>
                <a:gd name="T45" fmla="*/ 219 h 276"/>
                <a:gd name="T46" fmla="*/ 155 w 310"/>
                <a:gd name="T47" fmla="*/ 185 h 276"/>
                <a:gd name="T48" fmla="*/ 76 w 310"/>
                <a:gd name="T49" fmla="*/ 199 h 276"/>
                <a:gd name="T50" fmla="*/ 12 w 310"/>
                <a:gd name="T51" fmla="*/ 246 h 276"/>
                <a:gd name="T52" fmla="*/ 70 w 310"/>
                <a:gd name="T53" fmla="*/ 193 h 276"/>
                <a:gd name="T54" fmla="*/ 160 w 310"/>
                <a:gd name="T55" fmla="*/ 83 h 276"/>
                <a:gd name="T56" fmla="*/ 159 w 310"/>
                <a:gd name="T57" fmla="*/ 177 h 276"/>
                <a:gd name="T58" fmla="*/ 43 w 310"/>
                <a:gd name="T59" fmla="*/ 192 h 276"/>
                <a:gd name="T60" fmla="*/ 43 w 310"/>
                <a:gd name="T61" fmla="*/ 253 h 276"/>
                <a:gd name="T62" fmla="*/ 43 w 310"/>
                <a:gd name="T63" fmla="*/ 192 h 276"/>
                <a:gd name="T64" fmla="*/ 254 w 310"/>
                <a:gd name="T65" fmla="*/ 87 h 276"/>
                <a:gd name="T66" fmla="*/ 254 w 310"/>
                <a:gd name="T67" fmla="*/ 26 h 276"/>
                <a:gd name="T68" fmla="*/ 299 w 310"/>
                <a:gd name="T69" fmla="*/ 209 h 276"/>
                <a:gd name="T70" fmla="*/ 237 w 310"/>
                <a:gd name="T71" fmla="*/ 209 h 276"/>
                <a:gd name="T72" fmla="*/ 299 w 310"/>
                <a:gd name="T73" fmla="*/ 209 h 276"/>
                <a:gd name="T74" fmla="*/ 137 w 310"/>
                <a:gd name="T75" fmla="*/ 10 h 276"/>
                <a:gd name="T76" fmla="*/ 137 w 310"/>
                <a:gd name="T77" fmla="*/ 50 h 276"/>
                <a:gd name="T78" fmla="*/ 74 w 310"/>
                <a:gd name="T79" fmla="*/ 91 h 276"/>
                <a:gd name="T80" fmla="*/ 35 w 310"/>
                <a:gd name="T81" fmla="*/ 92 h 276"/>
                <a:gd name="T82" fmla="*/ 74 w 310"/>
                <a:gd name="T83" fmla="*/ 91 h 276"/>
                <a:gd name="T84" fmla="*/ 187 w 310"/>
                <a:gd name="T85" fmla="*/ 244 h 276"/>
                <a:gd name="T86" fmla="*/ 147 w 310"/>
                <a:gd name="T87" fmla="*/ 24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76">
                  <a:moveTo>
                    <a:pt x="70" y="193"/>
                  </a:moveTo>
                  <a:cubicBezTo>
                    <a:pt x="83" y="183"/>
                    <a:pt x="96" y="173"/>
                    <a:pt x="108" y="163"/>
                  </a:cubicBezTo>
                  <a:cubicBezTo>
                    <a:pt x="110" y="162"/>
                    <a:pt x="111" y="159"/>
                    <a:pt x="111" y="158"/>
                  </a:cubicBezTo>
                  <a:cubicBezTo>
                    <a:pt x="104" y="145"/>
                    <a:pt x="103" y="131"/>
                    <a:pt x="105" y="116"/>
                  </a:cubicBezTo>
                  <a:cubicBezTo>
                    <a:pt x="97" y="113"/>
                    <a:pt x="89" y="110"/>
                    <a:pt x="82" y="108"/>
                  </a:cubicBezTo>
                  <a:cubicBezTo>
                    <a:pt x="80" y="108"/>
                    <a:pt x="77" y="110"/>
                    <a:pt x="75" y="112"/>
                  </a:cubicBezTo>
                  <a:cubicBezTo>
                    <a:pt x="66" y="120"/>
                    <a:pt x="54" y="122"/>
                    <a:pt x="43" y="117"/>
                  </a:cubicBezTo>
                  <a:cubicBezTo>
                    <a:pt x="32" y="113"/>
                    <a:pt x="25" y="102"/>
                    <a:pt x="26" y="90"/>
                  </a:cubicBezTo>
                  <a:cubicBezTo>
                    <a:pt x="27" y="78"/>
                    <a:pt x="34" y="68"/>
                    <a:pt x="46" y="65"/>
                  </a:cubicBezTo>
                  <a:cubicBezTo>
                    <a:pt x="65" y="59"/>
                    <a:pt x="84" y="73"/>
                    <a:pt x="83" y="93"/>
                  </a:cubicBezTo>
                  <a:cubicBezTo>
                    <a:pt x="82" y="98"/>
                    <a:pt x="84" y="101"/>
                    <a:pt x="89" y="102"/>
                  </a:cubicBezTo>
                  <a:cubicBezTo>
                    <a:pt x="90" y="102"/>
                    <a:pt x="90" y="102"/>
                    <a:pt x="91" y="102"/>
                  </a:cubicBezTo>
                  <a:cubicBezTo>
                    <a:pt x="96" y="104"/>
                    <a:pt x="102" y="108"/>
                    <a:pt x="106" y="107"/>
                  </a:cubicBezTo>
                  <a:cubicBezTo>
                    <a:pt x="110" y="106"/>
                    <a:pt x="112" y="99"/>
                    <a:pt x="116" y="95"/>
                  </a:cubicBezTo>
                  <a:cubicBezTo>
                    <a:pt x="123" y="89"/>
                    <a:pt x="130" y="84"/>
                    <a:pt x="138" y="79"/>
                  </a:cubicBezTo>
                  <a:cubicBezTo>
                    <a:pt x="142" y="77"/>
                    <a:pt x="143" y="75"/>
                    <a:pt x="142" y="71"/>
                  </a:cubicBezTo>
                  <a:cubicBezTo>
                    <a:pt x="141" y="69"/>
                    <a:pt x="141" y="67"/>
                    <a:pt x="141" y="65"/>
                  </a:cubicBezTo>
                  <a:cubicBezTo>
                    <a:pt x="141" y="60"/>
                    <a:pt x="139" y="59"/>
                    <a:pt x="134" y="58"/>
                  </a:cubicBezTo>
                  <a:cubicBezTo>
                    <a:pt x="119" y="57"/>
                    <a:pt x="109" y="45"/>
                    <a:pt x="109" y="31"/>
                  </a:cubicBezTo>
                  <a:cubicBezTo>
                    <a:pt x="109" y="17"/>
                    <a:pt x="119" y="5"/>
                    <a:pt x="133" y="2"/>
                  </a:cubicBezTo>
                  <a:cubicBezTo>
                    <a:pt x="145" y="0"/>
                    <a:pt x="157" y="6"/>
                    <a:pt x="163" y="18"/>
                  </a:cubicBezTo>
                  <a:cubicBezTo>
                    <a:pt x="168" y="28"/>
                    <a:pt x="167" y="44"/>
                    <a:pt x="157" y="50"/>
                  </a:cubicBezTo>
                  <a:cubicBezTo>
                    <a:pt x="146" y="57"/>
                    <a:pt x="149" y="65"/>
                    <a:pt x="152" y="74"/>
                  </a:cubicBezTo>
                  <a:cubicBezTo>
                    <a:pt x="170" y="73"/>
                    <a:pt x="187" y="78"/>
                    <a:pt x="200" y="93"/>
                  </a:cubicBezTo>
                  <a:cubicBezTo>
                    <a:pt x="207" y="88"/>
                    <a:pt x="214" y="83"/>
                    <a:pt x="221" y="78"/>
                  </a:cubicBezTo>
                  <a:cubicBezTo>
                    <a:pt x="216" y="68"/>
                    <a:pt x="213" y="57"/>
                    <a:pt x="216" y="46"/>
                  </a:cubicBezTo>
                  <a:cubicBezTo>
                    <a:pt x="221" y="27"/>
                    <a:pt x="239" y="15"/>
                    <a:pt x="259" y="17"/>
                  </a:cubicBezTo>
                  <a:cubicBezTo>
                    <a:pt x="277" y="19"/>
                    <a:pt x="293" y="36"/>
                    <a:pt x="293" y="54"/>
                  </a:cubicBezTo>
                  <a:cubicBezTo>
                    <a:pt x="294" y="74"/>
                    <a:pt x="281" y="91"/>
                    <a:pt x="262" y="94"/>
                  </a:cubicBezTo>
                  <a:cubicBezTo>
                    <a:pt x="251" y="97"/>
                    <a:pt x="240" y="94"/>
                    <a:pt x="231" y="88"/>
                  </a:cubicBezTo>
                  <a:cubicBezTo>
                    <a:pt x="229" y="87"/>
                    <a:pt x="226" y="86"/>
                    <a:pt x="224" y="87"/>
                  </a:cubicBezTo>
                  <a:cubicBezTo>
                    <a:pt x="218" y="91"/>
                    <a:pt x="212" y="95"/>
                    <a:pt x="206" y="99"/>
                  </a:cubicBezTo>
                  <a:cubicBezTo>
                    <a:pt x="216" y="117"/>
                    <a:pt x="218" y="136"/>
                    <a:pt x="209" y="155"/>
                  </a:cubicBezTo>
                  <a:cubicBezTo>
                    <a:pt x="219" y="163"/>
                    <a:pt x="229" y="172"/>
                    <a:pt x="239" y="182"/>
                  </a:cubicBezTo>
                  <a:cubicBezTo>
                    <a:pt x="250" y="172"/>
                    <a:pt x="262" y="168"/>
                    <a:pt x="277" y="171"/>
                  </a:cubicBezTo>
                  <a:cubicBezTo>
                    <a:pt x="286" y="173"/>
                    <a:pt x="294" y="179"/>
                    <a:pt x="300" y="187"/>
                  </a:cubicBezTo>
                  <a:cubicBezTo>
                    <a:pt x="310" y="200"/>
                    <a:pt x="309" y="222"/>
                    <a:pt x="297" y="236"/>
                  </a:cubicBezTo>
                  <a:cubicBezTo>
                    <a:pt x="285" y="249"/>
                    <a:pt x="263" y="252"/>
                    <a:pt x="248" y="243"/>
                  </a:cubicBezTo>
                  <a:cubicBezTo>
                    <a:pt x="233" y="234"/>
                    <a:pt x="222" y="215"/>
                    <a:pt x="234" y="188"/>
                  </a:cubicBezTo>
                  <a:cubicBezTo>
                    <a:pt x="224" y="180"/>
                    <a:pt x="215" y="171"/>
                    <a:pt x="204" y="162"/>
                  </a:cubicBezTo>
                  <a:cubicBezTo>
                    <a:pt x="194" y="175"/>
                    <a:pt x="181" y="183"/>
                    <a:pt x="164" y="185"/>
                  </a:cubicBezTo>
                  <a:cubicBezTo>
                    <a:pt x="165" y="195"/>
                    <a:pt x="166" y="205"/>
                    <a:pt x="167" y="215"/>
                  </a:cubicBezTo>
                  <a:cubicBezTo>
                    <a:pt x="178" y="217"/>
                    <a:pt x="188" y="221"/>
                    <a:pt x="193" y="231"/>
                  </a:cubicBezTo>
                  <a:cubicBezTo>
                    <a:pt x="200" y="246"/>
                    <a:pt x="194" y="262"/>
                    <a:pt x="179" y="270"/>
                  </a:cubicBezTo>
                  <a:cubicBezTo>
                    <a:pt x="165" y="276"/>
                    <a:pt x="149" y="270"/>
                    <a:pt x="142" y="257"/>
                  </a:cubicBezTo>
                  <a:cubicBezTo>
                    <a:pt x="134" y="243"/>
                    <a:pt x="140" y="227"/>
                    <a:pt x="154" y="219"/>
                  </a:cubicBezTo>
                  <a:cubicBezTo>
                    <a:pt x="156" y="217"/>
                    <a:pt x="158" y="214"/>
                    <a:pt x="158" y="212"/>
                  </a:cubicBezTo>
                  <a:cubicBezTo>
                    <a:pt x="158" y="203"/>
                    <a:pt x="156" y="194"/>
                    <a:pt x="155" y="185"/>
                  </a:cubicBezTo>
                  <a:cubicBezTo>
                    <a:pt x="140" y="184"/>
                    <a:pt x="128" y="178"/>
                    <a:pt x="118" y="167"/>
                  </a:cubicBezTo>
                  <a:cubicBezTo>
                    <a:pt x="104" y="178"/>
                    <a:pt x="90" y="189"/>
                    <a:pt x="76" y="199"/>
                  </a:cubicBezTo>
                  <a:cubicBezTo>
                    <a:pt x="86" y="226"/>
                    <a:pt x="82" y="246"/>
                    <a:pt x="63" y="256"/>
                  </a:cubicBezTo>
                  <a:cubicBezTo>
                    <a:pt x="45" y="266"/>
                    <a:pt x="25" y="262"/>
                    <a:pt x="12" y="246"/>
                  </a:cubicBezTo>
                  <a:cubicBezTo>
                    <a:pt x="0" y="231"/>
                    <a:pt x="2" y="208"/>
                    <a:pt x="16" y="194"/>
                  </a:cubicBezTo>
                  <a:cubicBezTo>
                    <a:pt x="28" y="182"/>
                    <a:pt x="50" y="177"/>
                    <a:pt x="70" y="193"/>
                  </a:cubicBezTo>
                  <a:close/>
                  <a:moveTo>
                    <a:pt x="206" y="129"/>
                  </a:moveTo>
                  <a:cubicBezTo>
                    <a:pt x="206" y="104"/>
                    <a:pt x="185" y="83"/>
                    <a:pt x="160" y="83"/>
                  </a:cubicBezTo>
                  <a:cubicBezTo>
                    <a:pt x="133" y="83"/>
                    <a:pt x="112" y="104"/>
                    <a:pt x="112" y="130"/>
                  </a:cubicBezTo>
                  <a:cubicBezTo>
                    <a:pt x="113" y="156"/>
                    <a:pt x="134" y="177"/>
                    <a:pt x="159" y="177"/>
                  </a:cubicBezTo>
                  <a:cubicBezTo>
                    <a:pt x="185" y="177"/>
                    <a:pt x="206" y="155"/>
                    <a:pt x="206" y="129"/>
                  </a:cubicBezTo>
                  <a:close/>
                  <a:moveTo>
                    <a:pt x="43" y="192"/>
                  </a:moveTo>
                  <a:cubicBezTo>
                    <a:pt x="26" y="192"/>
                    <a:pt x="13" y="205"/>
                    <a:pt x="13" y="222"/>
                  </a:cubicBezTo>
                  <a:cubicBezTo>
                    <a:pt x="13" y="239"/>
                    <a:pt x="27" y="253"/>
                    <a:pt x="43" y="253"/>
                  </a:cubicBezTo>
                  <a:cubicBezTo>
                    <a:pt x="60" y="253"/>
                    <a:pt x="74" y="239"/>
                    <a:pt x="74" y="222"/>
                  </a:cubicBezTo>
                  <a:cubicBezTo>
                    <a:pt x="74" y="205"/>
                    <a:pt x="60" y="192"/>
                    <a:pt x="43" y="192"/>
                  </a:cubicBezTo>
                  <a:close/>
                  <a:moveTo>
                    <a:pt x="224" y="56"/>
                  </a:moveTo>
                  <a:cubicBezTo>
                    <a:pt x="224" y="73"/>
                    <a:pt x="238" y="87"/>
                    <a:pt x="254" y="87"/>
                  </a:cubicBezTo>
                  <a:cubicBezTo>
                    <a:pt x="271" y="87"/>
                    <a:pt x="285" y="73"/>
                    <a:pt x="285" y="56"/>
                  </a:cubicBezTo>
                  <a:cubicBezTo>
                    <a:pt x="285" y="40"/>
                    <a:pt x="271" y="26"/>
                    <a:pt x="254" y="26"/>
                  </a:cubicBezTo>
                  <a:cubicBezTo>
                    <a:pt x="237" y="26"/>
                    <a:pt x="223" y="39"/>
                    <a:pt x="224" y="56"/>
                  </a:cubicBezTo>
                  <a:close/>
                  <a:moveTo>
                    <a:pt x="299" y="209"/>
                  </a:moveTo>
                  <a:cubicBezTo>
                    <a:pt x="299" y="192"/>
                    <a:pt x="285" y="178"/>
                    <a:pt x="268" y="179"/>
                  </a:cubicBezTo>
                  <a:cubicBezTo>
                    <a:pt x="251" y="179"/>
                    <a:pt x="237" y="192"/>
                    <a:pt x="237" y="209"/>
                  </a:cubicBezTo>
                  <a:cubicBezTo>
                    <a:pt x="237" y="225"/>
                    <a:pt x="252" y="240"/>
                    <a:pt x="268" y="240"/>
                  </a:cubicBezTo>
                  <a:cubicBezTo>
                    <a:pt x="285" y="240"/>
                    <a:pt x="299" y="226"/>
                    <a:pt x="299" y="209"/>
                  </a:cubicBezTo>
                  <a:close/>
                  <a:moveTo>
                    <a:pt x="157" y="31"/>
                  </a:moveTo>
                  <a:cubicBezTo>
                    <a:pt x="157" y="19"/>
                    <a:pt x="149" y="11"/>
                    <a:pt x="137" y="10"/>
                  </a:cubicBezTo>
                  <a:cubicBezTo>
                    <a:pt x="127" y="10"/>
                    <a:pt x="118" y="19"/>
                    <a:pt x="117" y="30"/>
                  </a:cubicBezTo>
                  <a:cubicBezTo>
                    <a:pt x="117" y="41"/>
                    <a:pt x="127" y="50"/>
                    <a:pt x="137" y="50"/>
                  </a:cubicBezTo>
                  <a:cubicBezTo>
                    <a:pt x="148" y="51"/>
                    <a:pt x="157" y="42"/>
                    <a:pt x="157" y="31"/>
                  </a:cubicBezTo>
                  <a:close/>
                  <a:moveTo>
                    <a:pt x="74" y="91"/>
                  </a:moveTo>
                  <a:cubicBezTo>
                    <a:pt x="74" y="80"/>
                    <a:pt x="65" y="71"/>
                    <a:pt x="54" y="72"/>
                  </a:cubicBezTo>
                  <a:cubicBezTo>
                    <a:pt x="43" y="72"/>
                    <a:pt x="34" y="81"/>
                    <a:pt x="35" y="92"/>
                  </a:cubicBezTo>
                  <a:cubicBezTo>
                    <a:pt x="35" y="103"/>
                    <a:pt x="44" y="112"/>
                    <a:pt x="55" y="111"/>
                  </a:cubicBezTo>
                  <a:cubicBezTo>
                    <a:pt x="66" y="111"/>
                    <a:pt x="74" y="102"/>
                    <a:pt x="74" y="91"/>
                  </a:cubicBezTo>
                  <a:close/>
                  <a:moveTo>
                    <a:pt x="166" y="264"/>
                  </a:moveTo>
                  <a:cubicBezTo>
                    <a:pt x="178" y="264"/>
                    <a:pt x="187" y="256"/>
                    <a:pt x="187" y="244"/>
                  </a:cubicBezTo>
                  <a:cubicBezTo>
                    <a:pt x="187" y="234"/>
                    <a:pt x="178" y="224"/>
                    <a:pt x="167" y="224"/>
                  </a:cubicBezTo>
                  <a:cubicBezTo>
                    <a:pt x="157" y="224"/>
                    <a:pt x="148" y="233"/>
                    <a:pt x="147" y="244"/>
                  </a:cubicBezTo>
                  <a:cubicBezTo>
                    <a:pt x="147" y="254"/>
                    <a:pt x="155" y="263"/>
                    <a:pt x="166" y="2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0" y="3723878"/>
            <a:ext cx="9144000" cy="1419622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38945" y="71206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36659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613899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-1188640" y="-596602"/>
            <a:ext cx="11305256" cy="6624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16648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988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403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54839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46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13066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55885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26683"/>
            <a:ext cx="9144000" cy="1068691"/>
          </a:xfrm>
          <a:custGeom>
            <a:avLst/>
            <a:gdLst>
              <a:gd name="T0" fmla="*/ 2732 w 2881"/>
              <a:gd name="T1" fmla="*/ 2 h 400"/>
              <a:gd name="T2" fmla="*/ 2732 w 2881"/>
              <a:gd name="T3" fmla="*/ 0 h 400"/>
              <a:gd name="T4" fmla="*/ 2706 w 2881"/>
              <a:gd name="T5" fmla="*/ 0 h 400"/>
              <a:gd name="T6" fmla="*/ 2505 w 2881"/>
              <a:gd name="T7" fmla="*/ 0 h 400"/>
              <a:gd name="T8" fmla="*/ 0 w 2881"/>
              <a:gd name="T9" fmla="*/ 0 h 400"/>
              <a:gd name="T10" fmla="*/ 0 w 2881"/>
              <a:gd name="T11" fmla="*/ 400 h 400"/>
              <a:gd name="T12" fmla="*/ 2505 w 2881"/>
              <a:gd name="T13" fmla="*/ 400 h 400"/>
              <a:gd name="T14" fmla="*/ 2706 w 2881"/>
              <a:gd name="T15" fmla="*/ 400 h 400"/>
              <a:gd name="T16" fmla="*/ 2732 w 2881"/>
              <a:gd name="T17" fmla="*/ 400 h 400"/>
              <a:gd name="T18" fmla="*/ 2732 w 2881"/>
              <a:gd name="T19" fmla="*/ 398 h 400"/>
              <a:gd name="T20" fmla="*/ 2881 w 2881"/>
              <a:gd name="T21" fmla="*/ 225 h 400"/>
              <a:gd name="T22" fmla="*/ 2881 w 2881"/>
              <a:gd name="T23" fmla="*/ 175 h 400"/>
              <a:gd name="T24" fmla="*/ 2732 w 2881"/>
              <a:gd name="T25" fmla="*/ 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81" h="400">
                <a:moveTo>
                  <a:pt x="2732" y="2"/>
                </a:moveTo>
                <a:cubicBezTo>
                  <a:pt x="2732" y="0"/>
                  <a:pt x="2732" y="0"/>
                  <a:pt x="2732" y="0"/>
                </a:cubicBezTo>
                <a:cubicBezTo>
                  <a:pt x="2706" y="0"/>
                  <a:pt x="2706" y="0"/>
                  <a:pt x="2706" y="0"/>
                </a:cubicBezTo>
                <a:cubicBezTo>
                  <a:pt x="2505" y="0"/>
                  <a:pt x="2505" y="0"/>
                  <a:pt x="25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"/>
                  <a:pt x="0" y="400"/>
                  <a:pt x="0" y="400"/>
                </a:cubicBezTo>
                <a:cubicBezTo>
                  <a:pt x="2505" y="400"/>
                  <a:pt x="2505" y="400"/>
                  <a:pt x="2505" y="400"/>
                </a:cubicBezTo>
                <a:cubicBezTo>
                  <a:pt x="2706" y="400"/>
                  <a:pt x="2706" y="400"/>
                  <a:pt x="2706" y="400"/>
                </a:cubicBezTo>
                <a:cubicBezTo>
                  <a:pt x="2732" y="400"/>
                  <a:pt x="2732" y="400"/>
                  <a:pt x="2732" y="400"/>
                </a:cubicBezTo>
                <a:cubicBezTo>
                  <a:pt x="2732" y="398"/>
                  <a:pt x="2732" y="398"/>
                  <a:pt x="2732" y="398"/>
                </a:cubicBezTo>
                <a:cubicBezTo>
                  <a:pt x="2816" y="385"/>
                  <a:pt x="2881" y="313"/>
                  <a:pt x="2881" y="225"/>
                </a:cubicBezTo>
                <a:cubicBezTo>
                  <a:pt x="2881" y="175"/>
                  <a:pt x="2881" y="175"/>
                  <a:pt x="2881" y="175"/>
                </a:cubicBezTo>
                <a:cubicBezTo>
                  <a:pt x="2881" y="87"/>
                  <a:pt x="2816" y="15"/>
                  <a:pt x="2732" y="2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9"/>
          <p:cNvSpPr>
            <a:spLocks noEditPoints="1"/>
          </p:cNvSpPr>
          <p:nvPr userDrawn="1"/>
        </p:nvSpPr>
        <p:spPr bwMode="auto">
          <a:xfrm rot="12128508">
            <a:off x="7951316" y="103430"/>
            <a:ext cx="1027683" cy="915195"/>
          </a:xfrm>
          <a:custGeom>
            <a:avLst/>
            <a:gdLst>
              <a:gd name="T0" fmla="*/ 108 w 310"/>
              <a:gd name="T1" fmla="*/ 163 h 276"/>
              <a:gd name="T2" fmla="*/ 105 w 310"/>
              <a:gd name="T3" fmla="*/ 116 h 276"/>
              <a:gd name="T4" fmla="*/ 75 w 310"/>
              <a:gd name="T5" fmla="*/ 112 h 276"/>
              <a:gd name="T6" fmla="*/ 26 w 310"/>
              <a:gd name="T7" fmla="*/ 90 h 276"/>
              <a:gd name="T8" fmla="*/ 83 w 310"/>
              <a:gd name="T9" fmla="*/ 93 h 276"/>
              <a:gd name="T10" fmla="*/ 91 w 310"/>
              <a:gd name="T11" fmla="*/ 102 h 276"/>
              <a:gd name="T12" fmla="*/ 116 w 310"/>
              <a:gd name="T13" fmla="*/ 95 h 276"/>
              <a:gd name="T14" fmla="*/ 142 w 310"/>
              <a:gd name="T15" fmla="*/ 71 h 276"/>
              <a:gd name="T16" fmla="*/ 134 w 310"/>
              <a:gd name="T17" fmla="*/ 58 h 276"/>
              <a:gd name="T18" fmla="*/ 133 w 310"/>
              <a:gd name="T19" fmla="*/ 2 h 276"/>
              <a:gd name="T20" fmla="*/ 157 w 310"/>
              <a:gd name="T21" fmla="*/ 50 h 276"/>
              <a:gd name="T22" fmla="*/ 200 w 310"/>
              <a:gd name="T23" fmla="*/ 93 h 276"/>
              <a:gd name="T24" fmla="*/ 216 w 310"/>
              <a:gd name="T25" fmla="*/ 46 h 276"/>
              <a:gd name="T26" fmla="*/ 293 w 310"/>
              <a:gd name="T27" fmla="*/ 54 h 276"/>
              <a:gd name="T28" fmla="*/ 231 w 310"/>
              <a:gd name="T29" fmla="*/ 88 h 276"/>
              <a:gd name="T30" fmla="*/ 206 w 310"/>
              <a:gd name="T31" fmla="*/ 99 h 276"/>
              <a:gd name="T32" fmla="*/ 239 w 310"/>
              <a:gd name="T33" fmla="*/ 182 h 276"/>
              <a:gd name="T34" fmla="*/ 300 w 310"/>
              <a:gd name="T35" fmla="*/ 187 h 276"/>
              <a:gd name="T36" fmla="*/ 248 w 310"/>
              <a:gd name="T37" fmla="*/ 243 h 276"/>
              <a:gd name="T38" fmla="*/ 204 w 310"/>
              <a:gd name="T39" fmla="*/ 162 h 276"/>
              <a:gd name="T40" fmla="*/ 167 w 310"/>
              <a:gd name="T41" fmla="*/ 215 h 276"/>
              <a:gd name="T42" fmla="*/ 179 w 310"/>
              <a:gd name="T43" fmla="*/ 270 h 276"/>
              <a:gd name="T44" fmla="*/ 154 w 310"/>
              <a:gd name="T45" fmla="*/ 219 h 276"/>
              <a:gd name="T46" fmla="*/ 155 w 310"/>
              <a:gd name="T47" fmla="*/ 185 h 276"/>
              <a:gd name="T48" fmla="*/ 76 w 310"/>
              <a:gd name="T49" fmla="*/ 199 h 276"/>
              <a:gd name="T50" fmla="*/ 12 w 310"/>
              <a:gd name="T51" fmla="*/ 246 h 276"/>
              <a:gd name="T52" fmla="*/ 70 w 310"/>
              <a:gd name="T53" fmla="*/ 193 h 276"/>
              <a:gd name="T54" fmla="*/ 160 w 310"/>
              <a:gd name="T55" fmla="*/ 83 h 276"/>
              <a:gd name="T56" fmla="*/ 159 w 310"/>
              <a:gd name="T57" fmla="*/ 177 h 276"/>
              <a:gd name="T58" fmla="*/ 43 w 310"/>
              <a:gd name="T59" fmla="*/ 192 h 276"/>
              <a:gd name="T60" fmla="*/ 43 w 310"/>
              <a:gd name="T61" fmla="*/ 253 h 276"/>
              <a:gd name="T62" fmla="*/ 43 w 310"/>
              <a:gd name="T63" fmla="*/ 192 h 276"/>
              <a:gd name="T64" fmla="*/ 254 w 310"/>
              <a:gd name="T65" fmla="*/ 87 h 276"/>
              <a:gd name="T66" fmla="*/ 254 w 310"/>
              <a:gd name="T67" fmla="*/ 26 h 276"/>
              <a:gd name="T68" fmla="*/ 299 w 310"/>
              <a:gd name="T69" fmla="*/ 209 h 276"/>
              <a:gd name="T70" fmla="*/ 237 w 310"/>
              <a:gd name="T71" fmla="*/ 209 h 276"/>
              <a:gd name="T72" fmla="*/ 299 w 310"/>
              <a:gd name="T73" fmla="*/ 209 h 276"/>
              <a:gd name="T74" fmla="*/ 137 w 310"/>
              <a:gd name="T75" fmla="*/ 10 h 276"/>
              <a:gd name="T76" fmla="*/ 137 w 310"/>
              <a:gd name="T77" fmla="*/ 50 h 276"/>
              <a:gd name="T78" fmla="*/ 74 w 310"/>
              <a:gd name="T79" fmla="*/ 91 h 276"/>
              <a:gd name="T80" fmla="*/ 35 w 310"/>
              <a:gd name="T81" fmla="*/ 92 h 276"/>
              <a:gd name="T82" fmla="*/ 74 w 310"/>
              <a:gd name="T83" fmla="*/ 91 h 276"/>
              <a:gd name="T84" fmla="*/ 187 w 310"/>
              <a:gd name="T85" fmla="*/ 244 h 276"/>
              <a:gd name="T86" fmla="*/ 147 w 310"/>
              <a:gd name="T87" fmla="*/ 24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0" h="276">
                <a:moveTo>
                  <a:pt x="70" y="193"/>
                </a:moveTo>
                <a:cubicBezTo>
                  <a:pt x="83" y="183"/>
                  <a:pt x="96" y="173"/>
                  <a:pt x="108" y="163"/>
                </a:cubicBezTo>
                <a:cubicBezTo>
                  <a:pt x="110" y="162"/>
                  <a:pt x="111" y="159"/>
                  <a:pt x="111" y="158"/>
                </a:cubicBezTo>
                <a:cubicBezTo>
                  <a:pt x="104" y="145"/>
                  <a:pt x="103" y="131"/>
                  <a:pt x="105" y="116"/>
                </a:cubicBezTo>
                <a:cubicBezTo>
                  <a:pt x="97" y="113"/>
                  <a:pt x="89" y="110"/>
                  <a:pt x="82" y="108"/>
                </a:cubicBezTo>
                <a:cubicBezTo>
                  <a:pt x="80" y="108"/>
                  <a:pt x="77" y="110"/>
                  <a:pt x="75" y="112"/>
                </a:cubicBezTo>
                <a:cubicBezTo>
                  <a:pt x="66" y="120"/>
                  <a:pt x="54" y="122"/>
                  <a:pt x="43" y="117"/>
                </a:cubicBezTo>
                <a:cubicBezTo>
                  <a:pt x="32" y="113"/>
                  <a:pt x="25" y="102"/>
                  <a:pt x="26" y="90"/>
                </a:cubicBezTo>
                <a:cubicBezTo>
                  <a:pt x="27" y="78"/>
                  <a:pt x="34" y="68"/>
                  <a:pt x="46" y="65"/>
                </a:cubicBezTo>
                <a:cubicBezTo>
                  <a:pt x="65" y="59"/>
                  <a:pt x="84" y="73"/>
                  <a:pt x="83" y="93"/>
                </a:cubicBezTo>
                <a:cubicBezTo>
                  <a:pt x="82" y="98"/>
                  <a:pt x="84" y="101"/>
                  <a:pt x="89" y="102"/>
                </a:cubicBezTo>
                <a:cubicBezTo>
                  <a:pt x="90" y="102"/>
                  <a:pt x="90" y="102"/>
                  <a:pt x="91" y="102"/>
                </a:cubicBezTo>
                <a:cubicBezTo>
                  <a:pt x="96" y="104"/>
                  <a:pt x="102" y="108"/>
                  <a:pt x="106" y="107"/>
                </a:cubicBezTo>
                <a:cubicBezTo>
                  <a:pt x="110" y="106"/>
                  <a:pt x="112" y="99"/>
                  <a:pt x="116" y="95"/>
                </a:cubicBezTo>
                <a:cubicBezTo>
                  <a:pt x="123" y="89"/>
                  <a:pt x="130" y="84"/>
                  <a:pt x="138" y="79"/>
                </a:cubicBezTo>
                <a:cubicBezTo>
                  <a:pt x="142" y="77"/>
                  <a:pt x="143" y="75"/>
                  <a:pt x="142" y="71"/>
                </a:cubicBezTo>
                <a:cubicBezTo>
                  <a:pt x="141" y="69"/>
                  <a:pt x="141" y="67"/>
                  <a:pt x="141" y="65"/>
                </a:cubicBezTo>
                <a:cubicBezTo>
                  <a:pt x="141" y="60"/>
                  <a:pt x="139" y="59"/>
                  <a:pt x="134" y="58"/>
                </a:cubicBezTo>
                <a:cubicBezTo>
                  <a:pt x="119" y="57"/>
                  <a:pt x="109" y="45"/>
                  <a:pt x="109" y="31"/>
                </a:cubicBezTo>
                <a:cubicBezTo>
                  <a:pt x="109" y="17"/>
                  <a:pt x="119" y="5"/>
                  <a:pt x="133" y="2"/>
                </a:cubicBezTo>
                <a:cubicBezTo>
                  <a:pt x="145" y="0"/>
                  <a:pt x="157" y="6"/>
                  <a:pt x="163" y="18"/>
                </a:cubicBezTo>
                <a:cubicBezTo>
                  <a:pt x="168" y="28"/>
                  <a:pt x="167" y="44"/>
                  <a:pt x="157" y="50"/>
                </a:cubicBezTo>
                <a:cubicBezTo>
                  <a:pt x="146" y="57"/>
                  <a:pt x="149" y="65"/>
                  <a:pt x="152" y="74"/>
                </a:cubicBezTo>
                <a:cubicBezTo>
                  <a:pt x="170" y="73"/>
                  <a:pt x="187" y="78"/>
                  <a:pt x="200" y="93"/>
                </a:cubicBezTo>
                <a:cubicBezTo>
                  <a:pt x="207" y="88"/>
                  <a:pt x="214" y="83"/>
                  <a:pt x="221" y="78"/>
                </a:cubicBezTo>
                <a:cubicBezTo>
                  <a:pt x="216" y="68"/>
                  <a:pt x="213" y="57"/>
                  <a:pt x="216" y="46"/>
                </a:cubicBezTo>
                <a:cubicBezTo>
                  <a:pt x="221" y="27"/>
                  <a:pt x="239" y="15"/>
                  <a:pt x="259" y="17"/>
                </a:cubicBezTo>
                <a:cubicBezTo>
                  <a:pt x="277" y="19"/>
                  <a:pt x="293" y="36"/>
                  <a:pt x="293" y="54"/>
                </a:cubicBezTo>
                <a:cubicBezTo>
                  <a:pt x="294" y="74"/>
                  <a:pt x="281" y="91"/>
                  <a:pt x="262" y="94"/>
                </a:cubicBezTo>
                <a:cubicBezTo>
                  <a:pt x="251" y="97"/>
                  <a:pt x="240" y="94"/>
                  <a:pt x="231" y="88"/>
                </a:cubicBezTo>
                <a:cubicBezTo>
                  <a:pt x="229" y="87"/>
                  <a:pt x="226" y="86"/>
                  <a:pt x="224" y="87"/>
                </a:cubicBezTo>
                <a:cubicBezTo>
                  <a:pt x="218" y="91"/>
                  <a:pt x="212" y="95"/>
                  <a:pt x="206" y="99"/>
                </a:cubicBezTo>
                <a:cubicBezTo>
                  <a:pt x="216" y="117"/>
                  <a:pt x="218" y="136"/>
                  <a:pt x="209" y="155"/>
                </a:cubicBezTo>
                <a:cubicBezTo>
                  <a:pt x="219" y="163"/>
                  <a:pt x="229" y="172"/>
                  <a:pt x="239" y="182"/>
                </a:cubicBezTo>
                <a:cubicBezTo>
                  <a:pt x="250" y="172"/>
                  <a:pt x="262" y="168"/>
                  <a:pt x="277" y="171"/>
                </a:cubicBezTo>
                <a:cubicBezTo>
                  <a:pt x="286" y="173"/>
                  <a:pt x="294" y="179"/>
                  <a:pt x="300" y="187"/>
                </a:cubicBezTo>
                <a:cubicBezTo>
                  <a:pt x="310" y="200"/>
                  <a:pt x="309" y="222"/>
                  <a:pt x="297" y="236"/>
                </a:cubicBezTo>
                <a:cubicBezTo>
                  <a:pt x="285" y="249"/>
                  <a:pt x="263" y="252"/>
                  <a:pt x="248" y="243"/>
                </a:cubicBezTo>
                <a:cubicBezTo>
                  <a:pt x="233" y="234"/>
                  <a:pt x="222" y="215"/>
                  <a:pt x="234" y="188"/>
                </a:cubicBezTo>
                <a:cubicBezTo>
                  <a:pt x="224" y="180"/>
                  <a:pt x="215" y="171"/>
                  <a:pt x="204" y="162"/>
                </a:cubicBezTo>
                <a:cubicBezTo>
                  <a:pt x="194" y="175"/>
                  <a:pt x="181" y="183"/>
                  <a:pt x="164" y="185"/>
                </a:cubicBezTo>
                <a:cubicBezTo>
                  <a:pt x="165" y="195"/>
                  <a:pt x="166" y="205"/>
                  <a:pt x="167" y="215"/>
                </a:cubicBezTo>
                <a:cubicBezTo>
                  <a:pt x="178" y="217"/>
                  <a:pt x="188" y="221"/>
                  <a:pt x="193" y="231"/>
                </a:cubicBezTo>
                <a:cubicBezTo>
                  <a:pt x="200" y="246"/>
                  <a:pt x="194" y="262"/>
                  <a:pt x="179" y="270"/>
                </a:cubicBezTo>
                <a:cubicBezTo>
                  <a:pt x="165" y="276"/>
                  <a:pt x="149" y="270"/>
                  <a:pt x="142" y="257"/>
                </a:cubicBezTo>
                <a:cubicBezTo>
                  <a:pt x="134" y="243"/>
                  <a:pt x="140" y="227"/>
                  <a:pt x="154" y="219"/>
                </a:cubicBezTo>
                <a:cubicBezTo>
                  <a:pt x="156" y="217"/>
                  <a:pt x="158" y="214"/>
                  <a:pt x="158" y="212"/>
                </a:cubicBezTo>
                <a:cubicBezTo>
                  <a:pt x="158" y="203"/>
                  <a:pt x="156" y="194"/>
                  <a:pt x="155" y="185"/>
                </a:cubicBezTo>
                <a:cubicBezTo>
                  <a:pt x="140" y="184"/>
                  <a:pt x="128" y="178"/>
                  <a:pt x="118" y="167"/>
                </a:cubicBezTo>
                <a:cubicBezTo>
                  <a:pt x="104" y="178"/>
                  <a:pt x="90" y="189"/>
                  <a:pt x="76" y="199"/>
                </a:cubicBezTo>
                <a:cubicBezTo>
                  <a:pt x="86" y="226"/>
                  <a:pt x="82" y="246"/>
                  <a:pt x="63" y="256"/>
                </a:cubicBezTo>
                <a:cubicBezTo>
                  <a:pt x="45" y="266"/>
                  <a:pt x="25" y="262"/>
                  <a:pt x="12" y="246"/>
                </a:cubicBezTo>
                <a:cubicBezTo>
                  <a:pt x="0" y="231"/>
                  <a:pt x="2" y="208"/>
                  <a:pt x="16" y="194"/>
                </a:cubicBezTo>
                <a:cubicBezTo>
                  <a:pt x="28" y="182"/>
                  <a:pt x="50" y="177"/>
                  <a:pt x="70" y="193"/>
                </a:cubicBezTo>
                <a:close/>
                <a:moveTo>
                  <a:pt x="206" y="129"/>
                </a:moveTo>
                <a:cubicBezTo>
                  <a:pt x="206" y="104"/>
                  <a:pt x="185" y="83"/>
                  <a:pt x="160" y="83"/>
                </a:cubicBezTo>
                <a:cubicBezTo>
                  <a:pt x="133" y="83"/>
                  <a:pt x="112" y="104"/>
                  <a:pt x="112" y="130"/>
                </a:cubicBezTo>
                <a:cubicBezTo>
                  <a:pt x="113" y="156"/>
                  <a:pt x="134" y="177"/>
                  <a:pt x="159" y="177"/>
                </a:cubicBezTo>
                <a:cubicBezTo>
                  <a:pt x="185" y="177"/>
                  <a:pt x="206" y="155"/>
                  <a:pt x="206" y="129"/>
                </a:cubicBezTo>
                <a:close/>
                <a:moveTo>
                  <a:pt x="43" y="192"/>
                </a:moveTo>
                <a:cubicBezTo>
                  <a:pt x="26" y="192"/>
                  <a:pt x="13" y="205"/>
                  <a:pt x="13" y="222"/>
                </a:cubicBezTo>
                <a:cubicBezTo>
                  <a:pt x="13" y="239"/>
                  <a:pt x="27" y="253"/>
                  <a:pt x="43" y="253"/>
                </a:cubicBezTo>
                <a:cubicBezTo>
                  <a:pt x="60" y="253"/>
                  <a:pt x="74" y="239"/>
                  <a:pt x="74" y="222"/>
                </a:cubicBezTo>
                <a:cubicBezTo>
                  <a:pt x="74" y="205"/>
                  <a:pt x="60" y="192"/>
                  <a:pt x="43" y="192"/>
                </a:cubicBezTo>
                <a:close/>
                <a:moveTo>
                  <a:pt x="224" y="56"/>
                </a:moveTo>
                <a:cubicBezTo>
                  <a:pt x="224" y="73"/>
                  <a:pt x="238" y="87"/>
                  <a:pt x="254" y="87"/>
                </a:cubicBezTo>
                <a:cubicBezTo>
                  <a:pt x="271" y="87"/>
                  <a:pt x="285" y="73"/>
                  <a:pt x="285" y="56"/>
                </a:cubicBezTo>
                <a:cubicBezTo>
                  <a:pt x="285" y="40"/>
                  <a:pt x="271" y="26"/>
                  <a:pt x="254" y="26"/>
                </a:cubicBezTo>
                <a:cubicBezTo>
                  <a:pt x="237" y="26"/>
                  <a:pt x="223" y="39"/>
                  <a:pt x="224" y="56"/>
                </a:cubicBezTo>
                <a:close/>
                <a:moveTo>
                  <a:pt x="299" y="209"/>
                </a:moveTo>
                <a:cubicBezTo>
                  <a:pt x="299" y="192"/>
                  <a:pt x="285" y="178"/>
                  <a:pt x="268" y="179"/>
                </a:cubicBezTo>
                <a:cubicBezTo>
                  <a:pt x="251" y="179"/>
                  <a:pt x="237" y="192"/>
                  <a:pt x="237" y="209"/>
                </a:cubicBezTo>
                <a:cubicBezTo>
                  <a:pt x="237" y="225"/>
                  <a:pt x="252" y="240"/>
                  <a:pt x="268" y="240"/>
                </a:cubicBezTo>
                <a:cubicBezTo>
                  <a:pt x="285" y="240"/>
                  <a:pt x="299" y="226"/>
                  <a:pt x="299" y="209"/>
                </a:cubicBezTo>
                <a:close/>
                <a:moveTo>
                  <a:pt x="157" y="31"/>
                </a:moveTo>
                <a:cubicBezTo>
                  <a:pt x="157" y="19"/>
                  <a:pt x="149" y="11"/>
                  <a:pt x="137" y="10"/>
                </a:cubicBezTo>
                <a:cubicBezTo>
                  <a:pt x="127" y="10"/>
                  <a:pt x="118" y="19"/>
                  <a:pt x="117" y="30"/>
                </a:cubicBezTo>
                <a:cubicBezTo>
                  <a:pt x="117" y="41"/>
                  <a:pt x="127" y="50"/>
                  <a:pt x="137" y="50"/>
                </a:cubicBezTo>
                <a:cubicBezTo>
                  <a:pt x="148" y="51"/>
                  <a:pt x="157" y="42"/>
                  <a:pt x="157" y="31"/>
                </a:cubicBezTo>
                <a:close/>
                <a:moveTo>
                  <a:pt x="74" y="91"/>
                </a:moveTo>
                <a:cubicBezTo>
                  <a:pt x="74" y="80"/>
                  <a:pt x="65" y="71"/>
                  <a:pt x="54" y="72"/>
                </a:cubicBezTo>
                <a:cubicBezTo>
                  <a:pt x="43" y="72"/>
                  <a:pt x="34" y="81"/>
                  <a:pt x="35" y="92"/>
                </a:cubicBezTo>
                <a:cubicBezTo>
                  <a:pt x="35" y="103"/>
                  <a:pt x="44" y="112"/>
                  <a:pt x="55" y="111"/>
                </a:cubicBezTo>
                <a:cubicBezTo>
                  <a:pt x="66" y="111"/>
                  <a:pt x="74" y="102"/>
                  <a:pt x="74" y="91"/>
                </a:cubicBezTo>
                <a:close/>
                <a:moveTo>
                  <a:pt x="166" y="264"/>
                </a:moveTo>
                <a:cubicBezTo>
                  <a:pt x="178" y="264"/>
                  <a:pt x="187" y="256"/>
                  <a:pt x="187" y="244"/>
                </a:cubicBezTo>
                <a:cubicBezTo>
                  <a:pt x="187" y="234"/>
                  <a:pt x="178" y="224"/>
                  <a:pt x="167" y="224"/>
                </a:cubicBezTo>
                <a:cubicBezTo>
                  <a:pt x="157" y="224"/>
                  <a:pt x="148" y="233"/>
                  <a:pt x="147" y="244"/>
                </a:cubicBezTo>
                <a:cubicBezTo>
                  <a:pt x="147" y="254"/>
                  <a:pt x="155" y="263"/>
                  <a:pt x="166" y="2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39790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96249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680365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815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96249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25798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0" y="26683"/>
            <a:ext cx="9144000" cy="1068691"/>
          </a:xfrm>
          <a:custGeom>
            <a:avLst/>
            <a:gdLst>
              <a:gd name="T0" fmla="*/ 2732 w 2881"/>
              <a:gd name="T1" fmla="*/ 2 h 400"/>
              <a:gd name="T2" fmla="*/ 2732 w 2881"/>
              <a:gd name="T3" fmla="*/ 0 h 400"/>
              <a:gd name="T4" fmla="*/ 2706 w 2881"/>
              <a:gd name="T5" fmla="*/ 0 h 400"/>
              <a:gd name="T6" fmla="*/ 2505 w 2881"/>
              <a:gd name="T7" fmla="*/ 0 h 400"/>
              <a:gd name="T8" fmla="*/ 0 w 2881"/>
              <a:gd name="T9" fmla="*/ 0 h 400"/>
              <a:gd name="T10" fmla="*/ 0 w 2881"/>
              <a:gd name="T11" fmla="*/ 400 h 400"/>
              <a:gd name="T12" fmla="*/ 2505 w 2881"/>
              <a:gd name="T13" fmla="*/ 400 h 400"/>
              <a:gd name="T14" fmla="*/ 2706 w 2881"/>
              <a:gd name="T15" fmla="*/ 400 h 400"/>
              <a:gd name="T16" fmla="*/ 2732 w 2881"/>
              <a:gd name="T17" fmla="*/ 400 h 400"/>
              <a:gd name="T18" fmla="*/ 2732 w 2881"/>
              <a:gd name="T19" fmla="*/ 398 h 400"/>
              <a:gd name="T20" fmla="*/ 2881 w 2881"/>
              <a:gd name="T21" fmla="*/ 225 h 400"/>
              <a:gd name="T22" fmla="*/ 2881 w 2881"/>
              <a:gd name="T23" fmla="*/ 175 h 400"/>
              <a:gd name="T24" fmla="*/ 2732 w 2881"/>
              <a:gd name="T25" fmla="*/ 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81" h="400">
                <a:moveTo>
                  <a:pt x="2732" y="2"/>
                </a:moveTo>
                <a:cubicBezTo>
                  <a:pt x="2732" y="0"/>
                  <a:pt x="2732" y="0"/>
                  <a:pt x="2732" y="0"/>
                </a:cubicBezTo>
                <a:cubicBezTo>
                  <a:pt x="2706" y="0"/>
                  <a:pt x="2706" y="0"/>
                  <a:pt x="2706" y="0"/>
                </a:cubicBezTo>
                <a:cubicBezTo>
                  <a:pt x="2505" y="0"/>
                  <a:pt x="2505" y="0"/>
                  <a:pt x="25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"/>
                  <a:pt x="0" y="400"/>
                  <a:pt x="0" y="400"/>
                </a:cubicBezTo>
                <a:cubicBezTo>
                  <a:pt x="2505" y="400"/>
                  <a:pt x="2505" y="400"/>
                  <a:pt x="2505" y="400"/>
                </a:cubicBezTo>
                <a:cubicBezTo>
                  <a:pt x="2706" y="400"/>
                  <a:pt x="2706" y="400"/>
                  <a:pt x="2706" y="400"/>
                </a:cubicBezTo>
                <a:cubicBezTo>
                  <a:pt x="2732" y="400"/>
                  <a:pt x="2732" y="400"/>
                  <a:pt x="2732" y="400"/>
                </a:cubicBezTo>
                <a:cubicBezTo>
                  <a:pt x="2732" y="398"/>
                  <a:pt x="2732" y="398"/>
                  <a:pt x="2732" y="398"/>
                </a:cubicBezTo>
                <a:cubicBezTo>
                  <a:pt x="2816" y="385"/>
                  <a:pt x="2881" y="313"/>
                  <a:pt x="2881" y="225"/>
                </a:cubicBezTo>
                <a:cubicBezTo>
                  <a:pt x="2881" y="175"/>
                  <a:pt x="2881" y="175"/>
                  <a:pt x="2881" y="175"/>
                </a:cubicBezTo>
                <a:cubicBezTo>
                  <a:pt x="2881" y="87"/>
                  <a:pt x="2816" y="15"/>
                  <a:pt x="2732" y="2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9"/>
          <p:cNvSpPr>
            <a:spLocks noEditPoints="1"/>
          </p:cNvSpPr>
          <p:nvPr userDrawn="1"/>
        </p:nvSpPr>
        <p:spPr bwMode="auto">
          <a:xfrm rot="12128508">
            <a:off x="7951316" y="103430"/>
            <a:ext cx="1027683" cy="915195"/>
          </a:xfrm>
          <a:custGeom>
            <a:avLst/>
            <a:gdLst>
              <a:gd name="T0" fmla="*/ 108 w 310"/>
              <a:gd name="T1" fmla="*/ 163 h 276"/>
              <a:gd name="T2" fmla="*/ 105 w 310"/>
              <a:gd name="T3" fmla="*/ 116 h 276"/>
              <a:gd name="T4" fmla="*/ 75 w 310"/>
              <a:gd name="T5" fmla="*/ 112 h 276"/>
              <a:gd name="T6" fmla="*/ 26 w 310"/>
              <a:gd name="T7" fmla="*/ 90 h 276"/>
              <a:gd name="T8" fmla="*/ 83 w 310"/>
              <a:gd name="T9" fmla="*/ 93 h 276"/>
              <a:gd name="T10" fmla="*/ 91 w 310"/>
              <a:gd name="T11" fmla="*/ 102 h 276"/>
              <a:gd name="T12" fmla="*/ 116 w 310"/>
              <a:gd name="T13" fmla="*/ 95 h 276"/>
              <a:gd name="T14" fmla="*/ 142 w 310"/>
              <a:gd name="T15" fmla="*/ 71 h 276"/>
              <a:gd name="T16" fmla="*/ 134 w 310"/>
              <a:gd name="T17" fmla="*/ 58 h 276"/>
              <a:gd name="T18" fmla="*/ 133 w 310"/>
              <a:gd name="T19" fmla="*/ 2 h 276"/>
              <a:gd name="T20" fmla="*/ 157 w 310"/>
              <a:gd name="T21" fmla="*/ 50 h 276"/>
              <a:gd name="T22" fmla="*/ 200 w 310"/>
              <a:gd name="T23" fmla="*/ 93 h 276"/>
              <a:gd name="T24" fmla="*/ 216 w 310"/>
              <a:gd name="T25" fmla="*/ 46 h 276"/>
              <a:gd name="T26" fmla="*/ 293 w 310"/>
              <a:gd name="T27" fmla="*/ 54 h 276"/>
              <a:gd name="T28" fmla="*/ 231 w 310"/>
              <a:gd name="T29" fmla="*/ 88 h 276"/>
              <a:gd name="T30" fmla="*/ 206 w 310"/>
              <a:gd name="T31" fmla="*/ 99 h 276"/>
              <a:gd name="T32" fmla="*/ 239 w 310"/>
              <a:gd name="T33" fmla="*/ 182 h 276"/>
              <a:gd name="T34" fmla="*/ 300 w 310"/>
              <a:gd name="T35" fmla="*/ 187 h 276"/>
              <a:gd name="T36" fmla="*/ 248 w 310"/>
              <a:gd name="T37" fmla="*/ 243 h 276"/>
              <a:gd name="T38" fmla="*/ 204 w 310"/>
              <a:gd name="T39" fmla="*/ 162 h 276"/>
              <a:gd name="T40" fmla="*/ 167 w 310"/>
              <a:gd name="T41" fmla="*/ 215 h 276"/>
              <a:gd name="T42" fmla="*/ 179 w 310"/>
              <a:gd name="T43" fmla="*/ 270 h 276"/>
              <a:gd name="T44" fmla="*/ 154 w 310"/>
              <a:gd name="T45" fmla="*/ 219 h 276"/>
              <a:gd name="T46" fmla="*/ 155 w 310"/>
              <a:gd name="T47" fmla="*/ 185 h 276"/>
              <a:gd name="T48" fmla="*/ 76 w 310"/>
              <a:gd name="T49" fmla="*/ 199 h 276"/>
              <a:gd name="T50" fmla="*/ 12 w 310"/>
              <a:gd name="T51" fmla="*/ 246 h 276"/>
              <a:gd name="T52" fmla="*/ 70 w 310"/>
              <a:gd name="T53" fmla="*/ 193 h 276"/>
              <a:gd name="T54" fmla="*/ 160 w 310"/>
              <a:gd name="T55" fmla="*/ 83 h 276"/>
              <a:gd name="T56" fmla="*/ 159 w 310"/>
              <a:gd name="T57" fmla="*/ 177 h 276"/>
              <a:gd name="T58" fmla="*/ 43 w 310"/>
              <a:gd name="T59" fmla="*/ 192 h 276"/>
              <a:gd name="T60" fmla="*/ 43 w 310"/>
              <a:gd name="T61" fmla="*/ 253 h 276"/>
              <a:gd name="T62" fmla="*/ 43 w 310"/>
              <a:gd name="T63" fmla="*/ 192 h 276"/>
              <a:gd name="T64" fmla="*/ 254 w 310"/>
              <a:gd name="T65" fmla="*/ 87 h 276"/>
              <a:gd name="T66" fmla="*/ 254 w 310"/>
              <a:gd name="T67" fmla="*/ 26 h 276"/>
              <a:gd name="T68" fmla="*/ 299 w 310"/>
              <a:gd name="T69" fmla="*/ 209 h 276"/>
              <a:gd name="T70" fmla="*/ 237 w 310"/>
              <a:gd name="T71" fmla="*/ 209 h 276"/>
              <a:gd name="T72" fmla="*/ 299 w 310"/>
              <a:gd name="T73" fmla="*/ 209 h 276"/>
              <a:gd name="T74" fmla="*/ 137 w 310"/>
              <a:gd name="T75" fmla="*/ 10 h 276"/>
              <a:gd name="T76" fmla="*/ 137 w 310"/>
              <a:gd name="T77" fmla="*/ 50 h 276"/>
              <a:gd name="T78" fmla="*/ 74 w 310"/>
              <a:gd name="T79" fmla="*/ 91 h 276"/>
              <a:gd name="T80" fmla="*/ 35 w 310"/>
              <a:gd name="T81" fmla="*/ 92 h 276"/>
              <a:gd name="T82" fmla="*/ 74 w 310"/>
              <a:gd name="T83" fmla="*/ 91 h 276"/>
              <a:gd name="T84" fmla="*/ 187 w 310"/>
              <a:gd name="T85" fmla="*/ 244 h 276"/>
              <a:gd name="T86" fmla="*/ 147 w 310"/>
              <a:gd name="T87" fmla="*/ 24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0" h="276">
                <a:moveTo>
                  <a:pt x="70" y="193"/>
                </a:moveTo>
                <a:cubicBezTo>
                  <a:pt x="83" y="183"/>
                  <a:pt x="96" y="173"/>
                  <a:pt x="108" y="163"/>
                </a:cubicBezTo>
                <a:cubicBezTo>
                  <a:pt x="110" y="162"/>
                  <a:pt x="111" y="159"/>
                  <a:pt x="111" y="158"/>
                </a:cubicBezTo>
                <a:cubicBezTo>
                  <a:pt x="104" y="145"/>
                  <a:pt x="103" y="131"/>
                  <a:pt x="105" y="116"/>
                </a:cubicBezTo>
                <a:cubicBezTo>
                  <a:pt x="97" y="113"/>
                  <a:pt x="89" y="110"/>
                  <a:pt x="82" y="108"/>
                </a:cubicBezTo>
                <a:cubicBezTo>
                  <a:pt x="80" y="108"/>
                  <a:pt x="77" y="110"/>
                  <a:pt x="75" y="112"/>
                </a:cubicBezTo>
                <a:cubicBezTo>
                  <a:pt x="66" y="120"/>
                  <a:pt x="54" y="122"/>
                  <a:pt x="43" y="117"/>
                </a:cubicBezTo>
                <a:cubicBezTo>
                  <a:pt x="32" y="113"/>
                  <a:pt x="25" y="102"/>
                  <a:pt x="26" y="90"/>
                </a:cubicBezTo>
                <a:cubicBezTo>
                  <a:pt x="27" y="78"/>
                  <a:pt x="34" y="68"/>
                  <a:pt x="46" y="65"/>
                </a:cubicBezTo>
                <a:cubicBezTo>
                  <a:pt x="65" y="59"/>
                  <a:pt x="84" y="73"/>
                  <a:pt x="83" y="93"/>
                </a:cubicBezTo>
                <a:cubicBezTo>
                  <a:pt x="82" y="98"/>
                  <a:pt x="84" y="101"/>
                  <a:pt x="89" y="102"/>
                </a:cubicBezTo>
                <a:cubicBezTo>
                  <a:pt x="90" y="102"/>
                  <a:pt x="90" y="102"/>
                  <a:pt x="91" y="102"/>
                </a:cubicBezTo>
                <a:cubicBezTo>
                  <a:pt x="96" y="104"/>
                  <a:pt x="102" y="108"/>
                  <a:pt x="106" y="107"/>
                </a:cubicBezTo>
                <a:cubicBezTo>
                  <a:pt x="110" y="106"/>
                  <a:pt x="112" y="99"/>
                  <a:pt x="116" y="95"/>
                </a:cubicBezTo>
                <a:cubicBezTo>
                  <a:pt x="123" y="89"/>
                  <a:pt x="130" y="84"/>
                  <a:pt x="138" y="79"/>
                </a:cubicBezTo>
                <a:cubicBezTo>
                  <a:pt x="142" y="77"/>
                  <a:pt x="143" y="75"/>
                  <a:pt x="142" y="71"/>
                </a:cubicBezTo>
                <a:cubicBezTo>
                  <a:pt x="141" y="69"/>
                  <a:pt x="141" y="67"/>
                  <a:pt x="141" y="65"/>
                </a:cubicBezTo>
                <a:cubicBezTo>
                  <a:pt x="141" y="60"/>
                  <a:pt x="139" y="59"/>
                  <a:pt x="134" y="58"/>
                </a:cubicBezTo>
                <a:cubicBezTo>
                  <a:pt x="119" y="57"/>
                  <a:pt x="109" y="45"/>
                  <a:pt x="109" y="31"/>
                </a:cubicBezTo>
                <a:cubicBezTo>
                  <a:pt x="109" y="17"/>
                  <a:pt x="119" y="5"/>
                  <a:pt x="133" y="2"/>
                </a:cubicBezTo>
                <a:cubicBezTo>
                  <a:pt x="145" y="0"/>
                  <a:pt x="157" y="6"/>
                  <a:pt x="163" y="18"/>
                </a:cubicBezTo>
                <a:cubicBezTo>
                  <a:pt x="168" y="28"/>
                  <a:pt x="167" y="44"/>
                  <a:pt x="157" y="50"/>
                </a:cubicBezTo>
                <a:cubicBezTo>
                  <a:pt x="146" y="57"/>
                  <a:pt x="149" y="65"/>
                  <a:pt x="152" y="74"/>
                </a:cubicBezTo>
                <a:cubicBezTo>
                  <a:pt x="170" y="73"/>
                  <a:pt x="187" y="78"/>
                  <a:pt x="200" y="93"/>
                </a:cubicBezTo>
                <a:cubicBezTo>
                  <a:pt x="207" y="88"/>
                  <a:pt x="214" y="83"/>
                  <a:pt x="221" y="78"/>
                </a:cubicBezTo>
                <a:cubicBezTo>
                  <a:pt x="216" y="68"/>
                  <a:pt x="213" y="57"/>
                  <a:pt x="216" y="46"/>
                </a:cubicBezTo>
                <a:cubicBezTo>
                  <a:pt x="221" y="27"/>
                  <a:pt x="239" y="15"/>
                  <a:pt x="259" y="17"/>
                </a:cubicBezTo>
                <a:cubicBezTo>
                  <a:pt x="277" y="19"/>
                  <a:pt x="293" y="36"/>
                  <a:pt x="293" y="54"/>
                </a:cubicBezTo>
                <a:cubicBezTo>
                  <a:pt x="294" y="74"/>
                  <a:pt x="281" y="91"/>
                  <a:pt x="262" y="94"/>
                </a:cubicBezTo>
                <a:cubicBezTo>
                  <a:pt x="251" y="97"/>
                  <a:pt x="240" y="94"/>
                  <a:pt x="231" y="88"/>
                </a:cubicBezTo>
                <a:cubicBezTo>
                  <a:pt x="229" y="87"/>
                  <a:pt x="226" y="86"/>
                  <a:pt x="224" y="87"/>
                </a:cubicBezTo>
                <a:cubicBezTo>
                  <a:pt x="218" y="91"/>
                  <a:pt x="212" y="95"/>
                  <a:pt x="206" y="99"/>
                </a:cubicBezTo>
                <a:cubicBezTo>
                  <a:pt x="216" y="117"/>
                  <a:pt x="218" y="136"/>
                  <a:pt x="209" y="155"/>
                </a:cubicBezTo>
                <a:cubicBezTo>
                  <a:pt x="219" y="163"/>
                  <a:pt x="229" y="172"/>
                  <a:pt x="239" y="182"/>
                </a:cubicBezTo>
                <a:cubicBezTo>
                  <a:pt x="250" y="172"/>
                  <a:pt x="262" y="168"/>
                  <a:pt x="277" y="171"/>
                </a:cubicBezTo>
                <a:cubicBezTo>
                  <a:pt x="286" y="173"/>
                  <a:pt x="294" y="179"/>
                  <a:pt x="300" y="187"/>
                </a:cubicBezTo>
                <a:cubicBezTo>
                  <a:pt x="310" y="200"/>
                  <a:pt x="309" y="222"/>
                  <a:pt x="297" y="236"/>
                </a:cubicBezTo>
                <a:cubicBezTo>
                  <a:pt x="285" y="249"/>
                  <a:pt x="263" y="252"/>
                  <a:pt x="248" y="243"/>
                </a:cubicBezTo>
                <a:cubicBezTo>
                  <a:pt x="233" y="234"/>
                  <a:pt x="222" y="215"/>
                  <a:pt x="234" y="188"/>
                </a:cubicBezTo>
                <a:cubicBezTo>
                  <a:pt x="224" y="180"/>
                  <a:pt x="215" y="171"/>
                  <a:pt x="204" y="162"/>
                </a:cubicBezTo>
                <a:cubicBezTo>
                  <a:pt x="194" y="175"/>
                  <a:pt x="181" y="183"/>
                  <a:pt x="164" y="185"/>
                </a:cubicBezTo>
                <a:cubicBezTo>
                  <a:pt x="165" y="195"/>
                  <a:pt x="166" y="205"/>
                  <a:pt x="167" y="215"/>
                </a:cubicBezTo>
                <a:cubicBezTo>
                  <a:pt x="178" y="217"/>
                  <a:pt x="188" y="221"/>
                  <a:pt x="193" y="231"/>
                </a:cubicBezTo>
                <a:cubicBezTo>
                  <a:pt x="200" y="246"/>
                  <a:pt x="194" y="262"/>
                  <a:pt x="179" y="270"/>
                </a:cubicBezTo>
                <a:cubicBezTo>
                  <a:pt x="165" y="276"/>
                  <a:pt x="149" y="270"/>
                  <a:pt x="142" y="257"/>
                </a:cubicBezTo>
                <a:cubicBezTo>
                  <a:pt x="134" y="243"/>
                  <a:pt x="140" y="227"/>
                  <a:pt x="154" y="219"/>
                </a:cubicBezTo>
                <a:cubicBezTo>
                  <a:pt x="156" y="217"/>
                  <a:pt x="158" y="214"/>
                  <a:pt x="158" y="212"/>
                </a:cubicBezTo>
                <a:cubicBezTo>
                  <a:pt x="158" y="203"/>
                  <a:pt x="156" y="194"/>
                  <a:pt x="155" y="185"/>
                </a:cubicBezTo>
                <a:cubicBezTo>
                  <a:pt x="140" y="184"/>
                  <a:pt x="128" y="178"/>
                  <a:pt x="118" y="167"/>
                </a:cubicBezTo>
                <a:cubicBezTo>
                  <a:pt x="104" y="178"/>
                  <a:pt x="90" y="189"/>
                  <a:pt x="76" y="199"/>
                </a:cubicBezTo>
                <a:cubicBezTo>
                  <a:pt x="86" y="226"/>
                  <a:pt x="82" y="246"/>
                  <a:pt x="63" y="256"/>
                </a:cubicBezTo>
                <a:cubicBezTo>
                  <a:pt x="45" y="266"/>
                  <a:pt x="25" y="262"/>
                  <a:pt x="12" y="246"/>
                </a:cubicBezTo>
                <a:cubicBezTo>
                  <a:pt x="0" y="231"/>
                  <a:pt x="2" y="208"/>
                  <a:pt x="16" y="194"/>
                </a:cubicBezTo>
                <a:cubicBezTo>
                  <a:pt x="28" y="182"/>
                  <a:pt x="50" y="177"/>
                  <a:pt x="70" y="193"/>
                </a:cubicBezTo>
                <a:close/>
                <a:moveTo>
                  <a:pt x="206" y="129"/>
                </a:moveTo>
                <a:cubicBezTo>
                  <a:pt x="206" y="104"/>
                  <a:pt x="185" y="83"/>
                  <a:pt x="160" y="83"/>
                </a:cubicBezTo>
                <a:cubicBezTo>
                  <a:pt x="133" y="83"/>
                  <a:pt x="112" y="104"/>
                  <a:pt x="112" y="130"/>
                </a:cubicBezTo>
                <a:cubicBezTo>
                  <a:pt x="113" y="156"/>
                  <a:pt x="134" y="177"/>
                  <a:pt x="159" y="177"/>
                </a:cubicBezTo>
                <a:cubicBezTo>
                  <a:pt x="185" y="177"/>
                  <a:pt x="206" y="155"/>
                  <a:pt x="206" y="129"/>
                </a:cubicBezTo>
                <a:close/>
                <a:moveTo>
                  <a:pt x="43" y="192"/>
                </a:moveTo>
                <a:cubicBezTo>
                  <a:pt x="26" y="192"/>
                  <a:pt x="13" y="205"/>
                  <a:pt x="13" y="222"/>
                </a:cubicBezTo>
                <a:cubicBezTo>
                  <a:pt x="13" y="239"/>
                  <a:pt x="27" y="253"/>
                  <a:pt x="43" y="253"/>
                </a:cubicBezTo>
                <a:cubicBezTo>
                  <a:pt x="60" y="253"/>
                  <a:pt x="74" y="239"/>
                  <a:pt x="74" y="222"/>
                </a:cubicBezTo>
                <a:cubicBezTo>
                  <a:pt x="74" y="205"/>
                  <a:pt x="60" y="192"/>
                  <a:pt x="43" y="192"/>
                </a:cubicBezTo>
                <a:close/>
                <a:moveTo>
                  <a:pt x="224" y="56"/>
                </a:moveTo>
                <a:cubicBezTo>
                  <a:pt x="224" y="73"/>
                  <a:pt x="238" y="87"/>
                  <a:pt x="254" y="87"/>
                </a:cubicBezTo>
                <a:cubicBezTo>
                  <a:pt x="271" y="87"/>
                  <a:pt x="285" y="73"/>
                  <a:pt x="285" y="56"/>
                </a:cubicBezTo>
                <a:cubicBezTo>
                  <a:pt x="285" y="40"/>
                  <a:pt x="271" y="26"/>
                  <a:pt x="254" y="26"/>
                </a:cubicBezTo>
                <a:cubicBezTo>
                  <a:pt x="237" y="26"/>
                  <a:pt x="223" y="39"/>
                  <a:pt x="224" y="56"/>
                </a:cubicBezTo>
                <a:close/>
                <a:moveTo>
                  <a:pt x="299" y="209"/>
                </a:moveTo>
                <a:cubicBezTo>
                  <a:pt x="299" y="192"/>
                  <a:pt x="285" y="178"/>
                  <a:pt x="268" y="179"/>
                </a:cubicBezTo>
                <a:cubicBezTo>
                  <a:pt x="251" y="179"/>
                  <a:pt x="237" y="192"/>
                  <a:pt x="237" y="209"/>
                </a:cubicBezTo>
                <a:cubicBezTo>
                  <a:pt x="237" y="225"/>
                  <a:pt x="252" y="240"/>
                  <a:pt x="268" y="240"/>
                </a:cubicBezTo>
                <a:cubicBezTo>
                  <a:pt x="285" y="240"/>
                  <a:pt x="299" y="226"/>
                  <a:pt x="299" y="209"/>
                </a:cubicBezTo>
                <a:close/>
                <a:moveTo>
                  <a:pt x="157" y="31"/>
                </a:moveTo>
                <a:cubicBezTo>
                  <a:pt x="157" y="19"/>
                  <a:pt x="149" y="11"/>
                  <a:pt x="137" y="10"/>
                </a:cubicBezTo>
                <a:cubicBezTo>
                  <a:pt x="127" y="10"/>
                  <a:pt x="118" y="19"/>
                  <a:pt x="117" y="30"/>
                </a:cubicBezTo>
                <a:cubicBezTo>
                  <a:pt x="117" y="41"/>
                  <a:pt x="127" y="50"/>
                  <a:pt x="137" y="50"/>
                </a:cubicBezTo>
                <a:cubicBezTo>
                  <a:pt x="148" y="51"/>
                  <a:pt x="157" y="42"/>
                  <a:pt x="157" y="31"/>
                </a:cubicBezTo>
                <a:close/>
                <a:moveTo>
                  <a:pt x="74" y="91"/>
                </a:moveTo>
                <a:cubicBezTo>
                  <a:pt x="74" y="80"/>
                  <a:pt x="65" y="71"/>
                  <a:pt x="54" y="72"/>
                </a:cubicBezTo>
                <a:cubicBezTo>
                  <a:pt x="43" y="72"/>
                  <a:pt x="34" y="81"/>
                  <a:pt x="35" y="92"/>
                </a:cubicBezTo>
                <a:cubicBezTo>
                  <a:pt x="35" y="103"/>
                  <a:pt x="44" y="112"/>
                  <a:pt x="55" y="111"/>
                </a:cubicBezTo>
                <a:cubicBezTo>
                  <a:pt x="66" y="111"/>
                  <a:pt x="74" y="102"/>
                  <a:pt x="74" y="91"/>
                </a:cubicBezTo>
                <a:close/>
                <a:moveTo>
                  <a:pt x="166" y="264"/>
                </a:moveTo>
                <a:cubicBezTo>
                  <a:pt x="178" y="264"/>
                  <a:pt x="187" y="256"/>
                  <a:pt x="187" y="244"/>
                </a:cubicBezTo>
                <a:cubicBezTo>
                  <a:pt x="187" y="234"/>
                  <a:pt x="178" y="224"/>
                  <a:pt x="167" y="224"/>
                </a:cubicBezTo>
                <a:cubicBezTo>
                  <a:pt x="157" y="224"/>
                  <a:pt x="148" y="233"/>
                  <a:pt x="147" y="244"/>
                </a:cubicBezTo>
                <a:cubicBezTo>
                  <a:pt x="147" y="254"/>
                  <a:pt x="155" y="263"/>
                  <a:pt x="166" y="2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24861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upo 139"/>
          <p:cNvGrpSpPr/>
          <p:nvPr userDrawn="1"/>
        </p:nvGrpSpPr>
        <p:grpSpPr>
          <a:xfrm>
            <a:off x="195958" y="62424"/>
            <a:ext cx="8696522" cy="1213182"/>
            <a:chOff x="6350" y="1563688"/>
            <a:chExt cx="8453438" cy="1246187"/>
          </a:xfrm>
        </p:grpSpPr>
        <p:sp>
          <p:nvSpPr>
            <p:cNvPr id="8" name="Rectangle 5"/>
            <p:cNvSpPr>
              <a:spLocks noChangeArrowheads="1"/>
            </p:cNvSpPr>
            <p:nvPr userDrawn="1"/>
          </p:nvSpPr>
          <p:spPr bwMode="auto">
            <a:xfrm>
              <a:off x="6350" y="1563688"/>
              <a:ext cx="8453438" cy="1246187"/>
            </a:xfrm>
            <a:prstGeom prst="rect">
              <a:avLst/>
            </a:pr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7645400" y="2043113"/>
              <a:ext cx="303213" cy="306387"/>
            </a:xfrm>
            <a:custGeom>
              <a:avLst/>
              <a:gdLst>
                <a:gd name="T0" fmla="*/ 51 w 98"/>
                <a:gd name="T1" fmla="*/ 1 h 98"/>
                <a:gd name="T2" fmla="*/ 98 w 98"/>
                <a:gd name="T3" fmla="*/ 50 h 98"/>
                <a:gd name="T4" fmla="*/ 49 w 98"/>
                <a:gd name="T5" fmla="*/ 98 h 98"/>
                <a:gd name="T6" fmla="*/ 1 w 98"/>
                <a:gd name="T7" fmla="*/ 48 h 98"/>
                <a:gd name="T8" fmla="*/ 51 w 98"/>
                <a:gd name="T9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8">
                  <a:moveTo>
                    <a:pt x="51" y="1"/>
                  </a:moveTo>
                  <a:cubicBezTo>
                    <a:pt x="77" y="1"/>
                    <a:pt x="98" y="24"/>
                    <a:pt x="98" y="50"/>
                  </a:cubicBezTo>
                  <a:cubicBezTo>
                    <a:pt x="98" y="76"/>
                    <a:pt x="75" y="98"/>
                    <a:pt x="49" y="98"/>
                  </a:cubicBezTo>
                  <a:cubicBezTo>
                    <a:pt x="22" y="98"/>
                    <a:pt x="0" y="75"/>
                    <a:pt x="1" y="48"/>
                  </a:cubicBezTo>
                  <a:cubicBezTo>
                    <a:pt x="2" y="21"/>
                    <a:pt x="24" y="0"/>
                    <a:pt x="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042275" y="2282825"/>
              <a:ext cx="225425" cy="228600"/>
            </a:xfrm>
            <a:custGeom>
              <a:avLst/>
              <a:gdLst>
                <a:gd name="T0" fmla="*/ 36 w 73"/>
                <a:gd name="T1" fmla="*/ 1 h 73"/>
                <a:gd name="T2" fmla="*/ 72 w 73"/>
                <a:gd name="T3" fmla="*/ 36 h 73"/>
                <a:gd name="T4" fmla="*/ 38 w 73"/>
                <a:gd name="T5" fmla="*/ 73 h 73"/>
                <a:gd name="T6" fmla="*/ 1 w 73"/>
                <a:gd name="T7" fmla="*/ 38 h 73"/>
                <a:gd name="T8" fmla="*/ 36 w 73"/>
                <a:gd name="T9" fmla="*/ 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3">
                  <a:moveTo>
                    <a:pt x="36" y="1"/>
                  </a:moveTo>
                  <a:cubicBezTo>
                    <a:pt x="55" y="0"/>
                    <a:pt x="72" y="16"/>
                    <a:pt x="72" y="36"/>
                  </a:cubicBezTo>
                  <a:cubicBezTo>
                    <a:pt x="73" y="56"/>
                    <a:pt x="58" y="72"/>
                    <a:pt x="38" y="73"/>
                  </a:cubicBezTo>
                  <a:cubicBezTo>
                    <a:pt x="17" y="73"/>
                    <a:pt x="1" y="58"/>
                    <a:pt x="1" y="38"/>
                  </a:cubicBezTo>
                  <a:cubicBezTo>
                    <a:pt x="0" y="18"/>
                    <a:pt x="16" y="1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7559675" y="1697038"/>
              <a:ext cx="222250" cy="222250"/>
            </a:xfrm>
            <a:custGeom>
              <a:avLst/>
              <a:gdLst>
                <a:gd name="T0" fmla="*/ 35 w 72"/>
                <a:gd name="T1" fmla="*/ 0 h 71"/>
                <a:gd name="T2" fmla="*/ 71 w 72"/>
                <a:gd name="T3" fmla="*/ 37 h 71"/>
                <a:gd name="T4" fmla="*/ 35 w 72"/>
                <a:gd name="T5" fmla="*/ 71 h 71"/>
                <a:gd name="T6" fmla="*/ 0 w 72"/>
                <a:gd name="T7" fmla="*/ 34 h 71"/>
                <a:gd name="T8" fmla="*/ 35 w 7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71">
                  <a:moveTo>
                    <a:pt x="35" y="0"/>
                  </a:moveTo>
                  <a:cubicBezTo>
                    <a:pt x="54" y="0"/>
                    <a:pt x="72" y="18"/>
                    <a:pt x="71" y="37"/>
                  </a:cubicBezTo>
                  <a:cubicBezTo>
                    <a:pt x="70" y="55"/>
                    <a:pt x="53" y="71"/>
                    <a:pt x="35" y="71"/>
                  </a:cubicBezTo>
                  <a:cubicBezTo>
                    <a:pt x="16" y="71"/>
                    <a:pt x="0" y="54"/>
                    <a:pt x="0" y="34"/>
                  </a:cubicBezTo>
                  <a:cubicBezTo>
                    <a:pt x="1" y="16"/>
                    <a:pt x="17" y="0"/>
                    <a:pt x="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7943850" y="1881188"/>
              <a:ext cx="173038" cy="177800"/>
            </a:xfrm>
            <a:custGeom>
              <a:avLst/>
              <a:gdLst>
                <a:gd name="T0" fmla="*/ 28 w 56"/>
                <a:gd name="T1" fmla="*/ 0 h 57"/>
                <a:gd name="T2" fmla="*/ 56 w 56"/>
                <a:gd name="T3" fmla="*/ 27 h 57"/>
                <a:gd name="T4" fmla="*/ 28 w 56"/>
                <a:gd name="T5" fmla="*/ 56 h 57"/>
                <a:gd name="T6" fmla="*/ 0 w 56"/>
                <a:gd name="T7" fmla="*/ 28 h 57"/>
                <a:gd name="T8" fmla="*/ 28 w 56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8" y="0"/>
                  </a:moveTo>
                  <a:cubicBezTo>
                    <a:pt x="42" y="0"/>
                    <a:pt x="56" y="13"/>
                    <a:pt x="56" y="27"/>
                  </a:cubicBezTo>
                  <a:cubicBezTo>
                    <a:pt x="56" y="42"/>
                    <a:pt x="43" y="56"/>
                    <a:pt x="28" y="56"/>
                  </a:cubicBezTo>
                  <a:cubicBezTo>
                    <a:pt x="14" y="57"/>
                    <a:pt x="0" y="43"/>
                    <a:pt x="0" y="28"/>
                  </a:cubicBezTo>
                  <a:cubicBezTo>
                    <a:pt x="0" y="13"/>
                    <a:pt x="12" y="1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7696200" y="2454275"/>
              <a:ext cx="173038" cy="174625"/>
            </a:xfrm>
            <a:custGeom>
              <a:avLst/>
              <a:gdLst>
                <a:gd name="T0" fmla="*/ 27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9 h 56"/>
                <a:gd name="T8" fmla="*/ 27 w 56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7" y="56"/>
                  </a:moveTo>
                  <a:cubicBezTo>
                    <a:pt x="11" y="55"/>
                    <a:pt x="0" y="44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3" y="1"/>
                    <a:pt x="56" y="14"/>
                    <a:pt x="56" y="29"/>
                  </a:cubicBezTo>
                  <a:cubicBezTo>
                    <a:pt x="56" y="44"/>
                    <a:pt x="43" y="56"/>
                    <a:pt x="27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351713" y="2152650"/>
              <a:ext cx="168275" cy="174625"/>
            </a:xfrm>
            <a:custGeom>
              <a:avLst/>
              <a:gdLst>
                <a:gd name="T0" fmla="*/ 54 w 54"/>
                <a:gd name="T1" fmla="*/ 26 h 56"/>
                <a:gd name="T2" fmla="*/ 28 w 54"/>
                <a:gd name="T3" fmla="*/ 54 h 56"/>
                <a:gd name="T4" fmla="*/ 0 w 54"/>
                <a:gd name="T5" fmla="*/ 28 h 56"/>
                <a:gd name="T6" fmla="*/ 26 w 54"/>
                <a:gd name="T7" fmla="*/ 0 h 56"/>
                <a:gd name="T8" fmla="*/ 54 w 54"/>
                <a:gd name="T9" fmla="*/ 2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6">
                  <a:moveTo>
                    <a:pt x="54" y="26"/>
                  </a:moveTo>
                  <a:cubicBezTo>
                    <a:pt x="53" y="42"/>
                    <a:pt x="44" y="52"/>
                    <a:pt x="28" y="54"/>
                  </a:cubicBezTo>
                  <a:cubicBezTo>
                    <a:pt x="15" y="56"/>
                    <a:pt x="0" y="42"/>
                    <a:pt x="0" y="28"/>
                  </a:cubicBezTo>
                  <a:cubicBezTo>
                    <a:pt x="1" y="11"/>
                    <a:pt x="10" y="1"/>
                    <a:pt x="26" y="0"/>
                  </a:cubicBezTo>
                  <a:cubicBezTo>
                    <a:pt x="43" y="0"/>
                    <a:pt x="52" y="9"/>
                    <a:pt x="54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7677150" y="1922463"/>
              <a:ext cx="101600" cy="123825"/>
            </a:xfrm>
            <a:custGeom>
              <a:avLst/>
              <a:gdLst>
                <a:gd name="T0" fmla="*/ 0 w 33"/>
                <a:gd name="T1" fmla="*/ 7 h 40"/>
                <a:gd name="T2" fmla="*/ 22 w 33"/>
                <a:gd name="T3" fmla="*/ 0 h 40"/>
                <a:gd name="T4" fmla="*/ 33 w 33"/>
                <a:gd name="T5" fmla="*/ 31 h 40"/>
                <a:gd name="T6" fmla="*/ 10 w 33"/>
                <a:gd name="T7" fmla="*/ 40 h 40"/>
                <a:gd name="T8" fmla="*/ 0 w 33"/>
                <a:gd name="T9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0">
                  <a:moveTo>
                    <a:pt x="0" y="7"/>
                  </a:moveTo>
                  <a:cubicBezTo>
                    <a:pt x="8" y="5"/>
                    <a:pt x="14" y="2"/>
                    <a:pt x="22" y="0"/>
                  </a:cubicBezTo>
                  <a:cubicBezTo>
                    <a:pt x="26" y="10"/>
                    <a:pt x="29" y="20"/>
                    <a:pt x="33" y="31"/>
                  </a:cubicBezTo>
                  <a:cubicBezTo>
                    <a:pt x="26" y="34"/>
                    <a:pt x="19" y="37"/>
                    <a:pt x="10" y="40"/>
                  </a:cubicBezTo>
                  <a:cubicBezTo>
                    <a:pt x="7" y="29"/>
                    <a:pt x="3" y="18"/>
                    <a:pt x="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7931150" y="2249488"/>
              <a:ext cx="123825" cy="111125"/>
            </a:xfrm>
            <a:custGeom>
              <a:avLst/>
              <a:gdLst>
                <a:gd name="T0" fmla="*/ 12 w 40"/>
                <a:gd name="T1" fmla="*/ 0 h 36"/>
                <a:gd name="T2" fmla="*/ 40 w 40"/>
                <a:gd name="T3" fmla="*/ 15 h 36"/>
                <a:gd name="T4" fmla="*/ 28 w 40"/>
                <a:gd name="T5" fmla="*/ 36 h 36"/>
                <a:gd name="T6" fmla="*/ 0 w 40"/>
                <a:gd name="T7" fmla="*/ 21 h 36"/>
                <a:gd name="T8" fmla="*/ 12 w 40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6">
                  <a:moveTo>
                    <a:pt x="12" y="0"/>
                  </a:moveTo>
                  <a:cubicBezTo>
                    <a:pt x="21" y="5"/>
                    <a:pt x="30" y="10"/>
                    <a:pt x="40" y="15"/>
                  </a:cubicBezTo>
                  <a:cubicBezTo>
                    <a:pt x="36" y="23"/>
                    <a:pt x="32" y="29"/>
                    <a:pt x="28" y="36"/>
                  </a:cubicBezTo>
                  <a:cubicBezTo>
                    <a:pt x="18" y="31"/>
                    <a:pt x="10" y="27"/>
                    <a:pt x="0" y="21"/>
                  </a:cubicBezTo>
                  <a:cubicBezTo>
                    <a:pt x="4" y="14"/>
                    <a:pt x="8" y="7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7540625" y="2178050"/>
              <a:ext cx="96838" cy="80962"/>
            </a:xfrm>
            <a:custGeom>
              <a:avLst/>
              <a:gdLst>
                <a:gd name="T0" fmla="*/ 31 w 31"/>
                <a:gd name="T1" fmla="*/ 24 h 26"/>
                <a:gd name="T2" fmla="*/ 2 w 31"/>
                <a:gd name="T3" fmla="*/ 26 h 26"/>
                <a:gd name="T4" fmla="*/ 0 w 31"/>
                <a:gd name="T5" fmla="*/ 3 h 26"/>
                <a:gd name="T6" fmla="*/ 26 w 31"/>
                <a:gd name="T7" fmla="*/ 0 h 26"/>
                <a:gd name="T8" fmla="*/ 31 w 31"/>
                <a:gd name="T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6">
                  <a:moveTo>
                    <a:pt x="31" y="24"/>
                  </a:moveTo>
                  <a:cubicBezTo>
                    <a:pt x="20" y="25"/>
                    <a:pt x="11" y="26"/>
                    <a:pt x="2" y="26"/>
                  </a:cubicBezTo>
                  <a:cubicBezTo>
                    <a:pt x="1" y="18"/>
                    <a:pt x="1" y="12"/>
                    <a:pt x="0" y="3"/>
                  </a:cubicBezTo>
                  <a:cubicBezTo>
                    <a:pt x="9" y="2"/>
                    <a:pt x="17" y="1"/>
                    <a:pt x="26" y="0"/>
                  </a:cubicBezTo>
                  <a:cubicBezTo>
                    <a:pt x="28" y="8"/>
                    <a:pt x="29" y="15"/>
                    <a:pt x="31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7754938" y="2366963"/>
              <a:ext cx="69850" cy="63500"/>
            </a:xfrm>
            <a:custGeom>
              <a:avLst/>
              <a:gdLst>
                <a:gd name="T0" fmla="*/ 0 w 23"/>
                <a:gd name="T1" fmla="*/ 0 h 20"/>
                <a:gd name="T2" fmla="*/ 23 w 23"/>
                <a:gd name="T3" fmla="*/ 1 h 20"/>
                <a:gd name="T4" fmla="*/ 23 w 23"/>
                <a:gd name="T5" fmla="*/ 20 h 20"/>
                <a:gd name="T6" fmla="*/ 0 w 23"/>
                <a:gd name="T7" fmla="*/ 20 h 20"/>
                <a:gd name="T8" fmla="*/ 0 w 23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0">
                  <a:moveTo>
                    <a:pt x="0" y="0"/>
                  </a:moveTo>
                  <a:cubicBezTo>
                    <a:pt x="9" y="0"/>
                    <a:pt x="15" y="1"/>
                    <a:pt x="23" y="1"/>
                  </a:cubicBezTo>
                  <a:cubicBezTo>
                    <a:pt x="23" y="8"/>
                    <a:pt x="23" y="13"/>
                    <a:pt x="23" y="20"/>
                  </a:cubicBezTo>
                  <a:cubicBezTo>
                    <a:pt x="15" y="20"/>
                    <a:pt x="8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7262813" y="1900238"/>
              <a:ext cx="136525" cy="136525"/>
            </a:xfrm>
            <a:custGeom>
              <a:avLst/>
              <a:gdLst>
                <a:gd name="T0" fmla="*/ 14 w 44"/>
                <a:gd name="T1" fmla="*/ 4 h 44"/>
                <a:gd name="T2" fmla="*/ 39 w 44"/>
                <a:gd name="T3" fmla="*/ 14 h 44"/>
                <a:gd name="T4" fmla="*/ 30 w 44"/>
                <a:gd name="T5" fmla="*/ 40 h 44"/>
                <a:gd name="T6" fmla="*/ 4 w 44"/>
                <a:gd name="T7" fmla="*/ 30 h 44"/>
                <a:gd name="T8" fmla="*/ 14 w 44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14" y="4"/>
                  </a:moveTo>
                  <a:cubicBezTo>
                    <a:pt x="23" y="0"/>
                    <a:pt x="35" y="5"/>
                    <a:pt x="39" y="14"/>
                  </a:cubicBezTo>
                  <a:cubicBezTo>
                    <a:pt x="44" y="24"/>
                    <a:pt x="39" y="36"/>
                    <a:pt x="30" y="40"/>
                  </a:cubicBezTo>
                  <a:cubicBezTo>
                    <a:pt x="20" y="44"/>
                    <a:pt x="8" y="40"/>
                    <a:pt x="4" y="30"/>
                  </a:cubicBezTo>
                  <a:cubicBezTo>
                    <a:pt x="0" y="20"/>
                    <a:pt x="4" y="9"/>
                    <a:pt x="1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7442200" y="1931988"/>
              <a:ext cx="101600" cy="101600"/>
            </a:xfrm>
            <a:custGeom>
              <a:avLst/>
              <a:gdLst>
                <a:gd name="T0" fmla="*/ 10 w 33"/>
                <a:gd name="T1" fmla="*/ 3 h 33"/>
                <a:gd name="T2" fmla="*/ 29 w 33"/>
                <a:gd name="T3" fmla="*/ 10 h 33"/>
                <a:gd name="T4" fmla="*/ 23 w 33"/>
                <a:gd name="T5" fmla="*/ 29 h 33"/>
                <a:gd name="T6" fmla="*/ 3 w 33"/>
                <a:gd name="T7" fmla="*/ 23 h 33"/>
                <a:gd name="T8" fmla="*/ 10 w 33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0" y="3"/>
                  </a:moveTo>
                  <a:cubicBezTo>
                    <a:pt x="17" y="0"/>
                    <a:pt x="26" y="3"/>
                    <a:pt x="29" y="10"/>
                  </a:cubicBezTo>
                  <a:cubicBezTo>
                    <a:pt x="33" y="17"/>
                    <a:pt x="30" y="25"/>
                    <a:pt x="23" y="29"/>
                  </a:cubicBezTo>
                  <a:cubicBezTo>
                    <a:pt x="16" y="33"/>
                    <a:pt x="7" y="30"/>
                    <a:pt x="3" y="23"/>
                  </a:cubicBezTo>
                  <a:cubicBezTo>
                    <a:pt x="0" y="16"/>
                    <a:pt x="3" y="7"/>
                    <a:pt x="1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auto">
            <a:xfrm>
              <a:off x="7165975" y="1800225"/>
              <a:ext cx="100013" cy="100012"/>
            </a:xfrm>
            <a:custGeom>
              <a:avLst/>
              <a:gdLst>
                <a:gd name="T0" fmla="*/ 10 w 32"/>
                <a:gd name="T1" fmla="*/ 3 h 32"/>
                <a:gd name="T2" fmla="*/ 29 w 32"/>
                <a:gd name="T3" fmla="*/ 10 h 32"/>
                <a:gd name="T4" fmla="*/ 22 w 32"/>
                <a:gd name="T5" fmla="*/ 29 h 32"/>
                <a:gd name="T6" fmla="*/ 3 w 32"/>
                <a:gd name="T7" fmla="*/ 21 h 32"/>
                <a:gd name="T8" fmla="*/ 10 w 32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0" y="3"/>
                  </a:moveTo>
                  <a:cubicBezTo>
                    <a:pt x="17" y="0"/>
                    <a:pt x="26" y="3"/>
                    <a:pt x="29" y="10"/>
                  </a:cubicBezTo>
                  <a:cubicBezTo>
                    <a:pt x="32" y="17"/>
                    <a:pt x="29" y="26"/>
                    <a:pt x="22" y="29"/>
                  </a:cubicBezTo>
                  <a:cubicBezTo>
                    <a:pt x="15" y="32"/>
                    <a:pt x="6" y="29"/>
                    <a:pt x="3" y="21"/>
                  </a:cubicBezTo>
                  <a:cubicBezTo>
                    <a:pt x="0" y="15"/>
                    <a:pt x="3" y="6"/>
                    <a:pt x="1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7337425" y="1806575"/>
              <a:ext cx="76200" cy="80962"/>
            </a:xfrm>
            <a:custGeom>
              <a:avLst/>
              <a:gdLst>
                <a:gd name="T0" fmla="*/ 7 w 25"/>
                <a:gd name="T1" fmla="*/ 3 h 26"/>
                <a:gd name="T2" fmla="*/ 23 w 25"/>
                <a:gd name="T3" fmla="*/ 8 h 26"/>
                <a:gd name="T4" fmla="*/ 17 w 25"/>
                <a:gd name="T5" fmla="*/ 23 h 26"/>
                <a:gd name="T6" fmla="*/ 2 w 25"/>
                <a:gd name="T7" fmla="*/ 18 h 26"/>
                <a:gd name="T8" fmla="*/ 7 w 25"/>
                <a:gd name="T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6">
                  <a:moveTo>
                    <a:pt x="7" y="3"/>
                  </a:moveTo>
                  <a:cubicBezTo>
                    <a:pt x="13" y="0"/>
                    <a:pt x="20" y="3"/>
                    <a:pt x="23" y="8"/>
                  </a:cubicBezTo>
                  <a:cubicBezTo>
                    <a:pt x="25" y="13"/>
                    <a:pt x="22" y="21"/>
                    <a:pt x="17" y="23"/>
                  </a:cubicBezTo>
                  <a:cubicBezTo>
                    <a:pt x="12" y="26"/>
                    <a:pt x="5" y="23"/>
                    <a:pt x="2" y="18"/>
                  </a:cubicBezTo>
                  <a:cubicBezTo>
                    <a:pt x="0" y="12"/>
                    <a:pt x="2" y="6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7339013" y="2058988"/>
              <a:ext cx="80963" cy="77787"/>
            </a:xfrm>
            <a:custGeom>
              <a:avLst/>
              <a:gdLst>
                <a:gd name="T0" fmla="*/ 18 w 26"/>
                <a:gd name="T1" fmla="*/ 23 h 25"/>
                <a:gd name="T2" fmla="*/ 3 w 26"/>
                <a:gd name="T3" fmla="*/ 17 h 25"/>
                <a:gd name="T4" fmla="*/ 9 w 26"/>
                <a:gd name="T5" fmla="*/ 2 h 25"/>
                <a:gd name="T6" fmla="*/ 24 w 26"/>
                <a:gd name="T7" fmla="*/ 8 h 25"/>
                <a:gd name="T8" fmla="*/ 18 w 26"/>
                <a:gd name="T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18" y="23"/>
                  </a:moveTo>
                  <a:cubicBezTo>
                    <a:pt x="12" y="25"/>
                    <a:pt x="6" y="23"/>
                    <a:pt x="3" y="17"/>
                  </a:cubicBezTo>
                  <a:cubicBezTo>
                    <a:pt x="0" y="11"/>
                    <a:pt x="3" y="5"/>
                    <a:pt x="9" y="2"/>
                  </a:cubicBezTo>
                  <a:cubicBezTo>
                    <a:pt x="14" y="0"/>
                    <a:pt x="21" y="3"/>
                    <a:pt x="24" y="8"/>
                  </a:cubicBezTo>
                  <a:cubicBezTo>
                    <a:pt x="26" y="13"/>
                    <a:pt x="23" y="20"/>
                    <a:pt x="18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7165975" y="2006600"/>
              <a:ext cx="74613" cy="77787"/>
            </a:xfrm>
            <a:custGeom>
              <a:avLst/>
              <a:gdLst>
                <a:gd name="T0" fmla="*/ 22 w 24"/>
                <a:gd name="T1" fmla="*/ 8 h 25"/>
                <a:gd name="T2" fmla="*/ 17 w 24"/>
                <a:gd name="T3" fmla="*/ 22 h 25"/>
                <a:gd name="T4" fmla="*/ 2 w 24"/>
                <a:gd name="T5" fmla="*/ 17 h 25"/>
                <a:gd name="T6" fmla="*/ 7 w 24"/>
                <a:gd name="T7" fmla="*/ 3 h 25"/>
                <a:gd name="T8" fmla="*/ 22 w 24"/>
                <a:gd name="T9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22" y="8"/>
                  </a:moveTo>
                  <a:cubicBezTo>
                    <a:pt x="24" y="14"/>
                    <a:pt x="22" y="19"/>
                    <a:pt x="17" y="22"/>
                  </a:cubicBezTo>
                  <a:cubicBezTo>
                    <a:pt x="12" y="25"/>
                    <a:pt x="5" y="23"/>
                    <a:pt x="2" y="17"/>
                  </a:cubicBezTo>
                  <a:cubicBezTo>
                    <a:pt x="0" y="11"/>
                    <a:pt x="1" y="6"/>
                    <a:pt x="7" y="3"/>
                  </a:cubicBezTo>
                  <a:cubicBezTo>
                    <a:pt x="13" y="0"/>
                    <a:pt x="18" y="2"/>
                    <a:pt x="2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7240588" y="1878013"/>
              <a:ext cx="52388" cy="53975"/>
            </a:xfrm>
            <a:custGeom>
              <a:avLst/>
              <a:gdLst>
                <a:gd name="T0" fmla="*/ 0 w 17"/>
                <a:gd name="T1" fmla="*/ 6 h 17"/>
                <a:gd name="T2" fmla="*/ 7 w 17"/>
                <a:gd name="T3" fmla="*/ 0 h 17"/>
                <a:gd name="T4" fmla="*/ 17 w 17"/>
                <a:gd name="T5" fmla="*/ 10 h 17"/>
                <a:gd name="T6" fmla="*/ 10 w 17"/>
                <a:gd name="T7" fmla="*/ 17 h 17"/>
                <a:gd name="T8" fmla="*/ 0 w 17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6"/>
                  </a:moveTo>
                  <a:cubicBezTo>
                    <a:pt x="3" y="4"/>
                    <a:pt x="5" y="2"/>
                    <a:pt x="7" y="0"/>
                  </a:cubicBezTo>
                  <a:cubicBezTo>
                    <a:pt x="10" y="3"/>
                    <a:pt x="13" y="6"/>
                    <a:pt x="17" y="10"/>
                  </a:cubicBezTo>
                  <a:cubicBezTo>
                    <a:pt x="15" y="12"/>
                    <a:pt x="13" y="14"/>
                    <a:pt x="10" y="17"/>
                  </a:cubicBezTo>
                  <a:cubicBezTo>
                    <a:pt x="7" y="13"/>
                    <a:pt x="4" y="10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7399338" y="1958975"/>
              <a:ext cx="39688" cy="34925"/>
            </a:xfrm>
            <a:custGeom>
              <a:avLst/>
              <a:gdLst>
                <a:gd name="T0" fmla="*/ 0 w 13"/>
                <a:gd name="T1" fmla="*/ 0 h 11"/>
                <a:gd name="T2" fmla="*/ 13 w 13"/>
                <a:gd name="T3" fmla="*/ 1 h 11"/>
                <a:gd name="T4" fmla="*/ 12 w 13"/>
                <a:gd name="T5" fmla="*/ 11 h 11"/>
                <a:gd name="T6" fmla="*/ 0 w 13"/>
                <a:gd name="T7" fmla="*/ 10 h 11"/>
                <a:gd name="T8" fmla="*/ 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0" y="0"/>
                  </a:moveTo>
                  <a:cubicBezTo>
                    <a:pt x="4" y="0"/>
                    <a:pt x="8" y="1"/>
                    <a:pt x="13" y="1"/>
                  </a:cubicBezTo>
                  <a:cubicBezTo>
                    <a:pt x="13" y="4"/>
                    <a:pt x="12" y="7"/>
                    <a:pt x="12" y="11"/>
                  </a:cubicBezTo>
                  <a:cubicBezTo>
                    <a:pt x="8" y="10"/>
                    <a:pt x="4" y="10"/>
                    <a:pt x="0" y="10"/>
                  </a:cubicBezTo>
                  <a:cubicBezTo>
                    <a:pt x="0" y="6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7231063" y="1993900"/>
              <a:ext cx="47625" cy="39687"/>
            </a:xfrm>
            <a:custGeom>
              <a:avLst/>
              <a:gdLst>
                <a:gd name="T0" fmla="*/ 15 w 15"/>
                <a:gd name="T1" fmla="*/ 8 h 13"/>
                <a:gd name="T2" fmla="*/ 5 w 15"/>
                <a:gd name="T3" fmla="*/ 13 h 13"/>
                <a:gd name="T4" fmla="*/ 0 w 15"/>
                <a:gd name="T5" fmla="*/ 5 h 13"/>
                <a:gd name="T6" fmla="*/ 10 w 15"/>
                <a:gd name="T7" fmla="*/ 0 h 13"/>
                <a:gd name="T8" fmla="*/ 15 w 15"/>
                <a:gd name="T9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5" y="8"/>
                  </a:moveTo>
                  <a:cubicBezTo>
                    <a:pt x="11" y="10"/>
                    <a:pt x="9" y="11"/>
                    <a:pt x="5" y="13"/>
                  </a:cubicBezTo>
                  <a:cubicBezTo>
                    <a:pt x="4" y="10"/>
                    <a:pt x="2" y="8"/>
                    <a:pt x="0" y="5"/>
                  </a:cubicBezTo>
                  <a:cubicBezTo>
                    <a:pt x="4" y="3"/>
                    <a:pt x="6" y="2"/>
                    <a:pt x="10" y="0"/>
                  </a:cubicBezTo>
                  <a:cubicBezTo>
                    <a:pt x="11" y="2"/>
                    <a:pt x="13" y="4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7339013" y="2028825"/>
              <a:ext cx="38100" cy="33337"/>
            </a:xfrm>
            <a:custGeom>
              <a:avLst/>
              <a:gdLst>
                <a:gd name="T0" fmla="*/ 0 w 12"/>
                <a:gd name="T1" fmla="*/ 3 h 11"/>
                <a:gd name="T2" fmla="*/ 9 w 12"/>
                <a:gd name="T3" fmla="*/ 0 h 11"/>
                <a:gd name="T4" fmla="*/ 12 w 12"/>
                <a:gd name="T5" fmla="*/ 7 h 11"/>
                <a:gd name="T6" fmla="*/ 4 w 12"/>
                <a:gd name="T7" fmla="*/ 11 h 11"/>
                <a:gd name="T8" fmla="*/ 0 w 12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0" y="3"/>
                  </a:moveTo>
                  <a:cubicBezTo>
                    <a:pt x="4" y="2"/>
                    <a:pt x="6" y="1"/>
                    <a:pt x="9" y="0"/>
                  </a:cubicBezTo>
                  <a:cubicBezTo>
                    <a:pt x="10" y="3"/>
                    <a:pt x="11" y="5"/>
                    <a:pt x="12" y="7"/>
                  </a:cubicBezTo>
                  <a:cubicBezTo>
                    <a:pt x="9" y="8"/>
                    <a:pt x="7" y="10"/>
                    <a:pt x="4" y="11"/>
                  </a:cubicBezTo>
                  <a:cubicBezTo>
                    <a:pt x="3" y="8"/>
                    <a:pt x="2" y="6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478713" y="2439988"/>
              <a:ext cx="74613" cy="71437"/>
            </a:xfrm>
            <a:custGeom>
              <a:avLst/>
              <a:gdLst>
                <a:gd name="T0" fmla="*/ 9 w 24"/>
                <a:gd name="T1" fmla="*/ 22 h 23"/>
                <a:gd name="T2" fmla="*/ 2 w 24"/>
                <a:gd name="T3" fmla="*/ 9 h 23"/>
                <a:gd name="T4" fmla="*/ 14 w 24"/>
                <a:gd name="T5" fmla="*/ 1 h 23"/>
                <a:gd name="T6" fmla="*/ 22 w 24"/>
                <a:gd name="T7" fmla="*/ 14 h 23"/>
                <a:gd name="T8" fmla="*/ 9 w 24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9" y="22"/>
                  </a:moveTo>
                  <a:cubicBezTo>
                    <a:pt x="4" y="21"/>
                    <a:pt x="0" y="15"/>
                    <a:pt x="2" y="9"/>
                  </a:cubicBezTo>
                  <a:cubicBezTo>
                    <a:pt x="3" y="4"/>
                    <a:pt x="9" y="0"/>
                    <a:pt x="14" y="1"/>
                  </a:cubicBezTo>
                  <a:cubicBezTo>
                    <a:pt x="20" y="2"/>
                    <a:pt x="24" y="8"/>
                    <a:pt x="22" y="14"/>
                  </a:cubicBezTo>
                  <a:cubicBezTo>
                    <a:pt x="21" y="20"/>
                    <a:pt x="15" y="23"/>
                    <a:pt x="9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423150" y="2389188"/>
              <a:ext cx="52388" cy="53975"/>
            </a:xfrm>
            <a:custGeom>
              <a:avLst/>
              <a:gdLst>
                <a:gd name="T0" fmla="*/ 7 w 17"/>
                <a:gd name="T1" fmla="*/ 16 h 17"/>
                <a:gd name="T2" fmla="*/ 0 w 17"/>
                <a:gd name="T3" fmla="*/ 7 h 17"/>
                <a:gd name="T4" fmla="*/ 9 w 17"/>
                <a:gd name="T5" fmla="*/ 1 h 17"/>
                <a:gd name="T6" fmla="*/ 16 w 17"/>
                <a:gd name="T7" fmla="*/ 10 h 17"/>
                <a:gd name="T8" fmla="*/ 7 w 17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7" y="16"/>
                  </a:moveTo>
                  <a:cubicBezTo>
                    <a:pt x="2" y="15"/>
                    <a:pt x="0" y="11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14" y="1"/>
                    <a:pt x="17" y="5"/>
                    <a:pt x="16" y="10"/>
                  </a:cubicBezTo>
                  <a:cubicBezTo>
                    <a:pt x="15" y="14"/>
                    <a:pt x="11" y="17"/>
                    <a:pt x="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500938" y="2538413"/>
              <a:ext cx="52388" cy="53975"/>
            </a:xfrm>
            <a:custGeom>
              <a:avLst/>
              <a:gdLst>
                <a:gd name="T0" fmla="*/ 7 w 17"/>
                <a:gd name="T1" fmla="*/ 16 h 17"/>
                <a:gd name="T2" fmla="*/ 1 w 17"/>
                <a:gd name="T3" fmla="*/ 6 h 17"/>
                <a:gd name="T4" fmla="*/ 10 w 17"/>
                <a:gd name="T5" fmla="*/ 1 h 17"/>
                <a:gd name="T6" fmla="*/ 16 w 17"/>
                <a:gd name="T7" fmla="*/ 10 h 17"/>
                <a:gd name="T8" fmla="*/ 7 w 17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7" y="16"/>
                  </a:moveTo>
                  <a:cubicBezTo>
                    <a:pt x="3" y="15"/>
                    <a:pt x="0" y="10"/>
                    <a:pt x="1" y="6"/>
                  </a:cubicBezTo>
                  <a:cubicBezTo>
                    <a:pt x="2" y="3"/>
                    <a:pt x="6" y="0"/>
                    <a:pt x="10" y="1"/>
                  </a:cubicBezTo>
                  <a:cubicBezTo>
                    <a:pt x="14" y="2"/>
                    <a:pt x="17" y="6"/>
                    <a:pt x="16" y="10"/>
                  </a:cubicBezTo>
                  <a:cubicBezTo>
                    <a:pt x="15" y="14"/>
                    <a:pt x="11" y="17"/>
                    <a:pt x="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7435850" y="2492375"/>
              <a:ext cx="39688" cy="39687"/>
            </a:xfrm>
            <a:custGeom>
              <a:avLst/>
              <a:gdLst>
                <a:gd name="T0" fmla="*/ 5 w 13"/>
                <a:gd name="T1" fmla="*/ 13 h 13"/>
                <a:gd name="T2" fmla="*/ 0 w 13"/>
                <a:gd name="T3" fmla="*/ 6 h 13"/>
                <a:gd name="T4" fmla="*/ 8 w 13"/>
                <a:gd name="T5" fmla="*/ 1 h 13"/>
                <a:gd name="T6" fmla="*/ 13 w 13"/>
                <a:gd name="T7" fmla="*/ 8 h 13"/>
                <a:gd name="T8" fmla="*/ 5 w 1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5" y="13"/>
                  </a:move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5" y="0"/>
                    <a:pt x="8" y="1"/>
                  </a:cubicBezTo>
                  <a:cubicBezTo>
                    <a:pt x="11" y="1"/>
                    <a:pt x="13" y="5"/>
                    <a:pt x="13" y="8"/>
                  </a:cubicBezTo>
                  <a:cubicBezTo>
                    <a:pt x="12" y="11"/>
                    <a:pt x="9" y="13"/>
                    <a:pt x="5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0"/>
            <p:cNvSpPr>
              <a:spLocks/>
            </p:cNvSpPr>
            <p:nvPr userDrawn="1"/>
          </p:nvSpPr>
          <p:spPr bwMode="auto">
            <a:xfrm>
              <a:off x="7513638" y="2379663"/>
              <a:ext cx="42863" cy="44450"/>
            </a:xfrm>
            <a:custGeom>
              <a:avLst/>
              <a:gdLst>
                <a:gd name="T0" fmla="*/ 8 w 14"/>
                <a:gd name="T1" fmla="*/ 1 h 14"/>
                <a:gd name="T2" fmla="*/ 13 w 14"/>
                <a:gd name="T3" fmla="*/ 8 h 14"/>
                <a:gd name="T4" fmla="*/ 6 w 14"/>
                <a:gd name="T5" fmla="*/ 13 h 14"/>
                <a:gd name="T6" fmla="*/ 1 w 14"/>
                <a:gd name="T7" fmla="*/ 6 h 14"/>
                <a:gd name="T8" fmla="*/ 8 w 14"/>
                <a:gd name="T9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8" y="1"/>
                  </a:moveTo>
                  <a:cubicBezTo>
                    <a:pt x="12" y="2"/>
                    <a:pt x="14" y="5"/>
                    <a:pt x="13" y="8"/>
                  </a:cubicBezTo>
                  <a:cubicBezTo>
                    <a:pt x="12" y="12"/>
                    <a:pt x="9" y="14"/>
                    <a:pt x="6" y="13"/>
                  </a:cubicBezTo>
                  <a:cubicBezTo>
                    <a:pt x="3" y="12"/>
                    <a:pt x="0" y="9"/>
                    <a:pt x="1" y="6"/>
                  </a:cubicBezTo>
                  <a:cubicBezTo>
                    <a:pt x="2" y="2"/>
                    <a:pt x="5" y="0"/>
                    <a:pt x="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1"/>
            <p:cNvSpPr>
              <a:spLocks/>
            </p:cNvSpPr>
            <p:nvPr userDrawn="1"/>
          </p:nvSpPr>
          <p:spPr bwMode="auto">
            <a:xfrm>
              <a:off x="7578725" y="2463800"/>
              <a:ext cx="36513" cy="38100"/>
            </a:xfrm>
            <a:custGeom>
              <a:avLst/>
              <a:gdLst>
                <a:gd name="T0" fmla="*/ 0 w 12"/>
                <a:gd name="T1" fmla="*/ 5 h 12"/>
                <a:gd name="T2" fmla="*/ 7 w 12"/>
                <a:gd name="T3" fmla="*/ 0 h 12"/>
                <a:gd name="T4" fmla="*/ 11 w 12"/>
                <a:gd name="T5" fmla="*/ 7 h 12"/>
                <a:gd name="T6" fmla="*/ 5 w 12"/>
                <a:gd name="T7" fmla="*/ 12 h 12"/>
                <a:gd name="T8" fmla="*/ 0 w 12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0" y="5"/>
                  </a:moveTo>
                  <a:cubicBezTo>
                    <a:pt x="1" y="2"/>
                    <a:pt x="3" y="0"/>
                    <a:pt x="7" y="0"/>
                  </a:cubicBezTo>
                  <a:cubicBezTo>
                    <a:pt x="10" y="0"/>
                    <a:pt x="12" y="4"/>
                    <a:pt x="11" y="7"/>
                  </a:cubicBezTo>
                  <a:cubicBezTo>
                    <a:pt x="11" y="11"/>
                    <a:pt x="8" y="12"/>
                    <a:pt x="5" y="12"/>
                  </a:cubicBezTo>
                  <a:cubicBezTo>
                    <a:pt x="1" y="11"/>
                    <a:pt x="0" y="9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2"/>
            <p:cNvSpPr>
              <a:spLocks/>
            </p:cNvSpPr>
            <p:nvPr userDrawn="1"/>
          </p:nvSpPr>
          <p:spPr bwMode="auto">
            <a:xfrm>
              <a:off x="7513638" y="2511425"/>
              <a:ext cx="17463" cy="23812"/>
            </a:xfrm>
            <a:custGeom>
              <a:avLst/>
              <a:gdLst>
                <a:gd name="T0" fmla="*/ 6 w 6"/>
                <a:gd name="T1" fmla="*/ 8 h 8"/>
                <a:gd name="T2" fmla="*/ 1 w 6"/>
                <a:gd name="T3" fmla="*/ 8 h 8"/>
                <a:gd name="T4" fmla="*/ 0 w 6"/>
                <a:gd name="T5" fmla="*/ 1 h 8"/>
                <a:gd name="T6" fmla="*/ 5 w 6"/>
                <a:gd name="T7" fmla="*/ 0 h 8"/>
                <a:gd name="T8" fmla="*/ 6 w 6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8"/>
                  </a:moveTo>
                  <a:cubicBezTo>
                    <a:pt x="4" y="8"/>
                    <a:pt x="3" y="8"/>
                    <a:pt x="1" y="8"/>
                  </a:cubicBezTo>
                  <a:cubicBezTo>
                    <a:pt x="0" y="6"/>
                    <a:pt x="0" y="4"/>
                    <a:pt x="0" y="1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5" y="3"/>
                    <a:pt x="6" y="5"/>
                    <a:pt x="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3"/>
            <p:cNvSpPr>
              <a:spLocks/>
            </p:cNvSpPr>
            <p:nvPr userDrawn="1"/>
          </p:nvSpPr>
          <p:spPr bwMode="auto">
            <a:xfrm>
              <a:off x="7466013" y="2430463"/>
              <a:ext cx="25400" cy="23812"/>
            </a:xfrm>
            <a:custGeom>
              <a:avLst/>
              <a:gdLst>
                <a:gd name="T0" fmla="*/ 5 w 8"/>
                <a:gd name="T1" fmla="*/ 8 h 8"/>
                <a:gd name="T2" fmla="*/ 0 w 8"/>
                <a:gd name="T3" fmla="*/ 4 h 8"/>
                <a:gd name="T4" fmla="*/ 3 w 8"/>
                <a:gd name="T5" fmla="*/ 0 h 8"/>
                <a:gd name="T6" fmla="*/ 8 w 8"/>
                <a:gd name="T7" fmla="*/ 4 h 8"/>
                <a:gd name="T8" fmla="*/ 5 w 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cubicBezTo>
                    <a:pt x="3" y="7"/>
                    <a:pt x="2" y="6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5" y="1"/>
                    <a:pt x="7" y="3"/>
                    <a:pt x="8" y="4"/>
                  </a:cubicBezTo>
                  <a:cubicBezTo>
                    <a:pt x="7" y="6"/>
                    <a:pt x="6" y="7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4"/>
            <p:cNvSpPr>
              <a:spLocks/>
            </p:cNvSpPr>
            <p:nvPr userDrawn="1"/>
          </p:nvSpPr>
          <p:spPr bwMode="auto">
            <a:xfrm>
              <a:off x="7553325" y="2470150"/>
              <a:ext cx="19050" cy="19050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1 h 6"/>
                <a:gd name="T4" fmla="*/ 6 w 6"/>
                <a:gd name="T5" fmla="*/ 6 h 6"/>
                <a:gd name="T6" fmla="*/ 0 w 6"/>
                <a:gd name="T7" fmla="*/ 5 h 6"/>
                <a:gd name="T8" fmla="*/ 0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cubicBezTo>
                    <a:pt x="3" y="0"/>
                    <a:pt x="4" y="1"/>
                    <a:pt x="6" y="1"/>
                  </a:cubicBezTo>
                  <a:cubicBezTo>
                    <a:pt x="6" y="3"/>
                    <a:pt x="6" y="4"/>
                    <a:pt x="6" y="6"/>
                  </a:cubicBezTo>
                  <a:cubicBezTo>
                    <a:pt x="4" y="6"/>
                    <a:pt x="2" y="6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5"/>
            <p:cNvSpPr>
              <a:spLocks/>
            </p:cNvSpPr>
            <p:nvPr userDrawn="1"/>
          </p:nvSpPr>
          <p:spPr bwMode="auto">
            <a:xfrm>
              <a:off x="7519988" y="2424113"/>
              <a:ext cx="14288" cy="15875"/>
            </a:xfrm>
            <a:custGeom>
              <a:avLst/>
              <a:gdLst>
                <a:gd name="T0" fmla="*/ 4 w 5"/>
                <a:gd name="T1" fmla="*/ 5 h 5"/>
                <a:gd name="T2" fmla="*/ 0 w 5"/>
                <a:gd name="T3" fmla="*/ 4 h 5"/>
                <a:gd name="T4" fmla="*/ 1 w 5"/>
                <a:gd name="T5" fmla="*/ 0 h 5"/>
                <a:gd name="T6" fmla="*/ 5 w 5"/>
                <a:gd name="T7" fmla="*/ 1 h 5"/>
                <a:gd name="T8" fmla="*/ 4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3" y="5"/>
                    <a:pt x="1" y="5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2" y="0"/>
                    <a:pt x="4" y="1"/>
                    <a:pt x="5" y="1"/>
                  </a:cubicBezTo>
                  <a:cubicBezTo>
                    <a:pt x="5" y="3"/>
                    <a:pt x="5" y="4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6"/>
            <p:cNvSpPr>
              <a:spLocks/>
            </p:cNvSpPr>
            <p:nvPr userDrawn="1"/>
          </p:nvSpPr>
          <p:spPr bwMode="auto">
            <a:xfrm>
              <a:off x="8134350" y="2117725"/>
              <a:ext cx="65088" cy="63500"/>
            </a:xfrm>
            <a:custGeom>
              <a:avLst/>
              <a:gdLst>
                <a:gd name="T0" fmla="*/ 8 w 21"/>
                <a:gd name="T1" fmla="*/ 19 h 20"/>
                <a:gd name="T2" fmla="*/ 1 w 21"/>
                <a:gd name="T3" fmla="*/ 8 h 20"/>
                <a:gd name="T4" fmla="*/ 12 w 21"/>
                <a:gd name="T5" fmla="*/ 1 h 20"/>
                <a:gd name="T6" fmla="*/ 19 w 21"/>
                <a:gd name="T7" fmla="*/ 13 h 20"/>
                <a:gd name="T8" fmla="*/ 8 w 21"/>
                <a:gd name="T9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8" y="19"/>
                  </a:moveTo>
                  <a:cubicBezTo>
                    <a:pt x="3" y="18"/>
                    <a:pt x="0" y="13"/>
                    <a:pt x="1" y="8"/>
                  </a:cubicBezTo>
                  <a:cubicBezTo>
                    <a:pt x="2" y="3"/>
                    <a:pt x="7" y="0"/>
                    <a:pt x="12" y="1"/>
                  </a:cubicBezTo>
                  <a:cubicBezTo>
                    <a:pt x="17" y="2"/>
                    <a:pt x="21" y="7"/>
                    <a:pt x="19" y="13"/>
                  </a:cubicBezTo>
                  <a:cubicBezTo>
                    <a:pt x="18" y="17"/>
                    <a:pt x="13" y="20"/>
                    <a:pt x="8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7"/>
            <p:cNvSpPr>
              <a:spLocks/>
            </p:cNvSpPr>
            <p:nvPr userDrawn="1"/>
          </p:nvSpPr>
          <p:spPr bwMode="auto">
            <a:xfrm>
              <a:off x="8085138" y="2074863"/>
              <a:ext cx="46038" cy="46037"/>
            </a:xfrm>
            <a:custGeom>
              <a:avLst/>
              <a:gdLst>
                <a:gd name="T0" fmla="*/ 6 w 15"/>
                <a:gd name="T1" fmla="*/ 15 h 15"/>
                <a:gd name="T2" fmla="*/ 1 w 15"/>
                <a:gd name="T3" fmla="*/ 7 h 15"/>
                <a:gd name="T4" fmla="*/ 8 w 15"/>
                <a:gd name="T5" fmla="*/ 1 h 15"/>
                <a:gd name="T6" fmla="*/ 14 w 15"/>
                <a:gd name="T7" fmla="*/ 9 h 15"/>
                <a:gd name="T8" fmla="*/ 6 w 15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6" y="15"/>
                  </a:moveTo>
                  <a:cubicBezTo>
                    <a:pt x="2" y="14"/>
                    <a:pt x="0" y="10"/>
                    <a:pt x="1" y="7"/>
                  </a:cubicBezTo>
                  <a:cubicBezTo>
                    <a:pt x="1" y="3"/>
                    <a:pt x="5" y="0"/>
                    <a:pt x="8" y="1"/>
                  </a:cubicBezTo>
                  <a:cubicBezTo>
                    <a:pt x="12" y="2"/>
                    <a:pt x="15" y="5"/>
                    <a:pt x="14" y="9"/>
                  </a:cubicBezTo>
                  <a:cubicBezTo>
                    <a:pt x="13" y="13"/>
                    <a:pt x="10" y="15"/>
                    <a:pt x="6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8"/>
            <p:cNvSpPr>
              <a:spLocks/>
            </p:cNvSpPr>
            <p:nvPr userDrawn="1"/>
          </p:nvSpPr>
          <p:spPr bwMode="auto">
            <a:xfrm>
              <a:off x="8153400" y="2205038"/>
              <a:ext cx="46038" cy="47625"/>
            </a:xfrm>
            <a:custGeom>
              <a:avLst/>
              <a:gdLst>
                <a:gd name="T0" fmla="*/ 6 w 15"/>
                <a:gd name="T1" fmla="*/ 14 h 15"/>
                <a:gd name="T2" fmla="*/ 1 w 15"/>
                <a:gd name="T3" fmla="*/ 6 h 15"/>
                <a:gd name="T4" fmla="*/ 9 w 15"/>
                <a:gd name="T5" fmla="*/ 1 h 15"/>
                <a:gd name="T6" fmla="*/ 14 w 15"/>
                <a:gd name="T7" fmla="*/ 9 h 15"/>
                <a:gd name="T8" fmla="*/ 6 w 15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6" y="14"/>
                  </a:moveTo>
                  <a:cubicBezTo>
                    <a:pt x="2" y="13"/>
                    <a:pt x="0" y="9"/>
                    <a:pt x="1" y="6"/>
                  </a:cubicBezTo>
                  <a:cubicBezTo>
                    <a:pt x="2" y="2"/>
                    <a:pt x="5" y="0"/>
                    <a:pt x="9" y="1"/>
                  </a:cubicBezTo>
                  <a:cubicBezTo>
                    <a:pt x="12" y="2"/>
                    <a:pt x="15" y="5"/>
                    <a:pt x="14" y="9"/>
                  </a:cubicBezTo>
                  <a:cubicBezTo>
                    <a:pt x="13" y="12"/>
                    <a:pt x="9" y="15"/>
                    <a:pt x="6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9"/>
            <p:cNvSpPr>
              <a:spLocks/>
            </p:cNvSpPr>
            <p:nvPr userDrawn="1"/>
          </p:nvSpPr>
          <p:spPr bwMode="auto">
            <a:xfrm>
              <a:off x="8097838" y="2165350"/>
              <a:ext cx="33338" cy="36512"/>
            </a:xfrm>
            <a:custGeom>
              <a:avLst/>
              <a:gdLst>
                <a:gd name="T0" fmla="*/ 5 w 11"/>
                <a:gd name="T1" fmla="*/ 11 h 12"/>
                <a:gd name="T2" fmla="*/ 0 w 11"/>
                <a:gd name="T3" fmla="*/ 5 h 12"/>
                <a:gd name="T4" fmla="*/ 7 w 11"/>
                <a:gd name="T5" fmla="*/ 1 h 12"/>
                <a:gd name="T6" fmla="*/ 11 w 11"/>
                <a:gd name="T7" fmla="*/ 7 h 12"/>
                <a:gd name="T8" fmla="*/ 5 w 11"/>
                <a:gd name="T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5" y="11"/>
                  </a:moveTo>
                  <a:cubicBezTo>
                    <a:pt x="2" y="11"/>
                    <a:pt x="0" y="8"/>
                    <a:pt x="0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ubicBezTo>
                    <a:pt x="10" y="10"/>
                    <a:pt x="7" y="12"/>
                    <a:pt x="5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0"/>
            <p:cNvSpPr>
              <a:spLocks/>
            </p:cNvSpPr>
            <p:nvPr userDrawn="1"/>
          </p:nvSpPr>
          <p:spPr bwMode="auto">
            <a:xfrm>
              <a:off x="8166100" y="2068513"/>
              <a:ext cx="36513" cy="38100"/>
            </a:xfrm>
            <a:custGeom>
              <a:avLst/>
              <a:gdLst>
                <a:gd name="T0" fmla="*/ 7 w 12"/>
                <a:gd name="T1" fmla="*/ 1 h 12"/>
                <a:gd name="T2" fmla="*/ 11 w 12"/>
                <a:gd name="T3" fmla="*/ 7 h 12"/>
                <a:gd name="T4" fmla="*/ 5 w 12"/>
                <a:gd name="T5" fmla="*/ 11 h 12"/>
                <a:gd name="T6" fmla="*/ 0 w 12"/>
                <a:gd name="T7" fmla="*/ 5 h 12"/>
                <a:gd name="T8" fmla="*/ 7 w 12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7" y="1"/>
                  </a:moveTo>
                  <a:cubicBezTo>
                    <a:pt x="10" y="1"/>
                    <a:pt x="12" y="4"/>
                    <a:pt x="11" y="7"/>
                  </a:cubicBezTo>
                  <a:cubicBezTo>
                    <a:pt x="10" y="10"/>
                    <a:pt x="7" y="12"/>
                    <a:pt x="5" y="11"/>
                  </a:cubicBezTo>
                  <a:cubicBezTo>
                    <a:pt x="2" y="10"/>
                    <a:pt x="0" y="7"/>
                    <a:pt x="0" y="5"/>
                  </a:cubicBezTo>
                  <a:cubicBezTo>
                    <a:pt x="1" y="2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218488" y="2139950"/>
              <a:ext cx="33338" cy="34925"/>
            </a:xfrm>
            <a:custGeom>
              <a:avLst/>
              <a:gdLst>
                <a:gd name="T0" fmla="*/ 1 w 11"/>
                <a:gd name="T1" fmla="*/ 5 h 11"/>
                <a:gd name="T2" fmla="*/ 7 w 11"/>
                <a:gd name="T3" fmla="*/ 0 h 11"/>
                <a:gd name="T4" fmla="*/ 11 w 11"/>
                <a:gd name="T5" fmla="*/ 6 h 11"/>
                <a:gd name="T6" fmla="*/ 5 w 11"/>
                <a:gd name="T7" fmla="*/ 11 h 11"/>
                <a:gd name="T8" fmla="*/ 1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" y="5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9" y="1"/>
                    <a:pt x="11" y="4"/>
                    <a:pt x="11" y="6"/>
                  </a:cubicBezTo>
                  <a:cubicBezTo>
                    <a:pt x="10" y="9"/>
                    <a:pt x="8" y="11"/>
                    <a:pt x="5" y="11"/>
                  </a:cubicBezTo>
                  <a:cubicBezTo>
                    <a:pt x="2" y="10"/>
                    <a:pt x="0" y="8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162925" y="2181225"/>
              <a:ext cx="19050" cy="23812"/>
            </a:xfrm>
            <a:custGeom>
              <a:avLst/>
              <a:gdLst>
                <a:gd name="T0" fmla="*/ 6 w 6"/>
                <a:gd name="T1" fmla="*/ 7 h 8"/>
                <a:gd name="T2" fmla="*/ 1 w 6"/>
                <a:gd name="T3" fmla="*/ 8 h 8"/>
                <a:gd name="T4" fmla="*/ 0 w 6"/>
                <a:gd name="T5" fmla="*/ 1 h 8"/>
                <a:gd name="T6" fmla="*/ 5 w 6"/>
                <a:gd name="T7" fmla="*/ 0 h 8"/>
                <a:gd name="T8" fmla="*/ 6 w 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7"/>
                  </a:moveTo>
                  <a:cubicBezTo>
                    <a:pt x="4" y="7"/>
                    <a:pt x="3" y="7"/>
                    <a:pt x="1" y="8"/>
                  </a:cubicBezTo>
                  <a:cubicBezTo>
                    <a:pt x="1" y="5"/>
                    <a:pt x="1" y="4"/>
                    <a:pt x="0" y="1"/>
                  </a:cubicBezTo>
                  <a:cubicBezTo>
                    <a:pt x="2" y="1"/>
                    <a:pt x="3" y="1"/>
                    <a:pt x="5" y="0"/>
                  </a:cubicBezTo>
                  <a:cubicBezTo>
                    <a:pt x="5" y="3"/>
                    <a:pt x="5" y="5"/>
                    <a:pt x="6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123238" y="2111375"/>
              <a:ext cx="23813" cy="22225"/>
            </a:xfrm>
            <a:custGeom>
              <a:avLst/>
              <a:gdLst>
                <a:gd name="T0" fmla="*/ 5 w 8"/>
                <a:gd name="T1" fmla="*/ 7 h 7"/>
                <a:gd name="T2" fmla="*/ 0 w 8"/>
                <a:gd name="T3" fmla="*/ 3 h 7"/>
                <a:gd name="T4" fmla="*/ 3 w 8"/>
                <a:gd name="T5" fmla="*/ 0 h 7"/>
                <a:gd name="T6" fmla="*/ 8 w 8"/>
                <a:gd name="T7" fmla="*/ 4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6"/>
                    <a:pt x="2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5" y="1"/>
                    <a:pt x="6" y="2"/>
                    <a:pt x="8" y="4"/>
                  </a:cubicBezTo>
                  <a:cubicBezTo>
                    <a:pt x="7" y="5"/>
                    <a:pt x="6" y="6"/>
                    <a:pt x="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4"/>
            <p:cNvSpPr>
              <a:spLocks/>
            </p:cNvSpPr>
            <p:nvPr userDrawn="1"/>
          </p:nvSpPr>
          <p:spPr bwMode="auto">
            <a:xfrm>
              <a:off x="8199438" y="2146300"/>
              <a:ext cx="15875" cy="15875"/>
            </a:xfrm>
            <a:custGeom>
              <a:avLst/>
              <a:gdLst>
                <a:gd name="T0" fmla="*/ 0 w 5"/>
                <a:gd name="T1" fmla="*/ 0 h 5"/>
                <a:gd name="T2" fmla="*/ 5 w 5"/>
                <a:gd name="T3" fmla="*/ 1 h 5"/>
                <a:gd name="T4" fmla="*/ 5 w 5"/>
                <a:gd name="T5" fmla="*/ 5 h 5"/>
                <a:gd name="T6" fmla="*/ 0 w 5"/>
                <a:gd name="T7" fmla="*/ 5 h 5"/>
                <a:gd name="T8" fmla="*/ 0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cubicBezTo>
                    <a:pt x="2" y="0"/>
                    <a:pt x="4" y="0"/>
                    <a:pt x="5" y="1"/>
                  </a:cubicBezTo>
                  <a:cubicBezTo>
                    <a:pt x="5" y="2"/>
                    <a:pt x="5" y="4"/>
                    <a:pt x="5" y="5"/>
                  </a:cubicBezTo>
                  <a:cubicBezTo>
                    <a:pt x="3" y="5"/>
                    <a:pt x="2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5"/>
            <p:cNvSpPr>
              <a:spLocks/>
            </p:cNvSpPr>
            <p:nvPr userDrawn="1"/>
          </p:nvSpPr>
          <p:spPr bwMode="auto">
            <a:xfrm>
              <a:off x="8169275" y="2106613"/>
              <a:ext cx="15875" cy="14287"/>
            </a:xfrm>
            <a:custGeom>
              <a:avLst/>
              <a:gdLst>
                <a:gd name="T0" fmla="*/ 4 w 5"/>
                <a:gd name="T1" fmla="*/ 5 h 5"/>
                <a:gd name="T2" fmla="*/ 0 w 5"/>
                <a:gd name="T3" fmla="*/ 3 h 5"/>
                <a:gd name="T4" fmla="*/ 1 w 5"/>
                <a:gd name="T5" fmla="*/ 0 h 5"/>
                <a:gd name="T6" fmla="*/ 5 w 5"/>
                <a:gd name="T7" fmla="*/ 1 h 5"/>
                <a:gd name="T8" fmla="*/ 4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3" y="4"/>
                    <a:pt x="1" y="4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1"/>
                    <a:pt x="5" y="1"/>
                  </a:cubicBezTo>
                  <a:cubicBezTo>
                    <a:pt x="5" y="2"/>
                    <a:pt x="4" y="3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6"/>
            <p:cNvSpPr>
              <a:spLocks/>
            </p:cNvSpPr>
            <p:nvPr userDrawn="1"/>
          </p:nvSpPr>
          <p:spPr bwMode="auto">
            <a:xfrm>
              <a:off x="7869238" y="1784350"/>
              <a:ext cx="58738" cy="63500"/>
            </a:xfrm>
            <a:custGeom>
              <a:avLst/>
              <a:gdLst>
                <a:gd name="T0" fmla="*/ 18 w 19"/>
                <a:gd name="T1" fmla="*/ 12 h 20"/>
                <a:gd name="T2" fmla="*/ 8 w 19"/>
                <a:gd name="T3" fmla="*/ 19 h 20"/>
                <a:gd name="T4" fmla="*/ 1 w 19"/>
                <a:gd name="T5" fmla="*/ 8 h 20"/>
                <a:gd name="T6" fmla="*/ 12 w 19"/>
                <a:gd name="T7" fmla="*/ 1 h 20"/>
                <a:gd name="T8" fmla="*/ 18 w 19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18" y="12"/>
                  </a:moveTo>
                  <a:cubicBezTo>
                    <a:pt x="17" y="16"/>
                    <a:pt x="12" y="20"/>
                    <a:pt x="8" y="19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2" y="3"/>
                    <a:pt x="7" y="0"/>
                    <a:pt x="12" y="1"/>
                  </a:cubicBezTo>
                  <a:cubicBezTo>
                    <a:pt x="16" y="2"/>
                    <a:pt x="19" y="7"/>
                    <a:pt x="1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7"/>
            <p:cNvSpPr>
              <a:spLocks/>
            </p:cNvSpPr>
            <p:nvPr userDrawn="1"/>
          </p:nvSpPr>
          <p:spPr bwMode="auto">
            <a:xfrm>
              <a:off x="7827963" y="1851025"/>
              <a:ext cx="44450" cy="42862"/>
            </a:xfrm>
            <a:custGeom>
              <a:avLst/>
              <a:gdLst>
                <a:gd name="T0" fmla="*/ 13 w 14"/>
                <a:gd name="T1" fmla="*/ 8 h 14"/>
                <a:gd name="T2" fmla="*/ 6 w 14"/>
                <a:gd name="T3" fmla="*/ 14 h 14"/>
                <a:gd name="T4" fmla="*/ 0 w 14"/>
                <a:gd name="T5" fmla="*/ 6 h 14"/>
                <a:gd name="T6" fmla="*/ 8 w 14"/>
                <a:gd name="T7" fmla="*/ 1 h 14"/>
                <a:gd name="T8" fmla="*/ 13 w 14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3" y="8"/>
                  </a:moveTo>
                  <a:cubicBezTo>
                    <a:pt x="13" y="12"/>
                    <a:pt x="9" y="14"/>
                    <a:pt x="6" y="14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2"/>
                    <a:pt x="4" y="0"/>
                    <a:pt x="8" y="1"/>
                  </a:cubicBezTo>
                  <a:cubicBezTo>
                    <a:pt x="12" y="1"/>
                    <a:pt x="14" y="5"/>
                    <a:pt x="1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8"/>
            <p:cNvSpPr>
              <a:spLocks/>
            </p:cNvSpPr>
            <p:nvPr userDrawn="1"/>
          </p:nvSpPr>
          <p:spPr bwMode="auto">
            <a:xfrm>
              <a:off x="7951788" y="1784350"/>
              <a:ext cx="44450" cy="44450"/>
            </a:xfrm>
            <a:custGeom>
              <a:avLst/>
              <a:gdLst>
                <a:gd name="T0" fmla="*/ 13 w 14"/>
                <a:gd name="T1" fmla="*/ 8 h 14"/>
                <a:gd name="T2" fmla="*/ 5 w 14"/>
                <a:gd name="T3" fmla="*/ 13 h 14"/>
                <a:gd name="T4" fmla="*/ 0 w 14"/>
                <a:gd name="T5" fmla="*/ 6 h 14"/>
                <a:gd name="T6" fmla="*/ 8 w 14"/>
                <a:gd name="T7" fmla="*/ 1 h 14"/>
                <a:gd name="T8" fmla="*/ 13 w 14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3" y="8"/>
                  </a:moveTo>
                  <a:cubicBezTo>
                    <a:pt x="12" y="12"/>
                    <a:pt x="8" y="14"/>
                    <a:pt x="5" y="13"/>
                  </a:cubicBezTo>
                  <a:cubicBezTo>
                    <a:pt x="2" y="13"/>
                    <a:pt x="0" y="9"/>
                    <a:pt x="0" y="6"/>
                  </a:cubicBezTo>
                  <a:cubicBezTo>
                    <a:pt x="1" y="2"/>
                    <a:pt x="5" y="0"/>
                    <a:pt x="8" y="1"/>
                  </a:cubicBezTo>
                  <a:cubicBezTo>
                    <a:pt x="12" y="1"/>
                    <a:pt x="14" y="5"/>
                    <a:pt x="1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9"/>
            <p:cNvSpPr>
              <a:spLocks/>
            </p:cNvSpPr>
            <p:nvPr userDrawn="1"/>
          </p:nvSpPr>
          <p:spPr bwMode="auto">
            <a:xfrm>
              <a:off x="7915275" y="1847850"/>
              <a:ext cx="33338" cy="36512"/>
            </a:xfrm>
            <a:custGeom>
              <a:avLst/>
              <a:gdLst>
                <a:gd name="T0" fmla="*/ 10 w 11"/>
                <a:gd name="T1" fmla="*/ 7 h 12"/>
                <a:gd name="T2" fmla="*/ 4 w 11"/>
                <a:gd name="T3" fmla="*/ 11 h 12"/>
                <a:gd name="T4" fmla="*/ 0 w 11"/>
                <a:gd name="T5" fmla="*/ 5 h 12"/>
                <a:gd name="T6" fmla="*/ 6 w 11"/>
                <a:gd name="T7" fmla="*/ 1 h 12"/>
                <a:gd name="T8" fmla="*/ 10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0" y="7"/>
                  </a:moveTo>
                  <a:cubicBezTo>
                    <a:pt x="10" y="10"/>
                    <a:pt x="7" y="12"/>
                    <a:pt x="4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3" y="0"/>
                    <a:pt x="6" y="1"/>
                  </a:cubicBezTo>
                  <a:cubicBezTo>
                    <a:pt x="9" y="1"/>
                    <a:pt x="11" y="4"/>
                    <a:pt x="1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0"/>
            <p:cNvSpPr>
              <a:spLocks/>
            </p:cNvSpPr>
            <p:nvPr userDrawn="1"/>
          </p:nvSpPr>
          <p:spPr bwMode="auto">
            <a:xfrm>
              <a:off x="7820025" y="1781175"/>
              <a:ext cx="36513" cy="34925"/>
            </a:xfrm>
            <a:custGeom>
              <a:avLst/>
              <a:gdLst>
                <a:gd name="T0" fmla="*/ 1 w 12"/>
                <a:gd name="T1" fmla="*/ 5 h 11"/>
                <a:gd name="T2" fmla="*/ 7 w 12"/>
                <a:gd name="T3" fmla="*/ 1 h 11"/>
                <a:gd name="T4" fmla="*/ 11 w 12"/>
                <a:gd name="T5" fmla="*/ 7 h 11"/>
                <a:gd name="T6" fmla="*/ 5 w 12"/>
                <a:gd name="T7" fmla="*/ 11 h 11"/>
                <a:gd name="T8" fmla="*/ 1 w 12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" y="5"/>
                  </a:moveTo>
                  <a:cubicBezTo>
                    <a:pt x="2" y="2"/>
                    <a:pt x="4" y="0"/>
                    <a:pt x="7" y="1"/>
                  </a:cubicBezTo>
                  <a:cubicBezTo>
                    <a:pt x="10" y="1"/>
                    <a:pt x="12" y="4"/>
                    <a:pt x="11" y="7"/>
                  </a:cubicBezTo>
                  <a:cubicBezTo>
                    <a:pt x="10" y="9"/>
                    <a:pt x="7" y="11"/>
                    <a:pt x="5" y="11"/>
                  </a:cubicBezTo>
                  <a:cubicBezTo>
                    <a:pt x="2" y="10"/>
                    <a:pt x="0" y="7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1"/>
            <p:cNvSpPr>
              <a:spLocks/>
            </p:cNvSpPr>
            <p:nvPr userDrawn="1"/>
          </p:nvSpPr>
          <p:spPr bwMode="auto">
            <a:xfrm>
              <a:off x="7889875" y="1731963"/>
              <a:ext cx="31750" cy="31750"/>
            </a:xfrm>
            <a:custGeom>
              <a:avLst/>
              <a:gdLst>
                <a:gd name="T0" fmla="*/ 4 w 10"/>
                <a:gd name="T1" fmla="*/ 10 h 10"/>
                <a:gd name="T2" fmla="*/ 0 w 10"/>
                <a:gd name="T3" fmla="*/ 4 h 10"/>
                <a:gd name="T4" fmla="*/ 6 w 10"/>
                <a:gd name="T5" fmla="*/ 0 h 10"/>
                <a:gd name="T6" fmla="*/ 10 w 10"/>
                <a:gd name="T7" fmla="*/ 6 h 10"/>
                <a:gd name="T8" fmla="*/ 4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4" y="10"/>
                  </a:moveTo>
                  <a:cubicBezTo>
                    <a:pt x="1" y="9"/>
                    <a:pt x="0" y="7"/>
                    <a:pt x="0" y="4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1"/>
                    <a:pt x="10" y="3"/>
                    <a:pt x="10" y="6"/>
                  </a:cubicBezTo>
                  <a:cubicBezTo>
                    <a:pt x="9" y="9"/>
                    <a:pt x="7" y="10"/>
                    <a:pt x="4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2"/>
            <p:cNvSpPr>
              <a:spLocks/>
            </p:cNvSpPr>
            <p:nvPr userDrawn="1"/>
          </p:nvSpPr>
          <p:spPr bwMode="auto">
            <a:xfrm>
              <a:off x="7927975" y="1803400"/>
              <a:ext cx="20638" cy="15875"/>
            </a:xfrm>
            <a:custGeom>
              <a:avLst/>
              <a:gdLst>
                <a:gd name="T0" fmla="*/ 7 w 7"/>
                <a:gd name="T1" fmla="*/ 0 h 5"/>
                <a:gd name="T2" fmla="*/ 7 w 7"/>
                <a:gd name="T3" fmla="*/ 4 h 5"/>
                <a:gd name="T4" fmla="*/ 1 w 7"/>
                <a:gd name="T5" fmla="*/ 5 h 5"/>
                <a:gd name="T6" fmla="*/ 0 w 7"/>
                <a:gd name="T7" fmla="*/ 0 h 5"/>
                <a:gd name="T8" fmla="*/ 7 w 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7" y="0"/>
                  </a:moveTo>
                  <a:cubicBezTo>
                    <a:pt x="7" y="1"/>
                    <a:pt x="7" y="2"/>
                    <a:pt x="7" y="4"/>
                  </a:cubicBezTo>
                  <a:cubicBezTo>
                    <a:pt x="5" y="4"/>
                    <a:pt x="3" y="5"/>
                    <a:pt x="1" y="5"/>
                  </a:cubicBezTo>
                  <a:cubicBezTo>
                    <a:pt x="1" y="3"/>
                    <a:pt x="1" y="2"/>
                    <a:pt x="0" y="0"/>
                  </a:cubicBezTo>
                  <a:cubicBezTo>
                    <a:pt x="3" y="0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3"/>
            <p:cNvSpPr>
              <a:spLocks/>
            </p:cNvSpPr>
            <p:nvPr userDrawn="1"/>
          </p:nvSpPr>
          <p:spPr bwMode="auto">
            <a:xfrm>
              <a:off x="7862888" y="1835150"/>
              <a:ext cx="22225" cy="22225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5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2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4"/>
            <p:cNvSpPr>
              <a:spLocks/>
            </p:cNvSpPr>
            <p:nvPr userDrawn="1"/>
          </p:nvSpPr>
          <p:spPr bwMode="auto">
            <a:xfrm>
              <a:off x="7893050" y="1766888"/>
              <a:ext cx="15875" cy="17462"/>
            </a:xfrm>
            <a:custGeom>
              <a:avLst/>
              <a:gdLst>
                <a:gd name="T0" fmla="*/ 0 w 5"/>
                <a:gd name="T1" fmla="*/ 6 h 6"/>
                <a:gd name="T2" fmla="*/ 1 w 5"/>
                <a:gd name="T3" fmla="*/ 0 h 6"/>
                <a:gd name="T4" fmla="*/ 5 w 5"/>
                <a:gd name="T5" fmla="*/ 1 h 6"/>
                <a:gd name="T6" fmla="*/ 5 w 5"/>
                <a:gd name="T7" fmla="*/ 6 h 6"/>
                <a:gd name="T8" fmla="*/ 0 w 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cubicBezTo>
                    <a:pt x="1" y="4"/>
                    <a:pt x="1" y="2"/>
                    <a:pt x="1" y="0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3"/>
                    <a:pt x="5" y="4"/>
                    <a:pt x="5" y="6"/>
                  </a:cubicBezTo>
                  <a:cubicBezTo>
                    <a:pt x="3" y="6"/>
                    <a:pt x="2" y="6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5"/>
            <p:cNvSpPr>
              <a:spLocks/>
            </p:cNvSpPr>
            <p:nvPr userDrawn="1"/>
          </p:nvSpPr>
          <p:spPr bwMode="auto">
            <a:xfrm>
              <a:off x="7856538" y="1797050"/>
              <a:ext cx="12700" cy="15875"/>
            </a:xfrm>
            <a:custGeom>
              <a:avLst/>
              <a:gdLst>
                <a:gd name="T0" fmla="*/ 4 w 4"/>
                <a:gd name="T1" fmla="*/ 1 h 5"/>
                <a:gd name="T2" fmla="*/ 3 w 4"/>
                <a:gd name="T3" fmla="*/ 5 h 5"/>
                <a:gd name="T4" fmla="*/ 0 w 4"/>
                <a:gd name="T5" fmla="*/ 4 h 5"/>
                <a:gd name="T6" fmla="*/ 1 w 4"/>
                <a:gd name="T7" fmla="*/ 0 h 5"/>
                <a:gd name="T8" fmla="*/ 4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3"/>
                    <a:pt x="4" y="4"/>
                    <a:pt x="3" y="5"/>
                  </a:cubicBezTo>
                  <a:cubicBezTo>
                    <a:pt x="2" y="5"/>
                    <a:pt x="1" y="5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6"/>
            <p:cNvSpPr>
              <a:spLocks/>
            </p:cNvSpPr>
            <p:nvPr userDrawn="1"/>
          </p:nvSpPr>
          <p:spPr bwMode="auto">
            <a:xfrm>
              <a:off x="7961313" y="2524125"/>
              <a:ext cx="58738" cy="58737"/>
            </a:xfrm>
            <a:custGeom>
              <a:avLst/>
              <a:gdLst>
                <a:gd name="T0" fmla="*/ 18 w 19"/>
                <a:gd name="T1" fmla="*/ 12 h 19"/>
                <a:gd name="T2" fmla="*/ 8 w 19"/>
                <a:gd name="T3" fmla="*/ 18 h 19"/>
                <a:gd name="T4" fmla="*/ 1 w 19"/>
                <a:gd name="T5" fmla="*/ 8 h 19"/>
                <a:gd name="T6" fmla="*/ 12 w 19"/>
                <a:gd name="T7" fmla="*/ 1 h 19"/>
                <a:gd name="T8" fmla="*/ 18 w 19"/>
                <a:gd name="T9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8" y="12"/>
                  </a:moveTo>
                  <a:cubicBezTo>
                    <a:pt x="17" y="16"/>
                    <a:pt x="12" y="19"/>
                    <a:pt x="8" y="18"/>
                  </a:cubicBezTo>
                  <a:cubicBezTo>
                    <a:pt x="3" y="17"/>
                    <a:pt x="0" y="12"/>
                    <a:pt x="1" y="8"/>
                  </a:cubicBezTo>
                  <a:cubicBezTo>
                    <a:pt x="2" y="3"/>
                    <a:pt x="7" y="0"/>
                    <a:pt x="12" y="1"/>
                  </a:cubicBezTo>
                  <a:cubicBezTo>
                    <a:pt x="17" y="2"/>
                    <a:pt x="19" y="7"/>
                    <a:pt x="1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7"/>
            <p:cNvSpPr>
              <a:spLocks/>
            </p:cNvSpPr>
            <p:nvPr userDrawn="1"/>
          </p:nvSpPr>
          <p:spPr bwMode="auto">
            <a:xfrm>
              <a:off x="7921625" y="2589213"/>
              <a:ext cx="42863" cy="42862"/>
            </a:xfrm>
            <a:custGeom>
              <a:avLst/>
              <a:gdLst>
                <a:gd name="T0" fmla="*/ 13 w 14"/>
                <a:gd name="T1" fmla="*/ 8 h 14"/>
                <a:gd name="T2" fmla="*/ 6 w 14"/>
                <a:gd name="T3" fmla="*/ 13 h 14"/>
                <a:gd name="T4" fmla="*/ 0 w 14"/>
                <a:gd name="T5" fmla="*/ 6 h 14"/>
                <a:gd name="T6" fmla="*/ 8 w 14"/>
                <a:gd name="T7" fmla="*/ 0 h 14"/>
                <a:gd name="T8" fmla="*/ 13 w 14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3" y="8"/>
                  </a:moveTo>
                  <a:cubicBezTo>
                    <a:pt x="13" y="12"/>
                    <a:pt x="9" y="14"/>
                    <a:pt x="6" y="13"/>
                  </a:cubicBezTo>
                  <a:cubicBezTo>
                    <a:pt x="2" y="13"/>
                    <a:pt x="0" y="9"/>
                    <a:pt x="0" y="6"/>
                  </a:cubicBezTo>
                  <a:cubicBezTo>
                    <a:pt x="1" y="2"/>
                    <a:pt x="4" y="0"/>
                    <a:pt x="8" y="0"/>
                  </a:cubicBezTo>
                  <a:cubicBezTo>
                    <a:pt x="12" y="1"/>
                    <a:pt x="14" y="4"/>
                    <a:pt x="1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8"/>
            <p:cNvSpPr>
              <a:spLocks/>
            </p:cNvSpPr>
            <p:nvPr userDrawn="1"/>
          </p:nvSpPr>
          <p:spPr bwMode="auto">
            <a:xfrm>
              <a:off x="8045450" y="2524125"/>
              <a:ext cx="42863" cy="42862"/>
            </a:xfrm>
            <a:custGeom>
              <a:avLst/>
              <a:gdLst>
                <a:gd name="T0" fmla="*/ 13 w 14"/>
                <a:gd name="T1" fmla="*/ 8 h 14"/>
                <a:gd name="T2" fmla="*/ 5 w 14"/>
                <a:gd name="T3" fmla="*/ 13 h 14"/>
                <a:gd name="T4" fmla="*/ 0 w 14"/>
                <a:gd name="T5" fmla="*/ 5 h 14"/>
                <a:gd name="T6" fmla="*/ 8 w 14"/>
                <a:gd name="T7" fmla="*/ 0 h 14"/>
                <a:gd name="T8" fmla="*/ 13 w 14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3" y="8"/>
                  </a:moveTo>
                  <a:cubicBezTo>
                    <a:pt x="12" y="11"/>
                    <a:pt x="8" y="14"/>
                    <a:pt x="5" y="13"/>
                  </a:cubicBezTo>
                  <a:cubicBezTo>
                    <a:pt x="2" y="12"/>
                    <a:pt x="0" y="9"/>
                    <a:pt x="0" y="5"/>
                  </a:cubicBezTo>
                  <a:cubicBezTo>
                    <a:pt x="1" y="2"/>
                    <a:pt x="5" y="0"/>
                    <a:pt x="8" y="0"/>
                  </a:cubicBezTo>
                  <a:cubicBezTo>
                    <a:pt x="12" y="1"/>
                    <a:pt x="14" y="5"/>
                    <a:pt x="1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9"/>
            <p:cNvSpPr>
              <a:spLocks/>
            </p:cNvSpPr>
            <p:nvPr userDrawn="1"/>
          </p:nvSpPr>
          <p:spPr bwMode="auto">
            <a:xfrm>
              <a:off x="8007350" y="2586038"/>
              <a:ext cx="34925" cy="33337"/>
            </a:xfrm>
            <a:custGeom>
              <a:avLst/>
              <a:gdLst>
                <a:gd name="T0" fmla="*/ 10 w 11"/>
                <a:gd name="T1" fmla="*/ 7 h 11"/>
                <a:gd name="T2" fmla="*/ 4 w 11"/>
                <a:gd name="T3" fmla="*/ 11 h 11"/>
                <a:gd name="T4" fmla="*/ 0 w 11"/>
                <a:gd name="T5" fmla="*/ 5 h 11"/>
                <a:gd name="T6" fmla="*/ 6 w 11"/>
                <a:gd name="T7" fmla="*/ 1 h 11"/>
                <a:gd name="T8" fmla="*/ 10 w 11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7"/>
                  </a:moveTo>
                  <a:cubicBezTo>
                    <a:pt x="10" y="9"/>
                    <a:pt x="7" y="11"/>
                    <a:pt x="4" y="11"/>
                  </a:cubicBezTo>
                  <a:cubicBezTo>
                    <a:pt x="2" y="10"/>
                    <a:pt x="0" y="7"/>
                    <a:pt x="0" y="5"/>
                  </a:cubicBezTo>
                  <a:cubicBezTo>
                    <a:pt x="0" y="2"/>
                    <a:pt x="3" y="0"/>
                    <a:pt x="6" y="1"/>
                  </a:cubicBezTo>
                  <a:cubicBezTo>
                    <a:pt x="9" y="1"/>
                    <a:pt x="11" y="4"/>
                    <a:pt x="10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0"/>
            <p:cNvSpPr>
              <a:spLocks/>
            </p:cNvSpPr>
            <p:nvPr userDrawn="1"/>
          </p:nvSpPr>
          <p:spPr bwMode="auto">
            <a:xfrm>
              <a:off x="7912100" y="2520950"/>
              <a:ext cx="36513" cy="33337"/>
            </a:xfrm>
            <a:custGeom>
              <a:avLst/>
              <a:gdLst>
                <a:gd name="T0" fmla="*/ 1 w 12"/>
                <a:gd name="T1" fmla="*/ 4 h 11"/>
                <a:gd name="T2" fmla="*/ 7 w 12"/>
                <a:gd name="T3" fmla="*/ 0 h 11"/>
                <a:gd name="T4" fmla="*/ 11 w 12"/>
                <a:gd name="T5" fmla="*/ 6 h 11"/>
                <a:gd name="T6" fmla="*/ 5 w 12"/>
                <a:gd name="T7" fmla="*/ 10 h 11"/>
                <a:gd name="T8" fmla="*/ 1 w 12"/>
                <a:gd name="T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" y="4"/>
                  </a:moveTo>
                  <a:cubicBezTo>
                    <a:pt x="2" y="1"/>
                    <a:pt x="4" y="0"/>
                    <a:pt x="7" y="0"/>
                  </a:cubicBezTo>
                  <a:cubicBezTo>
                    <a:pt x="10" y="1"/>
                    <a:pt x="12" y="4"/>
                    <a:pt x="11" y="6"/>
                  </a:cubicBez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1"/>
            <p:cNvSpPr>
              <a:spLocks/>
            </p:cNvSpPr>
            <p:nvPr userDrawn="1"/>
          </p:nvSpPr>
          <p:spPr bwMode="auto">
            <a:xfrm>
              <a:off x="7983538" y="2470150"/>
              <a:ext cx="30163" cy="31750"/>
            </a:xfrm>
            <a:custGeom>
              <a:avLst/>
              <a:gdLst>
                <a:gd name="T0" fmla="*/ 4 w 10"/>
                <a:gd name="T1" fmla="*/ 10 h 10"/>
                <a:gd name="T2" fmla="*/ 0 w 10"/>
                <a:gd name="T3" fmla="*/ 4 h 10"/>
                <a:gd name="T4" fmla="*/ 6 w 10"/>
                <a:gd name="T5" fmla="*/ 0 h 10"/>
                <a:gd name="T6" fmla="*/ 10 w 10"/>
                <a:gd name="T7" fmla="*/ 6 h 10"/>
                <a:gd name="T8" fmla="*/ 4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4" y="10"/>
                  </a:moveTo>
                  <a:cubicBezTo>
                    <a:pt x="1" y="9"/>
                    <a:pt x="0" y="7"/>
                    <a:pt x="0" y="4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1"/>
                    <a:pt x="10" y="3"/>
                    <a:pt x="10" y="6"/>
                  </a:cubicBezTo>
                  <a:cubicBezTo>
                    <a:pt x="9" y="9"/>
                    <a:pt x="7" y="10"/>
                    <a:pt x="4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2"/>
            <p:cNvSpPr>
              <a:spLocks/>
            </p:cNvSpPr>
            <p:nvPr userDrawn="1"/>
          </p:nvSpPr>
          <p:spPr bwMode="auto">
            <a:xfrm>
              <a:off x="8020050" y="2538413"/>
              <a:ext cx="22225" cy="19050"/>
            </a:xfrm>
            <a:custGeom>
              <a:avLst/>
              <a:gdLst>
                <a:gd name="T0" fmla="*/ 7 w 7"/>
                <a:gd name="T1" fmla="*/ 0 h 6"/>
                <a:gd name="T2" fmla="*/ 7 w 7"/>
                <a:gd name="T3" fmla="*/ 5 h 6"/>
                <a:gd name="T4" fmla="*/ 1 w 7"/>
                <a:gd name="T5" fmla="*/ 6 h 6"/>
                <a:gd name="T6" fmla="*/ 0 w 7"/>
                <a:gd name="T7" fmla="*/ 1 h 6"/>
                <a:gd name="T8" fmla="*/ 7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7" y="0"/>
                  </a:moveTo>
                  <a:cubicBezTo>
                    <a:pt x="7" y="2"/>
                    <a:pt x="7" y="3"/>
                    <a:pt x="7" y="5"/>
                  </a:cubicBezTo>
                  <a:cubicBezTo>
                    <a:pt x="5" y="5"/>
                    <a:pt x="3" y="5"/>
                    <a:pt x="1" y="6"/>
                  </a:cubicBezTo>
                  <a:cubicBezTo>
                    <a:pt x="1" y="4"/>
                    <a:pt x="1" y="3"/>
                    <a:pt x="0" y="1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3"/>
            <p:cNvSpPr>
              <a:spLocks/>
            </p:cNvSpPr>
            <p:nvPr userDrawn="1"/>
          </p:nvSpPr>
          <p:spPr bwMode="auto">
            <a:xfrm>
              <a:off x="7954963" y="2573338"/>
              <a:ext cx="22225" cy="22225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5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1"/>
                    <a:pt x="5" y="2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4"/>
            <p:cNvSpPr>
              <a:spLocks/>
            </p:cNvSpPr>
            <p:nvPr userDrawn="1"/>
          </p:nvSpPr>
          <p:spPr bwMode="auto">
            <a:xfrm>
              <a:off x="7986713" y="2505075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1 w 5"/>
                <a:gd name="T3" fmla="*/ 0 h 5"/>
                <a:gd name="T4" fmla="*/ 5 w 5"/>
                <a:gd name="T5" fmla="*/ 1 h 5"/>
                <a:gd name="T6" fmla="*/ 5 w 5"/>
                <a:gd name="T7" fmla="*/ 5 h 5"/>
                <a:gd name="T8" fmla="*/ 0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5" y="2"/>
                    <a:pt x="5" y="4"/>
                    <a:pt x="5" y="5"/>
                  </a:cubicBezTo>
                  <a:cubicBezTo>
                    <a:pt x="3" y="5"/>
                    <a:pt x="2" y="5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5"/>
            <p:cNvSpPr>
              <a:spLocks/>
            </p:cNvSpPr>
            <p:nvPr userDrawn="1"/>
          </p:nvSpPr>
          <p:spPr bwMode="auto">
            <a:xfrm>
              <a:off x="7948613" y="2535238"/>
              <a:ext cx="12700" cy="15875"/>
            </a:xfrm>
            <a:custGeom>
              <a:avLst/>
              <a:gdLst>
                <a:gd name="T0" fmla="*/ 4 w 4"/>
                <a:gd name="T1" fmla="*/ 1 h 5"/>
                <a:gd name="T2" fmla="*/ 3 w 4"/>
                <a:gd name="T3" fmla="*/ 5 h 5"/>
                <a:gd name="T4" fmla="*/ 0 w 4"/>
                <a:gd name="T5" fmla="*/ 4 h 5"/>
                <a:gd name="T6" fmla="*/ 1 w 4"/>
                <a:gd name="T7" fmla="*/ 0 h 5"/>
                <a:gd name="T8" fmla="*/ 4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2"/>
                    <a:pt x="4" y="4"/>
                    <a:pt x="3" y="5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2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6"/>
            <p:cNvSpPr>
              <a:spLocks/>
            </p:cNvSpPr>
            <p:nvPr userDrawn="1"/>
          </p:nvSpPr>
          <p:spPr bwMode="auto">
            <a:xfrm>
              <a:off x="8205788" y="2560638"/>
              <a:ext cx="41275" cy="41275"/>
            </a:xfrm>
            <a:custGeom>
              <a:avLst/>
              <a:gdLst>
                <a:gd name="T0" fmla="*/ 11 w 13"/>
                <a:gd name="T1" fmla="*/ 3 h 13"/>
                <a:gd name="T2" fmla="*/ 9 w 13"/>
                <a:gd name="T3" fmla="*/ 11 h 13"/>
                <a:gd name="T4" fmla="*/ 1 w 13"/>
                <a:gd name="T5" fmla="*/ 9 h 13"/>
                <a:gd name="T6" fmla="*/ 4 w 13"/>
                <a:gd name="T7" fmla="*/ 1 h 13"/>
                <a:gd name="T8" fmla="*/ 11 w 13"/>
                <a:gd name="T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1" y="3"/>
                  </a:moveTo>
                  <a:cubicBezTo>
                    <a:pt x="13" y="6"/>
                    <a:pt x="12" y="10"/>
                    <a:pt x="9" y="11"/>
                  </a:cubicBezTo>
                  <a:cubicBezTo>
                    <a:pt x="6" y="13"/>
                    <a:pt x="3" y="12"/>
                    <a:pt x="1" y="9"/>
                  </a:cubicBezTo>
                  <a:cubicBezTo>
                    <a:pt x="0" y="6"/>
                    <a:pt x="1" y="2"/>
                    <a:pt x="4" y="1"/>
                  </a:cubicBezTo>
                  <a:cubicBezTo>
                    <a:pt x="6" y="0"/>
                    <a:pt x="10" y="1"/>
                    <a:pt x="1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7"/>
            <p:cNvSpPr>
              <a:spLocks/>
            </p:cNvSpPr>
            <p:nvPr userDrawn="1"/>
          </p:nvSpPr>
          <p:spPr bwMode="auto">
            <a:xfrm>
              <a:off x="8208963" y="2613025"/>
              <a:ext cx="31750" cy="31750"/>
            </a:xfrm>
            <a:custGeom>
              <a:avLst/>
              <a:gdLst>
                <a:gd name="T0" fmla="*/ 9 w 10"/>
                <a:gd name="T1" fmla="*/ 3 h 10"/>
                <a:gd name="T2" fmla="*/ 8 w 10"/>
                <a:gd name="T3" fmla="*/ 8 h 10"/>
                <a:gd name="T4" fmla="*/ 2 w 10"/>
                <a:gd name="T5" fmla="*/ 7 h 10"/>
                <a:gd name="T6" fmla="*/ 3 w 10"/>
                <a:gd name="T7" fmla="*/ 1 h 10"/>
                <a:gd name="T8" fmla="*/ 9 w 10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9" y="3"/>
                  </a:moveTo>
                  <a:cubicBezTo>
                    <a:pt x="10" y="5"/>
                    <a:pt x="10" y="7"/>
                    <a:pt x="8" y="8"/>
                  </a:cubicBezTo>
                  <a:cubicBezTo>
                    <a:pt x="5" y="10"/>
                    <a:pt x="3" y="9"/>
                    <a:pt x="2" y="7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5" y="0"/>
                    <a:pt x="8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8"/>
            <p:cNvSpPr>
              <a:spLocks/>
            </p:cNvSpPr>
            <p:nvPr userDrawn="1"/>
          </p:nvSpPr>
          <p:spPr bwMode="auto">
            <a:xfrm>
              <a:off x="8243888" y="2528888"/>
              <a:ext cx="30163" cy="28575"/>
            </a:xfrm>
            <a:custGeom>
              <a:avLst/>
              <a:gdLst>
                <a:gd name="T0" fmla="*/ 9 w 10"/>
                <a:gd name="T1" fmla="*/ 2 h 9"/>
                <a:gd name="T2" fmla="*/ 7 w 10"/>
                <a:gd name="T3" fmla="*/ 8 h 9"/>
                <a:gd name="T4" fmla="*/ 1 w 10"/>
                <a:gd name="T5" fmla="*/ 6 h 9"/>
                <a:gd name="T6" fmla="*/ 3 w 10"/>
                <a:gd name="T7" fmla="*/ 1 h 9"/>
                <a:gd name="T8" fmla="*/ 9 w 10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2"/>
                  </a:moveTo>
                  <a:cubicBezTo>
                    <a:pt x="10" y="4"/>
                    <a:pt x="9" y="7"/>
                    <a:pt x="7" y="8"/>
                  </a:cubicBezTo>
                  <a:cubicBezTo>
                    <a:pt x="5" y="9"/>
                    <a:pt x="2" y="8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9"/>
            <p:cNvSpPr>
              <a:spLocks/>
            </p:cNvSpPr>
            <p:nvPr userDrawn="1"/>
          </p:nvSpPr>
          <p:spPr bwMode="auto">
            <a:xfrm>
              <a:off x="8251825" y="2579688"/>
              <a:ext cx="22225" cy="22225"/>
            </a:xfrm>
            <a:custGeom>
              <a:avLst/>
              <a:gdLst>
                <a:gd name="T0" fmla="*/ 6 w 7"/>
                <a:gd name="T1" fmla="*/ 2 h 7"/>
                <a:gd name="T2" fmla="*/ 5 w 7"/>
                <a:gd name="T3" fmla="*/ 6 h 7"/>
                <a:gd name="T4" fmla="*/ 0 w 7"/>
                <a:gd name="T5" fmla="*/ 5 h 7"/>
                <a:gd name="T6" fmla="*/ 2 w 7"/>
                <a:gd name="T7" fmla="*/ 1 h 7"/>
                <a:gd name="T8" fmla="*/ 6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6" y="2"/>
                  </a:moveTo>
                  <a:cubicBezTo>
                    <a:pt x="7" y="3"/>
                    <a:pt x="7" y="6"/>
                    <a:pt x="5" y="6"/>
                  </a:cubicBezTo>
                  <a:cubicBezTo>
                    <a:pt x="4" y="7"/>
                    <a:pt x="1" y="7"/>
                    <a:pt x="0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5" y="0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0"/>
            <p:cNvSpPr>
              <a:spLocks/>
            </p:cNvSpPr>
            <p:nvPr userDrawn="1"/>
          </p:nvSpPr>
          <p:spPr bwMode="auto">
            <a:xfrm>
              <a:off x="8178800" y="2586038"/>
              <a:ext cx="20638" cy="25400"/>
            </a:xfrm>
            <a:custGeom>
              <a:avLst/>
              <a:gdLst>
                <a:gd name="T0" fmla="*/ 1 w 7"/>
                <a:gd name="T1" fmla="*/ 6 h 8"/>
                <a:gd name="T2" fmla="*/ 2 w 7"/>
                <a:gd name="T3" fmla="*/ 1 h 8"/>
                <a:gd name="T4" fmla="*/ 6 w 7"/>
                <a:gd name="T5" fmla="*/ 2 h 8"/>
                <a:gd name="T6" fmla="*/ 5 w 7"/>
                <a:gd name="T7" fmla="*/ 7 h 8"/>
                <a:gd name="T8" fmla="*/ 1 w 7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1" y="6"/>
                  </a:move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6" y="2"/>
                  </a:cubicBezTo>
                  <a:cubicBezTo>
                    <a:pt x="7" y="4"/>
                    <a:pt x="7" y="6"/>
                    <a:pt x="5" y="7"/>
                  </a:cubicBezTo>
                  <a:cubicBezTo>
                    <a:pt x="4" y="8"/>
                    <a:pt x="2" y="7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1"/>
            <p:cNvSpPr>
              <a:spLocks/>
            </p:cNvSpPr>
            <p:nvPr userDrawn="1"/>
          </p:nvSpPr>
          <p:spPr bwMode="auto">
            <a:xfrm>
              <a:off x="8188325" y="2532063"/>
              <a:ext cx="23813" cy="22225"/>
            </a:xfrm>
            <a:custGeom>
              <a:avLst/>
              <a:gdLst>
                <a:gd name="T0" fmla="*/ 6 w 8"/>
                <a:gd name="T1" fmla="*/ 6 h 7"/>
                <a:gd name="T2" fmla="*/ 1 w 8"/>
                <a:gd name="T3" fmla="*/ 5 h 7"/>
                <a:gd name="T4" fmla="*/ 3 w 8"/>
                <a:gd name="T5" fmla="*/ 1 h 7"/>
                <a:gd name="T6" fmla="*/ 7 w 8"/>
                <a:gd name="T7" fmla="*/ 2 h 7"/>
                <a:gd name="T8" fmla="*/ 6 w 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6"/>
                  </a:moveTo>
                  <a:cubicBezTo>
                    <a:pt x="4" y="7"/>
                    <a:pt x="3" y="7"/>
                    <a:pt x="1" y="5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4"/>
                    <a:pt x="7" y="5"/>
                    <a:pt x="6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2"/>
            <p:cNvSpPr>
              <a:spLocks/>
            </p:cNvSpPr>
            <p:nvPr userDrawn="1"/>
          </p:nvSpPr>
          <p:spPr bwMode="auto">
            <a:xfrm>
              <a:off x="8237538" y="2551113"/>
              <a:ext cx="14288" cy="15875"/>
            </a:xfrm>
            <a:custGeom>
              <a:avLst/>
              <a:gdLst>
                <a:gd name="T0" fmla="*/ 2 w 5"/>
                <a:gd name="T1" fmla="*/ 0 h 5"/>
                <a:gd name="T2" fmla="*/ 5 w 5"/>
                <a:gd name="T3" fmla="*/ 2 h 5"/>
                <a:gd name="T4" fmla="*/ 2 w 5"/>
                <a:gd name="T5" fmla="*/ 5 h 5"/>
                <a:gd name="T6" fmla="*/ 0 w 5"/>
                <a:gd name="T7" fmla="*/ 3 h 5"/>
                <a:gd name="T8" fmla="*/ 2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3" y="1"/>
                    <a:pt x="4" y="1"/>
                    <a:pt x="5" y="2"/>
                  </a:cubicBezTo>
                  <a:cubicBezTo>
                    <a:pt x="4" y="3"/>
                    <a:pt x="3" y="4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3"/>
            <p:cNvSpPr>
              <a:spLocks/>
            </p:cNvSpPr>
            <p:nvPr userDrawn="1"/>
          </p:nvSpPr>
          <p:spPr bwMode="auto">
            <a:xfrm>
              <a:off x="8221663" y="2601913"/>
              <a:ext cx="9525" cy="11112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4 h 4"/>
                <a:gd name="T4" fmla="*/ 0 w 3"/>
                <a:gd name="T5" fmla="*/ 3 h 4"/>
                <a:gd name="T6" fmla="*/ 0 w 3"/>
                <a:gd name="T7" fmla="*/ 0 h 4"/>
                <a:gd name="T8" fmla="*/ 3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cubicBezTo>
                    <a:pt x="3" y="1"/>
                    <a:pt x="3" y="2"/>
                    <a:pt x="3" y="4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4"/>
            <p:cNvSpPr>
              <a:spLocks/>
            </p:cNvSpPr>
            <p:nvPr userDrawn="1"/>
          </p:nvSpPr>
          <p:spPr bwMode="auto">
            <a:xfrm>
              <a:off x="8205788" y="2551113"/>
              <a:ext cx="12700" cy="15875"/>
            </a:xfrm>
            <a:custGeom>
              <a:avLst/>
              <a:gdLst>
                <a:gd name="T0" fmla="*/ 1 w 4"/>
                <a:gd name="T1" fmla="*/ 5 h 5"/>
                <a:gd name="T2" fmla="*/ 0 w 4"/>
                <a:gd name="T3" fmla="*/ 2 h 5"/>
                <a:gd name="T4" fmla="*/ 2 w 4"/>
                <a:gd name="T5" fmla="*/ 0 h 5"/>
                <a:gd name="T6" fmla="*/ 4 w 4"/>
                <a:gd name="T7" fmla="*/ 3 h 5"/>
                <a:gd name="T8" fmla="*/ 1 w 4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1"/>
                    <a:pt x="3" y="2"/>
                    <a:pt x="4" y="3"/>
                  </a:cubicBezTo>
                  <a:cubicBezTo>
                    <a:pt x="3" y="3"/>
                    <a:pt x="2" y="4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5"/>
            <p:cNvSpPr>
              <a:spLocks/>
            </p:cNvSpPr>
            <p:nvPr userDrawn="1"/>
          </p:nvSpPr>
          <p:spPr bwMode="auto">
            <a:xfrm>
              <a:off x="8199438" y="2586038"/>
              <a:ext cx="9525" cy="9525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3" y="1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6"/>
            <p:cNvSpPr>
              <a:spLocks/>
            </p:cNvSpPr>
            <p:nvPr userDrawn="1"/>
          </p:nvSpPr>
          <p:spPr bwMode="auto">
            <a:xfrm>
              <a:off x="7289800" y="2544763"/>
              <a:ext cx="52388" cy="50800"/>
            </a:xfrm>
            <a:custGeom>
              <a:avLst/>
              <a:gdLst>
                <a:gd name="T0" fmla="*/ 15 w 17"/>
                <a:gd name="T1" fmla="*/ 5 h 16"/>
                <a:gd name="T2" fmla="*/ 12 w 17"/>
                <a:gd name="T3" fmla="*/ 15 h 16"/>
                <a:gd name="T4" fmla="*/ 2 w 17"/>
                <a:gd name="T5" fmla="*/ 12 h 16"/>
                <a:gd name="T6" fmla="*/ 5 w 17"/>
                <a:gd name="T7" fmla="*/ 2 h 16"/>
                <a:gd name="T8" fmla="*/ 15 w 17"/>
                <a:gd name="T9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5" y="5"/>
                  </a:moveTo>
                  <a:cubicBezTo>
                    <a:pt x="17" y="8"/>
                    <a:pt x="16" y="13"/>
                    <a:pt x="12" y="15"/>
                  </a:cubicBezTo>
                  <a:cubicBezTo>
                    <a:pt x="9" y="16"/>
                    <a:pt x="4" y="15"/>
                    <a:pt x="2" y="12"/>
                  </a:cubicBezTo>
                  <a:cubicBezTo>
                    <a:pt x="0" y="8"/>
                    <a:pt x="2" y="3"/>
                    <a:pt x="5" y="2"/>
                  </a:cubicBezTo>
                  <a:cubicBezTo>
                    <a:pt x="9" y="0"/>
                    <a:pt x="13" y="1"/>
                    <a:pt x="1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7"/>
            <p:cNvSpPr>
              <a:spLocks/>
            </p:cNvSpPr>
            <p:nvPr userDrawn="1"/>
          </p:nvSpPr>
          <p:spPr bwMode="auto">
            <a:xfrm>
              <a:off x="7299325" y="2613025"/>
              <a:ext cx="38100" cy="38100"/>
            </a:xfrm>
            <a:custGeom>
              <a:avLst/>
              <a:gdLst>
                <a:gd name="T0" fmla="*/ 11 w 12"/>
                <a:gd name="T1" fmla="*/ 3 h 12"/>
                <a:gd name="T2" fmla="*/ 9 w 12"/>
                <a:gd name="T3" fmla="*/ 11 h 12"/>
                <a:gd name="T4" fmla="*/ 1 w 12"/>
                <a:gd name="T5" fmla="*/ 9 h 12"/>
                <a:gd name="T6" fmla="*/ 3 w 12"/>
                <a:gd name="T7" fmla="*/ 2 h 12"/>
                <a:gd name="T8" fmla="*/ 11 w 12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1" y="3"/>
                  </a:moveTo>
                  <a:cubicBezTo>
                    <a:pt x="12" y="6"/>
                    <a:pt x="11" y="9"/>
                    <a:pt x="9" y="11"/>
                  </a:cubicBezTo>
                  <a:cubicBezTo>
                    <a:pt x="6" y="12"/>
                    <a:pt x="3" y="12"/>
                    <a:pt x="1" y="9"/>
                  </a:cubicBezTo>
                  <a:cubicBezTo>
                    <a:pt x="0" y="6"/>
                    <a:pt x="0" y="3"/>
                    <a:pt x="3" y="2"/>
                  </a:cubicBezTo>
                  <a:cubicBezTo>
                    <a:pt x="6" y="0"/>
                    <a:pt x="9" y="1"/>
                    <a:pt x="1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8"/>
            <p:cNvSpPr>
              <a:spLocks/>
            </p:cNvSpPr>
            <p:nvPr userDrawn="1"/>
          </p:nvSpPr>
          <p:spPr bwMode="auto">
            <a:xfrm>
              <a:off x="7339013" y="2505075"/>
              <a:ext cx="38100" cy="36512"/>
            </a:xfrm>
            <a:custGeom>
              <a:avLst/>
              <a:gdLst>
                <a:gd name="T0" fmla="*/ 11 w 12"/>
                <a:gd name="T1" fmla="*/ 4 h 12"/>
                <a:gd name="T2" fmla="*/ 9 w 12"/>
                <a:gd name="T3" fmla="*/ 11 h 12"/>
                <a:gd name="T4" fmla="*/ 2 w 12"/>
                <a:gd name="T5" fmla="*/ 9 h 12"/>
                <a:gd name="T6" fmla="*/ 4 w 12"/>
                <a:gd name="T7" fmla="*/ 1 h 12"/>
                <a:gd name="T8" fmla="*/ 11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1" y="4"/>
                  </a:moveTo>
                  <a:cubicBezTo>
                    <a:pt x="12" y="6"/>
                    <a:pt x="11" y="10"/>
                    <a:pt x="9" y="11"/>
                  </a:cubicBezTo>
                  <a:cubicBezTo>
                    <a:pt x="6" y="12"/>
                    <a:pt x="3" y="11"/>
                    <a:pt x="2" y="9"/>
                  </a:cubicBezTo>
                  <a:cubicBezTo>
                    <a:pt x="0" y="6"/>
                    <a:pt x="1" y="3"/>
                    <a:pt x="4" y="1"/>
                  </a:cubicBezTo>
                  <a:cubicBezTo>
                    <a:pt x="6" y="0"/>
                    <a:pt x="10" y="1"/>
                    <a:pt x="1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9"/>
            <p:cNvSpPr>
              <a:spLocks/>
            </p:cNvSpPr>
            <p:nvPr userDrawn="1"/>
          </p:nvSpPr>
          <p:spPr bwMode="auto">
            <a:xfrm>
              <a:off x="7348538" y="2570163"/>
              <a:ext cx="31750" cy="28575"/>
            </a:xfrm>
            <a:custGeom>
              <a:avLst/>
              <a:gdLst>
                <a:gd name="T0" fmla="*/ 9 w 10"/>
                <a:gd name="T1" fmla="*/ 2 h 9"/>
                <a:gd name="T2" fmla="*/ 7 w 10"/>
                <a:gd name="T3" fmla="*/ 8 h 9"/>
                <a:gd name="T4" fmla="*/ 1 w 10"/>
                <a:gd name="T5" fmla="*/ 7 h 9"/>
                <a:gd name="T6" fmla="*/ 3 w 10"/>
                <a:gd name="T7" fmla="*/ 1 h 9"/>
                <a:gd name="T8" fmla="*/ 9 w 10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2"/>
                  </a:moveTo>
                  <a:cubicBezTo>
                    <a:pt x="10" y="4"/>
                    <a:pt x="9" y="7"/>
                    <a:pt x="7" y="8"/>
                  </a:cubicBezTo>
                  <a:cubicBezTo>
                    <a:pt x="5" y="9"/>
                    <a:pt x="2" y="9"/>
                    <a:pt x="1" y="7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5" y="0"/>
                    <a:pt x="8" y="0"/>
                    <a:pt x="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0"/>
            <p:cNvSpPr>
              <a:spLocks/>
            </p:cNvSpPr>
            <p:nvPr userDrawn="1"/>
          </p:nvSpPr>
          <p:spPr bwMode="auto">
            <a:xfrm>
              <a:off x="7256463" y="2579688"/>
              <a:ext cx="26988" cy="31750"/>
            </a:xfrm>
            <a:custGeom>
              <a:avLst/>
              <a:gdLst>
                <a:gd name="T0" fmla="*/ 1 w 9"/>
                <a:gd name="T1" fmla="*/ 7 h 10"/>
                <a:gd name="T2" fmla="*/ 3 w 9"/>
                <a:gd name="T3" fmla="*/ 1 h 10"/>
                <a:gd name="T4" fmla="*/ 8 w 9"/>
                <a:gd name="T5" fmla="*/ 3 h 10"/>
                <a:gd name="T6" fmla="*/ 7 w 9"/>
                <a:gd name="T7" fmla="*/ 8 h 10"/>
                <a:gd name="T8" fmla="*/ 1 w 9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1" y="7"/>
                  </a:moveTo>
                  <a:cubicBezTo>
                    <a:pt x="0" y="4"/>
                    <a:pt x="0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9" y="5"/>
                    <a:pt x="9" y="7"/>
                    <a:pt x="7" y="8"/>
                  </a:cubicBezTo>
                  <a:cubicBezTo>
                    <a:pt x="5" y="10"/>
                    <a:pt x="2" y="9"/>
                    <a:pt x="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1"/>
            <p:cNvSpPr>
              <a:spLocks/>
            </p:cNvSpPr>
            <p:nvPr userDrawn="1"/>
          </p:nvSpPr>
          <p:spPr bwMode="auto">
            <a:xfrm>
              <a:off x="7272338" y="2511425"/>
              <a:ext cx="26988" cy="26987"/>
            </a:xfrm>
            <a:custGeom>
              <a:avLst/>
              <a:gdLst>
                <a:gd name="T0" fmla="*/ 6 w 9"/>
                <a:gd name="T1" fmla="*/ 8 h 9"/>
                <a:gd name="T2" fmla="*/ 1 w 9"/>
                <a:gd name="T3" fmla="*/ 7 h 9"/>
                <a:gd name="T4" fmla="*/ 2 w 9"/>
                <a:gd name="T5" fmla="*/ 1 h 9"/>
                <a:gd name="T6" fmla="*/ 8 w 9"/>
                <a:gd name="T7" fmla="*/ 2 h 9"/>
                <a:gd name="T8" fmla="*/ 6 w 9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8"/>
                  </a:moveTo>
                  <a:cubicBezTo>
                    <a:pt x="4" y="9"/>
                    <a:pt x="2" y="9"/>
                    <a:pt x="1" y="7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9" y="5"/>
                    <a:pt x="9" y="6"/>
                    <a:pt x="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2"/>
            <p:cNvSpPr>
              <a:spLocks/>
            </p:cNvSpPr>
            <p:nvPr userDrawn="1"/>
          </p:nvSpPr>
          <p:spPr bwMode="auto">
            <a:xfrm>
              <a:off x="7331075" y="2535238"/>
              <a:ext cx="17463" cy="19050"/>
            </a:xfrm>
            <a:custGeom>
              <a:avLst/>
              <a:gdLst>
                <a:gd name="T0" fmla="*/ 4 w 6"/>
                <a:gd name="T1" fmla="*/ 0 h 6"/>
                <a:gd name="T2" fmla="*/ 6 w 6"/>
                <a:gd name="T3" fmla="*/ 2 h 6"/>
                <a:gd name="T4" fmla="*/ 3 w 6"/>
                <a:gd name="T5" fmla="*/ 6 h 6"/>
                <a:gd name="T6" fmla="*/ 0 w 6"/>
                <a:gd name="T7" fmla="*/ 4 h 6"/>
                <a:gd name="T8" fmla="*/ 4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cubicBezTo>
                    <a:pt x="4" y="1"/>
                    <a:pt x="5" y="1"/>
                    <a:pt x="6" y="2"/>
                  </a:cubicBezTo>
                  <a:cubicBezTo>
                    <a:pt x="5" y="3"/>
                    <a:pt x="4" y="5"/>
                    <a:pt x="3" y="6"/>
                  </a:cubicBezTo>
                  <a:cubicBezTo>
                    <a:pt x="2" y="5"/>
                    <a:pt x="1" y="5"/>
                    <a:pt x="0" y="4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3"/>
            <p:cNvSpPr>
              <a:spLocks/>
            </p:cNvSpPr>
            <p:nvPr userDrawn="1"/>
          </p:nvSpPr>
          <p:spPr bwMode="auto">
            <a:xfrm>
              <a:off x="7312025" y="2598738"/>
              <a:ext cx="12700" cy="12700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4" y="1"/>
                    <a:pt x="4" y="3"/>
                    <a:pt x="4" y="4"/>
                  </a:cubicBezTo>
                  <a:cubicBezTo>
                    <a:pt x="2" y="4"/>
                    <a:pt x="1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4"/>
            <p:cNvSpPr>
              <a:spLocks/>
            </p:cNvSpPr>
            <p:nvPr userDrawn="1"/>
          </p:nvSpPr>
          <p:spPr bwMode="auto">
            <a:xfrm>
              <a:off x="7289800" y="2535238"/>
              <a:ext cx="15875" cy="15875"/>
            </a:xfrm>
            <a:custGeom>
              <a:avLst/>
              <a:gdLst>
                <a:gd name="T0" fmla="*/ 2 w 5"/>
                <a:gd name="T1" fmla="*/ 5 h 5"/>
                <a:gd name="T2" fmla="*/ 0 w 5"/>
                <a:gd name="T3" fmla="*/ 2 h 5"/>
                <a:gd name="T4" fmla="*/ 3 w 5"/>
                <a:gd name="T5" fmla="*/ 0 h 5"/>
                <a:gd name="T6" fmla="*/ 5 w 5"/>
                <a:gd name="T7" fmla="*/ 3 h 5"/>
                <a:gd name="T8" fmla="*/ 2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5"/>
                  </a:moveTo>
                  <a:cubicBezTo>
                    <a:pt x="2" y="4"/>
                    <a:pt x="1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4" y="4"/>
                    <a:pt x="2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5"/>
            <p:cNvSpPr>
              <a:spLocks/>
            </p:cNvSpPr>
            <p:nvPr userDrawn="1"/>
          </p:nvSpPr>
          <p:spPr bwMode="auto">
            <a:xfrm>
              <a:off x="7283450" y="2576513"/>
              <a:ext cx="12700" cy="15875"/>
            </a:xfrm>
            <a:custGeom>
              <a:avLst/>
              <a:gdLst>
                <a:gd name="T0" fmla="*/ 3 w 4"/>
                <a:gd name="T1" fmla="*/ 0 h 5"/>
                <a:gd name="T2" fmla="*/ 4 w 4"/>
                <a:gd name="T3" fmla="*/ 3 h 5"/>
                <a:gd name="T4" fmla="*/ 1 w 4"/>
                <a:gd name="T5" fmla="*/ 5 h 5"/>
                <a:gd name="T6" fmla="*/ 0 w 4"/>
                <a:gd name="T7" fmla="*/ 2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1"/>
                    <a:pt x="3" y="2"/>
                    <a:pt x="4" y="3"/>
                  </a:cubicBezTo>
                  <a:cubicBezTo>
                    <a:pt x="3" y="4"/>
                    <a:pt x="2" y="4"/>
                    <a:pt x="1" y="5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6"/>
            <p:cNvSpPr>
              <a:spLocks/>
            </p:cNvSpPr>
            <p:nvPr userDrawn="1"/>
          </p:nvSpPr>
          <p:spPr bwMode="auto">
            <a:xfrm>
              <a:off x="6777038" y="2551113"/>
              <a:ext cx="30163" cy="34925"/>
            </a:xfrm>
            <a:custGeom>
              <a:avLst/>
              <a:gdLst>
                <a:gd name="T0" fmla="*/ 9 w 10"/>
                <a:gd name="T1" fmla="*/ 3 h 11"/>
                <a:gd name="T2" fmla="*/ 7 w 10"/>
                <a:gd name="T3" fmla="*/ 9 h 11"/>
                <a:gd name="T4" fmla="*/ 1 w 10"/>
                <a:gd name="T5" fmla="*/ 8 h 11"/>
                <a:gd name="T6" fmla="*/ 3 w 10"/>
                <a:gd name="T7" fmla="*/ 1 h 11"/>
                <a:gd name="T8" fmla="*/ 9 w 10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9" y="3"/>
                  </a:moveTo>
                  <a:cubicBezTo>
                    <a:pt x="10" y="5"/>
                    <a:pt x="10" y="8"/>
                    <a:pt x="7" y="9"/>
                  </a:cubicBezTo>
                  <a:cubicBezTo>
                    <a:pt x="5" y="11"/>
                    <a:pt x="2" y="10"/>
                    <a:pt x="1" y="8"/>
                  </a:cubicBezTo>
                  <a:cubicBezTo>
                    <a:pt x="0" y="5"/>
                    <a:pt x="1" y="3"/>
                    <a:pt x="3" y="1"/>
                  </a:cubicBezTo>
                  <a:cubicBezTo>
                    <a:pt x="5" y="0"/>
                    <a:pt x="8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7"/>
            <p:cNvSpPr>
              <a:spLocks/>
            </p:cNvSpPr>
            <p:nvPr userDrawn="1"/>
          </p:nvSpPr>
          <p:spPr bwMode="auto">
            <a:xfrm>
              <a:off x="6780213" y="2595563"/>
              <a:ext cx="23813" cy="23812"/>
            </a:xfrm>
            <a:custGeom>
              <a:avLst/>
              <a:gdLst>
                <a:gd name="T0" fmla="*/ 7 w 8"/>
                <a:gd name="T1" fmla="*/ 2 h 8"/>
                <a:gd name="T2" fmla="*/ 6 w 8"/>
                <a:gd name="T3" fmla="*/ 7 h 8"/>
                <a:gd name="T4" fmla="*/ 1 w 8"/>
                <a:gd name="T5" fmla="*/ 6 h 8"/>
                <a:gd name="T6" fmla="*/ 2 w 8"/>
                <a:gd name="T7" fmla="*/ 1 h 8"/>
                <a:gd name="T8" fmla="*/ 7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cubicBezTo>
                    <a:pt x="8" y="4"/>
                    <a:pt x="8" y="6"/>
                    <a:pt x="6" y="7"/>
                  </a:cubicBezTo>
                  <a:cubicBezTo>
                    <a:pt x="4" y="8"/>
                    <a:pt x="2" y="7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8"/>
            <p:cNvSpPr>
              <a:spLocks/>
            </p:cNvSpPr>
            <p:nvPr userDrawn="1"/>
          </p:nvSpPr>
          <p:spPr bwMode="auto">
            <a:xfrm>
              <a:off x="6807200" y="2527300"/>
              <a:ext cx="22225" cy="23812"/>
            </a:xfrm>
            <a:custGeom>
              <a:avLst/>
              <a:gdLst>
                <a:gd name="T0" fmla="*/ 6 w 7"/>
                <a:gd name="T1" fmla="*/ 2 h 8"/>
                <a:gd name="T2" fmla="*/ 5 w 7"/>
                <a:gd name="T3" fmla="*/ 7 h 8"/>
                <a:gd name="T4" fmla="*/ 1 w 7"/>
                <a:gd name="T5" fmla="*/ 6 h 8"/>
                <a:gd name="T6" fmla="*/ 2 w 7"/>
                <a:gd name="T7" fmla="*/ 1 h 8"/>
                <a:gd name="T8" fmla="*/ 6 w 7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6" y="2"/>
                  </a:moveTo>
                  <a:cubicBezTo>
                    <a:pt x="7" y="4"/>
                    <a:pt x="7" y="6"/>
                    <a:pt x="5" y="7"/>
                  </a:cubicBezTo>
                  <a:cubicBezTo>
                    <a:pt x="4" y="8"/>
                    <a:pt x="1" y="7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9"/>
            <p:cNvSpPr>
              <a:spLocks/>
            </p:cNvSpPr>
            <p:nvPr userDrawn="1"/>
          </p:nvSpPr>
          <p:spPr bwMode="auto">
            <a:xfrm>
              <a:off x="6813550" y="2566988"/>
              <a:ext cx="19050" cy="19050"/>
            </a:xfrm>
            <a:custGeom>
              <a:avLst/>
              <a:gdLst>
                <a:gd name="T0" fmla="*/ 5 w 6"/>
                <a:gd name="T1" fmla="*/ 2 h 6"/>
                <a:gd name="T2" fmla="*/ 4 w 6"/>
                <a:gd name="T3" fmla="*/ 6 h 6"/>
                <a:gd name="T4" fmla="*/ 0 w 6"/>
                <a:gd name="T5" fmla="*/ 5 h 6"/>
                <a:gd name="T6" fmla="*/ 1 w 6"/>
                <a:gd name="T7" fmla="*/ 1 h 6"/>
                <a:gd name="T8" fmla="*/ 5 w 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6" y="3"/>
                    <a:pt x="5" y="5"/>
                    <a:pt x="4" y="6"/>
                  </a:cubicBezTo>
                  <a:cubicBezTo>
                    <a:pt x="3" y="6"/>
                    <a:pt x="1" y="6"/>
                    <a:pt x="0" y="5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3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90"/>
            <p:cNvSpPr>
              <a:spLocks/>
            </p:cNvSpPr>
            <p:nvPr userDrawn="1"/>
          </p:nvSpPr>
          <p:spPr bwMode="auto">
            <a:xfrm>
              <a:off x="6754813" y="2573338"/>
              <a:ext cx="19050" cy="19050"/>
            </a:xfrm>
            <a:custGeom>
              <a:avLst/>
              <a:gdLst>
                <a:gd name="T0" fmla="*/ 0 w 6"/>
                <a:gd name="T1" fmla="*/ 4 h 6"/>
                <a:gd name="T2" fmla="*/ 2 w 6"/>
                <a:gd name="T3" fmla="*/ 1 h 6"/>
                <a:gd name="T4" fmla="*/ 5 w 6"/>
                <a:gd name="T5" fmla="*/ 2 h 6"/>
                <a:gd name="T6" fmla="*/ 4 w 6"/>
                <a:gd name="T7" fmla="*/ 5 h 6"/>
                <a:gd name="T8" fmla="*/ 0 w 6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4"/>
                  </a:moveTo>
                  <a:cubicBezTo>
                    <a:pt x="0" y="3"/>
                    <a:pt x="0" y="2"/>
                    <a:pt x="2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6" y="3"/>
                    <a:pt x="5" y="5"/>
                    <a:pt x="4" y="5"/>
                  </a:cubicBezTo>
                  <a:cubicBezTo>
                    <a:pt x="3" y="6"/>
                    <a:pt x="1" y="6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91"/>
            <p:cNvSpPr>
              <a:spLocks/>
            </p:cNvSpPr>
            <p:nvPr userDrawn="1"/>
          </p:nvSpPr>
          <p:spPr bwMode="auto">
            <a:xfrm>
              <a:off x="6764338" y="2528888"/>
              <a:ext cx="19050" cy="19050"/>
            </a:xfrm>
            <a:custGeom>
              <a:avLst/>
              <a:gdLst>
                <a:gd name="T0" fmla="*/ 4 w 6"/>
                <a:gd name="T1" fmla="*/ 6 h 6"/>
                <a:gd name="T2" fmla="*/ 0 w 6"/>
                <a:gd name="T3" fmla="*/ 5 h 6"/>
                <a:gd name="T4" fmla="*/ 1 w 6"/>
                <a:gd name="T5" fmla="*/ 1 h 6"/>
                <a:gd name="T6" fmla="*/ 5 w 6"/>
                <a:gd name="T7" fmla="*/ 2 h 6"/>
                <a:gd name="T8" fmla="*/ 4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cubicBezTo>
                    <a:pt x="3" y="6"/>
                    <a:pt x="1" y="6"/>
                    <a:pt x="0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6" y="3"/>
                    <a:pt x="5" y="5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92"/>
            <p:cNvSpPr>
              <a:spLocks/>
            </p:cNvSpPr>
            <p:nvPr userDrawn="1"/>
          </p:nvSpPr>
          <p:spPr bwMode="auto">
            <a:xfrm>
              <a:off x="6800850" y="2544763"/>
              <a:ext cx="12700" cy="12700"/>
            </a:xfrm>
            <a:custGeom>
              <a:avLst/>
              <a:gdLst>
                <a:gd name="T0" fmla="*/ 2 w 4"/>
                <a:gd name="T1" fmla="*/ 0 h 4"/>
                <a:gd name="T2" fmla="*/ 4 w 4"/>
                <a:gd name="T3" fmla="*/ 2 h 4"/>
                <a:gd name="T4" fmla="*/ 2 w 4"/>
                <a:gd name="T5" fmla="*/ 4 h 4"/>
                <a:gd name="T6" fmla="*/ 0 w 4"/>
                <a:gd name="T7" fmla="*/ 3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1"/>
                    <a:pt x="3" y="1"/>
                    <a:pt x="4" y="2"/>
                  </a:cubicBezTo>
                  <a:cubicBezTo>
                    <a:pt x="3" y="3"/>
                    <a:pt x="2" y="3"/>
                    <a:pt x="2" y="4"/>
                  </a:cubicBezTo>
                  <a:cubicBezTo>
                    <a:pt x="1" y="4"/>
                    <a:pt x="1" y="3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3"/>
            <p:cNvSpPr>
              <a:spLocks/>
            </p:cNvSpPr>
            <p:nvPr userDrawn="1"/>
          </p:nvSpPr>
          <p:spPr bwMode="auto">
            <a:xfrm>
              <a:off x="6789738" y="2586038"/>
              <a:ext cx="4763" cy="9525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3 h 3"/>
                <a:gd name="T4" fmla="*/ 0 w 2"/>
                <a:gd name="T5" fmla="*/ 3 h 3"/>
                <a:gd name="T6" fmla="*/ 0 w 2"/>
                <a:gd name="T7" fmla="*/ 0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1"/>
                    <a:pt x="2" y="2"/>
                    <a:pt x="2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4"/>
            <p:cNvSpPr>
              <a:spLocks/>
            </p:cNvSpPr>
            <p:nvPr userDrawn="1"/>
          </p:nvSpPr>
          <p:spPr bwMode="auto">
            <a:xfrm>
              <a:off x="6777038" y="2544763"/>
              <a:ext cx="9525" cy="12700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2" y="3"/>
                    <a:pt x="2" y="3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5"/>
            <p:cNvSpPr>
              <a:spLocks/>
            </p:cNvSpPr>
            <p:nvPr userDrawn="1"/>
          </p:nvSpPr>
          <p:spPr bwMode="auto">
            <a:xfrm>
              <a:off x="6770688" y="2573338"/>
              <a:ext cx="9525" cy="9525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1 w 3"/>
                <a:gd name="T5" fmla="*/ 3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3" y="1"/>
                    <a:pt x="3" y="2"/>
                  </a:cubicBezTo>
                  <a:cubicBezTo>
                    <a:pt x="2" y="2"/>
                    <a:pt x="2" y="2"/>
                    <a:pt x="1" y="3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6"/>
            <p:cNvSpPr>
              <a:spLocks/>
            </p:cNvSpPr>
            <p:nvPr userDrawn="1"/>
          </p:nvSpPr>
          <p:spPr bwMode="auto">
            <a:xfrm>
              <a:off x="6881813" y="2305050"/>
              <a:ext cx="74613" cy="71437"/>
            </a:xfrm>
            <a:custGeom>
              <a:avLst/>
              <a:gdLst>
                <a:gd name="T0" fmla="*/ 12 w 24"/>
                <a:gd name="T1" fmla="*/ 0 h 23"/>
                <a:gd name="T2" fmla="*/ 23 w 24"/>
                <a:gd name="T3" fmla="*/ 11 h 23"/>
                <a:gd name="T4" fmla="*/ 12 w 24"/>
                <a:gd name="T5" fmla="*/ 23 h 23"/>
                <a:gd name="T6" fmla="*/ 1 w 24"/>
                <a:gd name="T7" fmla="*/ 11 h 23"/>
                <a:gd name="T8" fmla="*/ 12 w 2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cubicBezTo>
                    <a:pt x="18" y="0"/>
                    <a:pt x="23" y="5"/>
                    <a:pt x="23" y="11"/>
                  </a:cubicBezTo>
                  <a:cubicBezTo>
                    <a:pt x="24" y="17"/>
                    <a:pt x="18" y="22"/>
                    <a:pt x="12" y="23"/>
                  </a:cubicBezTo>
                  <a:cubicBezTo>
                    <a:pt x="6" y="23"/>
                    <a:pt x="0" y="17"/>
                    <a:pt x="1" y="11"/>
                  </a:cubicBezTo>
                  <a:cubicBezTo>
                    <a:pt x="1" y="5"/>
                    <a:pt x="6" y="0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7"/>
            <p:cNvSpPr>
              <a:spLocks/>
            </p:cNvSpPr>
            <p:nvPr userDrawn="1"/>
          </p:nvSpPr>
          <p:spPr bwMode="auto">
            <a:xfrm>
              <a:off x="6977063" y="2359025"/>
              <a:ext cx="53975" cy="55562"/>
            </a:xfrm>
            <a:custGeom>
              <a:avLst/>
              <a:gdLst>
                <a:gd name="T0" fmla="*/ 8 w 17"/>
                <a:gd name="T1" fmla="*/ 0 h 18"/>
                <a:gd name="T2" fmla="*/ 17 w 17"/>
                <a:gd name="T3" fmla="*/ 8 h 18"/>
                <a:gd name="T4" fmla="*/ 9 w 17"/>
                <a:gd name="T5" fmla="*/ 17 h 18"/>
                <a:gd name="T6" fmla="*/ 0 w 17"/>
                <a:gd name="T7" fmla="*/ 9 h 18"/>
                <a:gd name="T8" fmla="*/ 8 w 1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8" y="0"/>
                  </a:move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4" y="17"/>
                    <a:pt x="9" y="17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5"/>
                    <a:pt x="3" y="1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98"/>
            <p:cNvSpPr>
              <a:spLocks/>
            </p:cNvSpPr>
            <p:nvPr userDrawn="1"/>
          </p:nvSpPr>
          <p:spPr bwMode="auto">
            <a:xfrm>
              <a:off x="6859588" y="2220913"/>
              <a:ext cx="53975" cy="53975"/>
            </a:xfrm>
            <a:custGeom>
              <a:avLst/>
              <a:gdLst>
                <a:gd name="T0" fmla="*/ 8 w 17"/>
                <a:gd name="T1" fmla="*/ 0 h 17"/>
                <a:gd name="T2" fmla="*/ 17 w 17"/>
                <a:gd name="T3" fmla="*/ 9 h 17"/>
                <a:gd name="T4" fmla="*/ 9 w 17"/>
                <a:gd name="T5" fmla="*/ 17 h 17"/>
                <a:gd name="T6" fmla="*/ 0 w 17"/>
                <a:gd name="T7" fmla="*/ 9 h 17"/>
                <a:gd name="T8" fmla="*/ 8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8" y="0"/>
                  </a:moveTo>
                  <a:cubicBezTo>
                    <a:pt x="13" y="0"/>
                    <a:pt x="17" y="4"/>
                    <a:pt x="17" y="9"/>
                  </a:cubicBezTo>
                  <a:cubicBezTo>
                    <a:pt x="17" y="13"/>
                    <a:pt x="13" y="17"/>
                    <a:pt x="9" y="17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4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99"/>
            <p:cNvSpPr>
              <a:spLocks/>
            </p:cNvSpPr>
            <p:nvPr userDrawn="1"/>
          </p:nvSpPr>
          <p:spPr bwMode="auto">
            <a:xfrm>
              <a:off x="6953250" y="2265363"/>
              <a:ext cx="39688" cy="39687"/>
            </a:xfrm>
            <a:custGeom>
              <a:avLst/>
              <a:gdLst>
                <a:gd name="T0" fmla="*/ 6 w 13"/>
                <a:gd name="T1" fmla="*/ 0 h 13"/>
                <a:gd name="T2" fmla="*/ 13 w 13"/>
                <a:gd name="T3" fmla="*/ 6 h 13"/>
                <a:gd name="T4" fmla="*/ 7 w 13"/>
                <a:gd name="T5" fmla="*/ 13 h 13"/>
                <a:gd name="T6" fmla="*/ 0 w 13"/>
                <a:gd name="T7" fmla="*/ 7 h 13"/>
                <a:gd name="T8" fmla="*/ 6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6" y="0"/>
                  </a:moveTo>
                  <a:cubicBezTo>
                    <a:pt x="10" y="0"/>
                    <a:pt x="13" y="3"/>
                    <a:pt x="13" y="6"/>
                  </a:cubicBezTo>
                  <a:cubicBezTo>
                    <a:pt x="13" y="10"/>
                    <a:pt x="10" y="13"/>
                    <a:pt x="7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00"/>
            <p:cNvSpPr>
              <a:spLocks/>
            </p:cNvSpPr>
            <p:nvPr userDrawn="1"/>
          </p:nvSpPr>
          <p:spPr bwMode="auto">
            <a:xfrm>
              <a:off x="6897688" y="2401888"/>
              <a:ext cx="39688" cy="41275"/>
            </a:xfrm>
            <a:custGeom>
              <a:avLst/>
              <a:gdLst>
                <a:gd name="T0" fmla="*/ 6 w 13"/>
                <a:gd name="T1" fmla="*/ 13 h 13"/>
                <a:gd name="T2" fmla="*/ 0 w 13"/>
                <a:gd name="T3" fmla="*/ 6 h 13"/>
                <a:gd name="T4" fmla="*/ 6 w 13"/>
                <a:gd name="T5" fmla="*/ 0 h 13"/>
                <a:gd name="T6" fmla="*/ 13 w 13"/>
                <a:gd name="T7" fmla="*/ 6 h 13"/>
                <a:gd name="T8" fmla="*/ 6 w 1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cubicBezTo>
                    <a:pt x="2" y="13"/>
                    <a:pt x="0" y="10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10"/>
                    <a:pt x="10" y="13"/>
                    <a:pt x="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01"/>
            <p:cNvSpPr>
              <a:spLocks/>
            </p:cNvSpPr>
            <p:nvPr userDrawn="1"/>
          </p:nvSpPr>
          <p:spPr bwMode="auto">
            <a:xfrm>
              <a:off x="6813550" y="2330450"/>
              <a:ext cx="39688" cy="39687"/>
            </a:xfrm>
            <a:custGeom>
              <a:avLst/>
              <a:gdLst>
                <a:gd name="T0" fmla="*/ 13 w 13"/>
                <a:gd name="T1" fmla="*/ 6 h 13"/>
                <a:gd name="T2" fmla="*/ 7 w 13"/>
                <a:gd name="T3" fmla="*/ 13 h 13"/>
                <a:gd name="T4" fmla="*/ 0 w 13"/>
                <a:gd name="T5" fmla="*/ 7 h 13"/>
                <a:gd name="T6" fmla="*/ 6 w 13"/>
                <a:gd name="T7" fmla="*/ 0 h 13"/>
                <a:gd name="T8" fmla="*/ 13 w 13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6"/>
                  </a:moveTo>
                  <a:cubicBezTo>
                    <a:pt x="12" y="10"/>
                    <a:pt x="10" y="12"/>
                    <a:pt x="7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0" y="0"/>
                    <a:pt x="12" y="2"/>
                    <a:pt x="1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02"/>
            <p:cNvSpPr>
              <a:spLocks/>
            </p:cNvSpPr>
            <p:nvPr userDrawn="1"/>
          </p:nvSpPr>
          <p:spPr bwMode="auto">
            <a:xfrm>
              <a:off x="6888163" y="2274888"/>
              <a:ext cx="25400" cy="30162"/>
            </a:xfrm>
            <a:custGeom>
              <a:avLst/>
              <a:gdLst>
                <a:gd name="T0" fmla="*/ 0 w 8"/>
                <a:gd name="T1" fmla="*/ 2 h 10"/>
                <a:gd name="T2" fmla="*/ 6 w 8"/>
                <a:gd name="T3" fmla="*/ 0 h 10"/>
                <a:gd name="T4" fmla="*/ 8 w 8"/>
                <a:gd name="T5" fmla="*/ 8 h 10"/>
                <a:gd name="T6" fmla="*/ 3 w 8"/>
                <a:gd name="T7" fmla="*/ 10 h 10"/>
                <a:gd name="T8" fmla="*/ 0 w 8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0" y="2"/>
                  </a:moveTo>
                  <a:cubicBezTo>
                    <a:pt x="2" y="1"/>
                    <a:pt x="4" y="1"/>
                    <a:pt x="6" y="0"/>
                  </a:cubicBezTo>
                  <a:cubicBezTo>
                    <a:pt x="7" y="3"/>
                    <a:pt x="7" y="5"/>
                    <a:pt x="8" y="8"/>
                  </a:cubicBezTo>
                  <a:cubicBezTo>
                    <a:pt x="7" y="8"/>
                    <a:pt x="5" y="9"/>
                    <a:pt x="3" y="10"/>
                  </a:cubicBezTo>
                  <a:cubicBezTo>
                    <a:pt x="2" y="7"/>
                    <a:pt x="1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03"/>
            <p:cNvSpPr>
              <a:spLocks/>
            </p:cNvSpPr>
            <p:nvPr userDrawn="1"/>
          </p:nvSpPr>
          <p:spPr bwMode="auto">
            <a:xfrm>
              <a:off x="6950075" y="2352675"/>
              <a:ext cx="30163" cy="23812"/>
            </a:xfrm>
            <a:custGeom>
              <a:avLst/>
              <a:gdLst>
                <a:gd name="T0" fmla="*/ 3 w 10"/>
                <a:gd name="T1" fmla="*/ 0 h 8"/>
                <a:gd name="T2" fmla="*/ 10 w 10"/>
                <a:gd name="T3" fmla="*/ 3 h 8"/>
                <a:gd name="T4" fmla="*/ 7 w 10"/>
                <a:gd name="T5" fmla="*/ 8 h 8"/>
                <a:gd name="T6" fmla="*/ 0 w 10"/>
                <a:gd name="T7" fmla="*/ 5 h 8"/>
                <a:gd name="T8" fmla="*/ 3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3" y="0"/>
                  </a:moveTo>
                  <a:cubicBezTo>
                    <a:pt x="5" y="1"/>
                    <a:pt x="7" y="2"/>
                    <a:pt x="10" y="3"/>
                  </a:cubicBezTo>
                  <a:cubicBezTo>
                    <a:pt x="9" y="5"/>
                    <a:pt x="8" y="7"/>
                    <a:pt x="7" y="8"/>
                  </a:cubicBezTo>
                  <a:cubicBezTo>
                    <a:pt x="5" y="7"/>
                    <a:pt x="3" y="6"/>
                    <a:pt x="0" y="5"/>
                  </a:cubicBezTo>
                  <a:cubicBezTo>
                    <a:pt x="1" y="3"/>
                    <a:pt x="2" y="2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4"/>
            <p:cNvSpPr>
              <a:spLocks/>
            </p:cNvSpPr>
            <p:nvPr userDrawn="1"/>
          </p:nvSpPr>
          <p:spPr bwMode="auto">
            <a:xfrm>
              <a:off x="6856413" y="2336800"/>
              <a:ext cx="25400" cy="19050"/>
            </a:xfrm>
            <a:custGeom>
              <a:avLst/>
              <a:gdLst>
                <a:gd name="T0" fmla="*/ 8 w 8"/>
                <a:gd name="T1" fmla="*/ 5 h 6"/>
                <a:gd name="T2" fmla="*/ 1 w 8"/>
                <a:gd name="T3" fmla="*/ 6 h 6"/>
                <a:gd name="T4" fmla="*/ 0 w 8"/>
                <a:gd name="T5" fmla="*/ 1 h 6"/>
                <a:gd name="T6" fmla="*/ 6 w 8"/>
                <a:gd name="T7" fmla="*/ 0 h 6"/>
                <a:gd name="T8" fmla="*/ 8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8" y="5"/>
                  </a:moveTo>
                  <a:cubicBezTo>
                    <a:pt x="5" y="6"/>
                    <a:pt x="3" y="6"/>
                    <a:pt x="1" y="6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7" y="2"/>
                    <a:pt x="7" y="3"/>
                    <a:pt x="8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5"/>
            <p:cNvSpPr>
              <a:spLocks/>
            </p:cNvSpPr>
            <p:nvPr userDrawn="1"/>
          </p:nvSpPr>
          <p:spPr bwMode="auto">
            <a:xfrm>
              <a:off x="6910388" y="2379663"/>
              <a:ext cx="14288" cy="15875"/>
            </a:xfrm>
            <a:custGeom>
              <a:avLst/>
              <a:gdLst>
                <a:gd name="T0" fmla="*/ 0 w 5"/>
                <a:gd name="T1" fmla="*/ 0 h 5"/>
                <a:gd name="T2" fmla="*/ 5 w 5"/>
                <a:gd name="T3" fmla="*/ 0 h 5"/>
                <a:gd name="T4" fmla="*/ 5 w 5"/>
                <a:gd name="T5" fmla="*/ 5 h 5"/>
                <a:gd name="T6" fmla="*/ 0 w 5"/>
                <a:gd name="T7" fmla="*/ 5 h 5"/>
                <a:gd name="T8" fmla="*/ 0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5" y="2"/>
                    <a:pt x="5" y="3"/>
                    <a:pt x="5" y="5"/>
                  </a:cubicBezTo>
                  <a:cubicBezTo>
                    <a:pt x="3" y="5"/>
                    <a:pt x="2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06"/>
            <p:cNvSpPr>
              <a:spLocks/>
            </p:cNvSpPr>
            <p:nvPr userDrawn="1"/>
          </p:nvSpPr>
          <p:spPr bwMode="auto">
            <a:xfrm>
              <a:off x="7027863" y="2520950"/>
              <a:ext cx="69850" cy="74612"/>
            </a:xfrm>
            <a:custGeom>
              <a:avLst/>
              <a:gdLst>
                <a:gd name="T0" fmla="*/ 20 w 23"/>
                <a:gd name="T1" fmla="*/ 18 h 24"/>
                <a:gd name="T2" fmla="*/ 6 w 23"/>
                <a:gd name="T3" fmla="*/ 21 h 24"/>
                <a:gd name="T4" fmla="*/ 3 w 23"/>
                <a:gd name="T5" fmla="*/ 6 h 24"/>
                <a:gd name="T6" fmla="*/ 18 w 23"/>
                <a:gd name="T7" fmla="*/ 4 h 24"/>
                <a:gd name="T8" fmla="*/ 20 w 23"/>
                <a:gd name="T9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20" y="18"/>
                  </a:moveTo>
                  <a:cubicBezTo>
                    <a:pt x="17" y="23"/>
                    <a:pt x="10" y="24"/>
                    <a:pt x="6" y="21"/>
                  </a:cubicBezTo>
                  <a:cubicBezTo>
                    <a:pt x="1" y="18"/>
                    <a:pt x="0" y="11"/>
                    <a:pt x="3" y="6"/>
                  </a:cubicBezTo>
                  <a:cubicBezTo>
                    <a:pt x="6" y="2"/>
                    <a:pt x="13" y="0"/>
                    <a:pt x="18" y="4"/>
                  </a:cubicBezTo>
                  <a:cubicBezTo>
                    <a:pt x="22" y="7"/>
                    <a:pt x="23" y="14"/>
                    <a:pt x="20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07"/>
            <p:cNvSpPr>
              <a:spLocks/>
            </p:cNvSpPr>
            <p:nvPr userDrawn="1"/>
          </p:nvSpPr>
          <p:spPr bwMode="auto">
            <a:xfrm>
              <a:off x="6959600" y="2570163"/>
              <a:ext cx="52388" cy="55562"/>
            </a:xfrm>
            <a:custGeom>
              <a:avLst/>
              <a:gdLst>
                <a:gd name="T0" fmla="*/ 15 w 17"/>
                <a:gd name="T1" fmla="*/ 13 h 18"/>
                <a:gd name="T2" fmla="*/ 4 w 17"/>
                <a:gd name="T3" fmla="*/ 15 h 18"/>
                <a:gd name="T4" fmla="*/ 2 w 17"/>
                <a:gd name="T5" fmla="*/ 5 h 18"/>
                <a:gd name="T6" fmla="*/ 13 w 17"/>
                <a:gd name="T7" fmla="*/ 2 h 18"/>
                <a:gd name="T8" fmla="*/ 15 w 17"/>
                <a:gd name="T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15" y="13"/>
                  </a:moveTo>
                  <a:cubicBezTo>
                    <a:pt x="13" y="17"/>
                    <a:pt x="8" y="18"/>
                    <a:pt x="4" y="15"/>
                  </a:cubicBezTo>
                  <a:cubicBezTo>
                    <a:pt x="0" y="13"/>
                    <a:pt x="0" y="8"/>
                    <a:pt x="2" y="5"/>
                  </a:cubicBezTo>
                  <a:cubicBezTo>
                    <a:pt x="4" y="1"/>
                    <a:pt x="9" y="0"/>
                    <a:pt x="13" y="2"/>
                  </a:cubicBezTo>
                  <a:cubicBezTo>
                    <a:pt x="16" y="5"/>
                    <a:pt x="17" y="9"/>
                    <a:pt x="15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08"/>
            <p:cNvSpPr>
              <a:spLocks/>
            </p:cNvSpPr>
            <p:nvPr userDrawn="1"/>
          </p:nvSpPr>
          <p:spPr bwMode="auto">
            <a:xfrm>
              <a:off x="7119938" y="2554288"/>
              <a:ext cx="52388" cy="53975"/>
            </a:xfrm>
            <a:custGeom>
              <a:avLst/>
              <a:gdLst>
                <a:gd name="T0" fmla="*/ 15 w 17"/>
                <a:gd name="T1" fmla="*/ 13 h 17"/>
                <a:gd name="T2" fmla="*/ 4 w 17"/>
                <a:gd name="T3" fmla="*/ 15 h 17"/>
                <a:gd name="T4" fmla="*/ 3 w 17"/>
                <a:gd name="T5" fmla="*/ 5 h 17"/>
                <a:gd name="T6" fmla="*/ 13 w 17"/>
                <a:gd name="T7" fmla="*/ 3 h 17"/>
                <a:gd name="T8" fmla="*/ 15 w 17"/>
                <a:gd name="T9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5" y="13"/>
                  </a:moveTo>
                  <a:cubicBezTo>
                    <a:pt x="13" y="17"/>
                    <a:pt x="8" y="17"/>
                    <a:pt x="4" y="15"/>
                  </a:cubicBezTo>
                  <a:cubicBezTo>
                    <a:pt x="1" y="13"/>
                    <a:pt x="0" y="8"/>
                    <a:pt x="3" y="5"/>
                  </a:cubicBezTo>
                  <a:cubicBezTo>
                    <a:pt x="5" y="1"/>
                    <a:pt x="10" y="0"/>
                    <a:pt x="13" y="3"/>
                  </a:cubicBezTo>
                  <a:cubicBezTo>
                    <a:pt x="17" y="5"/>
                    <a:pt x="17" y="10"/>
                    <a:pt x="15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09"/>
            <p:cNvSpPr>
              <a:spLocks/>
            </p:cNvSpPr>
            <p:nvPr userDrawn="1"/>
          </p:nvSpPr>
          <p:spPr bwMode="auto">
            <a:xfrm>
              <a:off x="7054850" y="2608263"/>
              <a:ext cx="41275" cy="39687"/>
            </a:xfrm>
            <a:custGeom>
              <a:avLst/>
              <a:gdLst>
                <a:gd name="T0" fmla="*/ 12 w 13"/>
                <a:gd name="T1" fmla="*/ 10 h 13"/>
                <a:gd name="T2" fmla="*/ 3 w 13"/>
                <a:gd name="T3" fmla="*/ 11 h 13"/>
                <a:gd name="T4" fmla="*/ 2 w 13"/>
                <a:gd name="T5" fmla="*/ 3 h 13"/>
                <a:gd name="T6" fmla="*/ 10 w 13"/>
                <a:gd name="T7" fmla="*/ 1 h 13"/>
                <a:gd name="T8" fmla="*/ 12 w 13"/>
                <a:gd name="T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2" y="10"/>
                  </a:moveTo>
                  <a:cubicBezTo>
                    <a:pt x="10" y="12"/>
                    <a:pt x="6" y="13"/>
                    <a:pt x="3" y="11"/>
                  </a:cubicBezTo>
                  <a:cubicBezTo>
                    <a:pt x="1" y="10"/>
                    <a:pt x="0" y="6"/>
                    <a:pt x="2" y="3"/>
                  </a:cubicBezTo>
                  <a:cubicBezTo>
                    <a:pt x="3" y="0"/>
                    <a:pt x="7" y="0"/>
                    <a:pt x="10" y="1"/>
                  </a:cubicBezTo>
                  <a:cubicBezTo>
                    <a:pt x="13" y="3"/>
                    <a:pt x="13" y="7"/>
                    <a:pt x="12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10"/>
            <p:cNvSpPr>
              <a:spLocks/>
            </p:cNvSpPr>
            <p:nvPr userDrawn="1"/>
          </p:nvSpPr>
          <p:spPr bwMode="auto">
            <a:xfrm>
              <a:off x="6983413" y="2492375"/>
              <a:ext cx="44450" cy="42862"/>
            </a:xfrm>
            <a:custGeom>
              <a:avLst/>
              <a:gdLst>
                <a:gd name="T0" fmla="*/ 2 w 14"/>
                <a:gd name="T1" fmla="*/ 3 h 14"/>
                <a:gd name="T2" fmla="*/ 10 w 14"/>
                <a:gd name="T3" fmla="*/ 2 h 14"/>
                <a:gd name="T4" fmla="*/ 12 w 14"/>
                <a:gd name="T5" fmla="*/ 10 h 14"/>
                <a:gd name="T6" fmla="*/ 3 w 14"/>
                <a:gd name="T7" fmla="*/ 12 h 14"/>
                <a:gd name="T8" fmla="*/ 2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2" y="3"/>
                  </a:moveTo>
                  <a:cubicBezTo>
                    <a:pt x="4" y="0"/>
                    <a:pt x="7" y="0"/>
                    <a:pt x="10" y="2"/>
                  </a:cubicBezTo>
                  <a:cubicBezTo>
                    <a:pt x="13" y="4"/>
                    <a:pt x="14" y="8"/>
                    <a:pt x="12" y="10"/>
                  </a:cubicBezTo>
                  <a:cubicBezTo>
                    <a:pt x="10" y="13"/>
                    <a:pt x="6" y="14"/>
                    <a:pt x="3" y="12"/>
                  </a:cubicBezTo>
                  <a:cubicBezTo>
                    <a:pt x="1" y="10"/>
                    <a:pt x="0" y="6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11"/>
            <p:cNvSpPr>
              <a:spLocks/>
            </p:cNvSpPr>
            <p:nvPr userDrawn="1"/>
          </p:nvSpPr>
          <p:spPr bwMode="auto">
            <a:xfrm>
              <a:off x="7080250" y="2466975"/>
              <a:ext cx="39688" cy="41275"/>
            </a:xfrm>
            <a:custGeom>
              <a:avLst/>
              <a:gdLst>
                <a:gd name="T0" fmla="*/ 4 w 13"/>
                <a:gd name="T1" fmla="*/ 12 h 13"/>
                <a:gd name="T2" fmla="*/ 2 w 13"/>
                <a:gd name="T3" fmla="*/ 4 h 13"/>
                <a:gd name="T4" fmla="*/ 10 w 13"/>
                <a:gd name="T5" fmla="*/ 2 h 13"/>
                <a:gd name="T6" fmla="*/ 12 w 13"/>
                <a:gd name="T7" fmla="*/ 10 h 13"/>
                <a:gd name="T8" fmla="*/ 4 w 13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4" y="12"/>
                  </a:moveTo>
                  <a:cubicBezTo>
                    <a:pt x="1" y="10"/>
                    <a:pt x="0" y="7"/>
                    <a:pt x="2" y="4"/>
                  </a:cubicBezTo>
                  <a:cubicBezTo>
                    <a:pt x="3" y="1"/>
                    <a:pt x="7" y="0"/>
                    <a:pt x="10" y="2"/>
                  </a:cubicBezTo>
                  <a:cubicBezTo>
                    <a:pt x="13" y="4"/>
                    <a:pt x="13" y="7"/>
                    <a:pt x="12" y="10"/>
                  </a:cubicBezTo>
                  <a:cubicBezTo>
                    <a:pt x="10" y="13"/>
                    <a:pt x="7" y="13"/>
                    <a:pt x="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12"/>
            <p:cNvSpPr>
              <a:spLocks/>
            </p:cNvSpPr>
            <p:nvPr userDrawn="1"/>
          </p:nvSpPr>
          <p:spPr bwMode="auto">
            <a:xfrm>
              <a:off x="7097713" y="2560638"/>
              <a:ext cx="25400" cy="22225"/>
            </a:xfrm>
            <a:custGeom>
              <a:avLst/>
              <a:gdLst>
                <a:gd name="T0" fmla="*/ 8 w 8"/>
                <a:gd name="T1" fmla="*/ 2 h 7"/>
                <a:gd name="T2" fmla="*/ 7 w 8"/>
                <a:gd name="T3" fmla="*/ 7 h 7"/>
                <a:gd name="T4" fmla="*/ 0 w 8"/>
                <a:gd name="T5" fmla="*/ 5 h 7"/>
                <a:gd name="T6" fmla="*/ 1 w 8"/>
                <a:gd name="T7" fmla="*/ 0 h 7"/>
                <a:gd name="T8" fmla="*/ 8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2"/>
                  </a:moveTo>
                  <a:cubicBezTo>
                    <a:pt x="7" y="4"/>
                    <a:pt x="7" y="5"/>
                    <a:pt x="7" y="7"/>
                  </a:cubicBezTo>
                  <a:cubicBezTo>
                    <a:pt x="4" y="6"/>
                    <a:pt x="2" y="6"/>
                    <a:pt x="0" y="5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3" y="1"/>
                    <a:pt x="5" y="1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13"/>
            <p:cNvSpPr>
              <a:spLocks/>
            </p:cNvSpPr>
            <p:nvPr userDrawn="1"/>
          </p:nvSpPr>
          <p:spPr bwMode="auto">
            <a:xfrm>
              <a:off x="7008813" y="2566988"/>
              <a:ext cx="25400" cy="25400"/>
            </a:xfrm>
            <a:custGeom>
              <a:avLst/>
              <a:gdLst>
                <a:gd name="T0" fmla="*/ 8 w 8"/>
                <a:gd name="T1" fmla="*/ 5 h 8"/>
                <a:gd name="T2" fmla="*/ 2 w 8"/>
                <a:gd name="T3" fmla="*/ 8 h 8"/>
                <a:gd name="T4" fmla="*/ 0 w 8"/>
                <a:gd name="T5" fmla="*/ 3 h 8"/>
                <a:gd name="T6" fmla="*/ 6 w 8"/>
                <a:gd name="T7" fmla="*/ 0 h 8"/>
                <a:gd name="T8" fmla="*/ 8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5"/>
                  </a:moveTo>
                  <a:cubicBezTo>
                    <a:pt x="6" y="6"/>
                    <a:pt x="4" y="7"/>
                    <a:pt x="2" y="8"/>
                  </a:cubicBezTo>
                  <a:cubicBezTo>
                    <a:pt x="1" y="6"/>
                    <a:pt x="1" y="5"/>
                    <a:pt x="0" y="3"/>
                  </a:cubicBezTo>
                  <a:cubicBezTo>
                    <a:pt x="2" y="2"/>
                    <a:pt x="4" y="1"/>
                    <a:pt x="6" y="0"/>
                  </a:cubicBezTo>
                  <a:cubicBezTo>
                    <a:pt x="7" y="2"/>
                    <a:pt x="7" y="3"/>
                    <a:pt x="8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14"/>
            <p:cNvSpPr>
              <a:spLocks/>
            </p:cNvSpPr>
            <p:nvPr userDrawn="1"/>
          </p:nvSpPr>
          <p:spPr bwMode="auto">
            <a:xfrm>
              <a:off x="7073900" y="2505075"/>
              <a:ext cx="23813" cy="23812"/>
            </a:xfrm>
            <a:custGeom>
              <a:avLst/>
              <a:gdLst>
                <a:gd name="T0" fmla="*/ 0 w 8"/>
                <a:gd name="T1" fmla="*/ 6 h 8"/>
                <a:gd name="T2" fmla="*/ 3 w 8"/>
                <a:gd name="T3" fmla="*/ 0 h 8"/>
                <a:gd name="T4" fmla="*/ 8 w 8"/>
                <a:gd name="T5" fmla="*/ 3 h 8"/>
                <a:gd name="T6" fmla="*/ 5 w 8"/>
                <a:gd name="T7" fmla="*/ 8 h 8"/>
                <a:gd name="T8" fmla="*/ 0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6"/>
                  </a:moveTo>
                  <a:cubicBezTo>
                    <a:pt x="1" y="4"/>
                    <a:pt x="2" y="2"/>
                    <a:pt x="3" y="0"/>
                  </a:cubicBezTo>
                  <a:cubicBezTo>
                    <a:pt x="5" y="1"/>
                    <a:pt x="6" y="2"/>
                    <a:pt x="8" y="3"/>
                  </a:cubicBezTo>
                  <a:cubicBezTo>
                    <a:pt x="7" y="5"/>
                    <a:pt x="6" y="6"/>
                    <a:pt x="5" y="8"/>
                  </a:cubicBezTo>
                  <a:cubicBezTo>
                    <a:pt x="3" y="7"/>
                    <a:pt x="2" y="7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5"/>
            <p:cNvSpPr>
              <a:spLocks/>
            </p:cNvSpPr>
            <p:nvPr userDrawn="1"/>
          </p:nvSpPr>
          <p:spPr bwMode="auto">
            <a:xfrm>
              <a:off x="7021513" y="2524125"/>
              <a:ext cx="17463" cy="17462"/>
            </a:xfrm>
            <a:custGeom>
              <a:avLst/>
              <a:gdLst>
                <a:gd name="T0" fmla="*/ 6 w 6"/>
                <a:gd name="T1" fmla="*/ 2 h 6"/>
                <a:gd name="T2" fmla="*/ 3 w 6"/>
                <a:gd name="T3" fmla="*/ 6 h 6"/>
                <a:gd name="T4" fmla="*/ 0 w 6"/>
                <a:gd name="T5" fmla="*/ 4 h 6"/>
                <a:gd name="T6" fmla="*/ 2 w 6"/>
                <a:gd name="T7" fmla="*/ 0 h 6"/>
                <a:gd name="T8" fmla="*/ 6 w 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cubicBezTo>
                    <a:pt x="5" y="4"/>
                    <a:pt x="4" y="5"/>
                    <a:pt x="3" y="6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1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16"/>
            <p:cNvSpPr>
              <a:spLocks/>
            </p:cNvSpPr>
            <p:nvPr userDrawn="1"/>
          </p:nvSpPr>
          <p:spPr bwMode="auto">
            <a:xfrm>
              <a:off x="7156450" y="2249488"/>
              <a:ext cx="112713" cy="109537"/>
            </a:xfrm>
            <a:custGeom>
              <a:avLst/>
              <a:gdLst>
                <a:gd name="T0" fmla="*/ 14 w 36"/>
                <a:gd name="T1" fmla="*/ 33 h 35"/>
                <a:gd name="T2" fmla="*/ 2 w 36"/>
                <a:gd name="T3" fmla="*/ 14 h 35"/>
                <a:gd name="T4" fmla="*/ 21 w 36"/>
                <a:gd name="T5" fmla="*/ 1 h 35"/>
                <a:gd name="T6" fmla="*/ 34 w 36"/>
                <a:gd name="T7" fmla="*/ 21 h 35"/>
                <a:gd name="T8" fmla="*/ 14 w 36"/>
                <a:gd name="T9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14" y="33"/>
                  </a:moveTo>
                  <a:cubicBezTo>
                    <a:pt x="5" y="32"/>
                    <a:pt x="0" y="23"/>
                    <a:pt x="2" y="14"/>
                  </a:cubicBezTo>
                  <a:cubicBezTo>
                    <a:pt x="4" y="5"/>
                    <a:pt x="13" y="0"/>
                    <a:pt x="21" y="1"/>
                  </a:cubicBezTo>
                  <a:cubicBezTo>
                    <a:pt x="30" y="3"/>
                    <a:pt x="36" y="13"/>
                    <a:pt x="34" y="21"/>
                  </a:cubicBezTo>
                  <a:cubicBezTo>
                    <a:pt x="31" y="30"/>
                    <a:pt x="23" y="35"/>
                    <a:pt x="14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17"/>
            <p:cNvSpPr>
              <a:spLocks/>
            </p:cNvSpPr>
            <p:nvPr userDrawn="1"/>
          </p:nvSpPr>
          <p:spPr bwMode="auto">
            <a:xfrm>
              <a:off x="7067550" y="2171700"/>
              <a:ext cx="80963" cy="80962"/>
            </a:xfrm>
            <a:custGeom>
              <a:avLst/>
              <a:gdLst>
                <a:gd name="T0" fmla="*/ 11 w 26"/>
                <a:gd name="T1" fmla="*/ 25 h 26"/>
                <a:gd name="T2" fmla="*/ 1 w 26"/>
                <a:gd name="T3" fmla="*/ 11 h 26"/>
                <a:gd name="T4" fmla="*/ 15 w 26"/>
                <a:gd name="T5" fmla="*/ 1 h 26"/>
                <a:gd name="T6" fmla="*/ 25 w 26"/>
                <a:gd name="T7" fmla="*/ 15 h 26"/>
                <a:gd name="T8" fmla="*/ 11 w 26"/>
                <a:gd name="T9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1" y="25"/>
                  </a:moveTo>
                  <a:cubicBezTo>
                    <a:pt x="4" y="24"/>
                    <a:pt x="0" y="18"/>
                    <a:pt x="1" y="11"/>
                  </a:cubicBezTo>
                  <a:cubicBezTo>
                    <a:pt x="2" y="4"/>
                    <a:pt x="8" y="0"/>
                    <a:pt x="15" y="1"/>
                  </a:cubicBezTo>
                  <a:cubicBezTo>
                    <a:pt x="22" y="3"/>
                    <a:pt x="26" y="9"/>
                    <a:pt x="25" y="15"/>
                  </a:cubicBezTo>
                  <a:cubicBezTo>
                    <a:pt x="24" y="22"/>
                    <a:pt x="17" y="26"/>
                    <a:pt x="11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18"/>
            <p:cNvSpPr>
              <a:spLocks/>
            </p:cNvSpPr>
            <p:nvPr userDrawn="1"/>
          </p:nvSpPr>
          <p:spPr bwMode="auto">
            <a:xfrm>
              <a:off x="7188200" y="2401888"/>
              <a:ext cx="80963" cy="80962"/>
            </a:xfrm>
            <a:custGeom>
              <a:avLst/>
              <a:gdLst>
                <a:gd name="T0" fmla="*/ 10 w 26"/>
                <a:gd name="T1" fmla="*/ 24 h 26"/>
                <a:gd name="T2" fmla="*/ 1 w 26"/>
                <a:gd name="T3" fmla="*/ 10 h 26"/>
                <a:gd name="T4" fmla="*/ 15 w 26"/>
                <a:gd name="T5" fmla="*/ 1 h 26"/>
                <a:gd name="T6" fmla="*/ 24 w 26"/>
                <a:gd name="T7" fmla="*/ 15 h 26"/>
                <a:gd name="T8" fmla="*/ 10 w 26"/>
                <a:gd name="T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0" y="24"/>
                  </a:moveTo>
                  <a:cubicBezTo>
                    <a:pt x="4" y="23"/>
                    <a:pt x="0" y="16"/>
                    <a:pt x="1" y="10"/>
                  </a:cubicBezTo>
                  <a:cubicBezTo>
                    <a:pt x="3" y="4"/>
                    <a:pt x="9" y="0"/>
                    <a:pt x="15" y="1"/>
                  </a:cubicBezTo>
                  <a:cubicBezTo>
                    <a:pt x="22" y="2"/>
                    <a:pt x="26" y="9"/>
                    <a:pt x="24" y="15"/>
                  </a:cubicBezTo>
                  <a:cubicBezTo>
                    <a:pt x="23" y="22"/>
                    <a:pt x="17" y="26"/>
                    <a:pt x="10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19"/>
            <p:cNvSpPr>
              <a:spLocks/>
            </p:cNvSpPr>
            <p:nvPr userDrawn="1"/>
          </p:nvSpPr>
          <p:spPr bwMode="auto">
            <a:xfrm>
              <a:off x="7089775" y="2330450"/>
              <a:ext cx="61913" cy="65087"/>
            </a:xfrm>
            <a:custGeom>
              <a:avLst/>
              <a:gdLst>
                <a:gd name="T0" fmla="*/ 8 w 20"/>
                <a:gd name="T1" fmla="*/ 20 h 21"/>
                <a:gd name="T2" fmla="*/ 1 w 20"/>
                <a:gd name="T3" fmla="*/ 9 h 21"/>
                <a:gd name="T4" fmla="*/ 12 w 20"/>
                <a:gd name="T5" fmla="*/ 1 h 21"/>
                <a:gd name="T6" fmla="*/ 19 w 20"/>
                <a:gd name="T7" fmla="*/ 12 h 21"/>
                <a:gd name="T8" fmla="*/ 8 w 20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8" y="20"/>
                  </a:moveTo>
                  <a:cubicBezTo>
                    <a:pt x="3" y="19"/>
                    <a:pt x="0" y="14"/>
                    <a:pt x="1" y="9"/>
                  </a:cubicBezTo>
                  <a:cubicBezTo>
                    <a:pt x="2" y="4"/>
                    <a:pt x="7" y="0"/>
                    <a:pt x="12" y="1"/>
                  </a:cubicBezTo>
                  <a:cubicBezTo>
                    <a:pt x="17" y="2"/>
                    <a:pt x="20" y="8"/>
                    <a:pt x="19" y="12"/>
                  </a:cubicBezTo>
                  <a:cubicBezTo>
                    <a:pt x="18" y="17"/>
                    <a:pt x="13" y="21"/>
                    <a:pt x="8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20"/>
            <p:cNvSpPr>
              <a:spLocks/>
            </p:cNvSpPr>
            <p:nvPr userDrawn="1"/>
          </p:nvSpPr>
          <p:spPr bwMode="auto">
            <a:xfrm>
              <a:off x="7210425" y="2159000"/>
              <a:ext cx="65088" cy="65087"/>
            </a:xfrm>
            <a:custGeom>
              <a:avLst/>
              <a:gdLst>
                <a:gd name="T0" fmla="*/ 12 w 21"/>
                <a:gd name="T1" fmla="*/ 1 h 21"/>
                <a:gd name="T2" fmla="*/ 19 w 21"/>
                <a:gd name="T3" fmla="*/ 12 h 21"/>
                <a:gd name="T4" fmla="*/ 8 w 21"/>
                <a:gd name="T5" fmla="*/ 19 h 21"/>
                <a:gd name="T6" fmla="*/ 1 w 21"/>
                <a:gd name="T7" fmla="*/ 8 h 21"/>
                <a:gd name="T8" fmla="*/ 12 w 21"/>
                <a:gd name="T9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2" y="1"/>
                  </a:moveTo>
                  <a:cubicBezTo>
                    <a:pt x="18" y="2"/>
                    <a:pt x="21" y="7"/>
                    <a:pt x="19" y="12"/>
                  </a:cubicBezTo>
                  <a:cubicBezTo>
                    <a:pt x="18" y="18"/>
                    <a:pt x="13" y="21"/>
                    <a:pt x="8" y="19"/>
                  </a:cubicBezTo>
                  <a:cubicBezTo>
                    <a:pt x="3" y="18"/>
                    <a:pt x="0" y="13"/>
                    <a:pt x="1" y="8"/>
                  </a:cubicBezTo>
                  <a:cubicBezTo>
                    <a:pt x="2" y="3"/>
                    <a:pt x="7" y="0"/>
                    <a:pt x="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21"/>
            <p:cNvSpPr>
              <a:spLocks/>
            </p:cNvSpPr>
            <p:nvPr userDrawn="1"/>
          </p:nvSpPr>
          <p:spPr bwMode="auto">
            <a:xfrm>
              <a:off x="7305675" y="2286000"/>
              <a:ext cx="58738" cy="60325"/>
            </a:xfrm>
            <a:custGeom>
              <a:avLst/>
              <a:gdLst>
                <a:gd name="T0" fmla="*/ 0 w 19"/>
                <a:gd name="T1" fmla="*/ 8 h 19"/>
                <a:gd name="T2" fmla="*/ 11 w 19"/>
                <a:gd name="T3" fmla="*/ 0 h 19"/>
                <a:gd name="T4" fmla="*/ 18 w 19"/>
                <a:gd name="T5" fmla="*/ 11 h 19"/>
                <a:gd name="T6" fmla="*/ 8 w 19"/>
                <a:gd name="T7" fmla="*/ 18 h 19"/>
                <a:gd name="T8" fmla="*/ 0 w 19"/>
                <a:gd name="T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8"/>
                  </a:moveTo>
                  <a:cubicBezTo>
                    <a:pt x="2" y="3"/>
                    <a:pt x="6" y="0"/>
                    <a:pt x="11" y="0"/>
                  </a:cubicBezTo>
                  <a:cubicBezTo>
                    <a:pt x="15" y="1"/>
                    <a:pt x="19" y="6"/>
                    <a:pt x="18" y="11"/>
                  </a:cubicBezTo>
                  <a:cubicBezTo>
                    <a:pt x="17" y="16"/>
                    <a:pt x="13" y="19"/>
                    <a:pt x="8" y="18"/>
                  </a:cubicBezTo>
                  <a:cubicBezTo>
                    <a:pt x="2" y="17"/>
                    <a:pt x="0" y="14"/>
                    <a:pt x="0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22"/>
            <p:cNvSpPr>
              <a:spLocks/>
            </p:cNvSpPr>
            <p:nvPr userDrawn="1"/>
          </p:nvSpPr>
          <p:spPr bwMode="auto">
            <a:xfrm>
              <a:off x="7207250" y="2359025"/>
              <a:ext cx="26988" cy="39687"/>
            </a:xfrm>
            <a:custGeom>
              <a:avLst/>
              <a:gdLst>
                <a:gd name="T0" fmla="*/ 9 w 9"/>
                <a:gd name="T1" fmla="*/ 12 h 13"/>
                <a:gd name="T2" fmla="*/ 1 w 9"/>
                <a:gd name="T3" fmla="*/ 13 h 13"/>
                <a:gd name="T4" fmla="*/ 0 w 9"/>
                <a:gd name="T5" fmla="*/ 2 h 13"/>
                <a:gd name="T6" fmla="*/ 8 w 9"/>
                <a:gd name="T7" fmla="*/ 0 h 13"/>
                <a:gd name="T8" fmla="*/ 9 w 9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2"/>
                  </a:moveTo>
                  <a:cubicBezTo>
                    <a:pt x="6" y="12"/>
                    <a:pt x="4" y="13"/>
                    <a:pt x="1" y="13"/>
                  </a:cubicBezTo>
                  <a:cubicBezTo>
                    <a:pt x="1" y="9"/>
                    <a:pt x="0" y="6"/>
                    <a:pt x="0" y="2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8" y="5"/>
                    <a:pt x="9" y="8"/>
                    <a:pt x="9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23"/>
            <p:cNvSpPr>
              <a:spLocks/>
            </p:cNvSpPr>
            <p:nvPr userDrawn="1"/>
          </p:nvSpPr>
          <p:spPr bwMode="auto">
            <a:xfrm>
              <a:off x="7135813" y="2233613"/>
              <a:ext cx="39688" cy="41275"/>
            </a:xfrm>
            <a:custGeom>
              <a:avLst/>
              <a:gdLst>
                <a:gd name="T0" fmla="*/ 8 w 13"/>
                <a:gd name="T1" fmla="*/ 13 h 13"/>
                <a:gd name="T2" fmla="*/ 0 w 13"/>
                <a:gd name="T3" fmla="*/ 6 h 13"/>
                <a:gd name="T4" fmla="*/ 5 w 13"/>
                <a:gd name="T5" fmla="*/ 0 h 13"/>
                <a:gd name="T6" fmla="*/ 13 w 13"/>
                <a:gd name="T7" fmla="*/ 7 h 13"/>
                <a:gd name="T8" fmla="*/ 8 w 1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8" y="13"/>
                  </a:moveTo>
                  <a:cubicBezTo>
                    <a:pt x="5" y="11"/>
                    <a:pt x="3" y="9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ubicBezTo>
                    <a:pt x="8" y="2"/>
                    <a:pt x="10" y="5"/>
                    <a:pt x="13" y="7"/>
                  </a:cubicBezTo>
                  <a:cubicBezTo>
                    <a:pt x="11" y="9"/>
                    <a:pt x="10" y="11"/>
                    <a:pt x="8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24"/>
            <p:cNvSpPr>
              <a:spLocks/>
            </p:cNvSpPr>
            <p:nvPr userDrawn="1"/>
          </p:nvSpPr>
          <p:spPr bwMode="auto">
            <a:xfrm>
              <a:off x="7269163" y="2295525"/>
              <a:ext cx="30163" cy="28575"/>
            </a:xfrm>
            <a:custGeom>
              <a:avLst/>
              <a:gdLst>
                <a:gd name="T0" fmla="*/ 0 w 10"/>
                <a:gd name="T1" fmla="*/ 0 h 9"/>
                <a:gd name="T2" fmla="*/ 10 w 10"/>
                <a:gd name="T3" fmla="*/ 2 h 9"/>
                <a:gd name="T4" fmla="*/ 9 w 10"/>
                <a:gd name="T5" fmla="*/ 9 h 9"/>
                <a:gd name="T6" fmla="*/ 0 w 10"/>
                <a:gd name="T7" fmla="*/ 8 h 9"/>
                <a:gd name="T8" fmla="*/ 0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cubicBezTo>
                    <a:pt x="4" y="1"/>
                    <a:pt x="7" y="1"/>
                    <a:pt x="10" y="2"/>
                  </a:cubicBezTo>
                  <a:cubicBezTo>
                    <a:pt x="10" y="4"/>
                    <a:pt x="9" y="6"/>
                    <a:pt x="9" y="9"/>
                  </a:cubicBezTo>
                  <a:cubicBezTo>
                    <a:pt x="6" y="9"/>
                    <a:pt x="3" y="9"/>
                    <a:pt x="0" y="8"/>
                  </a:cubicBezTo>
                  <a:cubicBezTo>
                    <a:pt x="0" y="6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25"/>
            <p:cNvSpPr>
              <a:spLocks/>
            </p:cNvSpPr>
            <p:nvPr userDrawn="1"/>
          </p:nvSpPr>
          <p:spPr bwMode="auto">
            <a:xfrm>
              <a:off x="7216775" y="2224088"/>
              <a:ext cx="26988" cy="28575"/>
            </a:xfrm>
            <a:custGeom>
              <a:avLst/>
              <a:gdLst>
                <a:gd name="T0" fmla="*/ 7 w 9"/>
                <a:gd name="T1" fmla="*/ 9 h 9"/>
                <a:gd name="T2" fmla="*/ 0 w 9"/>
                <a:gd name="T3" fmla="*/ 6 h 9"/>
                <a:gd name="T4" fmla="*/ 1 w 9"/>
                <a:gd name="T5" fmla="*/ 0 h 9"/>
                <a:gd name="T6" fmla="*/ 9 w 9"/>
                <a:gd name="T7" fmla="*/ 2 h 9"/>
                <a:gd name="T8" fmla="*/ 7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7" y="9"/>
                  </a:moveTo>
                  <a:cubicBezTo>
                    <a:pt x="4" y="8"/>
                    <a:pt x="2" y="7"/>
                    <a:pt x="0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4" y="1"/>
                    <a:pt x="6" y="1"/>
                    <a:pt x="9" y="2"/>
                  </a:cubicBezTo>
                  <a:cubicBezTo>
                    <a:pt x="8" y="4"/>
                    <a:pt x="8" y="6"/>
                    <a:pt x="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26"/>
            <p:cNvSpPr>
              <a:spLocks/>
            </p:cNvSpPr>
            <p:nvPr userDrawn="1"/>
          </p:nvSpPr>
          <p:spPr bwMode="auto">
            <a:xfrm>
              <a:off x="8169275" y="1787525"/>
              <a:ext cx="71438" cy="73025"/>
            </a:xfrm>
            <a:custGeom>
              <a:avLst/>
              <a:gdLst>
                <a:gd name="T0" fmla="*/ 9 w 23"/>
                <a:gd name="T1" fmla="*/ 22 h 23"/>
                <a:gd name="T2" fmla="*/ 1 w 23"/>
                <a:gd name="T3" fmla="*/ 9 h 23"/>
                <a:gd name="T4" fmla="*/ 14 w 23"/>
                <a:gd name="T5" fmla="*/ 1 h 23"/>
                <a:gd name="T6" fmla="*/ 22 w 23"/>
                <a:gd name="T7" fmla="*/ 14 h 23"/>
                <a:gd name="T8" fmla="*/ 9 w 23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9" y="22"/>
                  </a:moveTo>
                  <a:cubicBezTo>
                    <a:pt x="4" y="21"/>
                    <a:pt x="0" y="15"/>
                    <a:pt x="1" y="9"/>
                  </a:cubicBezTo>
                  <a:cubicBezTo>
                    <a:pt x="2" y="4"/>
                    <a:pt x="8" y="0"/>
                    <a:pt x="14" y="1"/>
                  </a:cubicBezTo>
                  <a:cubicBezTo>
                    <a:pt x="20" y="2"/>
                    <a:pt x="23" y="8"/>
                    <a:pt x="22" y="14"/>
                  </a:cubicBezTo>
                  <a:cubicBezTo>
                    <a:pt x="21" y="20"/>
                    <a:pt x="15" y="23"/>
                    <a:pt x="9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27"/>
            <p:cNvSpPr>
              <a:spLocks/>
            </p:cNvSpPr>
            <p:nvPr userDrawn="1"/>
          </p:nvSpPr>
          <p:spPr bwMode="auto">
            <a:xfrm>
              <a:off x="8110538" y="1738313"/>
              <a:ext cx="52388" cy="52387"/>
            </a:xfrm>
            <a:custGeom>
              <a:avLst/>
              <a:gdLst>
                <a:gd name="T0" fmla="*/ 7 w 17"/>
                <a:gd name="T1" fmla="*/ 16 h 17"/>
                <a:gd name="T2" fmla="*/ 1 w 17"/>
                <a:gd name="T3" fmla="*/ 7 h 17"/>
                <a:gd name="T4" fmla="*/ 10 w 17"/>
                <a:gd name="T5" fmla="*/ 1 h 17"/>
                <a:gd name="T6" fmla="*/ 16 w 17"/>
                <a:gd name="T7" fmla="*/ 10 h 17"/>
                <a:gd name="T8" fmla="*/ 7 w 17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7" y="16"/>
                  </a:moveTo>
                  <a:cubicBezTo>
                    <a:pt x="3" y="16"/>
                    <a:pt x="0" y="12"/>
                    <a:pt x="1" y="7"/>
                  </a:cubicBezTo>
                  <a:cubicBezTo>
                    <a:pt x="2" y="3"/>
                    <a:pt x="6" y="0"/>
                    <a:pt x="10" y="1"/>
                  </a:cubicBezTo>
                  <a:cubicBezTo>
                    <a:pt x="14" y="2"/>
                    <a:pt x="17" y="6"/>
                    <a:pt x="16" y="10"/>
                  </a:cubicBezTo>
                  <a:cubicBezTo>
                    <a:pt x="16" y="14"/>
                    <a:pt x="12" y="17"/>
                    <a:pt x="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28"/>
            <p:cNvSpPr>
              <a:spLocks/>
            </p:cNvSpPr>
            <p:nvPr userDrawn="1"/>
          </p:nvSpPr>
          <p:spPr bwMode="auto">
            <a:xfrm>
              <a:off x="8188325" y="1887538"/>
              <a:ext cx="55563" cy="53975"/>
            </a:xfrm>
            <a:custGeom>
              <a:avLst/>
              <a:gdLst>
                <a:gd name="T0" fmla="*/ 7 w 18"/>
                <a:gd name="T1" fmla="*/ 16 h 17"/>
                <a:gd name="T2" fmla="*/ 1 w 18"/>
                <a:gd name="T3" fmla="*/ 7 h 17"/>
                <a:gd name="T4" fmla="*/ 11 w 18"/>
                <a:gd name="T5" fmla="*/ 1 h 17"/>
                <a:gd name="T6" fmla="*/ 17 w 18"/>
                <a:gd name="T7" fmla="*/ 10 h 17"/>
                <a:gd name="T8" fmla="*/ 7 w 18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7">
                  <a:moveTo>
                    <a:pt x="7" y="16"/>
                  </a:moveTo>
                  <a:cubicBezTo>
                    <a:pt x="3" y="15"/>
                    <a:pt x="0" y="10"/>
                    <a:pt x="1" y="7"/>
                  </a:cubicBezTo>
                  <a:cubicBezTo>
                    <a:pt x="2" y="3"/>
                    <a:pt x="7" y="0"/>
                    <a:pt x="11" y="1"/>
                  </a:cubicBezTo>
                  <a:cubicBezTo>
                    <a:pt x="15" y="2"/>
                    <a:pt x="18" y="6"/>
                    <a:pt x="17" y="10"/>
                  </a:cubicBezTo>
                  <a:cubicBezTo>
                    <a:pt x="16" y="14"/>
                    <a:pt x="11" y="17"/>
                    <a:pt x="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29"/>
            <p:cNvSpPr>
              <a:spLocks/>
            </p:cNvSpPr>
            <p:nvPr userDrawn="1"/>
          </p:nvSpPr>
          <p:spPr bwMode="auto">
            <a:xfrm>
              <a:off x="8123238" y="1841500"/>
              <a:ext cx="42863" cy="42862"/>
            </a:xfrm>
            <a:custGeom>
              <a:avLst/>
              <a:gdLst>
                <a:gd name="T0" fmla="*/ 6 w 14"/>
                <a:gd name="T1" fmla="*/ 13 h 14"/>
                <a:gd name="T2" fmla="*/ 1 w 14"/>
                <a:gd name="T3" fmla="*/ 6 h 14"/>
                <a:gd name="T4" fmla="*/ 8 w 14"/>
                <a:gd name="T5" fmla="*/ 1 h 14"/>
                <a:gd name="T6" fmla="*/ 13 w 14"/>
                <a:gd name="T7" fmla="*/ 8 h 14"/>
                <a:gd name="T8" fmla="*/ 6 w 14"/>
                <a:gd name="T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6" y="13"/>
                  </a:moveTo>
                  <a:cubicBezTo>
                    <a:pt x="3" y="12"/>
                    <a:pt x="0" y="9"/>
                    <a:pt x="1" y="6"/>
                  </a:cubicBezTo>
                  <a:cubicBezTo>
                    <a:pt x="2" y="3"/>
                    <a:pt x="5" y="0"/>
                    <a:pt x="8" y="1"/>
                  </a:cubicBezTo>
                  <a:cubicBezTo>
                    <a:pt x="12" y="2"/>
                    <a:pt x="14" y="5"/>
                    <a:pt x="13" y="8"/>
                  </a:cubicBezTo>
                  <a:cubicBezTo>
                    <a:pt x="13" y="11"/>
                    <a:pt x="9" y="14"/>
                    <a:pt x="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30"/>
            <p:cNvSpPr>
              <a:spLocks/>
            </p:cNvSpPr>
            <p:nvPr userDrawn="1"/>
          </p:nvSpPr>
          <p:spPr bwMode="auto">
            <a:xfrm>
              <a:off x="8202613" y="1728788"/>
              <a:ext cx="41275" cy="44450"/>
            </a:xfrm>
            <a:custGeom>
              <a:avLst/>
              <a:gdLst>
                <a:gd name="T0" fmla="*/ 8 w 13"/>
                <a:gd name="T1" fmla="*/ 1 h 14"/>
                <a:gd name="T2" fmla="*/ 13 w 13"/>
                <a:gd name="T3" fmla="*/ 8 h 14"/>
                <a:gd name="T4" fmla="*/ 5 w 13"/>
                <a:gd name="T5" fmla="*/ 13 h 14"/>
                <a:gd name="T6" fmla="*/ 1 w 13"/>
                <a:gd name="T7" fmla="*/ 6 h 14"/>
                <a:gd name="T8" fmla="*/ 8 w 13"/>
                <a:gd name="T9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8" y="1"/>
                  </a:moveTo>
                  <a:cubicBezTo>
                    <a:pt x="12" y="2"/>
                    <a:pt x="13" y="5"/>
                    <a:pt x="13" y="8"/>
                  </a:cubicBezTo>
                  <a:cubicBezTo>
                    <a:pt x="12" y="12"/>
                    <a:pt x="9" y="14"/>
                    <a:pt x="5" y="13"/>
                  </a:cubicBezTo>
                  <a:cubicBezTo>
                    <a:pt x="2" y="12"/>
                    <a:pt x="0" y="9"/>
                    <a:pt x="1" y="6"/>
                  </a:cubicBezTo>
                  <a:cubicBezTo>
                    <a:pt x="1" y="2"/>
                    <a:pt x="5" y="0"/>
                    <a:pt x="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31"/>
            <p:cNvSpPr>
              <a:spLocks/>
            </p:cNvSpPr>
            <p:nvPr userDrawn="1"/>
          </p:nvSpPr>
          <p:spPr bwMode="auto">
            <a:xfrm>
              <a:off x="8264525" y="1812925"/>
              <a:ext cx="41275" cy="38100"/>
            </a:xfrm>
            <a:custGeom>
              <a:avLst/>
              <a:gdLst>
                <a:gd name="T0" fmla="*/ 1 w 13"/>
                <a:gd name="T1" fmla="*/ 5 h 12"/>
                <a:gd name="T2" fmla="*/ 7 w 13"/>
                <a:gd name="T3" fmla="*/ 0 h 12"/>
                <a:gd name="T4" fmla="*/ 12 w 13"/>
                <a:gd name="T5" fmla="*/ 7 h 12"/>
                <a:gd name="T6" fmla="*/ 5 w 13"/>
                <a:gd name="T7" fmla="*/ 12 h 12"/>
                <a:gd name="T8" fmla="*/ 1 w 13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1" y="5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10" y="1"/>
                    <a:pt x="13" y="4"/>
                    <a:pt x="12" y="7"/>
                  </a:cubicBezTo>
                  <a:cubicBezTo>
                    <a:pt x="11" y="11"/>
                    <a:pt x="9" y="12"/>
                    <a:pt x="5" y="12"/>
                  </a:cubicBezTo>
                  <a:cubicBezTo>
                    <a:pt x="2" y="11"/>
                    <a:pt x="0" y="9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32"/>
            <p:cNvSpPr>
              <a:spLocks/>
            </p:cNvSpPr>
            <p:nvPr userDrawn="1"/>
          </p:nvSpPr>
          <p:spPr bwMode="auto">
            <a:xfrm>
              <a:off x="8199438" y="1860550"/>
              <a:ext cx="19050" cy="26987"/>
            </a:xfrm>
            <a:custGeom>
              <a:avLst/>
              <a:gdLst>
                <a:gd name="T0" fmla="*/ 6 w 6"/>
                <a:gd name="T1" fmla="*/ 8 h 9"/>
                <a:gd name="T2" fmla="*/ 1 w 6"/>
                <a:gd name="T3" fmla="*/ 9 h 9"/>
                <a:gd name="T4" fmla="*/ 0 w 6"/>
                <a:gd name="T5" fmla="*/ 1 h 9"/>
                <a:gd name="T6" fmla="*/ 6 w 6"/>
                <a:gd name="T7" fmla="*/ 0 h 9"/>
                <a:gd name="T8" fmla="*/ 6 w 6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6" y="8"/>
                  </a:moveTo>
                  <a:cubicBezTo>
                    <a:pt x="5" y="8"/>
                    <a:pt x="3" y="8"/>
                    <a:pt x="1" y="9"/>
                  </a:cubicBezTo>
                  <a:cubicBezTo>
                    <a:pt x="1" y="6"/>
                    <a:pt x="1" y="4"/>
                    <a:pt x="0" y="1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6" y="3"/>
                    <a:pt x="6" y="5"/>
                    <a:pt x="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33"/>
            <p:cNvSpPr>
              <a:spLocks/>
            </p:cNvSpPr>
            <p:nvPr userDrawn="1"/>
          </p:nvSpPr>
          <p:spPr bwMode="auto">
            <a:xfrm>
              <a:off x="8153400" y="1779588"/>
              <a:ext cx="28575" cy="26987"/>
            </a:xfrm>
            <a:custGeom>
              <a:avLst/>
              <a:gdLst>
                <a:gd name="T0" fmla="*/ 6 w 9"/>
                <a:gd name="T1" fmla="*/ 9 h 9"/>
                <a:gd name="T2" fmla="*/ 0 w 9"/>
                <a:gd name="T3" fmla="*/ 4 h 9"/>
                <a:gd name="T4" fmla="*/ 4 w 9"/>
                <a:gd name="T5" fmla="*/ 0 h 9"/>
                <a:gd name="T6" fmla="*/ 9 w 9"/>
                <a:gd name="T7" fmla="*/ 5 h 9"/>
                <a:gd name="T8" fmla="*/ 6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4" y="7"/>
                    <a:pt x="2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6" y="2"/>
                    <a:pt x="7" y="3"/>
                    <a:pt x="9" y="5"/>
                  </a:cubicBezTo>
                  <a:cubicBezTo>
                    <a:pt x="8" y="6"/>
                    <a:pt x="7" y="7"/>
                    <a:pt x="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34"/>
            <p:cNvSpPr>
              <a:spLocks/>
            </p:cNvSpPr>
            <p:nvPr userDrawn="1"/>
          </p:nvSpPr>
          <p:spPr bwMode="auto">
            <a:xfrm>
              <a:off x="8243888" y="1819275"/>
              <a:ext cx="17463" cy="19050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1 h 6"/>
                <a:gd name="T4" fmla="*/ 5 w 6"/>
                <a:gd name="T5" fmla="*/ 6 h 6"/>
                <a:gd name="T6" fmla="*/ 0 w 6"/>
                <a:gd name="T7" fmla="*/ 5 h 6"/>
                <a:gd name="T8" fmla="*/ 0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cubicBezTo>
                    <a:pt x="2" y="0"/>
                    <a:pt x="4" y="1"/>
                    <a:pt x="6" y="1"/>
                  </a:cubicBezTo>
                  <a:cubicBezTo>
                    <a:pt x="6" y="3"/>
                    <a:pt x="6" y="4"/>
                    <a:pt x="5" y="6"/>
                  </a:cubicBezTo>
                  <a:cubicBezTo>
                    <a:pt x="3" y="6"/>
                    <a:pt x="2" y="6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35"/>
            <p:cNvSpPr>
              <a:spLocks/>
            </p:cNvSpPr>
            <p:nvPr userDrawn="1"/>
          </p:nvSpPr>
          <p:spPr bwMode="auto">
            <a:xfrm>
              <a:off x="8205788" y="1773238"/>
              <a:ext cx="19050" cy="17462"/>
            </a:xfrm>
            <a:custGeom>
              <a:avLst/>
              <a:gdLst>
                <a:gd name="T0" fmla="*/ 5 w 6"/>
                <a:gd name="T1" fmla="*/ 6 h 6"/>
                <a:gd name="T2" fmla="*/ 0 w 6"/>
                <a:gd name="T3" fmla="*/ 4 h 6"/>
                <a:gd name="T4" fmla="*/ 1 w 6"/>
                <a:gd name="T5" fmla="*/ 0 h 6"/>
                <a:gd name="T6" fmla="*/ 6 w 6"/>
                <a:gd name="T7" fmla="*/ 1 h 6"/>
                <a:gd name="T8" fmla="*/ 5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6"/>
                  </a:moveTo>
                  <a:cubicBezTo>
                    <a:pt x="3" y="5"/>
                    <a:pt x="2" y="5"/>
                    <a:pt x="0" y="4"/>
                  </a:cubicBezTo>
                  <a:cubicBezTo>
                    <a:pt x="1" y="3"/>
                    <a:pt x="1" y="2"/>
                    <a:pt x="1" y="0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6" y="3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49932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26683"/>
            <a:ext cx="9144000" cy="1068691"/>
          </a:xfrm>
          <a:custGeom>
            <a:avLst/>
            <a:gdLst>
              <a:gd name="T0" fmla="*/ 2732 w 2881"/>
              <a:gd name="T1" fmla="*/ 2 h 400"/>
              <a:gd name="T2" fmla="*/ 2732 w 2881"/>
              <a:gd name="T3" fmla="*/ 0 h 400"/>
              <a:gd name="T4" fmla="*/ 2706 w 2881"/>
              <a:gd name="T5" fmla="*/ 0 h 400"/>
              <a:gd name="T6" fmla="*/ 2505 w 2881"/>
              <a:gd name="T7" fmla="*/ 0 h 400"/>
              <a:gd name="T8" fmla="*/ 0 w 2881"/>
              <a:gd name="T9" fmla="*/ 0 h 400"/>
              <a:gd name="T10" fmla="*/ 0 w 2881"/>
              <a:gd name="T11" fmla="*/ 400 h 400"/>
              <a:gd name="T12" fmla="*/ 2505 w 2881"/>
              <a:gd name="T13" fmla="*/ 400 h 400"/>
              <a:gd name="T14" fmla="*/ 2706 w 2881"/>
              <a:gd name="T15" fmla="*/ 400 h 400"/>
              <a:gd name="T16" fmla="*/ 2732 w 2881"/>
              <a:gd name="T17" fmla="*/ 400 h 400"/>
              <a:gd name="T18" fmla="*/ 2732 w 2881"/>
              <a:gd name="T19" fmla="*/ 398 h 400"/>
              <a:gd name="T20" fmla="*/ 2881 w 2881"/>
              <a:gd name="T21" fmla="*/ 225 h 400"/>
              <a:gd name="T22" fmla="*/ 2881 w 2881"/>
              <a:gd name="T23" fmla="*/ 175 h 400"/>
              <a:gd name="T24" fmla="*/ 2732 w 2881"/>
              <a:gd name="T25" fmla="*/ 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81" h="400">
                <a:moveTo>
                  <a:pt x="2732" y="2"/>
                </a:moveTo>
                <a:cubicBezTo>
                  <a:pt x="2732" y="0"/>
                  <a:pt x="2732" y="0"/>
                  <a:pt x="2732" y="0"/>
                </a:cubicBezTo>
                <a:cubicBezTo>
                  <a:pt x="2706" y="0"/>
                  <a:pt x="2706" y="0"/>
                  <a:pt x="2706" y="0"/>
                </a:cubicBezTo>
                <a:cubicBezTo>
                  <a:pt x="2505" y="0"/>
                  <a:pt x="2505" y="0"/>
                  <a:pt x="25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"/>
                  <a:pt x="0" y="400"/>
                  <a:pt x="0" y="400"/>
                </a:cubicBezTo>
                <a:cubicBezTo>
                  <a:pt x="2505" y="400"/>
                  <a:pt x="2505" y="400"/>
                  <a:pt x="2505" y="400"/>
                </a:cubicBezTo>
                <a:cubicBezTo>
                  <a:pt x="2706" y="400"/>
                  <a:pt x="2706" y="400"/>
                  <a:pt x="2706" y="400"/>
                </a:cubicBezTo>
                <a:cubicBezTo>
                  <a:pt x="2732" y="400"/>
                  <a:pt x="2732" y="400"/>
                  <a:pt x="2732" y="400"/>
                </a:cubicBezTo>
                <a:cubicBezTo>
                  <a:pt x="2732" y="398"/>
                  <a:pt x="2732" y="398"/>
                  <a:pt x="2732" y="398"/>
                </a:cubicBezTo>
                <a:cubicBezTo>
                  <a:pt x="2816" y="385"/>
                  <a:pt x="2881" y="313"/>
                  <a:pt x="2881" y="225"/>
                </a:cubicBezTo>
                <a:cubicBezTo>
                  <a:pt x="2881" y="175"/>
                  <a:pt x="2881" y="175"/>
                  <a:pt x="2881" y="175"/>
                </a:cubicBezTo>
                <a:cubicBezTo>
                  <a:pt x="2881" y="87"/>
                  <a:pt x="2816" y="15"/>
                  <a:pt x="2732" y="2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9"/>
          <p:cNvSpPr>
            <a:spLocks noEditPoints="1"/>
          </p:cNvSpPr>
          <p:nvPr userDrawn="1"/>
        </p:nvSpPr>
        <p:spPr bwMode="auto">
          <a:xfrm rot="12128508">
            <a:off x="7951316" y="103430"/>
            <a:ext cx="1027683" cy="915195"/>
          </a:xfrm>
          <a:custGeom>
            <a:avLst/>
            <a:gdLst>
              <a:gd name="T0" fmla="*/ 108 w 310"/>
              <a:gd name="T1" fmla="*/ 163 h 276"/>
              <a:gd name="T2" fmla="*/ 105 w 310"/>
              <a:gd name="T3" fmla="*/ 116 h 276"/>
              <a:gd name="T4" fmla="*/ 75 w 310"/>
              <a:gd name="T5" fmla="*/ 112 h 276"/>
              <a:gd name="T6" fmla="*/ 26 w 310"/>
              <a:gd name="T7" fmla="*/ 90 h 276"/>
              <a:gd name="T8" fmla="*/ 83 w 310"/>
              <a:gd name="T9" fmla="*/ 93 h 276"/>
              <a:gd name="T10" fmla="*/ 91 w 310"/>
              <a:gd name="T11" fmla="*/ 102 h 276"/>
              <a:gd name="T12" fmla="*/ 116 w 310"/>
              <a:gd name="T13" fmla="*/ 95 h 276"/>
              <a:gd name="T14" fmla="*/ 142 w 310"/>
              <a:gd name="T15" fmla="*/ 71 h 276"/>
              <a:gd name="T16" fmla="*/ 134 w 310"/>
              <a:gd name="T17" fmla="*/ 58 h 276"/>
              <a:gd name="T18" fmla="*/ 133 w 310"/>
              <a:gd name="T19" fmla="*/ 2 h 276"/>
              <a:gd name="T20" fmla="*/ 157 w 310"/>
              <a:gd name="T21" fmla="*/ 50 h 276"/>
              <a:gd name="T22" fmla="*/ 200 w 310"/>
              <a:gd name="T23" fmla="*/ 93 h 276"/>
              <a:gd name="T24" fmla="*/ 216 w 310"/>
              <a:gd name="T25" fmla="*/ 46 h 276"/>
              <a:gd name="T26" fmla="*/ 293 w 310"/>
              <a:gd name="T27" fmla="*/ 54 h 276"/>
              <a:gd name="T28" fmla="*/ 231 w 310"/>
              <a:gd name="T29" fmla="*/ 88 h 276"/>
              <a:gd name="T30" fmla="*/ 206 w 310"/>
              <a:gd name="T31" fmla="*/ 99 h 276"/>
              <a:gd name="T32" fmla="*/ 239 w 310"/>
              <a:gd name="T33" fmla="*/ 182 h 276"/>
              <a:gd name="T34" fmla="*/ 300 w 310"/>
              <a:gd name="T35" fmla="*/ 187 h 276"/>
              <a:gd name="T36" fmla="*/ 248 w 310"/>
              <a:gd name="T37" fmla="*/ 243 h 276"/>
              <a:gd name="T38" fmla="*/ 204 w 310"/>
              <a:gd name="T39" fmla="*/ 162 h 276"/>
              <a:gd name="T40" fmla="*/ 167 w 310"/>
              <a:gd name="T41" fmla="*/ 215 h 276"/>
              <a:gd name="T42" fmla="*/ 179 w 310"/>
              <a:gd name="T43" fmla="*/ 270 h 276"/>
              <a:gd name="T44" fmla="*/ 154 w 310"/>
              <a:gd name="T45" fmla="*/ 219 h 276"/>
              <a:gd name="T46" fmla="*/ 155 w 310"/>
              <a:gd name="T47" fmla="*/ 185 h 276"/>
              <a:gd name="T48" fmla="*/ 76 w 310"/>
              <a:gd name="T49" fmla="*/ 199 h 276"/>
              <a:gd name="T50" fmla="*/ 12 w 310"/>
              <a:gd name="T51" fmla="*/ 246 h 276"/>
              <a:gd name="T52" fmla="*/ 70 w 310"/>
              <a:gd name="T53" fmla="*/ 193 h 276"/>
              <a:gd name="T54" fmla="*/ 160 w 310"/>
              <a:gd name="T55" fmla="*/ 83 h 276"/>
              <a:gd name="T56" fmla="*/ 159 w 310"/>
              <a:gd name="T57" fmla="*/ 177 h 276"/>
              <a:gd name="T58" fmla="*/ 43 w 310"/>
              <a:gd name="T59" fmla="*/ 192 h 276"/>
              <a:gd name="T60" fmla="*/ 43 w 310"/>
              <a:gd name="T61" fmla="*/ 253 h 276"/>
              <a:gd name="T62" fmla="*/ 43 w 310"/>
              <a:gd name="T63" fmla="*/ 192 h 276"/>
              <a:gd name="T64" fmla="*/ 254 w 310"/>
              <a:gd name="T65" fmla="*/ 87 h 276"/>
              <a:gd name="T66" fmla="*/ 254 w 310"/>
              <a:gd name="T67" fmla="*/ 26 h 276"/>
              <a:gd name="T68" fmla="*/ 299 w 310"/>
              <a:gd name="T69" fmla="*/ 209 h 276"/>
              <a:gd name="T70" fmla="*/ 237 w 310"/>
              <a:gd name="T71" fmla="*/ 209 h 276"/>
              <a:gd name="T72" fmla="*/ 299 w 310"/>
              <a:gd name="T73" fmla="*/ 209 h 276"/>
              <a:gd name="T74" fmla="*/ 137 w 310"/>
              <a:gd name="T75" fmla="*/ 10 h 276"/>
              <a:gd name="T76" fmla="*/ 137 w 310"/>
              <a:gd name="T77" fmla="*/ 50 h 276"/>
              <a:gd name="T78" fmla="*/ 74 w 310"/>
              <a:gd name="T79" fmla="*/ 91 h 276"/>
              <a:gd name="T80" fmla="*/ 35 w 310"/>
              <a:gd name="T81" fmla="*/ 92 h 276"/>
              <a:gd name="T82" fmla="*/ 74 w 310"/>
              <a:gd name="T83" fmla="*/ 91 h 276"/>
              <a:gd name="T84" fmla="*/ 187 w 310"/>
              <a:gd name="T85" fmla="*/ 244 h 276"/>
              <a:gd name="T86" fmla="*/ 147 w 310"/>
              <a:gd name="T87" fmla="*/ 24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0" h="276">
                <a:moveTo>
                  <a:pt x="70" y="193"/>
                </a:moveTo>
                <a:cubicBezTo>
                  <a:pt x="83" y="183"/>
                  <a:pt x="96" y="173"/>
                  <a:pt x="108" y="163"/>
                </a:cubicBezTo>
                <a:cubicBezTo>
                  <a:pt x="110" y="162"/>
                  <a:pt x="111" y="159"/>
                  <a:pt x="111" y="158"/>
                </a:cubicBezTo>
                <a:cubicBezTo>
                  <a:pt x="104" y="145"/>
                  <a:pt x="103" y="131"/>
                  <a:pt x="105" y="116"/>
                </a:cubicBezTo>
                <a:cubicBezTo>
                  <a:pt x="97" y="113"/>
                  <a:pt x="89" y="110"/>
                  <a:pt x="82" y="108"/>
                </a:cubicBezTo>
                <a:cubicBezTo>
                  <a:pt x="80" y="108"/>
                  <a:pt x="77" y="110"/>
                  <a:pt x="75" y="112"/>
                </a:cubicBezTo>
                <a:cubicBezTo>
                  <a:pt x="66" y="120"/>
                  <a:pt x="54" y="122"/>
                  <a:pt x="43" y="117"/>
                </a:cubicBezTo>
                <a:cubicBezTo>
                  <a:pt x="32" y="113"/>
                  <a:pt x="25" y="102"/>
                  <a:pt x="26" y="90"/>
                </a:cubicBezTo>
                <a:cubicBezTo>
                  <a:pt x="27" y="78"/>
                  <a:pt x="34" y="68"/>
                  <a:pt x="46" y="65"/>
                </a:cubicBezTo>
                <a:cubicBezTo>
                  <a:pt x="65" y="59"/>
                  <a:pt x="84" y="73"/>
                  <a:pt x="83" y="93"/>
                </a:cubicBezTo>
                <a:cubicBezTo>
                  <a:pt x="82" y="98"/>
                  <a:pt x="84" y="101"/>
                  <a:pt x="89" y="102"/>
                </a:cubicBezTo>
                <a:cubicBezTo>
                  <a:pt x="90" y="102"/>
                  <a:pt x="90" y="102"/>
                  <a:pt x="91" y="102"/>
                </a:cubicBezTo>
                <a:cubicBezTo>
                  <a:pt x="96" y="104"/>
                  <a:pt x="102" y="108"/>
                  <a:pt x="106" y="107"/>
                </a:cubicBezTo>
                <a:cubicBezTo>
                  <a:pt x="110" y="106"/>
                  <a:pt x="112" y="99"/>
                  <a:pt x="116" y="95"/>
                </a:cubicBezTo>
                <a:cubicBezTo>
                  <a:pt x="123" y="89"/>
                  <a:pt x="130" y="84"/>
                  <a:pt x="138" y="79"/>
                </a:cubicBezTo>
                <a:cubicBezTo>
                  <a:pt x="142" y="77"/>
                  <a:pt x="143" y="75"/>
                  <a:pt x="142" y="71"/>
                </a:cubicBezTo>
                <a:cubicBezTo>
                  <a:pt x="141" y="69"/>
                  <a:pt x="141" y="67"/>
                  <a:pt x="141" y="65"/>
                </a:cubicBezTo>
                <a:cubicBezTo>
                  <a:pt x="141" y="60"/>
                  <a:pt x="139" y="59"/>
                  <a:pt x="134" y="58"/>
                </a:cubicBezTo>
                <a:cubicBezTo>
                  <a:pt x="119" y="57"/>
                  <a:pt x="109" y="45"/>
                  <a:pt x="109" y="31"/>
                </a:cubicBezTo>
                <a:cubicBezTo>
                  <a:pt x="109" y="17"/>
                  <a:pt x="119" y="5"/>
                  <a:pt x="133" y="2"/>
                </a:cubicBezTo>
                <a:cubicBezTo>
                  <a:pt x="145" y="0"/>
                  <a:pt x="157" y="6"/>
                  <a:pt x="163" y="18"/>
                </a:cubicBezTo>
                <a:cubicBezTo>
                  <a:pt x="168" y="28"/>
                  <a:pt x="167" y="44"/>
                  <a:pt x="157" y="50"/>
                </a:cubicBezTo>
                <a:cubicBezTo>
                  <a:pt x="146" y="57"/>
                  <a:pt x="149" y="65"/>
                  <a:pt x="152" y="74"/>
                </a:cubicBezTo>
                <a:cubicBezTo>
                  <a:pt x="170" y="73"/>
                  <a:pt x="187" y="78"/>
                  <a:pt x="200" y="93"/>
                </a:cubicBezTo>
                <a:cubicBezTo>
                  <a:pt x="207" y="88"/>
                  <a:pt x="214" y="83"/>
                  <a:pt x="221" y="78"/>
                </a:cubicBezTo>
                <a:cubicBezTo>
                  <a:pt x="216" y="68"/>
                  <a:pt x="213" y="57"/>
                  <a:pt x="216" y="46"/>
                </a:cubicBezTo>
                <a:cubicBezTo>
                  <a:pt x="221" y="27"/>
                  <a:pt x="239" y="15"/>
                  <a:pt x="259" y="17"/>
                </a:cubicBezTo>
                <a:cubicBezTo>
                  <a:pt x="277" y="19"/>
                  <a:pt x="293" y="36"/>
                  <a:pt x="293" y="54"/>
                </a:cubicBezTo>
                <a:cubicBezTo>
                  <a:pt x="294" y="74"/>
                  <a:pt x="281" y="91"/>
                  <a:pt x="262" y="94"/>
                </a:cubicBezTo>
                <a:cubicBezTo>
                  <a:pt x="251" y="97"/>
                  <a:pt x="240" y="94"/>
                  <a:pt x="231" y="88"/>
                </a:cubicBezTo>
                <a:cubicBezTo>
                  <a:pt x="229" y="87"/>
                  <a:pt x="226" y="86"/>
                  <a:pt x="224" y="87"/>
                </a:cubicBezTo>
                <a:cubicBezTo>
                  <a:pt x="218" y="91"/>
                  <a:pt x="212" y="95"/>
                  <a:pt x="206" y="99"/>
                </a:cubicBezTo>
                <a:cubicBezTo>
                  <a:pt x="216" y="117"/>
                  <a:pt x="218" y="136"/>
                  <a:pt x="209" y="155"/>
                </a:cubicBezTo>
                <a:cubicBezTo>
                  <a:pt x="219" y="163"/>
                  <a:pt x="229" y="172"/>
                  <a:pt x="239" y="182"/>
                </a:cubicBezTo>
                <a:cubicBezTo>
                  <a:pt x="250" y="172"/>
                  <a:pt x="262" y="168"/>
                  <a:pt x="277" y="171"/>
                </a:cubicBezTo>
                <a:cubicBezTo>
                  <a:pt x="286" y="173"/>
                  <a:pt x="294" y="179"/>
                  <a:pt x="300" y="187"/>
                </a:cubicBezTo>
                <a:cubicBezTo>
                  <a:pt x="310" y="200"/>
                  <a:pt x="309" y="222"/>
                  <a:pt x="297" y="236"/>
                </a:cubicBezTo>
                <a:cubicBezTo>
                  <a:pt x="285" y="249"/>
                  <a:pt x="263" y="252"/>
                  <a:pt x="248" y="243"/>
                </a:cubicBezTo>
                <a:cubicBezTo>
                  <a:pt x="233" y="234"/>
                  <a:pt x="222" y="215"/>
                  <a:pt x="234" y="188"/>
                </a:cubicBezTo>
                <a:cubicBezTo>
                  <a:pt x="224" y="180"/>
                  <a:pt x="215" y="171"/>
                  <a:pt x="204" y="162"/>
                </a:cubicBezTo>
                <a:cubicBezTo>
                  <a:pt x="194" y="175"/>
                  <a:pt x="181" y="183"/>
                  <a:pt x="164" y="185"/>
                </a:cubicBezTo>
                <a:cubicBezTo>
                  <a:pt x="165" y="195"/>
                  <a:pt x="166" y="205"/>
                  <a:pt x="167" y="215"/>
                </a:cubicBezTo>
                <a:cubicBezTo>
                  <a:pt x="178" y="217"/>
                  <a:pt x="188" y="221"/>
                  <a:pt x="193" y="231"/>
                </a:cubicBezTo>
                <a:cubicBezTo>
                  <a:pt x="200" y="246"/>
                  <a:pt x="194" y="262"/>
                  <a:pt x="179" y="270"/>
                </a:cubicBezTo>
                <a:cubicBezTo>
                  <a:pt x="165" y="276"/>
                  <a:pt x="149" y="270"/>
                  <a:pt x="142" y="257"/>
                </a:cubicBezTo>
                <a:cubicBezTo>
                  <a:pt x="134" y="243"/>
                  <a:pt x="140" y="227"/>
                  <a:pt x="154" y="219"/>
                </a:cubicBezTo>
                <a:cubicBezTo>
                  <a:pt x="156" y="217"/>
                  <a:pt x="158" y="214"/>
                  <a:pt x="158" y="212"/>
                </a:cubicBezTo>
                <a:cubicBezTo>
                  <a:pt x="158" y="203"/>
                  <a:pt x="156" y="194"/>
                  <a:pt x="155" y="185"/>
                </a:cubicBezTo>
                <a:cubicBezTo>
                  <a:pt x="140" y="184"/>
                  <a:pt x="128" y="178"/>
                  <a:pt x="118" y="167"/>
                </a:cubicBezTo>
                <a:cubicBezTo>
                  <a:pt x="104" y="178"/>
                  <a:pt x="90" y="189"/>
                  <a:pt x="76" y="199"/>
                </a:cubicBezTo>
                <a:cubicBezTo>
                  <a:pt x="86" y="226"/>
                  <a:pt x="82" y="246"/>
                  <a:pt x="63" y="256"/>
                </a:cubicBezTo>
                <a:cubicBezTo>
                  <a:pt x="45" y="266"/>
                  <a:pt x="25" y="262"/>
                  <a:pt x="12" y="246"/>
                </a:cubicBezTo>
                <a:cubicBezTo>
                  <a:pt x="0" y="231"/>
                  <a:pt x="2" y="208"/>
                  <a:pt x="16" y="194"/>
                </a:cubicBezTo>
                <a:cubicBezTo>
                  <a:pt x="28" y="182"/>
                  <a:pt x="50" y="177"/>
                  <a:pt x="70" y="193"/>
                </a:cubicBezTo>
                <a:close/>
                <a:moveTo>
                  <a:pt x="206" y="129"/>
                </a:moveTo>
                <a:cubicBezTo>
                  <a:pt x="206" y="104"/>
                  <a:pt x="185" y="83"/>
                  <a:pt x="160" y="83"/>
                </a:cubicBezTo>
                <a:cubicBezTo>
                  <a:pt x="133" y="83"/>
                  <a:pt x="112" y="104"/>
                  <a:pt x="112" y="130"/>
                </a:cubicBezTo>
                <a:cubicBezTo>
                  <a:pt x="113" y="156"/>
                  <a:pt x="134" y="177"/>
                  <a:pt x="159" y="177"/>
                </a:cubicBezTo>
                <a:cubicBezTo>
                  <a:pt x="185" y="177"/>
                  <a:pt x="206" y="155"/>
                  <a:pt x="206" y="129"/>
                </a:cubicBezTo>
                <a:close/>
                <a:moveTo>
                  <a:pt x="43" y="192"/>
                </a:moveTo>
                <a:cubicBezTo>
                  <a:pt x="26" y="192"/>
                  <a:pt x="13" y="205"/>
                  <a:pt x="13" y="222"/>
                </a:cubicBezTo>
                <a:cubicBezTo>
                  <a:pt x="13" y="239"/>
                  <a:pt x="27" y="253"/>
                  <a:pt x="43" y="253"/>
                </a:cubicBezTo>
                <a:cubicBezTo>
                  <a:pt x="60" y="253"/>
                  <a:pt x="74" y="239"/>
                  <a:pt x="74" y="222"/>
                </a:cubicBezTo>
                <a:cubicBezTo>
                  <a:pt x="74" y="205"/>
                  <a:pt x="60" y="192"/>
                  <a:pt x="43" y="192"/>
                </a:cubicBezTo>
                <a:close/>
                <a:moveTo>
                  <a:pt x="224" y="56"/>
                </a:moveTo>
                <a:cubicBezTo>
                  <a:pt x="224" y="73"/>
                  <a:pt x="238" y="87"/>
                  <a:pt x="254" y="87"/>
                </a:cubicBezTo>
                <a:cubicBezTo>
                  <a:pt x="271" y="87"/>
                  <a:pt x="285" y="73"/>
                  <a:pt x="285" y="56"/>
                </a:cubicBezTo>
                <a:cubicBezTo>
                  <a:pt x="285" y="40"/>
                  <a:pt x="271" y="26"/>
                  <a:pt x="254" y="26"/>
                </a:cubicBezTo>
                <a:cubicBezTo>
                  <a:pt x="237" y="26"/>
                  <a:pt x="223" y="39"/>
                  <a:pt x="224" y="56"/>
                </a:cubicBezTo>
                <a:close/>
                <a:moveTo>
                  <a:pt x="299" y="209"/>
                </a:moveTo>
                <a:cubicBezTo>
                  <a:pt x="299" y="192"/>
                  <a:pt x="285" y="178"/>
                  <a:pt x="268" y="179"/>
                </a:cubicBezTo>
                <a:cubicBezTo>
                  <a:pt x="251" y="179"/>
                  <a:pt x="237" y="192"/>
                  <a:pt x="237" y="209"/>
                </a:cubicBezTo>
                <a:cubicBezTo>
                  <a:pt x="237" y="225"/>
                  <a:pt x="252" y="240"/>
                  <a:pt x="268" y="240"/>
                </a:cubicBezTo>
                <a:cubicBezTo>
                  <a:pt x="285" y="240"/>
                  <a:pt x="299" y="226"/>
                  <a:pt x="299" y="209"/>
                </a:cubicBezTo>
                <a:close/>
                <a:moveTo>
                  <a:pt x="157" y="31"/>
                </a:moveTo>
                <a:cubicBezTo>
                  <a:pt x="157" y="19"/>
                  <a:pt x="149" y="11"/>
                  <a:pt x="137" y="10"/>
                </a:cubicBezTo>
                <a:cubicBezTo>
                  <a:pt x="127" y="10"/>
                  <a:pt x="118" y="19"/>
                  <a:pt x="117" y="30"/>
                </a:cubicBezTo>
                <a:cubicBezTo>
                  <a:pt x="117" y="41"/>
                  <a:pt x="127" y="50"/>
                  <a:pt x="137" y="50"/>
                </a:cubicBezTo>
                <a:cubicBezTo>
                  <a:pt x="148" y="51"/>
                  <a:pt x="157" y="42"/>
                  <a:pt x="157" y="31"/>
                </a:cubicBezTo>
                <a:close/>
                <a:moveTo>
                  <a:pt x="74" y="91"/>
                </a:moveTo>
                <a:cubicBezTo>
                  <a:pt x="74" y="80"/>
                  <a:pt x="65" y="71"/>
                  <a:pt x="54" y="72"/>
                </a:cubicBezTo>
                <a:cubicBezTo>
                  <a:pt x="43" y="72"/>
                  <a:pt x="34" y="81"/>
                  <a:pt x="35" y="92"/>
                </a:cubicBezTo>
                <a:cubicBezTo>
                  <a:pt x="35" y="103"/>
                  <a:pt x="44" y="112"/>
                  <a:pt x="55" y="111"/>
                </a:cubicBezTo>
                <a:cubicBezTo>
                  <a:pt x="66" y="111"/>
                  <a:pt x="74" y="102"/>
                  <a:pt x="74" y="91"/>
                </a:cubicBezTo>
                <a:close/>
                <a:moveTo>
                  <a:pt x="166" y="264"/>
                </a:moveTo>
                <a:cubicBezTo>
                  <a:pt x="178" y="264"/>
                  <a:pt x="187" y="256"/>
                  <a:pt x="187" y="244"/>
                </a:cubicBezTo>
                <a:cubicBezTo>
                  <a:pt x="187" y="234"/>
                  <a:pt x="178" y="224"/>
                  <a:pt x="167" y="224"/>
                </a:cubicBezTo>
                <a:cubicBezTo>
                  <a:pt x="157" y="224"/>
                  <a:pt x="148" y="233"/>
                  <a:pt x="147" y="244"/>
                </a:cubicBezTo>
                <a:cubicBezTo>
                  <a:pt x="147" y="254"/>
                  <a:pt x="155" y="263"/>
                  <a:pt x="166" y="2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40484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8687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385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8373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454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228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892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69803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02466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07760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24630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355976" y="2067694"/>
            <a:ext cx="478802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88850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649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8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7755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4000" y="0"/>
            <a:ext cx="5580000" cy="5143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88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62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0177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9851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8505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1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6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92" r:id="rId3"/>
    <p:sldLayoutId id="2147483659" r:id="rId4"/>
    <p:sldLayoutId id="2147483660" r:id="rId5"/>
    <p:sldLayoutId id="2147483661" r:id="rId6"/>
    <p:sldLayoutId id="2147483662" r:id="rId7"/>
    <p:sldLayoutId id="2147483696" r:id="rId8"/>
    <p:sldLayoutId id="2147483705" r:id="rId9"/>
    <p:sldLayoutId id="2147483652" r:id="rId10"/>
    <p:sldLayoutId id="2147483674" r:id="rId11"/>
    <p:sldLayoutId id="2147483689" r:id="rId12"/>
    <p:sldLayoutId id="2147483673" r:id="rId13"/>
    <p:sldLayoutId id="2147483655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2" r:id="rId22"/>
    <p:sldLayoutId id="2147483690" r:id="rId23"/>
    <p:sldLayoutId id="2147483701" r:id="rId24"/>
    <p:sldLayoutId id="2147483702" r:id="rId25"/>
    <p:sldLayoutId id="2147483703" r:id="rId26"/>
    <p:sldLayoutId id="2147483688" r:id="rId27"/>
    <p:sldLayoutId id="2147483699" r:id="rId28"/>
    <p:sldLayoutId id="2147483656" r:id="rId2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4497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6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3" r:id="rId3"/>
    <p:sldLayoutId id="2147483704" r:id="rId4"/>
    <p:sldLayoutId id="2147483698" r:id="rId5"/>
    <p:sldLayoutId id="2147483697" r:id="rId6"/>
    <p:sldLayoutId id="2147483694" r:id="rId7"/>
    <p:sldLayoutId id="2147483695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700" r:id="rId14"/>
    <p:sldLayoutId id="2147483684" r:id="rId15"/>
    <p:sldLayoutId id="2147483685" r:id="rId16"/>
    <p:sldLayoutId id="2147483686" r:id="rId17"/>
    <p:sldLayoutId id="214748368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6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35.e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chart" Target="../charts/char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24.emf"/><Relationship Id="rId9" Type="http://schemas.openxmlformats.org/officeDocument/2006/relationships/image" Target="../media/image1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7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420" y="1332410"/>
            <a:ext cx="3259309" cy="37872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Text Placeholder 9"/>
          <p:cNvSpPr txBox="1">
            <a:spLocks/>
          </p:cNvSpPr>
          <p:nvPr/>
        </p:nvSpPr>
        <p:spPr>
          <a:xfrm>
            <a:off x="310833" y="2198034"/>
            <a:ext cx="4356124" cy="1095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r" defTabSz="914400" rtl="0" eaLnBrk="1" latinLnBrk="1" hangingPunct="1">
              <a:lnSpc>
                <a:spcPct val="80000"/>
              </a:lnSpc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FREE TEMPLATES</a:t>
            </a:r>
            <a:endParaRPr lang="en-US" altLang="ko-K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9"/>
          <p:cNvSpPr txBox="1">
            <a:spLocks/>
          </p:cNvSpPr>
          <p:nvPr/>
        </p:nvSpPr>
        <p:spPr>
          <a:xfrm>
            <a:off x="350309" y="2507938"/>
            <a:ext cx="4277172" cy="157091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1800" b="1" dirty="0" smtClean="0">
                <a:solidFill>
                  <a:schemeClr val="bg1"/>
                </a:solidFill>
              </a:rPr>
              <a:t>INSERT THE TITLE </a:t>
            </a:r>
          </a:p>
          <a:p>
            <a:pPr algn="l">
              <a:spcBef>
                <a:spcPts val="0"/>
              </a:spcBef>
              <a:defRPr/>
            </a:pPr>
            <a:r>
              <a:rPr lang="en-US" altLang="ko-KR" sz="1800" b="1" dirty="0" smtClean="0">
                <a:solidFill>
                  <a:schemeClr val="bg1"/>
                </a:solidFill>
              </a:rPr>
              <a:t>OF YOUR PRESENTATION HERE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134" name="Text Placeholder 9"/>
          <p:cNvSpPr txBox="1">
            <a:spLocks/>
          </p:cNvSpPr>
          <p:nvPr/>
        </p:nvSpPr>
        <p:spPr>
          <a:xfrm>
            <a:off x="251520" y="699542"/>
            <a:ext cx="6768752" cy="121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r" defTabSz="914400" rtl="0" eaLnBrk="1" latinLnBrk="1" hangingPunct="1">
              <a:lnSpc>
                <a:spcPct val="80000"/>
              </a:lnSpc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8800" b="1" dirty="0">
                <a:solidFill>
                  <a:schemeClr val="bg1"/>
                </a:solidFill>
                <a:latin typeface="Bahnschrift" panose="020B0502040204020203" pitchFamily="34" charset="0"/>
                <a:ea typeface="맑은 고딕" pitchFamily="50" charset="-127"/>
              </a:rPr>
              <a:t>MOLECULAR BIOLOGY</a:t>
            </a:r>
            <a:endParaRPr lang="en-US" altLang="ko-KR" sz="8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162" y="345955"/>
            <a:ext cx="1471133" cy="13400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42126">
            <a:off x="4777273" y="1732454"/>
            <a:ext cx="723033" cy="6586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7505515" y="3007703"/>
            <a:ext cx="513636" cy="46786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229533">
            <a:off x="6597935" y="1840873"/>
            <a:ext cx="484984" cy="4417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229533">
            <a:off x="8175568" y="2039848"/>
            <a:ext cx="722162" cy="65781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3772622" y="3012136"/>
            <a:ext cx="882822" cy="8041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7524192" y="3790778"/>
            <a:ext cx="1290686" cy="117567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3827578" y="4287043"/>
            <a:ext cx="570367" cy="51954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5043602" y="4672334"/>
            <a:ext cx="346092" cy="31525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371821" y="3980841"/>
            <a:ext cx="908901" cy="82790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1545084" y="3693379"/>
            <a:ext cx="547348" cy="49857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2314454" y="3806972"/>
            <a:ext cx="1100681" cy="10026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8480209" y="3167274"/>
            <a:ext cx="276915" cy="25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3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DF6DFE-6EDB-479E-8A90-7202AB973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solidFill>
            <a:schemeClr val="bg1"/>
          </a:solidFill>
        </p:spPr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796136" y="-112266"/>
            <a:ext cx="4248472" cy="230425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788335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3416285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 rot="7782391">
            <a:off x="6603884" y="1937227"/>
            <a:ext cx="1681449" cy="1766019"/>
          </a:xfrm>
          <a:custGeom>
            <a:avLst/>
            <a:gdLst>
              <a:gd name="T0" fmla="*/ 113 w 283"/>
              <a:gd name="T1" fmla="*/ 112 h 297"/>
              <a:gd name="T2" fmla="*/ 118 w 283"/>
              <a:gd name="T3" fmla="*/ 86 h 297"/>
              <a:gd name="T4" fmla="*/ 113 w 283"/>
              <a:gd name="T5" fmla="*/ 80 h 297"/>
              <a:gd name="T6" fmla="*/ 93 w 283"/>
              <a:gd name="T7" fmla="*/ 38 h 297"/>
              <a:gd name="T8" fmla="*/ 124 w 283"/>
              <a:gd name="T9" fmla="*/ 6 h 297"/>
              <a:gd name="T10" fmla="*/ 169 w 283"/>
              <a:gd name="T11" fmla="*/ 54 h 297"/>
              <a:gd name="T12" fmla="*/ 174 w 283"/>
              <a:gd name="T13" fmla="*/ 63 h 297"/>
              <a:gd name="T14" fmla="*/ 205 w 283"/>
              <a:gd name="T15" fmla="*/ 77 h 297"/>
              <a:gd name="T16" fmla="*/ 217 w 283"/>
              <a:gd name="T17" fmla="*/ 76 h 297"/>
              <a:gd name="T18" fmla="*/ 257 w 283"/>
              <a:gd name="T19" fmla="*/ 75 h 297"/>
              <a:gd name="T20" fmla="*/ 251 w 283"/>
              <a:gd name="T21" fmla="*/ 126 h 297"/>
              <a:gd name="T22" fmla="*/ 246 w 283"/>
              <a:gd name="T23" fmla="*/ 135 h 297"/>
              <a:gd name="T24" fmla="*/ 246 w 283"/>
              <a:gd name="T25" fmla="*/ 184 h 297"/>
              <a:gd name="T26" fmla="*/ 251 w 283"/>
              <a:gd name="T27" fmla="*/ 193 h 297"/>
              <a:gd name="T28" fmla="*/ 274 w 283"/>
              <a:gd name="T29" fmla="*/ 247 h 297"/>
              <a:gd name="T30" fmla="*/ 219 w 283"/>
              <a:gd name="T31" fmla="*/ 267 h 297"/>
              <a:gd name="T32" fmla="*/ 196 w 283"/>
              <a:gd name="T33" fmla="*/ 234 h 297"/>
              <a:gd name="T34" fmla="*/ 180 w 283"/>
              <a:gd name="T35" fmla="*/ 231 h 297"/>
              <a:gd name="T36" fmla="*/ 65 w 283"/>
              <a:gd name="T37" fmla="*/ 283 h 297"/>
              <a:gd name="T38" fmla="*/ 9 w 283"/>
              <a:gd name="T39" fmla="*/ 184 h 297"/>
              <a:gd name="T40" fmla="*/ 113 w 283"/>
              <a:gd name="T41" fmla="*/ 112 h 297"/>
              <a:gd name="T42" fmla="*/ 96 w 283"/>
              <a:gd name="T43" fmla="*/ 119 h 297"/>
              <a:gd name="T44" fmla="*/ 16 w 283"/>
              <a:gd name="T45" fmla="*/ 199 h 297"/>
              <a:gd name="T46" fmla="*/ 96 w 283"/>
              <a:gd name="T47" fmla="*/ 280 h 297"/>
              <a:gd name="T48" fmla="*/ 177 w 283"/>
              <a:gd name="T49" fmla="*/ 201 h 297"/>
              <a:gd name="T50" fmla="*/ 96 w 283"/>
              <a:gd name="T51" fmla="*/ 119 h 297"/>
              <a:gd name="T52" fmla="*/ 237 w 283"/>
              <a:gd name="T53" fmla="*/ 189 h 297"/>
              <a:gd name="T54" fmla="*/ 237 w 283"/>
              <a:gd name="T55" fmla="*/ 134 h 297"/>
              <a:gd name="T56" fmla="*/ 231 w 283"/>
              <a:gd name="T57" fmla="*/ 129 h 297"/>
              <a:gd name="T58" fmla="*/ 208 w 283"/>
              <a:gd name="T59" fmla="*/ 109 h 297"/>
              <a:gd name="T60" fmla="*/ 206 w 283"/>
              <a:gd name="T61" fmla="*/ 87 h 297"/>
              <a:gd name="T62" fmla="*/ 163 w 283"/>
              <a:gd name="T63" fmla="*/ 67 h 297"/>
              <a:gd name="T64" fmla="*/ 128 w 283"/>
              <a:gd name="T65" fmla="*/ 84 h 297"/>
              <a:gd name="T66" fmla="*/ 121 w 283"/>
              <a:gd name="T67" fmla="*/ 114 h 297"/>
              <a:gd name="T68" fmla="*/ 174 w 283"/>
              <a:gd name="T69" fmla="*/ 156 h 297"/>
              <a:gd name="T70" fmla="*/ 182 w 283"/>
              <a:gd name="T71" fmla="*/ 222 h 297"/>
              <a:gd name="T72" fmla="*/ 196 w 283"/>
              <a:gd name="T73" fmla="*/ 225 h 297"/>
              <a:gd name="T74" fmla="*/ 237 w 283"/>
              <a:gd name="T75" fmla="*/ 189 h 297"/>
              <a:gd name="T76" fmla="*/ 269 w 283"/>
              <a:gd name="T77" fmla="*/ 230 h 297"/>
              <a:gd name="T78" fmla="*/ 237 w 283"/>
              <a:gd name="T79" fmla="*/ 198 h 297"/>
              <a:gd name="T80" fmla="*/ 205 w 283"/>
              <a:gd name="T81" fmla="*/ 231 h 297"/>
              <a:gd name="T82" fmla="*/ 237 w 283"/>
              <a:gd name="T83" fmla="*/ 262 h 297"/>
              <a:gd name="T84" fmla="*/ 269 w 283"/>
              <a:gd name="T85" fmla="*/ 230 h 297"/>
              <a:gd name="T86" fmla="*/ 131 w 283"/>
              <a:gd name="T87" fmla="*/ 75 h 297"/>
              <a:gd name="T88" fmla="*/ 162 w 283"/>
              <a:gd name="T89" fmla="*/ 45 h 297"/>
              <a:gd name="T90" fmla="*/ 132 w 283"/>
              <a:gd name="T91" fmla="*/ 14 h 297"/>
              <a:gd name="T92" fmla="*/ 100 w 283"/>
              <a:gd name="T93" fmla="*/ 44 h 297"/>
              <a:gd name="T94" fmla="*/ 131 w 283"/>
              <a:gd name="T95" fmla="*/ 75 h 297"/>
              <a:gd name="T96" fmla="*/ 215 w 283"/>
              <a:gd name="T97" fmla="*/ 98 h 297"/>
              <a:gd name="T98" fmla="*/ 236 w 283"/>
              <a:gd name="T99" fmla="*/ 121 h 297"/>
              <a:gd name="T100" fmla="*/ 260 w 283"/>
              <a:gd name="T101" fmla="*/ 99 h 297"/>
              <a:gd name="T102" fmla="*/ 237 w 283"/>
              <a:gd name="T103" fmla="*/ 76 h 297"/>
              <a:gd name="T104" fmla="*/ 215 w 283"/>
              <a:gd name="T105" fmla="*/ 98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3" h="297">
                <a:moveTo>
                  <a:pt x="113" y="112"/>
                </a:moveTo>
                <a:cubicBezTo>
                  <a:pt x="115" y="103"/>
                  <a:pt x="117" y="95"/>
                  <a:pt x="118" y="86"/>
                </a:cubicBezTo>
                <a:cubicBezTo>
                  <a:pt x="119" y="84"/>
                  <a:pt x="116" y="81"/>
                  <a:pt x="113" y="80"/>
                </a:cubicBezTo>
                <a:cubicBezTo>
                  <a:pt x="98" y="71"/>
                  <a:pt x="90" y="56"/>
                  <a:pt x="93" y="38"/>
                </a:cubicBezTo>
                <a:cubicBezTo>
                  <a:pt x="95" y="22"/>
                  <a:pt x="108" y="9"/>
                  <a:pt x="124" y="6"/>
                </a:cubicBezTo>
                <a:cubicBezTo>
                  <a:pt x="151" y="0"/>
                  <a:pt x="176" y="25"/>
                  <a:pt x="169" y="54"/>
                </a:cubicBezTo>
                <a:cubicBezTo>
                  <a:pt x="168" y="60"/>
                  <a:pt x="170" y="61"/>
                  <a:pt x="174" y="63"/>
                </a:cubicBezTo>
                <a:cubicBezTo>
                  <a:pt x="185" y="68"/>
                  <a:pt x="195" y="72"/>
                  <a:pt x="205" y="77"/>
                </a:cubicBezTo>
                <a:cubicBezTo>
                  <a:pt x="210" y="80"/>
                  <a:pt x="213" y="79"/>
                  <a:pt x="217" y="76"/>
                </a:cubicBezTo>
                <a:cubicBezTo>
                  <a:pt x="229" y="65"/>
                  <a:pt x="245" y="65"/>
                  <a:pt x="257" y="75"/>
                </a:cubicBezTo>
                <a:cubicBezTo>
                  <a:pt x="273" y="89"/>
                  <a:pt x="270" y="116"/>
                  <a:pt x="251" y="126"/>
                </a:cubicBezTo>
                <a:cubicBezTo>
                  <a:pt x="247" y="128"/>
                  <a:pt x="245" y="130"/>
                  <a:pt x="246" y="135"/>
                </a:cubicBezTo>
                <a:cubicBezTo>
                  <a:pt x="246" y="151"/>
                  <a:pt x="246" y="167"/>
                  <a:pt x="246" y="184"/>
                </a:cubicBezTo>
                <a:cubicBezTo>
                  <a:pt x="246" y="188"/>
                  <a:pt x="247" y="191"/>
                  <a:pt x="251" y="193"/>
                </a:cubicBezTo>
                <a:cubicBezTo>
                  <a:pt x="274" y="201"/>
                  <a:pt x="283" y="225"/>
                  <a:pt x="274" y="247"/>
                </a:cubicBezTo>
                <a:cubicBezTo>
                  <a:pt x="265" y="268"/>
                  <a:pt x="239" y="277"/>
                  <a:pt x="219" y="267"/>
                </a:cubicBezTo>
                <a:cubicBezTo>
                  <a:pt x="206" y="260"/>
                  <a:pt x="198" y="249"/>
                  <a:pt x="196" y="234"/>
                </a:cubicBezTo>
                <a:cubicBezTo>
                  <a:pt x="191" y="233"/>
                  <a:pt x="185" y="232"/>
                  <a:pt x="180" y="231"/>
                </a:cubicBezTo>
                <a:cubicBezTo>
                  <a:pt x="156" y="285"/>
                  <a:pt x="103" y="297"/>
                  <a:pt x="65" y="283"/>
                </a:cubicBezTo>
                <a:cubicBezTo>
                  <a:pt x="25" y="267"/>
                  <a:pt x="0" y="224"/>
                  <a:pt x="9" y="184"/>
                </a:cubicBezTo>
                <a:cubicBezTo>
                  <a:pt x="20" y="134"/>
                  <a:pt x="57" y="108"/>
                  <a:pt x="113" y="112"/>
                </a:cubicBezTo>
                <a:close/>
                <a:moveTo>
                  <a:pt x="96" y="119"/>
                </a:moveTo>
                <a:cubicBezTo>
                  <a:pt x="53" y="119"/>
                  <a:pt x="16" y="155"/>
                  <a:pt x="16" y="199"/>
                </a:cubicBezTo>
                <a:cubicBezTo>
                  <a:pt x="16" y="243"/>
                  <a:pt x="52" y="280"/>
                  <a:pt x="96" y="280"/>
                </a:cubicBezTo>
                <a:cubicBezTo>
                  <a:pt x="140" y="280"/>
                  <a:pt x="176" y="244"/>
                  <a:pt x="177" y="201"/>
                </a:cubicBezTo>
                <a:cubicBezTo>
                  <a:pt x="177" y="156"/>
                  <a:pt x="141" y="120"/>
                  <a:pt x="96" y="119"/>
                </a:cubicBezTo>
                <a:close/>
                <a:moveTo>
                  <a:pt x="237" y="189"/>
                </a:moveTo>
                <a:cubicBezTo>
                  <a:pt x="237" y="171"/>
                  <a:pt x="237" y="152"/>
                  <a:pt x="237" y="134"/>
                </a:cubicBezTo>
                <a:cubicBezTo>
                  <a:pt x="237" y="130"/>
                  <a:pt x="235" y="129"/>
                  <a:pt x="231" y="129"/>
                </a:cubicBezTo>
                <a:cubicBezTo>
                  <a:pt x="220" y="127"/>
                  <a:pt x="211" y="120"/>
                  <a:pt x="208" y="109"/>
                </a:cubicBezTo>
                <a:cubicBezTo>
                  <a:pt x="206" y="102"/>
                  <a:pt x="207" y="95"/>
                  <a:pt x="206" y="87"/>
                </a:cubicBezTo>
                <a:cubicBezTo>
                  <a:pt x="193" y="81"/>
                  <a:pt x="178" y="74"/>
                  <a:pt x="163" y="67"/>
                </a:cubicBezTo>
                <a:cubicBezTo>
                  <a:pt x="154" y="79"/>
                  <a:pt x="143" y="84"/>
                  <a:pt x="128" y="84"/>
                </a:cubicBezTo>
                <a:cubicBezTo>
                  <a:pt x="126" y="94"/>
                  <a:pt x="123" y="104"/>
                  <a:pt x="121" y="114"/>
                </a:cubicBezTo>
                <a:cubicBezTo>
                  <a:pt x="145" y="122"/>
                  <a:pt x="162" y="136"/>
                  <a:pt x="174" y="156"/>
                </a:cubicBezTo>
                <a:cubicBezTo>
                  <a:pt x="185" y="177"/>
                  <a:pt x="188" y="199"/>
                  <a:pt x="182" y="222"/>
                </a:cubicBezTo>
                <a:cubicBezTo>
                  <a:pt x="187" y="223"/>
                  <a:pt x="192" y="224"/>
                  <a:pt x="196" y="225"/>
                </a:cubicBezTo>
                <a:cubicBezTo>
                  <a:pt x="204" y="201"/>
                  <a:pt x="213" y="193"/>
                  <a:pt x="237" y="189"/>
                </a:cubicBezTo>
                <a:close/>
                <a:moveTo>
                  <a:pt x="269" y="230"/>
                </a:moveTo>
                <a:cubicBezTo>
                  <a:pt x="269" y="212"/>
                  <a:pt x="255" y="198"/>
                  <a:pt x="237" y="198"/>
                </a:cubicBezTo>
                <a:cubicBezTo>
                  <a:pt x="219" y="198"/>
                  <a:pt x="205" y="213"/>
                  <a:pt x="205" y="231"/>
                </a:cubicBezTo>
                <a:cubicBezTo>
                  <a:pt x="205" y="248"/>
                  <a:pt x="220" y="262"/>
                  <a:pt x="237" y="262"/>
                </a:cubicBezTo>
                <a:cubicBezTo>
                  <a:pt x="254" y="262"/>
                  <a:pt x="269" y="248"/>
                  <a:pt x="269" y="230"/>
                </a:cubicBezTo>
                <a:close/>
                <a:moveTo>
                  <a:pt x="131" y="75"/>
                </a:moveTo>
                <a:cubicBezTo>
                  <a:pt x="148" y="75"/>
                  <a:pt x="162" y="62"/>
                  <a:pt x="162" y="45"/>
                </a:cubicBezTo>
                <a:cubicBezTo>
                  <a:pt x="162" y="28"/>
                  <a:pt x="149" y="14"/>
                  <a:pt x="132" y="14"/>
                </a:cubicBezTo>
                <a:cubicBezTo>
                  <a:pt x="115" y="14"/>
                  <a:pt x="101" y="27"/>
                  <a:pt x="100" y="44"/>
                </a:cubicBezTo>
                <a:cubicBezTo>
                  <a:pt x="100" y="60"/>
                  <a:pt x="114" y="75"/>
                  <a:pt x="131" y="75"/>
                </a:cubicBezTo>
                <a:close/>
                <a:moveTo>
                  <a:pt x="215" y="98"/>
                </a:moveTo>
                <a:cubicBezTo>
                  <a:pt x="215" y="111"/>
                  <a:pt x="224" y="121"/>
                  <a:pt x="236" y="121"/>
                </a:cubicBezTo>
                <a:cubicBezTo>
                  <a:pt x="249" y="121"/>
                  <a:pt x="259" y="112"/>
                  <a:pt x="260" y="99"/>
                </a:cubicBezTo>
                <a:cubicBezTo>
                  <a:pt x="260" y="87"/>
                  <a:pt x="249" y="76"/>
                  <a:pt x="237" y="76"/>
                </a:cubicBezTo>
                <a:cubicBezTo>
                  <a:pt x="225" y="76"/>
                  <a:pt x="215" y="86"/>
                  <a:pt x="215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5"/>
          <p:cNvSpPr>
            <a:spLocks noEditPoints="1"/>
          </p:cNvSpPr>
          <p:nvPr/>
        </p:nvSpPr>
        <p:spPr bwMode="auto">
          <a:xfrm rot="235061">
            <a:off x="8296061" y="4320206"/>
            <a:ext cx="729944" cy="766657"/>
          </a:xfrm>
          <a:custGeom>
            <a:avLst/>
            <a:gdLst>
              <a:gd name="T0" fmla="*/ 113 w 283"/>
              <a:gd name="T1" fmla="*/ 112 h 297"/>
              <a:gd name="T2" fmla="*/ 118 w 283"/>
              <a:gd name="T3" fmla="*/ 86 h 297"/>
              <a:gd name="T4" fmla="*/ 113 w 283"/>
              <a:gd name="T5" fmla="*/ 80 h 297"/>
              <a:gd name="T6" fmla="*/ 93 w 283"/>
              <a:gd name="T7" fmla="*/ 38 h 297"/>
              <a:gd name="T8" fmla="*/ 124 w 283"/>
              <a:gd name="T9" fmla="*/ 6 h 297"/>
              <a:gd name="T10" fmla="*/ 169 w 283"/>
              <a:gd name="T11" fmla="*/ 54 h 297"/>
              <a:gd name="T12" fmla="*/ 174 w 283"/>
              <a:gd name="T13" fmla="*/ 63 h 297"/>
              <a:gd name="T14" fmla="*/ 205 w 283"/>
              <a:gd name="T15" fmla="*/ 77 h 297"/>
              <a:gd name="T16" fmla="*/ 217 w 283"/>
              <a:gd name="T17" fmla="*/ 76 h 297"/>
              <a:gd name="T18" fmla="*/ 257 w 283"/>
              <a:gd name="T19" fmla="*/ 75 h 297"/>
              <a:gd name="T20" fmla="*/ 251 w 283"/>
              <a:gd name="T21" fmla="*/ 126 h 297"/>
              <a:gd name="T22" fmla="*/ 246 w 283"/>
              <a:gd name="T23" fmla="*/ 135 h 297"/>
              <a:gd name="T24" fmla="*/ 246 w 283"/>
              <a:gd name="T25" fmla="*/ 184 h 297"/>
              <a:gd name="T26" fmla="*/ 251 w 283"/>
              <a:gd name="T27" fmla="*/ 193 h 297"/>
              <a:gd name="T28" fmla="*/ 274 w 283"/>
              <a:gd name="T29" fmla="*/ 247 h 297"/>
              <a:gd name="T30" fmla="*/ 219 w 283"/>
              <a:gd name="T31" fmla="*/ 267 h 297"/>
              <a:gd name="T32" fmla="*/ 196 w 283"/>
              <a:gd name="T33" fmla="*/ 234 h 297"/>
              <a:gd name="T34" fmla="*/ 180 w 283"/>
              <a:gd name="T35" fmla="*/ 231 h 297"/>
              <a:gd name="T36" fmla="*/ 65 w 283"/>
              <a:gd name="T37" fmla="*/ 283 h 297"/>
              <a:gd name="T38" fmla="*/ 9 w 283"/>
              <a:gd name="T39" fmla="*/ 184 h 297"/>
              <a:gd name="T40" fmla="*/ 113 w 283"/>
              <a:gd name="T41" fmla="*/ 112 h 297"/>
              <a:gd name="T42" fmla="*/ 96 w 283"/>
              <a:gd name="T43" fmla="*/ 119 h 297"/>
              <a:gd name="T44" fmla="*/ 16 w 283"/>
              <a:gd name="T45" fmla="*/ 199 h 297"/>
              <a:gd name="T46" fmla="*/ 96 w 283"/>
              <a:gd name="T47" fmla="*/ 280 h 297"/>
              <a:gd name="T48" fmla="*/ 177 w 283"/>
              <a:gd name="T49" fmla="*/ 201 h 297"/>
              <a:gd name="T50" fmla="*/ 96 w 283"/>
              <a:gd name="T51" fmla="*/ 119 h 297"/>
              <a:gd name="T52" fmla="*/ 237 w 283"/>
              <a:gd name="T53" fmla="*/ 189 h 297"/>
              <a:gd name="T54" fmla="*/ 237 w 283"/>
              <a:gd name="T55" fmla="*/ 134 h 297"/>
              <a:gd name="T56" fmla="*/ 231 w 283"/>
              <a:gd name="T57" fmla="*/ 129 h 297"/>
              <a:gd name="T58" fmla="*/ 208 w 283"/>
              <a:gd name="T59" fmla="*/ 109 h 297"/>
              <a:gd name="T60" fmla="*/ 206 w 283"/>
              <a:gd name="T61" fmla="*/ 87 h 297"/>
              <a:gd name="T62" fmla="*/ 163 w 283"/>
              <a:gd name="T63" fmla="*/ 67 h 297"/>
              <a:gd name="T64" fmla="*/ 128 w 283"/>
              <a:gd name="T65" fmla="*/ 84 h 297"/>
              <a:gd name="T66" fmla="*/ 121 w 283"/>
              <a:gd name="T67" fmla="*/ 114 h 297"/>
              <a:gd name="T68" fmla="*/ 174 w 283"/>
              <a:gd name="T69" fmla="*/ 156 h 297"/>
              <a:gd name="T70" fmla="*/ 182 w 283"/>
              <a:gd name="T71" fmla="*/ 222 h 297"/>
              <a:gd name="T72" fmla="*/ 196 w 283"/>
              <a:gd name="T73" fmla="*/ 225 h 297"/>
              <a:gd name="T74" fmla="*/ 237 w 283"/>
              <a:gd name="T75" fmla="*/ 189 h 297"/>
              <a:gd name="T76" fmla="*/ 269 w 283"/>
              <a:gd name="T77" fmla="*/ 230 h 297"/>
              <a:gd name="T78" fmla="*/ 237 w 283"/>
              <a:gd name="T79" fmla="*/ 198 h 297"/>
              <a:gd name="T80" fmla="*/ 205 w 283"/>
              <a:gd name="T81" fmla="*/ 231 h 297"/>
              <a:gd name="T82" fmla="*/ 237 w 283"/>
              <a:gd name="T83" fmla="*/ 262 h 297"/>
              <a:gd name="T84" fmla="*/ 269 w 283"/>
              <a:gd name="T85" fmla="*/ 230 h 297"/>
              <a:gd name="T86" fmla="*/ 131 w 283"/>
              <a:gd name="T87" fmla="*/ 75 h 297"/>
              <a:gd name="T88" fmla="*/ 162 w 283"/>
              <a:gd name="T89" fmla="*/ 45 h 297"/>
              <a:gd name="T90" fmla="*/ 132 w 283"/>
              <a:gd name="T91" fmla="*/ 14 h 297"/>
              <a:gd name="T92" fmla="*/ 100 w 283"/>
              <a:gd name="T93" fmla="*/ 44 h 297"/>
              <a:gd name="T94" fmla="*/ 131 w 283"/>
              <a:gd name="T95" fmla="*/ 75 h 297"/>
              <a:gd name="T96" fmla="*/ 215 w 283"/>
              <a:gd name="T97" fmla="*/ 98 h 297"/>
              <a:gd name="T98" fmla="*/ 236 w 283"/>
              <a:gd name="T99" fmla="*/ 121 h 297"/>
              <a:gd name="T100" fmla="*/ 260 w 283"/>
              <a:gd name="T101" fmla="*/ 99 h 297"/>
              <a:gd name="T102" fmla="*/ 237 w 283"/>
              <a:gd name="T103" fmla="*/ 76 h 297"/>
              <a:gd name="T104" fmla="*/ 215 w 283"/>
              <a:gd name="T105" fmla="*/ 98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3" h="297">
                <a:moveTo>
                  <a:pt x="113" y="112"/>
                </a:moveTo>
                <a:cubicBezTo>
                  <a:pt x="115" y="103"/>
                  <a:pt x="117" y="95"/>
                  <a:pt x="118" y="86"/>
                </a:cubicBezTo>
                <a:cubicBezTo>
                  <a:pt x="119" y="84"/>
                  <a:pt x="116" y="81"/>
                  <a:pt x="113" y="80"/>
                </a:cubicBezTo>
                <a:cubicBezTo>
                  <a:pt x="98" y="71"/>
                  <a:pt x="90" y="56"/>
                  <a:pt x="93" y="38"/>
                </a:cubicBezTo>
                <a:cubicBezTo>
                  <a:pt x="95" y="22"/>
                  <a:pt x="108" y="9"/>
                  <a:pt x="124" y="6"/>
                </a:cubicBezTo>
                <a:cubicBezTo>
                  <a:pt x="151" y="0"/>
                  <a:pt x="176" y="25"/>
                  <a:pt x="169" y="54"/>
                </a:cubicBezTo>
                <a:cubicBezTo>
                  <a:pt x="168" y="60"/>
                  <a:pt x="170" y="61"/>
                  <a:pt x="174" y="63"/>
                </a:cubicBezTo>
                <a:cubicBezTo>
                  <a:pt x="185" y="68"/>
                  <a:pt x="195" y="72"/>
                  <a:pt x="205" y="77"/>
                </a:cubicBezTo>
                <a:cubicBezTo>
                  <a:pt x="210" y="80"/>
                  <a:pt x="213" y="79"/>
                  <a:pt x="217" y="76"/>
                </a:cubicBezTo>
                <a:cubicBezTo>
                  <a:pt x="229" y="65"/>
                  <a:pt x="245" y="65"/>
                  <a:pt x="257" y="75"/>
                </a:cubicBezTo>
                <a:cubicBezTo>
                  <a:pt x="273" y="89"/>
                  <a:pt x="270" y="116"/>
                  <a:pt x="251" y="126"/>
                </a:cubicBezTo>
                <a:cubicBezTo>
                  <a:pt x="247" y="128"/>
                  <a:pt x="245" y="130"/>
                  <a:pt x="246" y="135"/>
                </a:cubicBezTo>
                <a:cubicBezTo>
                  <a:pt x="246" y="151"/>
                  <a:pt x="246" y="167"/>
                  <a:pt x="246" y="184"/>
                </a:cubicBezTo>
                <a:cubicBezTo>
                  <a:pt x="246" y="188"/>
                  <a:pt x="247" y="191"/>
                  <a:pt x="251" y="193"/>
                </a:cubicBezTo>
                <a:cubicBezTo>
                  <a:pt x="274" y="201"/>
                  <a:pt x="283" y="225"/>
                  <a:pt x="274" y="247"/>
                </a:cubicBezTo>
                <a:cubicBezTo>
                  <a:pt x="265" y="268"/>
                  <a:pt x="239" y="277"/>
                  <a:pt x="219" y="267"/>
                </a:cubicBezTo>
                <a:cubicBezTo>
                  <a:pt x="206" y="260"/>
                  <a:pt x="198" y="249"/>
                  <a:pt x="196" y="234"/>
                </a:cubicBezTo>
                <a:cubicBezTo>
                  <a:pt x="191" y="233"/>
                  <a:pt x="185" y="232"/>
                  <a:pt x="180" y="231"/>
                </a:cubicBezTo>
                <a:cubicBezTo>
                  <a:pt x="156" y="285"/>
                  <a:pt x="103" y="297"/>
                  <a:pt x="65" y="283"/>
                </a:cubicBezTo>
                <a:cubicBezTo>
                  <a:pt x="25" y="267"/>
                  <a:pt x="0" y="224"/>
                  <a:pt x="9" y="184"/>
                </a:cubicBezTo>
                <a:cubicBezTo>
                  <a:pt x="20" y="134"/>
                  <a:pt x="57" y="108"/>
                  <a:pt x="113" y="112"/>
                </a:cubicBezTo>
                <a:close/>
                <a:moveTo>
                  <a:pt x="96" y="119"/>
                </a:moveTo>
                <a:cubicBezTo>
                  <a:pt x="53" y="119"/>
                  <a:pt x="16" y="155"/>
                  <a:pt x="16" y="199"/>
                </a:cubicBezTo>
                <a:cubicBezTo>
                  <a:pt x="16" y="243"/>
                  <a:pt x="52" y="280"/>
                  <a:pt x="96" y="280"/>
                </a:cubicBezTo>
                <a:cubicBezTo>
                  <a:pt x="140" y="280"/>
                  <a:pt x="176" y="244"/>
                  <a:pt x="177" y="201"/>
                </a:cubicBezTo>
                <a:cubicBezTo>
                  <a:pt x="177" y="156"/>
                  <a:pt x="141" y="120"/>
                  <a:pt x="96" y="119"/>
                </a:cubicBezTo>
                <a:close/>
                <a:moveTo>
                  <a:pt x="237" y="189"/>
                </a:moveTo>
                <a:cubicBezTo>
                  <a:pt x="237" y="171"/>
                  <a:pt x="237" y="152"/>
                  <a:pt x="237" y="134"/>
                </a:cubicBezTo>
                <a:cubicBezTo>
                  <a:pt x="237" y="130"/>
                  <a:pt x="235" y="129"/>
                  <a:pt x="231" y="129"/>
                </a:cubicBezTo>
                <a:cubicBezTo>
                  <a:pt x="220" y="127"/>
                  <a:pt x="211" y="120"/>
                  <a:pt x="208" y="109"/>
                </a:cubicBezTo>
                <a:cubicBezTo>
                  <a:pt x="206" y="102"/>
                  <a:pt x="207" y="95"/>
                  <a:pt x="206" y="87"/>
                </a:cubicBezTo>
                <a:cubicBezTo>
                  <a:pt x="193" y="81"/>
                  <a:pt x="178" y="74"/>
                  <a:pt x="163" y="67"/>
                </a:cubicBezTo>
                <a:cubicBezTo>
                  <a:pt x="154" y="79"/>
                  <a:pt x="143" y="84"/>
                  <a:pt x="128" y="84"/>
                </a:cubicBezTo>
                <a:cubicBezTo>
                  <a:pt x="126" y="94"/>
                  <a:pt x="123" y="104"/>
                  <a:pt x="121" y="114"/>
                </a:cubicBezTo>
                <a:cubicBezTo>
                  <a:pt x="145" y="122"/>
                  <a:pt x="162" y="136"/>
                  <a:pt x="174" y="156"/>
                </a:cubicBezTo>
                <a:cubicBezTo>
                  <a:pt x="185" y="177"/>
                  <a:pt x="188" y="199"/>
                  <a:pt x="182" y="222"/>
                </a:cubicBezTo>
                <a:cubicBezTo>
                  <a:pt x="187" y="223"/>
                  <a:pt x="192" y="224"/>
                  <a:pt x="196" y="225"/>
                </a:cubicBezTo>
                <a:cubicBezTo>
                  <a:pt x="204" y="201"/>
                  <a:pt x="213" y="193"/>
                  <a:pt x="237" y="189"/>
                </a:cubicBezTo>
                <a:close/>
                <a:moveTo>
                  <a:pt x="269" y="230"/>
                </a:moveTo>
                <a:cubicBezTo>
                  <a:pt x="269" y="212"/>
                  <a:pt x="255" y="198"/>
                  <a:pt x="237" y="198"/>
                </a:cubicBezTo>
                <a:cubicBezTo>
                  <a:pt x="219" y="198"/>
                  <a:pt x="205" y="213"/>
                  <a:pt x="205" y="231"/>
                </a:cubicBezTo>
                <a:cubicBezTo>
                  <a:pt x="205" y="248"/>
                  <a:pt x="220" y="262"/>
                  <a:pt x="237" y="262"/>
                </a:cubicBezTo>
                <a:cubicBezTo>
                  <a:pt x="254" y="262"/>
                  <a:pt x="269" y="248"/>
                  <a:pt x="269" y="230"/>
                </a:cubicBezTo>
                <a:close/>
                <a:moveTo>
                  <a:pt x="131" y="75"/>
                </a:moveTo>
                <a:cubicBezTo>
                  <a:pt x="148" y="75"/>
                  <a:pt x="162" y="62"/>
                  <a:pt x="162" y="45"/>
                </a:cubicBezTo>
                <a:cubicBezTo>
                  <a:pt x="162" y="28"/>
                  <a:pt x="149" y="14"/>
                  <a:pt x="132" y="14"/>
                </a:cubicBezTo>
                <a:cubicBezTo>
                  <a:pt x="115" y="14"/>
                  <a:pt x="101" y="27"/>
                  <a:pt x="100" y="44"/>
                </a:cubicBezTo>
                <a:cubicBezTo>
                  <a:pt x="100" y="60"/>
                  <a:pt x="114" y="75"/>
                  <a:pt x="131" y="75"/>
                </a:cubicBezTo>
                <a:close/>
                <a:moveTo>
                  <a:pt x="215" y="98"/>
                </a:moveTo>
                <a:cubicBezTo>
                  <a:pt x="215" y="111"/>
                  <a:pt x="224" y="121"/>
                  <a:pt x="236" y="121"/>
                </a:cubicBezTo>
                <a:cubicBezTo>
                  <a:pt x="249" y="121"/>
                  <a:pt x="259" y="112"/>
                  <a:pt x="260" y="99"/>
                </a:cubicBezTo>
                <a:cubicBezTo>
                  <a:pt x="260" y="87"/>
                  <a:pt x="249" y="76"/>
                  <a:pt x="237" y="76"/>
                </a:cubicBezTo>
                <a:cubicBezTo>
                  <a:pt x="225" y="76"/>
                  <a:pt x="215" y="86"/>
                  <a:pt x="215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5"/>
          <p:cNvSpPr>
            <a:spLocks noEditPoints="1"/>
          </p:cNvSpPr>
          <p:nvPr/>
        </p:nvSpPr>
        <p:spPr bwMode="auto">
          <a:xfrm rot="235061">
            <a:off x="8243838" y="1324325"/>
            <a:ext cx="729944" cy="766657"/>
          </a:xfrm>
          <a:custGeom>
            <a:avLst/>
            <a:gdLst>
              <a:gd name="T0" fmla="*/ 113 w 283"/>
              <a:gd name="T1" fmla="*/ 112 h 297"/>
              <a:gd name="T2" fmla="*/ 118 w 283"/>
              <a:gd name="T3" fmla="*/ 86 h 297"/>
              <a:gd name="T4" fmla="*/ 113 w 283"/>
              <a:gd name="T5" fmla="*/ 80 h 297"/>
              <a:gd name="T6" fmla="*/ 93 w 283"/>
              <a:gd name="T7" fmla="*/ 38 h 297"/>
              <a:gd name="T8" fmla="*/ 124 w 283"/>
              <a:gd name="T9" fmla="*/ 6 h 297"/>
              <a:gd name="T10" fmla="*/ 169 w 283"/>
              <a:gd name="T11" fmla="*/ 54 h 297"/>
              <a:gd name="T12" fmla="*/ 174 w 283"/>
              <a:gd name="T13" fmla="*/ 63 h 297"/>
              <a:gd name="T14" fmla="*/ 205 w 283"/>
              <a:gd name="T15" fmla="*/ 77 h 297"/>
              <a:gd name="T16" fmla="*/ 217 w 283"/>
              <a:gd name="T17" fmla="*/ 76 h 297"/>
              <a:gd name="T18" fmla="*/ 257 w 283"/>
              <a:gd name="T19" fmla="*/ 75 h 297"/>
              <a:gd name="T20" fmla="*/ 251 w 283"/>
              <a:gd name="T21" fmla="*/ 126 h 297"/>
              <a:gd name="T22" fmla="*/ 246 w 283"/>
              <a:gd name="T23" fmla="*/ 135 h 297"/>
              <a:gd name="T24" fmla="*/ 246 w 283"/>
              <a:gd name="T25" fmla="*/ 184 h 297"/>
              <a:gd name="T26" fmla="*/ 251 w 283"/>
              <a:gd name="T27" fmla="*/ 193 h 297"/>
              <a:gd name="T28" fmla="*/ 274 w 283"/>
              <a:gd name="T29" fmla="*/ 247 h 297"/>
              <a:gd name="T30" fmla="*/ 219 w 283"/>
              <a:gd name="T31" fmla="*/ 267 h 297"/>
              <a:gd name="T32" fmla="*/ 196 w 283"/>
              <a:gd name="T33" fmla="*/ 234 h 297"/>
              <a:gd name="T34" fmla="*/ 180 w 283"/>
              <a:gd name="T35" fmla="*/ 231 h 297"/>
              <a:gd name="T36" fmla="*/ 65 w 283"/>
              <a:gd name="T37" fmla="*/ 283 h 297"/>
              <a:gd name="T38" fmla="*/ 9 w 283"/>
              <a:gd name="T39" fmla="*/ 184 h 297"/>
              <a:gd name="T40" fmla="*/ 113 w 283"/>
              <a:gd name="T41" fmla="*/ 112 h 297"/>
              <a:gd name="T42" fmla="*/ 96 w 283"/>
              <a:gd name="T43" fmla="*/ 119 h 297"/>
              <a:gd name="T44" fmla="*/ 16 w 283"/>
              <a:gd name="T45" fmla="*/ 199 h 297"/>
              <a:gd name="T46" fmla="*/ 96 w 283"/>
              <a:gd name="T47" fmla="*/ 280 h 297"/>
              <a:gd name="T48" fmla="*/ 177 w 283"/>
              <a:gd name="T49" fmla="*/ 201 h 297"/>
              <a:gd name="T50" fmla="*/ 96 w 283"/>
              <a:gd name="T51" fmla="*/ 119 h 297"/>
              <a:gd name="T52" fmla="*/ 237 w 283"/>
              <a:gd name="T53" fmla="*/ 189 h 297"/>
              <a:gd name="T54" fmla="*/ 237 w 283"/>
              <a:gd name="T55" fmla="*/ 134 h 297"/>
              <a:gd name="T56" fmla="*/ 231 w 283"/>
              <a:gd name="T57" fmla="*/ 129 h 297"/>
              <a:gd name="T58" fmla="*/ 208 w 283"/>
              <a:gd name="T59" fmla="*/ 109 h 297"/>
              <a:gd name="T60" fmla="*/ 206 w 283"/>
              <a:gd name="T61" fmla="*/ 87 h 297"/>
              <a:gd name="T62" fmla="*/ 163 w 283"/>
              <a:gd name="T63" fmla="*/ 67 h 297"/>
              <a:gd name="T64" fmla="*/ 128 w 283"/>
              <a:gd name="T65" fmla="*/ 84 h 297"/>
              <a:gd name="T66" fmla="*/ 121 w 283"/>
              <a:gd name="T67" fmla="*/ 114 h 297"/>
              <a:gd name="T68" fmla="*/ 174 w 283"/>
              <a:gd name="T69" fmla="*/ 156 h 297"/>
              <a:gd name="T70" fmla="*/ 182 w 283"/>
              <a:gd name="T71" fmla="*/ 222 h 297"/>
              <a:gd name="T72" fmla="*/ 196 w 283"/>
              <a:gd name="T73" fmla="*/ 225 h 297"/>
              <a:gd name="T74" fmla="*/ 237 w 283"/>
              <a:gd name="T75" fmla="*/ 189 h 297"/>
              <a:gd name="T76" fmla="*/ 269 w 283"/>
              <a:gd name="T77" fmla="*/ 230 h 297"/>
              <a:gd name="T78" fmla="*/ 237 w 283"/>
              <a:gd name="T79" fmla="*/ 198 h 297"/>
              <a:gd name="T80" fmla="*/ 205 w 283"/>
              <a:gd name="T81" fmla="*/ 231 h 297"/>
              <a:gd name="T82" fmla="*/ 237 w 283"/>
              <a:gd name="T83" fmla="*/ 262 h 297"/>
              <a:gd name="T84" fmla="*/ 269 w 283"/>
              <a:gd name="T85" fmla="*/ 230 h 297"/>
              <a:gd name="T86" fmla="*/ 131 w 283"/>
              <a:gd name="T87" fmla="*/ 75 h 297"/>
              <a:gd name="T88" fmla="*/ 162 w 283"/>
              <a:gd name="T89" fmla="*/ 45 h 297"/>
              <a:gd name="T90" fmla="*/ 132 w 283"/>
              <a:gd name="T91" fmla="*/ 14 h 297"/>
              <a:gd name="T92" fmla="*/ 100 w 283"/>
              <a:gd name="T93" fmla="*/ 44 h 297"/>
              <a:gd name="T94" fmla="*/ 131 w 283"/>
              <a:gd name="T95" fmla="*/ 75 h 297"/>
              <a:gd name="T96" fmla="*/ 215 w 283"/>
              <a:gd name="T97" fmla="*/ 98 h 297"/>
              <a:gd name="T98" fmla="*/ 236 w 283"/>
              <a:gd name="T99" fmla="*/ 121 h 297"/>
              <a:gd name="T100" fmla="*/ 260 w 283"/>
              <a:gd name="T101" fmla="*/ 99 h 297"/>
              <a:gd name="T102" fmla="*/ 237 w 283"/>
              <a:gd name="T103" fmla="*/ 76 h 297"/>
              <a:gd name="T104" fmla="*/ 215 w 283"/>
              <a:gd name="T105" fmla="*/ 98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3" h="297">
                <a:moveTo>
                  <a:pt x="113" y="112"/>
                </a:moveTo>
                <a:cubicBezTo>
                  <a:pt x="115" y="103"/>
                  <a:pt x="117" y="95"/>
                  <a:pt x="118" y="86"/>
                </a:cubicBezTo>
                <a:cubicBezTo>
                  <a:pt x="119" y="84"/>
                  <a:pt x="116" y="81"/>
                  <a:pt x="113" y="80"/>
                </a:cubicBezTo>
                <a:cubicBezTo>
                  <a:pt x="98" y="71"/>
                  <a:pt x="90" y="56"/>
                  <a:pt x="93" y="38"/>
                </a:cubicBezTo>
                <a:cubicBezTo>
                  <a:pt x="95" y="22"/>
                  <a:pt x="108" y="9"/>
                  <a:pt x="124" y="6"/>
                </a:cubicBezTo>
                <a:cubicBezTo>
                  <a:pt x="151" y="0"/>
                  <a:pt x="176" y="25"/>
                  <a:pt x="169" y="54"/>
                </a:cubicBezTo>
                <a:cubicBezTo>
                  <a:pt x="168" y="60"/>
                  <a:pt x="170" y="61"/>
                  <a:pt x="174" y="63"/>
                </a:cubicBezTo>
                <a:cubicBezTo>
                  <a:pt x="185" y="68"/>
                  <a:pt x="195" y="72"/>
                  <a:pt x="205" y="77"/>
                </a:cubicBezTo>
                <a:cubicBezTo>
                  <a:pt x="210" y="80"/>
                  <a:pt x="213" y="79"/>
                  <a:pt x="217" y="76"/>
                </a:cubicBezTo>
                <a:cubicBezTo>
                  <a:pt x="229" y="65"/>
                  <a:pt x="245" y="65"/>
                  <a:pt x="257" y="75"/>
                </a:cubicBezTo>
                <a:cubicBezTo>
                  <a:pt x="273" y="89"/>
                  <a:pt x="270" y="116"/>
                  <a:pt x="251" y="126"/>
                </a:cubicBezTo>
                <a:cubicBezTo>
                  <a:pt x="247" y="128"/>
                  <a:pt x="245" y="130"/>
                  <a:pt x="246" y="135"/>
                </a:cubicBezTo>
                <a:cubicBezTo>
                  <a:pt x="246" y="151"/>
                  <a:pt x="246" y="167"/>
                  <a:pt x="246" y="184"/>
                </a:cubicBezTo>
                <a:cubicBezTo>
                  <a:pt x="246" y="188"/>
                  <a:pt x="247" y="191"/>
                  <a:pt x="251" y="193"/>
                </a:cubicBezTo>
                <a:cubicBezTo>
                  <a:pt x="274" y="201"/>
                  <a:pt x="283" y="225"/>
                  <a:pt x="274" y="247"/>
                </a:cubicBezTo>
                <a:cubicBezTo>
                  <a:pt x="265" y="268"/>
                  <a:pt x="239" y="277"/>
                  <a:pt x="219" y="267"/>
                </a:cubicBezTo>
                <a:cubicBezTo>
                  <a:pt x="206" y="260"/>
                  <a:pt x="198" y="249"/>
                  <a:pt x="196" y="234"/>
                </a:cubicBezTo>
                <a:cubicBezTo>
                  <a:pt x="191" y="233"/>
                  <a:pt x="185" y="232"/>
                  <a:pt x="180" y="231"/>
                </a:cubicBezTo>
                <a:cubicBezTo>
                  <a:pt x="156" y="285"/>
                  <a:pt x="103" y="297"/>
                  <a:pt x="65" y="283"/>
                </a:cubicBezTo>
                <a:cubicBezTo>
                  <a:pt x="25" y="267"/>
                  <a:pt x="0" y="224"/>
                  <a:pt x="9" y="184"/>
                </a:cubicBezTo>
                <a:cubicBezTo>
                  <a:pt x="20" y="134"/>
                  <a:pt x="57" y="108"/>
                  <a:pt x="113" y="112"/>
                </a:cubicBezTo>
                <a:close/>
                <a:moveTo>
                  <a:pt x="96" y="119"/>
                </a:moveTo>
                <a:cubicBezTo>
                  <a:pt x="53" y="119"/>
                  <a:pt x="16" y="155"/>
                  <a:pt x="16" y="199"/>
                </a:cubicBezTo>
                <a:cubicBezTo>
                  <a:pt x="16" y="243"/>
                  <a:pt x="52" y="280"/>
                  <a:pt x="96" y="280"/>
                </a:cubicBezTo>
                <a:cubicBezTo>
                  <a:pt x="140" y="280"/>
                  <a:pt x="176" y="244"/>
                  <a:pt x="177" y="201"/>
                </a:cubicBezTo>
                <a:cubicBezTo>
                  <a:pt x="177" y="156"/>
                  <a:pt x="141" y="120"/>
                  <a:pt x="96" y="119"/>
                </a:cubicBezTo>
                <a:close/>
                <a:moveTo>
                  <a:pt x="237" y="189"/>
                </a:moveTo>
                <a:cubicBezTo>
                  <a:pt x="237" y="171"/>
                  <a:pt x="237" y="152"/>
                  <a:pt x="237" y="134"/>
                </a:cubicBezTo>
                <a:cubicBezTo>
                  <a:pt x="237" y="130"/>
                  <a:pt x="235" y="129"/>
                  <a:pt x="231" y="129"/>
                </a:cubicBezTo>
                <a:cubicBezTo>
                  <a:pt x="220" y="127"/>
                  <a:pt x="211" y="120"/>
                  <a:pt x="208" y="109"/>
                </a:cubicBezTo>
                <a:cubicBezTo>
                  <a:pt x="206" y="102"/>
                  <a:pt x="207" y="95"/>
                  <a:pt x="206" y="87"/>
                </a:cubicBezTo>
                <a:cubicBezTo>
                  <a:pt x="193" y="81"/>
                  <a:pt x="178" y="74"/>
                  <a:pt x="163" y="67"/>
                </a:cubicBezTo>
                <a:cubicBezTo>
                  <a:pt x="154" y="79"/>
                  <a:pt x="143" y="84"/>
                  <a:pt x="128" y="84"/>
                </a:cubicBezTo>
                <a:cubicBezTo>
                  <a:pt x="126" y="94"/>
                  <a:pt x="123" y="104"/>
                  <a:pt x="121" y="114"/>
                </a:cubicBezTo>
                <a:cubicBezTo>
                  <a:pt x="145" y="122"/>
                  <a:pt x="162" y="136"/>
                  <a:pt x="174" y="156"/>
                </a:cubicBezTo>
                <a:cubicBezTo>
                  <a:pt x="185" y="177"/>
                  <a:pt x="188" y="199"/>
                  <a:pt x="182" y="222"/>
                </a:cubicBezTo>
                <a:cubicBezTo>
                  <a:pt x="187" y="223"/>
                  <a:pt x="192" y="224"/>
                  <a:pt x="196" y="225"/>
                </a:cubicBezTo>
                <a:cubicBezTo>
                  <a:pt x="204" y="201"/>
                  <a:pt x="213" y="193"/>
                  <a:pt x="237" y="189"/>
                </a:cubicBezTo>
                <a:close/>
                <a:moveTo>
                  <a:pt x="269" y="230"/>
                </a:moveTo>
                <a:cubicBezTo>
                  <a:pt x="269" y="212"/>
                  <a:pt x="255" y="198"/>
                  <a:pt x="237" y="198"/>
                </a:cubicBezTo>
                <a:cubicBezTo>
                  <a:pt x="219" y="198"/>
                  <a:pt x="205" y="213"/>
                  <a:pt x="205" y="231"/>
                </a:cubicBezTo>
                <a:cubicBezTo>
                  <a:pt x="205" y="248"/>
                  <a:pt x="220" y="262"/>
                  <a:pt x="237" y="262"/>
                </a:cubicBezTo>
                <a:cubicBezTo>
                  <a:pt x="254" y="262"/>
                  <a:pt x="269" y="248"/>
                  <a:pt x="269" y="230"/>
                </a:cubicBezTo>
                <a:close/>
                <a:moveTo>
                  <a:pt x="131" y="75"/>
                </a:moveTo>
                <a:cubicBezTo>
                  <a:pt x="148" y="75"/>
                  <a:pt x="162" y="62"/>
                  <a:pt x="162" y="45"/>
                </a:cubicBezTo>
                <a:cubicBezTo>
                  <a:pt x="162" y="28"/>
                  <a:pt x="149" y="14"/>
                  <a:pt x="132" y="14"/>
                </a:cubicBezTo>
                <a:cubicBezTo>
                  <a:pt x="115" y="14"/>
                  <a:pt x="101" y="27"/>
                  <a:pt x="100" y="44"/>
                </a:cubicBezTo>
                <a:cubicBezTo>
                  <a:pt x="100" y="60"/>
                  <a:pt x="114" y="75"/>
                  <a:pt x="131" y="75"/>
                </a:cubicBezTo>
                <a:close/>
                <a:moveTo>
                  <a:pt x="215" y="98"/>
                </a:moveTo>
                <a:cubicBezTo>
                  <a:pt x="215" y="111"/>
                  <a:pt x="224" y="121"/>
                  <a:pt x="236" y="121"/>
                </a:cubicBezTo>
                <a:cubicBezTo>
                  <a:pt x="249" y="121"/>
                  <a:pt x="259" y="112"/>
                  <a:pt x="260" y="99"/>
                </a:cubicBezTo>
                <a:cubicBezTo>
                  <a:pt x="260" y="87"/>
                  <a:pt x="249" y="76"/>
                  <a:pt x="237" y="76"/>
                </a:cubicBezTo>
                <a:cubicBezTo>
                  <a:pt x="225" y="76"/>
                  <a:pt x="215" y="86"/>
                  <a:pt x="215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 rot="2484265">
            <a:off x="485829" y="3202233"/>
            <a:ext cx="729944" cy="766657"/>
          </a:xfrm>
          <a:custGeom>
            <a:avLst/>
            <a:gdLst>
              <a:gd name="T0" fmla="*/ 113 w 283"/>
              <a:gd name="T1" fmla="*/ 112 h 297"/>
              <a:gd name="T2" fmla="*/ 118 w 283"/>
              <a:gd name="T3" fmla="*/ 86 h 297"/>
              <a:gd name="T4" fmla="*/ 113 w 283"/>
              <a:gd name="T5" fmla="*/ 80 h 297"/>
              <a:gd name="T6" fmla="*/ 93 w 283"/>
              <a:gd name="T7" fmla="*/ 38 h 297"/>
              <a:gd name="T8" fmla="*/ 124 w 283"/>
              <a:gd name="T9" fmla="*/ 6 h 297"/>
              <a:gd name="T10" fmla="*/ 169 w 283"/>
              <a:gd name="T11" fmla="*/ 54 h 297"/>
              <a:gd name="T12" fmla="*/ 174 w 283"/>
              <a:gd name="T13" fmla="*/ 63 h 297"/>
              <a:gd name="T14" fmla="*/ 205 w 283"/>
              <a:gd name="T15" fmla="*/ 77 h 297"/>
              <a:gd name="T16" fmla="*/ 217 w 283"/>
              <a:gd name="T17" fmla="*/ 76 h 297"/>
              <a:gd name="T18" fmla="*/ 257 w 283"/>
              <a:gd name="T19" fmla="*/ 75 h 297"/>
              <a:gd name="T20" fmla="*/ 251 w 283"/>
              <a:gd name="T21" fmla="*/ 126 h 297"/>
              <a:gd name="T22" fmla="*/ 246 w 283"/>
              <a:gd name="T23" fmla="*/ 135 h 297"/>
              <a:gd name="T24" fmla="*/ 246 w 283"/>
              <a:gd name="T25" fmla="*/ 184 h 297"/>
              <a:gd name="T26" fmla="*/ 251 w 283"/>
              <a:gd name="T27" fmla="*/ 193 h 297"/>
              <a:gd name="T28" fmla="*/ 274 w 283"/>
              <a:gd name="T29" fmla="*/ 247 h 297"/>
              <a:gd name="T30" fmla="*/ 219 w 283"/>
              <a:gd name="T31" fmla="*/ 267 h 297"/>
              <a:gd name="T32" fmla="*/ 196 w 283"/>
              <a:gd name="T33" fmla="*/ 234 h 297"/>
              <a:gd name="T34" fmla="*/ 180 w 283"/>
              <a:gd name="T35" fmla="*/ 231 h 297"/>
              <a:gd name="T36" fmla="*/ 65 w 283"/>
              <a:gd name="T37" fmla="*/ 283 h 297"/>
              <a:gd name="T38" fmla="*/ 9 w 283"/>
              <a:gd name="T39" fmla="*/ 184 h 297"/>
              <a:gd name="T40" fmla="*/ 113 w 283"/>
              <a:gd name="T41" fmla="*/ 112 h 297"/>
              <a:gd name="T42" fmla="*/ 96 w 283"/>
              <a:gd name="T43" fmla="*/ 119 h 297"/>
              <a:gd name="T44" fmla="*/ 16 w 283"/>
              <a:gd name="T45" fmla="*/ 199 h 297"/>
              <a:gd name="T46" fmla="*/ 96 w 283"/>
              <a:gd name="T47" fmla="*/ 280 h 297"/>
              <a:gd name="T48" fmla="*/ 177 w 283"/>
              <a:gd name="T49" fmla="*/ 201 h 297"/>
              <a:gd name="T50" fmla="*/ 96 w 283"/>
              <a:gd name="T51" fmla="*/ 119 h 297"/>
              <a:gd name="T52" fmla="*/ 237 w 283"/>
              <a:gd name="T53" fmla="*/ 189 h 297"/>
              <a:gd name="T54" fmla="*/ 237 w 283"/>
              <a:gd name="T55" fmla="*/ 134 h 297"/>
              <a:gd name="T56" fmla="*/ 231 w 283"/>
              <a:gd name="T57" fmla="*/ 129 h 297"/>
              <a:gd name="T58" fmla="*/ 208 w 283"/>
              <a:gd name="T59" fmla="*/ 109 h 297"/>
              <a:gd name="T60" fmla="*/ 206 w 283"/>
              <a:gd name="T61" fmla="*/ 87 h 297"/>
              <a:gd name="T62" fmla="*/ 163 w 283"/>
              <a:gd name="T63" fmla="*/ 67 h 297"/>
              <a:gd name="T64" fmla="*/ 128 w 283"/>
              <a:gd name="T65" fmla="*/ 84 h 297"/>
              <a:gd name="T66" fmla="*/ 121 w 283"/>
              <a:gd name="T67" fmla="*/ 114 h 297"/>
              <a:gd name="T68" fmla="*/ 174 w 283"/>
              <a:gd name="T69" fmla="*/ 156 h 297"/>
              <a:gd name="T70" fmla="*/ 182 w 283"/>
              <a:gd name="T71" fmla="*/ 222 h 297"/>
              <a:gd name="T72" fmla="*/ 196 w 283"/>
              <a:gd name="T73" fmla="*/ 225 h 297"/>
              <a:gd name="T74" fmla="*/ 237 w 283"/>
              <a:gd name="T75" fmla="*/ 189 h 297"/>
              <a:gd name="T76" fmla="*/ 269 w 283"/>
              <a:gd name="T77" fmla="*/ 230 h 297"/>
              <a:gd name="T78" fmla="*/ 237 w 283"/>
              <a:gd name="T79" fmla="*/ 198 h 297"/>
              <a:gd name="T80" fmla="*/ 205 w 283"/>
              <a:gd name="T81" fmla="*/ 231 h 297"/>
              <a:gd name="T82" fmla="*/ 237 w 283"/>
              <a:gd name="T83" fmla="*/ 262 h 297"/>
              <a:gd name="T84" fmla="*/ 269 w 283"/>
              <a:gd name="T85" fmla="*/ 230 h 297"/>
              <a:gd name="T86" fmla="*/ 131 w 283"/>
              <a:gd name="T87" fmla="*/ 75 h 297"/>
              <a:gd name="T88" fmla="*/ 162 w 283"/>
              <a:gd name="T89" fmla="*/ 45 h 297"/>
              <a:gd name="T90" fmla="*/ 132 w 283"/>
              <a:gd name="T91" fmla="*/ 14 h 297"/>
              <a:gd name="T92" fmla="*/ 100 w 283"/>
              <a:gd name="T93" fmla="*/ 44 h 297"/>
              <a:gd name="T94" fmla="*/ 131 w 283"/>
              <a:gd name="T95" fmla="*/ 75 h 297"/>
              <a:gd name="T96" fmla="*/ 215 w 283"/>
              <a:gd name="T97" fmla="*/ 98 h 297"/>
              <a:gd name="T98" fmla="*/ 236 w 283"/>
              <a:gd name="T99" fmla="*/ 121 h 297"/>
              <a:gd name="T100" fmla="*/ 260 w 283"/>
              <a:gd name="T101" fmla="*/ 99 h 297"/>
              <a:gd name="T102" fmla="*/ 237 w 283"/>
              <a:gd name="T103" fmla="*/ 76 h 297"/>
              <a:gd name="T104" fmla="*/ 215 w 283"/>
              <a:gd name="T105" fmla="*/ 98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3" h="297">
                <a:moveTo>
                  <a:pt x="113" y="112"/>
                </a:moveTo>
                <a:cubicBezTo>
                  <a:pt x="115" y="103"/>
                  <a:pt x="117" y="95"/>
                  <a:pt x="118" y="86"/>
                </a:cubicBezTo>
                <a:cubicBezTo>
                  <a:pt x="119" y="84"/>
                  <a:pt x="116" y="81"/>
                  <a:pt x="113" y="80"/>
                </a:cubicBezTo>
                <a:cubicBezTo>
                  <a:pt x="98" y="71"/>
                  <a:pt x="90" y="56"/>
                  <a:pt x="93" y="38"/>
                </a:cubicBezTo>
                <a:cubicBezTo>
                  <a:pt x="95" y="22"/>
                  <a:pt x="108" y="9"/>
                  <a:pt x="124" y="6"/>
                </a:cubicBezTo>
                <a:cubicBezTo>
                  <a:pt x="151" y="0"/>
                  <a:pt x="176" y="25"/>
                  <a:pt x="169" y="54"/>
                </a:cubicBezTo>
                <a:cubicBezTo>
                  <a:pt x="168" y="60"/>
                  <a:pt x="170" y="61"/>
                  <a:pt x="174" y="63"/>
                </a:cubicBezTo>
                <a:cubicBezTo>
                  <a:pt x="185" y="68"/>
                  <a:pt x="195" y="72"/>
                  <a:pt x="205" y="77"/>
                </a:cubicBezTo>
                <a:cubicBezTo>
                  <a:pt x="210" y="80"/>
                  <a:pt x="213" y="79"/>
                  <a:pt x="217" y="76"/>
                </a:cubicBezTo>
                <a:cubicBezTo>
                  <a:pt x="229" y="65"/>
                  <a:pt x="245" y="65"/>
                  <a:pt x="257" y="75"/>
                </a:cubicBezTo>
                <a:cubicBezTo>
                  <a:pt x="273" y="89"/>
                  <a:pt x="270" y="116"/>
                  <a:pt x="251" y="126"/>
                </a:cubicBezTo>
                <a:cubicBezTo>
                  <a:pt x="247" y="128"/>
                  <a:pt x="245" y="130"/>
                  <a:pt x="246" y="135"/>
                </a:cubicBezTo>
                <a:cubicBezTo>
                  <a:pt x="246" y="151"/>
                  <a:pt x="246" y="167"/>
                  <a:pt x="246" y="184"/>
                </a:cubicBezTo>
                <a:cubicBezTo>
                  <a:pt x="246" y="188"/>
                  <a:pt x="247" y="191"/>
                  <a:pt x="251" y="193"/>
                </a:cubicBezTo>
                <a:cubicBezTo>
                  <a:pt x="274" y="201"/>
                  <a:pt x="283" y="225"/>
                  <a:pt x="274" y="247"/>
                </a:cubicBezTo>
                <a:cubicBezTo>
                  <a:pt x="265" y="268"/>
                  <a:pt x="239" y="277"/>
                  <a:pt x="219" y="267"/>
                </a:cubicBezTo>
                <a:cubicBezTo>
                  <a:pt x="206" y="260"/>
                  <a:pt x="198" y="249"/>
                  <a:pt x="196" y="234"/>
                </a:cubicBezTo>
                <a:cubicBezTo>
                  <a:pt x="191" y="233"/>
                  <a:pt x="185" y="232"/>
                  <a:pt x="180" y="231"/>
                </a:cubicBezTo>
                <a:cubicBezTo>
                  <a:pt x="156" y="285"/>
                  <a:pt x="103" y="297"/>
                  <a:pt x="65" y="283"/>
                </a:cubicBezTo>
                <a:cubicBezTo>
                  <a:pt x="25" y="267"/>
                  <a:pt x="0" y="224"/>
                  <a:pt x="9" y="184"/>
                </a:cubicBezTo>
                <a:cubicBezTo>
                  <a:pt x="20" y="134"/>
                  <a:pt x="57" y="108"/>
                  <a:pt x="113" y="112"/>
                </a:cubicBezTo>
                <a:close/>
                <a:moveTo>
                  <a:pt x="96" y="119"/>
                </a:moveTo>
                <a:cubicBezTo>
                  <a:pt x="53" y="119"/>
                  <a:pt x="16" y="155"/>
                  <a:pt x="16" y="199"/>
                </a:cubicBezTo>
                <a:cubicBezTo>
                  <a:pt x="16" y="243"/>
                  <a:pt x="52" y="280"/>
                  <a:pt x="96" y="280"/>
                </a:cubicBezTo>
                <a:cubicBezTo>
                  <a:pt x="140" y="280"/>
                  <a:pt x="176" y="244"/>
                  <a:pt x="177" y="201"/>
                </a:cubicBezTo>
                <a:cubicBezTo>
                  <a:pt x="177" y="156"/>
                  <a:pt x="141" y="120"/>
                  <a:pt x="96" y="119"/>
                </a:cubicBezTo>
                <a:close/>
                <a:moveTo>
                  <a:pt x="237" y="189"/>
                </a:moveTo>
                <a:cubicBezTo>
                  <a:pt x="237" y="171"/>
                  <a:pt x="237" y="152"/>
                  <a:pt x="237" y="134"/>
                </a:cubicBezTo>
                <a:cubicBezTo>
                  <a:pt x="237" y="130"/>
                  <a:pt x="235" y="129"/>
                  <a:pt x="231" y="129"/>
                </a:cubicBezTo>
                <a:cubicBezTo>
                  <a:pt x="220" y="127"/>
                  <a:pt x="211" y="120"/>
                  <a:pt x="208" y="109"/>
                </a:cubicBezTo>
                <a:cubicBezTo>
                  <a:pt x="206" y="102"/>
                  <a:pt x="207" y="95"/>
                  <a:pt x="206" y="87"/>
                </a:cubicBezTo>
                <a:cubicBezTo>
                  <a:pt x="193" y="81"/>
                  <a:pt x="178" y="74"/>
                  <a:pt x="163" y="67"/>
                </a:cubicBezTo>
                <a:cubicBezTo>
                  <a:pt x="154" y="79"/>
                  <a:pt x="143" y="84"/>
                  <a:pt x="128" y="84"/>
                </a:cubicBezTo>
                <a:cubicBezTo>
                  <a:pt x="126" y="94"/>
                  <a:pt x="123" y="104"/>
                  <a:pt x="121" y="114"/>
                </a:cubicBezTo>
                <a:cubicBezTo>
                  <a:pt x="145" y="122"/>
                  <a:pt x="162" y="136"/>
                  <a:pt x="174" y="156"/>
                </a:cubicBezTo>
                <a:cubicBezTo>
                  <a:pt x="185" y="177"/>
                  <a:pt x="188" y="199"/>
                  <a:pt x="182" y="222"/>
                </a:cubicBezTo>
                <a:cubicBezTo>
                  <a:pt x="187" y="223"/>
                  <a:pt x="192" y="224"/>
                  <a:pt x="196" y="225"/>
                </a:cubicBezTo>
                <a:cubicBezTo>
                  <a:pt x="204" y="201"/>
                  <a:pt x="213" y="193"/>
                  <a:pt x="237" y="189"/>
                </a:cubicBezTo>
                <a:close/>
                <a:moveTo>
                  <a:pt x="269" y="230"/>
                </a:moveTo>
                <a:cubicBezTo>
                  <a:pt x="269" y="212"/>
                  <a:pt x="255" y="198"/>
                  <a:pt x="237" y="198"/>
                </a:cubicBezTo>
                <a:cubicBezTo>
                  <a:pt x="219" y="198"/>
                  <a:pt x="205" y="213"/>
                  <a:pt x="205" y="231"/>
                </a:cubicBezTo>
                <a:cubicBezTo>
                  <a:pt x="205" y="248"/>
                  <a:pt x="220" y="262"/>
                  <a:pt x="237" y="262"/>
                </a:cubicBezTo>
                <a:cubicBezTo>
                  <a:pt x="254" y="262"/>
                  <a:pt x="269" y="248"/>
                  <a:pt x="269" y="230"/>
                </a:cubicBezTo>
                <a:close/>
                <a:moveTo>
                  <a:pt x="131" y="75"/>
                </a:moveTo>
                <a:cubicBezTo>
                  <a:pt x="148" y="75"/>
                  <a:pt x="162" y="62"/>
                  <a:pt x="162" y="45"/>
                </a:cubicBezTo>
                <a:cubicBezTo>
                  <a:pt x="162" y="28"/>
                  <a:pt x="149" y="14"/>
                  <a:pt x="132" y="14"/>
                </a:cubicBezTo>
                <a:cubicBezTo>
                  <a:pt x="115" y="14"/>
                  <a:pt x="101" y="27"/>
                  <a:pt x="100" y="44"/>
                </a:cubicBezTo>
                <a:cubicBezTo>
                  <a:pt x="100" y="60"/>
                  <a:pt x="114" y="75"/>
                  <a:pt x="131" y="75"/>
                </a:cubicBezTo>
                <a:close/>
                <a:moveTo>
                  <a:pt x="215" y="98"/>
                </a:moveTo>
                <a:cubicBezTo>
                  <a:pt x="215" y="111"/>
                  <a:pt x="224" y="121"/>
                  <a:pt x="236" y="121"/>
                </a:cubicBezTo>
                <a:cubicBezTo>
                  <a:pt x="249" y="121"/>
                  <a:pt x="259" y="112"/>
                  <a:pt x="260" y="99"/>
                </a:cubicBezTo>
                <a:cubicBezTo>
                  <a:pt x="260" y="87"/>
                  <a:pt x="249" y="76"/>
                  <a:pt x="237" y="76"/>
                </a:cubicBezTo>
                <a:cubicBezTo>
                  <a:pt x="225" y="76"/>
                  <a:pt x="215" y="86"/>
                  <a:pt x="215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02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83868" y="210219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68" y="309944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868" y="27791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Marcador de posición de imagen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Marcador de posición de imagen 4"/>
          <p:cNvSpPr>
            <a:spLocks noGrp="1"/>
          </p:cNvSpPr>
          <p:nvPr>
            <p:ph type="pic" idx="11"/>
          </p:nvPr>
        </p:nvSpPr>
        <p:spPr/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3336538" y="2984576"/>
            <a:ext cx="2576259" cy="1984057"/>
          </a:xfrm>
          <a:custGeom>
            <a:avLst/>
            <a:gdLst>
              <a:gd name="T0" fmla="*/ 116 w 323"/>
              <a:gd name="T1" fmla="*/ 44 h 248"/>
              <a:gd name="T2" fmla="*/ 249 w 323"/>
              <a:gd name="T3" fmla="*/ 148 h 248"/>
              <a:gd name="T4" fmla="*/ 305 w 323"/>
              <a:gd name="T5" fmla="*/ 209 h 248"/>
              <a:gd name="T6" fmla="*/ 311 w 323"/>
              <a:gd name="T7" fmla="*/ 242 h 248"/>
              <a:gd name="T8" fmla="*/ 239 w 323"/>
              <a:gd name="T9" fmla="*/ 240 h 248"/>
              <a:gd name="T10" fmla="*/ 221 w 323"/>
              <a:gd name="T11" fmla="*/ 199 h 248"/>
              <a:gd name="T12" fmla="*/ 71 w 323"/>
              <a:gd name="T13" fmla="*/ 143 h 248"/>
              <a:gd name="T14" fmla="*/ 70 w 323"/>
              <a:gd name="T15" fmla="*/ 90 h 248"/>
              <a:gd name="T16" fmla="*/ 3 w 323"/>
              <a:gd name="T17" fmla="*/ 22 h 248"/>
              <a:gd name="T18" fmla="*/ 15 w 323"/>
              <a:gd name="T19" fmla="*/ 6 h 248"/>
              <a:gd name="T20" fmla="*/ 43 w 323"/>
              <a:gd name="T21" fmla="*/ 12 h 248"/>
              <a:gd name="T22" fmla="*/ 90 w 323"/>
              <a:gd name="T23" fmla="*/ 42 h 248"/>
              <a:gd name="T24" fmla="*/ 87 w 323"/>
              <a:gd name="T25" fmla="*/ 93 h 248"/>
              <a:gd name="T26" fmla="*/ 220 w 323"/>
              <a:gd name="T27" fmla="*/ 182 h 248"/>
              <a:gd name="T28" fmla="*/ 85 w 323"/>
              <a:gd name="T29" fmla="*/ 92 h 248"/>
              <a:gd name="T30" fmla="*/ 110 w 323"/>
              <a:gd name="T31" fmla="*/ 189 h 248"/>
              <a:gd name="T32" fmla="*/ 81 w 323"/>
              <a:gd name="T33" fmla="*/ 101 h 248"/>
              <a:gd name="T34" fmla="*/ 254 w 323"/>
              <a:gd name="T35" fmla="*/ 194 h 248"/>
              <a:gd name="T36" fmla="*/ 254 w 323"/>
              <a:gd name="T37" fmla="*/ 236 h 248"/>
              <a:gd name="T38" fmla="*/ 10 w 323"/>
              <a:gd name="T39" fmla="*/ 13 h 248"/>
              <a:gd name="T40" fmla="*/ 77 w 323"/>
              <a:gd name="T41" fmla="*/ 85 h 248"/>
              <a:gd name="T42" fmla="*/ 88 w 323"/>
              <a:gd name="T43" fmla="*/ 51 h 248"/>
              <a:gd name="T44" fmla="*/ 52 w 323"/>
              <a:gd name="T45" fmla="*/ 55 h 248"/>
              <a:gd name="T46" fmla="*/ 34 w 323"/>
              <a:gd name="T47" fmla="*/ 22 h 248"/>
              <a:gd name="T48" fmla="*/ 45 w 323"/>
              <a:gd name="T49" fmla="*/ 30 h 248"/>
              <a:gd name="T50" fmla="*/ 83 w 323"/>
              <a:gd name="T51" fmla="*/ 30 h 248"/>
              <a:gd name="T52" fmla="*/ 45 w 323"/>
              <a:gd name="T53" fmla="*/ 30 h 248"/>
              <a:gd name="T54" fmla="*/ 312 w 323"/>
              <a:gd name="T55" fmla="*/ 232 h 248"/>
              <a:gd name="T56" fmla="*/ 235 w 323"/>
              <a:gd name="T57" fmla="*/ 177 h 248"/>
              <a:gd name="T58" fmla="*/ 231 w 323"/>
              <a:gd name="T59" fmla="*/ 195 h 248"/>
              <a:gd name="T60" fmla="*/ 283 w 323"/>
              <a:gd name="T61" fmla="*/ 221 h 248"/>
              <a:gd name="T62" fmla="*/ 311 w 323"/>
              <a:gd name="T63" fmla="*/ 235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3" h="248">
                <a:moveTo>
                  <a:pt x="90" y="42"/>
                </a:moveTo>
                <a:cubicBezTo>
                  <a:pt x="98" y="49"/>
                  <a:pt x="105" y="51"/>
                  <a:pt x="116" y="44"/>
                </a:cubicBezTo>
                <a:cubicBezTo>
                  <a:pt x="173" y="12"/>
                  <a:pt x="242" y="47"/>
                  <a:pt x="251" y="111"/>
                </a:cubicBezTo>
                <a:cubicBezTo>
                  <a:pt x="252" y="123"/>
                  <a:pt x="250" y="136"/>
                  <a:pt x="249" y="148"/>
                </a:cubicBezTo>
                <a:cubicBezTo>
                  <a:pt x="248" y="152"/>
                  <a:pt x="249" y="155"/>
                  <a:pt x="252" y="158"/>
                </a:cubicBezTo>
                <a:cubicBezTo>
                  <a:pt x="270" y="175"/>
                  <a:pt x="288" y="191"/>
                  <a:pt x="305" y="209"/>
                </a:cubicBezTo>
                <a:cubicBezTo>
                  <a:pt x="311" y="215"/>
                  <a:pt x="316" y="222"/>
                  <a:pt x="319" y="230"/>
                </a:cubicBezTo>
                <a:cubicBezTo>
                  <a:pt x="323" y="238"/>
                  <a:pt x="319" y="243"/>
                  <a:pt x="311" y="242"/>
                </a:cubicBezTo>
                <a:cubicBezTo>
                  <a:pt x="300" y="240"/>
                  <a:pt x="289" y="236"/>
                  <a:pt x="278" y="233"/>
                </a:cubicBezTo>
                <a:cubicBezTo>
                  <a:pt x="265" y="245"/>
                  <a:pt x="253" y="248"/>
                  <a:pt x="239" y="240"/>
                </a:cubicBezTo>
                <a:cubicBezTo>
                  <a:pt x="227" y="233"/>
                  <a:pt x="223" y="221"/>
                  <a:pt x="227" y="203"/>
                </a:cubicBezTo>
                <a:cubicBezTo>
                  <a:pt x="225" y="202"/>
                  <a:pt x="223" y="200"/>
                  <a:pt x="221" y="199"/>
                </a:cubicBezTo>
                <a:cubicBezTo>
                  <a:pt x="218" y="198"/>
                  <a:pt x="215" y="198"/>
                  <a:pt x="213" y="199"/>
                </a:cubicBezTo>
                <a:cubicBezTo>
                  <a:pt x="159" y="236"/>
                  <a:pt x="86" y="207"/>
                  <a:pt x="71" y="143"/>
                </a:cubicBezTo>
                <a:cubicBezTo>
                  <a:pt x="68" y="128"/>
                  <a:pt x="68" y="114"/>
                  <a:pt x="73" y="99"/>
                </a:cubicBezTo>
                <a:cubicBezTo>
                  <a:pt x="74" y="95"/>
                  <a:pt x="73" y="93"/>
                  <a:pt x="70" y="90"/>
                </a:cubicBezTo>
                <a:cubicBezTo>
                  <a:pt x="52" y="74"/>
                  <a:pt x="34" y="57"/>
                  <a:pt x="17" y="40"/>
                </a:cubicBezTo>
                <a:cubicBezTo>
                  <a:pt x="11" y="35"/>
                  <a:pt x="7" y="29"/>
                  <a:pt x="3" y="22"/>
                </a:cubicBezTo>
                <a:cubicBezTo>
                  <a:pt x="1" y="19"/>
                  <a:pt x="0" y="12"/>
                  <a:pt x="2" y="9"/>
                </a:cubicBezTo>
                <a:cubicBezTo>
                  <a:pt x="4" y="6"/>
                  <a:pt x="11" y="5"/>
                  <a:pt x="15" y="6"/>
                </a:cubicBezTo>
                <a:cubicBezTo>
                  <a:pt x="22" y="8"/>
                  <a:pt x="29" y="11"/>
                  <a:pt x="36" y="13"/>
                </a:cubicBezTo>
                <a:cubicBezTo>
                  <a:pt x="38" y="14"/>
                  <a:pt x="42" y="14"/>
                  <a:pt x="43" y="12"/>
                </a:cubicBezTo>
                <a:cubicBezTo>
                  <a:pt x="53" y="1"/>
                  <a:pt x="68" y="0"/>
                  <a:pt x="79" y="7"/>
                </a:cubicBezTo>
                <a:cubicBezTo>
                  <a:pt x="90" y="14"/>
                  <a:pt x="94" y="26"/>
                  <a:pt x="90" y="42"/>
                </a:cubicBezTo>
                <a:close/>
                <a:moveTo>
                  <a:pt x="85" y="92"/>
                </a:moveTo>
                <a:cubicBezTo>
                  <a:pt x="85" y="92"/>
                  <a:pt x="86" y="93"/>
                  <a:pt x="87" y="93"/>
                </a:cubicBezTo>
                <a:cubicBezTo>
                  <a:pt x="127" y="125"/>
                  <a:pt x="169" y="155"/>
                  <a:pt x="211" y="183"/>
                </a:cubicBezTo>
                <a:cubicBezTo>
                  <a:pt x="216" y="186"/>
                  <a:pt x="218" y="184"/>
                  <a:pt x="220" y="182"/>
                </a:cubicBezTo>
                <a:cubicBezTo>
                  <a:pt x="250" y="150"/>
                  <a:pt x="251" y="102"/>
                  <a:pt x="223" y="69"/>
                </a:cubicBezTo>
                <a:cubicBezTo>
                  <a:pt x="184" y="23"/>
                  <a:pt x="107" y="35"/>
                  <a:pt x="85" y="92"/>
                </a:cubicBezTo>
                <a:close/>
                <a:moveTo>
                  <a:pt x="81" y="101"/>
                </a:moveTo>
                <a:cubicBezTo>
                  <a:pt x="71" y="130"/>
                  <a:pt x="83" y="170"/>
                  <a:pt x="110" y="189"/>
                </a:cubicBezTo>
                <a:cubicBezTo>
                  <a:pt x="140" y="212"/>
                  <a:pt x="181" y="213"/>
                  <a:pt x="207" y="192"/>
                </a:cubicBezTo>
                <a:cubicBezTo>
                  <a:pt x="165" y="162"/>
                  <a:pt x="123" y="131"/>
                  <a:pt x="81" y="101"/>
                </a:cubicBezTo>
                <a:close/>
                <a:moveTo>
                  <a:pt x="275" y="215"/>
                </a:moveTo>
                <a:cubicBezTo>
                  <a:pt x="276" y="203"/>
                  <a:pt x="266" y="194"/>
                  <a:pt x="254" y="194"/>
                </a:cubicBezTo>
                <a:cubicBezTo>
                  <a:pt x="243" y="194"/>
                  <a:pt x="233" y="203"/>
                  <a:pt x="233" y="215"/>
                </a:cubicBezTo>
                <a:cubicBezTo>
                  <a:pt x="233" y="226"/>
                  <a:pt x="243" y="235"/>
                  <a:pt x="254" y="236"/>
                </a:cubicBezTo>
                <a:cubicBezTo>
                  <a:pt x="266" y="236"/>
                  <a:pt x="275" y="226"/>
                  <a:pt x="275" y="215"/>
                </a:cubicBezTo>
                <a:close/>
                <a:moveTo>
                  <a:pt x="10" y="13"/>
                </a:moveTo>
                <a:cubicBezTo>
                  <a:pt x="10" y="14"/>
                  <a:pt x="9" y="15"/>
                  <a:pt x="8" y="16"/>
                </a:cubicBezTo>
                <a:cubicBezTo>
                  <a:pt x="27" y="43"/>
                  <a:pt x="52" y="63"/>
                  <a:pt x="77" y="85"/>
                </a:cubicBezTo>
                <a:cubicBezTo>
                  <a:pt x="84" y="75"/>
                  <a:pt x="90" y="66"/>
                  <a:pt x="97" y="57"/>
                </a:cubicBezTo>
                <a:cubicBezTo>
                  <a:pt x="94" y="55"/>
                  <a:pt x="91" y="53"/>
                  <a:pt x="88" y="51"/>
                </a:cubicBezTo>
                <a:cubicBezTo>
                  <a:pt x="86" y="51"/>
                  <a:pt x="84" y="51"/>
                  <a:pt x="82" y="52"/>
                </a:cubicBezTo>
                <a:cubicBezTo>
                  <a:pt x="73" y="59"/>
                  <a:pt x="62" y="61"/>
                  <a:pt x="52" y="55"/>
                </a:cubicBezTo>
                <a:cubicBezTo>
                  <a:pt x="41" y="49"/>
                  <a:pt x="36" y="40"/>
                  <a:pt x="37" y="27"/>
                </a:cubicBezTo>
                <a:cubicBezTo>
                  <a:pt x="37" y="25"/>
                  <a:pt x="36" y="23"/>
                  <a:pt x="34" y="22"/>
                </a:cubicBezTo>
                <a:cubicBezTo>
                  <a:pt x="27" y="19"/>
                  <a:pt x="18" y="16"/>
                  <a:pt x="10" y="13"/>
                </a:cubicBezTo>
                <a:close/>
                <a:moveTo>
                  <a:pt x="45" y="30"/>
                </a:moveTo>
                <a:cubicBezTo>
                  <a:pt x="46" y="41"/>
                  <a:pt x="54" y="50"/>
                  <a:pt x="65" y="50"/>
                </a:cubicBezTo>
                <a:cubicBezTo>
                  <a:pt x="75" y="49"/>
                  <a:pt x="84" y="40"/>
                  <a:pt x="83" y="30"/>
                </a:cubicBezTo>
                <a:cubicBezTo>
                  <a:pt x="83" y="19"/>
                  <a:pt x="74" y="11"/>
                  <a:pt x="64" y="11"/>
                </a:cubicBezTo>
                <a:cubicBezTo>
                  <a:pt x="53" y="11"/>
                  <a:pt x="45" y="20"/>
                  <a:pt x="45" y="30"/>
                </a:cubicBezTo>
                <a:close/>
                <a:moveTo>
                  <a:pt x="311" y="235"/>
                </a:moveTo>
                <a:cubicBezTo>
                  <a:pt x="311" y="234"/>
                  <a:pt x="311" y="233"/>
                  <a:pt x="312" y="232"/>
                </a:cubicBezTo>
                <a:cubicBezTo>
                  <a:pt x="306" y="219"/>
                  <a:pt x="265" y="177"/>
                  <a:pt x="244" y="163"/>
                </a:cubicBezTo>
                <a:cubicBezTo>
                  <a:pt x="241" y="168"/>
                  <a:pt x="238" y="172"/>
                  <a:pt x="235" y="177"/>
                </a:cubicBezTo>
                <a:cubicBezTo>
                  <a:pt x="232" y="182"/>
                  <a:pt x="228" y="186"/>
                  <a:pt x="224" y="191"/>
                </a:cubicBezTo>
                <a:cubicBezTo>
                  <a:pt x="227" y="192"/>
                  <a:pt x="229" y="194"/>
                  <a:pt x="231" y="195"/>
                </a:cubicBezTo>
                <a:cubicBezTo>
                  <a:pt x="245" y="184"/>
                  <a:pt x="256" y="182"/>
                  <a:pt x="269" y="189"/>
                </a:cubicBezTo>
                <a:cubicBezTo>
                  <a:pt x="281" y="196"/>
                  <a:pt x="286" y="207"/>
                  <a:pt x="283" y="221"/>
                </a:cubicBezTo>
                <a:cubicBezTo>
                  <a:pt x="283" y="222"/>
                  <a:pt x="284" y="224"/>
                  <a:pt x="285" y="225"/>
                </a:cubicBezTo>
                <a:cubicBezTo>
                  <a:pt x="293" y="228"/>
                  <a:pt x="302" y="231"/>
                  <a:pt x="311" y="235"/>
                </a:cubicBezTo>
                <a:close/>
              </a:path>
            </a:pathLst>
          </a:custGeom>
          <a:solidFill>
            <a:schemeClr val="bg1">
              <a:alpha val="56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20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ágrima 8"/>
          <p:cNvSpPr/>
          <p:nvPr/>
        </p:nvSpPr>
        <p:spPr>
          <a:xfrm rot="10800000">
            <a:off x="0" y="1484145"/>
            <a:ext cx="3674031" cy="3674031"/>
          </a:xfrm>
          <a:prstGeom prst="teardrop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2630F1A1-9931-4772-8A80-B7EE1F0CBC41}"/>
              </a:ext>
            </a:extLst>
          </p:cNvPr>
          <p:cNvGrpSpPr/>
          <p:nvPr/>
        </p:nvGrpSpPr>
        <p:grpSpPr>
          <a:xfrm>
            <a:off x="4499992" y="3075806"/>
            <a:ext cx="4824536" cy="1685877"/>
            <a:chOff x="2055336" y="1749317"/>
            <a:chExt cx="2988374" cy="1685877"/>
          </a:xfrm>
        </p:grpSpPr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tx2"/>
                  </a:solidFill>
                  <a:cs typeface="Arial" pitchFamily="34" charset="0"/>
                </a:rPr>
                <a:t>  </a:t>
              </a:r>
              <a:endParaRPr lang="en-US" altLang="ko-KR" sz="2000" dirty="0" smtClean="0">
                <a:solidFill>
                  <a:schemeClr val="tx2"/>
                </a:solidFill>
                <a:cs typeface="Arial" pitchFamily="34" charset="0"/>
              </a:endParaRPr>
            </a:p>
            <a:p>
              <a:r>
                <a:rPr lang="en-US" altLang="ko-KR" sz="2000" dirty="0" smtClean="0">
                  <a:solidFill>
                    <a:schemeClr val="tx2"/>
                  </a:solidFill>
                  <a:cs typeface="Arial" pitchFamily="34" charset="0"/>
                </a:rPr>
                <a:t>You </a:t>
              </a:r>
              <a:r>
                <a:rPr lang="en-US" altLang="ko-KR" sz="2000" dirty="0">
                  <a:solidFill>
                    <a:schemeClr val="tx2"/>
                  </a:solidFill>
                  <a:cs typeface="Arial" pitchFamily="34" charset="0"/>
                </a:rPr>
                <a:t>can simply impress your audience and add a unique zing and appeal to your Presentations.  </a:t>
              </a:r>
              <a:endParaRPr lang="ko-KR" altLang="en-US" sz="20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3472979" y="3153626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2"/>
                </a:solidFill>
              </a:endParaRPr>
            </a:p>
          </p:txBody>
        </p:sp>
        <p:sp>
          <p:nvSpPr>
            <p:cNvPr id="16" name="Freeform: Shape 6">
              <a:extLst>
                <a:ext uri="{FF2B5EF4-FFF2-40B4-BE49-F238E27FC236}">
                  <a16:creationId xmlns:a16="http://schemas.microsoft.com/office/drawing/2014/main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000">
                <a:solidFill>
                  <a:schemeClr val="tx2"/>
                </a:solidFill>
              </a:endParaRPr>
            </a:p>
          </p:txBody>
        </p:sp>
      </p:grpSp>
      <p:sp>
        <p:nvSpPr>
          <p:cNvPr id="17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179512" y="195486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E0166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2422025" y="95274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E0166D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E0166D"/>
              </a:solidFill>
              <a:cs typeface="Arial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358833" y="1824613"/>
            <a:ext cx="1284457" cy="1462095"/>
          </a:xfrm>
          <a:custGeom>
            <a:avLst/>
            <a:gdLst>
              <a:gd name="T0" fmla="*/ 113 w 148"/>
              <a:gd name="T1" fmla="*/ 23 h 169"/>
              <a:gd name="T2" fmla="*/ 115 w 148"/>
              <a:gd name="T3" fmla="*/ 5 h 169"/>
              <a:gd name="T4" fmla="*/ 133 w 148"/>
              <a:gd name="T5" fmla="*/ 16 h 169"/>
              <a:gd name="T6" fmla="*/ 118 w 148"/>
              <a:gd name="T7" fmla="*/ 26 h 169"/>
              <a:gd name="T8" fmla="*/ 104 w 148"/>
              <a:gd name="T9" fmla="*/ 72 h 169"/>
              <a:gd name="T10" fmla="*/ 115 w 148"/>
              <a:gd name="T11" fmla="*/ 58 h 169"/>
              <a:gd name="T12" fmla="*/ 124 w 148"/>
              <a:gd name="T13" fmla="*/ 77 h 169"/>
              <a:gd name="T14" fmla="*/ 105 w 148"/>
              <a:gd name="T15" fmla="*/ 78 h 169"/>
              <a:gd name="T16" fmla="*/ 81 w 148"/>
              <a:gd name="T17" fmla="*/ 92 h 169"/>
              <a:gd name="T18" fmla="*/ 132 w 148"/>
              <a:gd name="T19" fmla="*/ 125 h 169"/>
              <a:gd name="T20" fmla="*/ 146 w 148"/>
              <a:gd name="T21" fmla="*/ 141 h 169"/>
              <a:gd name="T22" fmla="*/ 125 w 148"/>
              <a:gd name="T23" fmla="*/ 134 h 169"/>
              <a:gd name="T24" fmla="*/ 79 w 148"/>
              <a:gd name="T25" fmla="*/ 99 h 169"/>
              <a:gd name="T26" fmla="*/ 92 w 148"/>
              <a:gd name="T27" fmla="*/ 142 h 169"/>
              <a:gd name="T28" fmla="*/ 105 w 148"/>
              <a:gd name="T29" fmla="*/ 158 h 169"/>
              <a:gd name="T30" fmla="*/ 85 w 148"/>
              <a:gd name="T31" fmla="*/ 164 h 169"/>
              <a:gd name="T32" fmla="*/ 87 w 148"/>
              <a:gd name="T33" fmla="*/ 144 h 169"/>
              <a:gd name="T34" fmla="*/ 69 w 148"/>
              <a:gd name="T35" fmla="*/ 100 h 169"/>
              <a:gd name="T36" fmla="*/ 48 w 148"/>
              <a:gd name="T37" fmla="*/ 132 h 169"/>
              <a:gd name="T38" fmla="*/ 31 w 148"/>
              <a:gd name="T39" fmla="*/ 144 h 169"/>
              <a:gd name="T40" fmla="*/ 40 w 148"/>
              <a:gd name="T41" fmla="*/ 124 h 169"/>
              <a:gd name="T42" fmla="*/ 64 w 148"/>
              <a:gd name="T43" fmla="*/ 97 h 169"/>
              <a:gd name="T44" fmla="*/ 23 w 148"/>
              <a:gd name="T45" fmla="*/ 115 h 169"/>
              <a:gd name="T46" fmla="*/ 2 w 148"/>
              <a:gd name="T47" fmla="*/ 116 h 169"/>
              <a:gd name="T48" fmla="*/ 20 w 148"/>
              <a:gd name="T49" fmla="*/ 104 h 169"/>
              <a:gd name="T50" fmla="*/ 66 w 148"/>
              <a:gd name="T51" fmla="*/ 90 h 169"/>
              <a:gd name="T52" fmla="*/ 23 w 148"/>
              <a:gd name="T53" fmla="*/ 65 h 169"/>
              <a:gd name="T54" fmla="*/ 5 w 148"/>
              <a:gd name="T55" fmla="*/ 62 h 169"/>
              <a:gd name="T56" fmla="*/ 15 w 148"/>
              <a:gd name="T57" fmla="*/ 44 h 169"/>
              <a:gd name="T58" fmla="*/ 27 w 148"/>
              <a:gd name="T59" fmla="*/ 60 h 169"/>
              <a:gd name="T60" fmla="*/ 68 w 148"/>
              <a:gd name="T61" fmla="*/ 84 h 169"/>
              <a:gd name="T62" fmla="*/ 52 w 148"/>
              <a:gd name="T63" fmla="*/ 32 h 169"/>
              <a:gd name="T64" fmla="*/ 39 w 148"/>
              <a:gd name="T65" fmla="*/ 8 h 169"/>
              <a:gd name="T66" fmla="*/ 58 w 148"/>
              <a:gd name="T67" fmla="*/ 19 h 169"/>
              <a:gd name="T68" fmla="*/ 72 w 148"/>
              <a:gd name="T69" fmla="*/ 7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8" h="169">
                <a:moveTo>
                  <a:pt x="74" y="83"/>
                </a:moveTo>
                <a:cubicBezTo>
                  <a:pt x="87" y="62"/>
                  <a:pt x="100" y="43"/>
                  <a:pt x="113" y="23"/>
                </a:cubicBezTo>
                <a:cubicBezTo>
                  <a:pt x="113" y="22"/>
                  <a:pt x="113" y="20"/>
                  <a:pt x="112" y="18"/>
                </a:cubicBezTo>
                <a:cubicBezTo>
                  <a:pt x="110" y="13"/>
                  <a:pt x="111" y="8"/>
                  <a:pt x="115" y="5"/>
                </a:cubicBezTo>
                <a:cubicBezTo>
                  <a:pt x="119" y="1"/>
                  <a:pt x="124" y="1"/>
                  <a:pt x="128" y="4"/>
                </a:cubicBezTo>
                <a:cubicBezTo>
                  <a:pt x="132" y="6"/>
                  <a:pt x="134" y="11"/>
                  <a:pt x="133" y="16"/>
                </a:cubicBezTo>
                <a:cubicBezTo>
                  <a:pt x="132" y="21"/>
                  <a:pt x="128" y="24"/>
                  <a:pt x="122" y="24"/>
                </a:cubicBezTo>
                <a:cubicBezTo>
                  <a:pt x="120" y="24"/>
                  <a:pt x="118" y="25"/>
                  <a:pt x="118" y="26"/>
                </a:cubicBezTo>
                <a:cubicBezTo>
                  <a:pt x="106" y="44"/>
                  <a:pt x="94" y="63"/>
                  <a:pt x="83" y="82"/>
                </a:cubicBezTo>
                <a:cubicBezTo>
                  <a:pt x="90" y="79"/>
                  <a:pt x="97" y="75"/>
                  <a:pt x="104" y="72"/>
                </a:cubicBezTo>
                <a:cubicBezTo>
                  <a:pt x="104" y="71"/>
                  <a:pt x="105" y="70"/>
                  <a:pt x="105" y="69"/>
                </a:cubicBezTo>
                <a:cubicBezTo>
                  <a:pt x="106" y="62"/>
                  <a:pt x="109" y="59"/>
                  <a:pt x="115" y="58"/>
                </a:cubicBezTo>
                <a:cubicBezTo>
                  <a:pt x="119" y="57"/>
                  <a:pt x="124" y="60"/>
                  <a:pt x="126" y="64"/>
                </a:cubicBezTo>
                <a:cubicBezTo>
                  <a:pt x="128" y="69"/>
                  <a:pt x="128" y="73"/>
                  <a:pt x="124" y="77"/>
                </a:cubicBezTo>
                <a:cubicBezTo>
                  <a:pt x="120" y="81"/>
                  <a:pt x="115" y="81"/>
                  <a:pt x="110" y="78"/>
                </a:cubicBezTo>
                <a:cubicBezTo>
                  <a:pt x="108" y="78"/>
                  <a:pt x="106" y="77"/>
                  <a:pt x="105" y="78"/>
                </a:cubicBezTo>
                <a:cubicBezTo>
                  <a:pt x="96" y="82"/>
                  <a:pt x="88" y="86"/>
                  <a:pt x="79" y="91"/>
                </a:cubicBezTo>
                <a:cubicBezTo>
                  <a:pt x="80" y="91"/>
                  <a:pt x="80" y="92"/>
                  <a:pt x="81" y="92"/>
                </a:cubicBezTo>
                <a:cubicBezTo>
                  <a:pt x="96" y="103"/>
                  <a:pt x="111" y="114"/>
                  <a:pt x="126" y="124"/>
                </a:cubicBezTo>
                <a:cubicBezTo>
                  <a:pt x="128" y="125"/>
                  <a:pt x="130" y="125"/>
                  <a:pt x="132" y="125"/>
                </a:cubicBezTo>
                <a:cubicBezTo>
                  <a:pt x="137" y="123"/>
                  <a:pt x="142" y="124"/>
                  <a:pt x="145" y="128"/>
                </a:cubicBezTo>
                <a:cubicBezTo>
                  <a:pt x="148" y="132"/>
                  <a:pt x="148" y="137"/>
                  <a:pt x="146" y="141"/>
                </a:cubicBezTo>
                <a:cubicBezTo>
                  <a:pt x="143" y="145"/>
                  <a:pt x="138" y="147"/>
                  <a:pt x="133" y="146"/>
                </a:cubicBezTo>
                <a:cubicBezTo>
                  <a:pt x="128" y="144"/>
                  <a:pt x="126" y="140"/>
                  <a:pt x="125" y="134"/>
                </a:cubicBezTo>
                <a:cubicBezTo>
                  <a:pt x="125" y="133"/>
                  <a:pt x="125" y="131"/>
                  <a:pt x="124" y="130"/>
                </a:cubicBezTo>
                <a:cubicBezTo>
                  <a:pt x="109" y="119"/>
                  <a:pt x="94" y="109"/>
                  <a:pt x="79" y="99"/>
                </a:cubicBezTo>
                <a:cubicBezTo>
                  <a:pt x="80" y="104"/>
                  <a:pt x="82" y="110"/>
                  <a:pt x="84" y="115"/>
                </a:cubicBezTo>
                <a:cubicBezTo>
                  <a:pt x="87" y="124"/>
                  <a:pt x="89" y="133"/>
                  <a:pt x="92" y="142"/>
                </a:cubicBezTo>
                <a:cubicBezTo>
                  <a:pt x="93" y="144"/>
                  <a:pt x="95" y="146"/>
                  <a:pt x="96" y="146"/>
                </a:cubicBezTo>
                <a:cubicBezTo>
                  <a:pt x="102" y="149"/>
                  <a:pt x="105" y="152"/>
                  <a:pt x="105" y="158"/>
                </a:cubicBezTo>
                <a:cubicBezTo>
                  <a:pt x="105" y="162"/>
                  <a:pt x="102" y="166"/>
                  <a:pt x="97" y="168"/>
                </a:cubicBezTo>
                <a:cubicBezTo>
                  <a:pt x="93" y="169"/>
                  <a:pt x="88" y="168"/>
                  <a:pt x="85" y="164"/>
                </a:cubicBezTo>
                <a:cubicBezTo>
                  <a:pt x="82" y="159"/>
                  <a:pt x="82" y="154"/>
                  <a:pt x="86" y="150"/>
                </a:cubicBezTo>
                <a:cubicBezTo>
                  <a:pt x="87" y="148"/>
                  <a:pt x="87" y="146"/>
                  <a:pt x="87" y="144"/>
                </a:cubicBezTo>
                <a:cubicBezTo>
                  <a:pt x="82" y="129"/>
                  <a:pt x="77" y="113"/>
                  <a:pt x="72" y="97"/>
                </a:cubicBezTo>
                <a:cubicBezTo>
                  <a:pt x="71" y="98"/>
                  <a:pt x="70" y="99"/>
                  <a:pt x="69" y="100"/>
                </a:cubicBezTo>
                <a:cubicBezTo>
                  <a:pt x="62" y="108"/>
                  <a:pt x="56" y="117"/>
                  <a:pt x="49" y="125"/>
                </a:cubicBezTo>
                <a:cubicBezTo>
                  <a:pt x="48" y="127"/>
                  <a:pt x="47" y="129"/>
                  <a:pt x="48" y="132"/>
                </a:cubicBezTo>
                <a:cubicBezTo>
                  <a:pt x="50" y="136"/>
                  <a:pt x="48" y="142"/>
                  <a:pt x="44" y="144"/>
                </a:cubicBezTo>
                <a:cubicBezTo>
                  <a:pt x="41" y="147"/>
                  <a:pt x="34" y="146"/>
                  <a:pt x="31" y="144"/>
                </a:cubicBezTo>
                <a:cubicBezTo>
                  <a:pt x="27" y="140"/>
                  <a:pt x="26" y="135"/>
                  <a:pt x="28" y="130"/>
                </a:cubicBezTo>
                <a:cubicBezTo>
                  <a:pt x="30" y="126"/>
                  <a:pt x="34" y="123"/>
                  <a:pt x="40" y="124"/>
                </a:cubicBezTo>
                <a:cubicBezTo>
                  <a:pt x="41" y="124"/>
                  <a:pt x="43" y="124"/>
                  <a:pt x="44" y="123"/>
                </a:cubicBezTo>
                <a:cubicBezTo>
                  <a:pt x="50" y="115"/>
                  <a:pt x="57" y="106"/>
                  <a:pt x="64" y="97"/>
                </a:cubicBezTo>
                <a:cubicBezTo>
                  <a:pt x="50" y="102"/>
                  <a:pt x="38" y="106"/>
                  <a:pt x="26" y="111"/>
                </a:cubicBezTo>
                <a:cubicBezTo>
                  <a:pt x="25" y="112"/>
                  <a:pt x="24" y="113"/>
                  <a:pt x="23" y="115"/>
                </a:cubicBezTo>
                <a:cubicBezTo>
                  <a:pt x="21" y="121"/>
                  <a:pt x="18" y="124"/>
                  <a:pt x="13" y="124"/>
                </a:cubicBezTo>
                <a:cubicBezTo>
                  <a:pt x="7" y="124"/>
                  <a:pt x="3" y="121"/>
                  <a:pt x="2" y="116"/>
                </a:cubicBezTo>
                <a:cubicBezTo>
                  <a:pt x="0" y="111"/>
                  <a:pt x="2" y="106"/>
                  <a:pt x="6" y="103"/>
                </a:cubicBezTo>
                <a:cubicBezTo>
                  <a:pt x="10" y="100"/>
                  <a:pt x="15" y="101"/>
                  <a:pt x="20" y="104"/>
                </a:cubicBezTo>
                <a:cubicBezTo>
                  <a:pt x="21" y="105"/>
                  <a:pt x="23" y="106"/>
                  <a:pt x="24" y="105"/>
                </a:cubicBezTo>
                <a:cubicBezTo>
                  <a:pt x="37" y="100"/>
                  <a:pt x="51" y="95"/>
                  <a:pt x="66" y="90"/>
                </a:cubicBezTo>
                <a:cubicBezTo>
                  <a:pt x="57" y="84"/>
                  <a:pt x="48" y="79"/>
                  <a:pt x="40" y="74"/>
                </a:cubicBezTo>
                <a:cubicBezTo>
                  <a:pt x="34" y="71"/>
                  <a:pt x="29" y="67"/>
                  <a:pt x="23" y="65"/>
                </a:cubicBezTo>
                <a:cubicBezTo>
                  <a:pt x="22" y="64"/>
                  <a:pt x="19" y="64"/>
                  <a:pt x="18" y="64"/>
                </a:cubicBezTo>
                <a:cubicBezTo>
                  <a:pt x="13" y="67"/>
                  <a:pt x="8" y="66"/>
                  <a:pt x="5" y="62"/>
                </a:cubicBezTo>
                <a:cubicBezTo>
                  <a:pt x="1" y="58"/>
                  <a:pt x="0" y="54"/>
                  <a:pt x="3" y="49"/>
                </a:cubicBezTo>
                <a:cubicBezTo>
                  <a:pt x="5" y="45"/>
                  <a:pt x="10" y="43"/>
                  <a:pt x="15" y="44"/>
                </a:cubicBezTo>
                <a:cubicBezTo>
                  <a:pt x="20" y="45"/>
                  <a:pt x="23" y="49"/>
                  <a:pt x="23" y="54"/>
                </a:cubicBezTo>
                <a:cubicBezTo>
                  <a:pt x="24" y="57"/>
                  <a:pt x="25" y="58"/>
                  <a:pt x="27" y="60"/>
                </a:cubicBezTo>
                <a:cubicBezTo>
                  <a:pt x="39" y="67"/>
                  <a:pt x="51" y="74"/>
                  <a:pt x="62" y="81"/>
                </a:cubicBezTo>
                <a:cubicBezTo>
                  <a:pt x="64" y="82"/>
                  <a:pt x="65" y="82"/>
                  <a:pt x="68" y="84"/>
                </a:cubicBezTo>
                <a:cubicBezTo>
                  <a:pt x="63" y="69"/>
                  <a:pt x="59" y="55"/>
                  <a:pt x="55" y="41"/>
                </a:cubicBezTo>
                <a:cubicBezTo>
                  <a:pt x="54" y="38"/>
                  <a:pt x="53" y="35"/>
                  <a:pt x="52" y="32"/>
                </a:cubicBezTo>
                <a:cubicBezTo>
                  <a:pt x="51" y="28"/>
                  <a:pt x="50" y="24"/>
                  <a:pt x="44" y="23"/>
                </a:cubicBezTo>
                <a:cubicBezTo>
                  <a:pt x="38" y="21"/>
                  <a:pt x="36" y="13"/>
                  <a:pt x="39" y="8"/>
                </a:cubicBezTo>
                <a:cubicBezTo>
                  <a:pt x="43" y="2"/>
                  <a:pt x="50" y="0"/>
                  <a:pt x="55" y="4"/>
                </a:cubicBezTo>
                <a:cubicBezTo>
                  <a:pt x="60" y="7"/>
                  <a:pt x="62" y="15"/>
                  <a:pt x="58" y="19"/>
                </a:cubicBezTo>
                <a:cubicBezTo>
                  <a:pt x="55" y="23"/>
                  <a:pt x="56" y="25"/>
                  <a:pt x="57" y="28"/>
                </a:cubicBezTo>
                <a:cubicBezTo>
                  <a:pt x="62" y="45"/>
                  <a:pt x="67" y="62"/>
                  <a:pt x="72" y="79"/>
                </a:cubicBezTo>
                <a:cubicBezTo>
                  <a:pt x="73" y="80"/>
                  <a:pt x="73" y="81"/>
                  <a:pt x="74" y="83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 rot="9247243">
            <a:off x="7741424" y="1941440"/>
            <a:ext cx="782613" cy="890847"/>
          </a:xfrm>
          <a:custGeom>
            <a:avLst/>
            <a:gdLst>
              <a:gd name="T0" fmla="*/ 113 w 148"/>
              <a:gd name="T1" fmla="*/ 23 h 169"/>
              <a:gd name="T2" fmla="*/ 115 w 148"/>
              <a:gd name="T3" fmla="*/ 5 h 169"/>
              <a:gd name="T4" fmla="*/ 133 w 148"/>
              <a:gd name="T5" fmla="*/ 16 h 169"/>
              <a:gd name="T6" fmla="*/ 118 w 148"/>
              <a:gd name="T7" fmla="*/ 26 h 169"/>
              <a:gd name="T8" fmla="*/ 104 w 148"/>
              <a:gd name="T9" fmla="*/ 72 h 169"/>
              <a:gd name="T10" fmla="*/ 115 w 148"/>
              <a:gd name="T11" fmla="*/ 58 h 169"/>
              <a:gd name="T12" fmla="*/ 124 w 148"/>
              <a:gd name="T13" fmla="*/ 77 h 169"/>
              <a:gd name="T14" fmla="*/ 105 w 148"/>
              <a:gd name="T15" fmla="*/ 78 h 169"/>
              <a:gd name="T16" fmla="*/ 81 w 148"/>
              <a:gd name="T17" fmla="*/ 92 h 169"/>
              <a:gd name="T18" fmla="*/ 132 w 148"/>
              <a:gd name="T19" fmla="*/ 125 h 169"/>
              <a:gd name="T20" fmla="*/ 146 w 148"/>
              <a:gd name="T21" fmla="*/ 141 h 169"/>
              <a:gd name="T22" fmla="*/ 125 w 148"/>
              <a:gd name="T23" fmla="*/ 134 h 169"/>
              <a:gd name="T24" fmla="*/ 79 w 148"/>
              <a:gd name="T25" fmla="*/ 99 h 169"/>
              <a:gd name="T26" fmla="*/ 92 w 148"/>
              <a:gd name="T27" fmla="*/ 142 h 169"/>
              <a:gd name="T28" fmla="*/ 105 w 148"/>
              <a:gd name="T29" fmla="*/ 158 h 169"/>
              <a:gd name="T30" fmla="*/ 85 w 148"/>
              <a:gd name="T31" fmla="*/ 164 h 169"/>
              <a:gd name="T32" fmla="*/ 87 w 148"/>
              <a:gd name="T33" fmla="*/ 144 h 169"/>
              <a:gd name="T34" fmla="*/ 69 w 148"/>
              <a:gd name="T35" fmla="*/ 100 h 169"/>
              <a:gd name="T36" fmla="*/ 48 w 148"/>
              <a:gd name="T37" fmla="*/ 132 h 169"/>
              <a:gd name="T38" fmla="*/ 31 w 148"/>
              <a:gd name="T39" fmla="*/ 144 h 169"/>
              <a:gd name="T40" fmla="*/ 40 w 148"/>
              <a:gd name="T41" fmla="*/ 124 h 169"/>
              <a:gd name="T42" fmla="*/ 64 w 148"/>
              <a:gd name="T43" fmla="*/ 97 h 169"/>
              <a:gd name="T44" fmla="*/ 23 w 148"/>
              <a:gd name="T45" fmla="*/ 115 h 169"/>
              <a:gd name="T46" fmla="*/ 2 w 148"/>
              <a:gd name="T47" fmla="*/ 116 h 169"/>
              <a:gd name="T48" fmla="*/ 20 w 148"/>
              <a:gd name="T49" fmla="*/ 104 h 169"/>
              <a:gd name="T50" fmla="*/ 66 w 148"/>
              <a:gd name="T51" fmla="*/ 90 h 169"/>
              <a:gd name="T52" fmla="*/ 23 w 148"/>
              <a:gd name="T53" fmla="*/ 65 h 169"/>
              <a:gd name="T54" fmla="*/ 5 w 148"/>
              <a:gd name="T55" fmla="*/ 62 h 169"/>
              <a:gd name="T56" fmla="*/ 15 w 148"/>
              <a:gd name="T57" fmla="*/ 44 h 169"/>
              <a:gd name="T58" fmla="*/ 27 w 148"/>
              <a:gd name="T59" fmla="*/ 60 h 169"/>
              <a:gd name="T60" fmla="*/ 68 w 148"/>
              <a:gd name="T61" fmla="*/ 84 h 169"/>
              <a:gd name="T62" fmla="*/ 52 w 148"/>
              <a:gd name="T63" fmla="*/ 32 h 169"/>
              <a:gd name="T64" fmla="*/ 39 w 148"/>
              <a:gd name="T65" fmla="*/ 8 h 169"/>
              <a:gd name="T66" fmla="*/ 58 w 148"/>
              <a:gd name="T67" fmla="*/ 19 h 169"/>
              <a:gd name="T68" fmla="*/ 72 w 148"/>
              <a:gd name="T69" fmla="*/ 7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8" h="169">
                <a:moveTo>
                  <a:pt x="74" y="83"/>
                </a:moveTo>
                <a:cubicBezTo>
                  <a:pt x="87" y="62"/>
                  <a:pt x="100" y="43"/>
                  <a:pt x="113" y="23"/>
                </a:cubicBezTo>
                <a:cubicBezTo>
                  <a:pt x="113" y="22"/>
                  <a:pt x="113" y="20"/>
                  <a:pt x="112" y="18"/>
                </a:cubicBezTo>
                <a:cubicBezTo>
                  <a:pt x="110" y="13"/>
                  <a:pt x="111" y="8"/>
                  <a:pt x="115" y="5"/>
                </a:cubicBezTo>
                <a:cubicBezTo>
                  <a:pt x="119" y="1"/>
                  <a:pt x="124" y="1"/>
                  <a:pt x="128" y="4"/>
                </a:cubicBezTo>
                <a:cubicBezTo>
                  <a:pt x="132" y="6"/>
                  <a:pt x="134" y="11"/>
                  <a:pt x="133" y="16"/>
                </a:cubicBezTo>
                <a:cubicBezTo>
                  <a:pt x="132" y="21"/>
                  <a:pt x="128" y="24"/>
                  <a:pt x="122" y="24"/>
                </a:cubicBezTo>
                <a:cubicBezTo>
                  <a:pt x="120" y="24"/>
                  <a:pt x="118" y="25"/>
                  <a:pt x="118" y="26"/>
                </a:cubicBezTo>
                <a:cubicBezTo>
                  <a:pt x="106" y="44"/>
                  <a:pt x="94" y="63"/>
                  <a:pt x="83" y="82"/>
                </a:cubicBezTo>
                <a:cubicBezTo>
                  <a:pt x="90" y="79"/>
                  <a:pt x="97" y="75"/>
                  <a:pt x="104" y="72"/>
                </a:cubicBezTo>
                <a:cubicBezTo>
                  <a:pt x="104" y="71"/>
                  <a:pt x="105" y="70"/>
                  <a:pt x="105" y="69"/>
                </a:cubicBezTo>
                <a:cubicBezTo>
                  <a:pt x="106" y="62"/>
                  <a:pt x="109" y="59"/>
                  <a:pt x="115" y="58"/>
                </a:cubicBezTo>
                <a:cubicBezTo>
                  <a:pt x="119" y="57"/>
                  <a:pt x="124" y="60"/>
                  <a:pt x="126" y="64"/>
                </a:cubicBezTo>
                <a:cubicBezTo>
                  <a:pt x="128" y="69"/>
                  <a:pt x="128" y="73"/>
                  <a:pt x="124" y="77"/>
                </a:cubicBezTo>
                <a:cubicBezTo>
                  <a:pt x="120" y="81"/>
                  <a:pt x="115" y="81"/>
                  <a:pt x="110" y="78"/>
                </a:cubicBezTo>
                <a:cubicBezTo>
                  <a:pt x="108" y="78"/>
                  <a:pt x="106" y="77"/>
                  <a:pt x="105" y="78"/>
                </a:cubicBezTo>
                <a:cubicBezTo>
                  <a:pt x="96" y="82"/>
                  <a:pt x="88" y="86"/>
                  <a:pt x="79" y="91"/>
                </a:cubicBezTo>
                <a:cubicBezTo>
                  <a:pt x="80" y="91"/>
                  <a:pt x="80" y="92"/>
                  <a:pt x="81" y="92"/>
                </a:cubicBezTo>
                <a:cubicBezTo>
                  <a:pt x="96" y="103"/>
                  <a:pt x="111" y="114"/>
                  <a:pt x="126" y="124"/>
                </a:cubicBezTo>
                <a:cubicBezTo>
                  <a:pt x="128" y="125"/>
                  <a:pt x="130" y="125"/>
                  <a:pt x="132" y="125"/>
                </a:cubicBezTo>
                <a:cubicBezTo>
                  <a:pt x="137" y="123"/>
                  <a:pt x="142" y="124"/>
                  <a:pt x="145" y="128"/>
                </a:cubicBezTo>
                <a:cubicBezTo>
                  <a:pt x="148" y="132"/>
                  <a:pt x="148" y="137"/>
                  <a:pt x="146" y="141"/>
                </a:cubicBezTo>
                <a:cubicBezTo>
                  <a:pt x="143" y="145"/>
                  <a:pt x="138" y="147"/>
                  <a:pt x="133" y="146"/>
                </a:cubicBezTo>
                <a:cubicBezTo>
                  <a:pt x="128" y="144"/>
                  <a:pt x="126" y="140"/>
                  <a:pt x="125" y="134"/>
                </a:cubicBezTo>
                <a:cubicBezTo>
                  <a:pt x="125" y="133"/>
                  <a:pt x="125" y="131"/>
                  <a:pt x="124" y="130"/>
                </a:cubicBezTo>
                <a:cubicBezTo>
                  <a:pt x="109" y="119"/>
                  <a:pt x="94" y="109"/>
                  <a:pt x="79" y="99"/>
                </a:cubicBezTo>
                <a:cubicBezTo>
                  <a:pt x="80" y="104"/>
                  <a:pt x="82" y="110"/>
                  <a:pt x="84" y="115"/>
                </a:cubicBezTo>
                <a:cubicBezTo>
                  <a:pt x="87" y="124"/>
                  <a:pt x="89" y="133"/>
                  <a:pt x="92" y="142"/>
                </a:cubicBezTo>
                <a:cubicBezTo>
                  <a:pt x="93" y="144"/>
                  <a:pt x="95" y="146"/>
                  <a:pt x="96" y="146"/>
                </a:cubicBezTo>
                <a:cubicBezTo>
                  <a:pt x="102" y="149"/>
                  <a:pt x="105" y="152"/>
                  <a:pt x="105" y="158"/>
                </a:cubicBezTo>
                <a:cubicBezTo>
                  <a:pt x="105" y="162"/>
                  <a:pt x="102" y="166"/>
                  <a:pt x="97" y="168"/>
                </a:cubicBezTo>
                <a:cubicBezTo>
                  <a:pt x="93" y="169"/>
                  <a:pt x="88" y="168"/>
                  <a:pt x="85" y="164"/>
                </a:cubicBezTo>
                <a:cubicBezTo>
                  <a:pt x="82" y="159"/>
                  <a:pt x="82" y="154"/>
                  <a:pt x="86" y="150"/>
                </a:cubicBezTo>
                <a:cubicBezTo>
                  <a:pt x="87" y="148"/>
                  <a:pt x="87" y="146"/>
                  <a:pt x="87" y="144"/>
                </a:cubicBezTo>
                <a:cubicBezTo>
                  <a:pt x="82" y="129"/>
                  <a:pt x="77" y="113"/>
                  <a:pt x="72" y="97"/>
                </a:cubicBezTo>
                <a:cubicBezTo>
                  <a:pt x="71" y="98"/>
                  <a:pt x="70" y="99"/>
                  <a:pt x="69" y="100"/>
                </a:cubicBezTo>
                <a:cubicBezTo>
                  <a:pt x="62" y="108"/>
                  <a:pt x="56" y="117"/>
                  <a:pt x="49" y="125"/>
                </a:cubicBezTo>
                <a:cubicBezTo>
                  <a:pt x="48" y="127"/>
                  <a:pt x="47" y="129"/>
                  <a:pt x="48" y="132"/>
                </a:cubicBezTo>
                <a:cubicBezTo>
                  <a:pt x="50" y="136"/>
                  <a:pt x="48" y="142"/>
                  <a:pt x="44" y="144"/>
                </a:cubicBezTo>
                <a:cubicBezTo>
                  <a:pt x="41" y="147"/>
                  <a:pt x="34" y="146"/>
                  <a:pt x="31" y="144"/>
                </a:cubicBezTo>
                <a:cubicBezTo>
                  <a:pt x="27" y="140"/>
                  <a:pt x="26" y="135"/>
                  <a:pt x="28" y="130"/>
                </a:cubicBezTo>
                <a:cubicBezTo>
                  <a:pt x="30" y="126"/>
                  <a:pt x="34" y="123"/>
                  <a:pt x="40" y="124"/>
                </a:cubicBezTo>
                <a:cubicBezTo>
                  <a:pt x="41" y="124"/>
                  <a:pt x="43" y="124"/>
                  <a:pt x="44" y="123"/>
                </a:cubicBezTo>
                <a:cubicBezTo>
                  <a:pt x="50" y="115"/>
                  <a:pt x="57" y="106"/>
                  <a:pt x="64" y="97"/>
                </a:cubicBezTo>
                <a:cubicBezTo>
                  <a:pt x="50" y="102"/>
                  <a:pt x="38" y="106"/>
                  <a:pt x="26" y="111"/>
                </a:cubicBezTo>
                <a:cubicBezTo>
                  <a:pt x="25" y="112"/>
                  <a:pt x="24" y="113"/>
                  <a:pt x="23" y="115"/>
                </a:cubicBezTo>
                <a:cubicBezTo>
                  <a:pt x="21" y="121"/>
                  <a:pt x="18" y="124"/>
                  <a:pt x="13" y="124"/>
                </a:cubicBezTo>
                <a:cubicBezTo>
                  <a:pt x="7" y="124"/>
                  <a:pt x="3" y="121"/>
                  <a:pt x="2" y="116"/>
                </a:cubicBezTo>
                <a:cubicBezTo>
                  <a:pt x="0" y="111"/>
                  <a:pt x="2" y="106"/>
                  <a:pt x="6" y="103"/>
                </a:cubicBezTo>
                <a:cubicBezTo>
                  <a:pt x="10" y="100"/>
                  <a:pt x="15" y="101"/>
                  <a:pt x="20" y="104"/>
                </a:cubicBezTo>
                <a:cubicBezTo>
                  <a:pt x="21" y="105"/>
                  <a:pt x="23" y="106"/>
                  <a:pt x="24" y="105"/>
                </a:cubicBezTo>
                <a:cubicBezTo>
                  <a:pt x="37" y="100"/>
                  <a:pt x="51" y="95"/>
                  <a:pt x="66" y="90"/>
                </a:cubicBezTo>
                <a:cubicBezTo>
                  <a:pt x="57" y="84"/>
                  <a:pt x="48" y="79"/>
                  <a:pt x="40" y="74"/>
                </a:cubicBezTo>
                <a:cubicBezTo>
                  <a:pt x="34" y="71"/>
                  <a:pt x="29" y="67"/>
                  <a:pt x="23" y="65"/>
                </a:cubicBezTo>
                <a:cubicBezTo>
                  <a:pt x="22" y="64"/>
                  <a:pt x="19" y="64"/>
                  <a:pt x="18" y="64"/>
                </a:cubicBezTo>
                <a:cubicBezTo>
                  <a:pt x="13" y="67"/>
                  <a:pt x="8" y="66"/>
                  <a:pt x="5" y="62"/>
                </a:cubicBezTo>
                <a:cubicBezTo>
                  <a:pt x="1" y="58"/>
                  <a:pt x="0" y="54"/>
                  <a:pt x="3" y="49"/>
                </a:cubicBezTo>
                <a:cubicBezTo>
                  <a:pt x="5" y="45"/>
                  <a:pt x="10" y="43"/>
                  <a:pt x="15" y="44"/>
                </a:cubicBezTo>
                <a:cubicBezTo>
                  <a:pt x="20" y="45"/>
                  <a:pt x="23" y="49"/>
                  <a:pt x="23" y="54"/>
                </a:cubicBezTo>
                <a:cubicBezTo>
                  <a:pt x="24" y="57"/>
                  <a:pt x="25" y="58"/>
                  <a:pt x="27" y="60"/>
                </a:cubicBezTo>
                <a:cubicBezTo>
                  <a:pt x="39" y="67"/>
                  <a:pt x="51" y="74"/>
                  <a:pt x="62" y="81"/>
                </a:cubicBezTo>
                <a:cubicBezTo>
                  <a:pt x="64" y="82"/>
                  <a:pt x="65" y="82"/>
                  <a:pt x="68" y="84"/>
                </a:cubicBezTo>
                <a:cubicBezTo>
                  <a:pt x="63" y="69"/>
                  <a:pt x="59" y="55"/>
                  <a:pt x="55" y="41"/>
                </a:cubicBezTo>
                <a:cubicBezTo>
                  <a:pt x="54" y="38"/>
                  <a:pt x="53" y="35"/>
                  <a:pt x="52" y="32"/>
                </a:cubicBezTo>
                <a:cubicBezTo>
                  <a:pt x="51" y="28"/>
                  <a:pt x="50" y="24"/>
                  <a:pt x="44" y="23"/>
                </a:cubicBezTo>
                <a:cubicBezTo>
                  <a:pt x="38" y="21"/>
                  <a:pt x="36" y="13"/>
                  <a:pt x="39" y="8"/>
                </a:cubicBezTo>
                <a:cubicBezTo>
                  <a:pt x="43" y="2"/>
                  <a:pt x="50" y="0"/>
                  <a:pt x="55" y="4"/>
                </a:cubicBezTo>
                <a:cubicBezTo>
                  <a:pt x="60" y="7"/>
                  <a:pt x="62" y="15"/>
                  <a:pt x="58" y="19"/>
                </a:cubicBezTo>
                <a:cubicBezTo>
                  <a:pt x="55" y="23"/>
                  <a:pt x="56" y="25"/>
                  <a:pt x="57" y="28"/>
                </a:cubicBezTo>
                <a:cubicBezTo>
                  <a:pt x="62" y="45"/>
                  <a:pt x="67" y="62"/>
                  <a:pt x="72" y="79"/>
                </a:cubicBezTo>
                <a:cubicBezTo>
                  <a:pt x="73" y="80"/>
                  <a:pt x="73" y="81"/>
                  <a:pt x="74" y="83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5"/>
          <p:cNvSpPr>
            <a:spLocks/>
          </p:cNvSpPr>
          <p:nvPr/>
        </p:nvSpPr>
        <p:spPr bwMode="auto">
          <a:xfrm rot="9247243">
            <a:off x="5571981" y="1694942"/>
            <a:ext cx="725891" cy="826280"/>
          </a:xfrm>
          <a:custGeom>
            <a:avLst/>
            <a:gdLst>
              <a:gd name="T0" fmla="*/ 113 w 148"/>
              <a:gd name="T1" fmla="*/ 23 h 169"/>
              <a:gd name="T2" fmla="*/ 115 w 148"/>
              <a:gd name="T3" fmla="*/ 5 h 169"/>
              <a:gd name="T4" fmla="*/ 133 w 148"/>
              <a:gd name="T5" fmla="*/ 16 h 169"/>
              <a:gd name="T6" fmla="*/ 118 w 148"/>
              <a:gd name="T7" fmla="*/ 26 h 169"/>
              <a:gd name="T8" fmla="*/ 104 w 148"/>
              <a:gd name="T9" fmla="*/ 72 h 169"/>
              <a:gd name="T10" fmla="*/ 115 w 148"/>
              <a:gd name="T11" fmla="*/ 58 h 169"/>
              <a:gd name="T12" fmla="*/ 124 w 148"/>
              <a:gd name="T13" fmla="*/ 77 h 169"/>
              <a:gd name="T14" fmla="*/ 105 w 148"/>
              <a:gd name="T15" fmla="*/ 78 h 169"/>
              <a:gd name="T16" fmla="*/ 81 w 148"/>
              <a:gd name="T17" fmla="*/ 92 h 169"/>
              <a:gd name="T18" fmla="*/ 132 w 148"/>
              <a:gd name="T19" fmla="*/ 125 h 169"/>
              <a:gd name="T20" fmla="*/ 146 w 148"/>
              <a:gd name="T21" fmla="*/ 141 h 169"/>
              <a:gd name="T22" fmla="*/ 125 w 148"/>
              <a:gd name="T23" fmla="*/ 134 h 169"/>
              <a:gd name="T24" fmla="*/ 79 w 148"/>
              <a:gd name="T25" fmla="*/ 99 h 169"/>
              <a:gd name="T26" fmla="*/ 92 w 148"/>
              <a:gd name="T27" fmla="*/ 142 h 169"/>
              <a:gd name="T28" fmla="*/ 105 w 148"/>
              <a:gd name="T29" fmla="*/ 158 h 169"/>
              <a:gd name="T30" fmla="*/ 85 w 148"/>
              <a:gd name="T31" fmla="*/ 164 h 169"/>
              <a:gd name="T32" fmla="*/ 87 w 148"/>
              <a:gd name="T33" fmla="*/ 144 h 169"/>
              <a:gd name="T34" fmla="*/ 69 w 148"/>
              <a:gd name="T35" fmla="*/ 100 h 169"/>
              <a:gd name="T36" fmla="*/ 48 w 148"/>
              <a:gd name="T37" fmla="*/ 132 h 169"/>
              <a:gd name="T38" fmla="*/ 31 w 148"/>
              <a:gd name="T39" fmla="*/ 144 h 169"/>
              <a:gd name="T40" fmla="*/ 40 w 148"/>
              <a:gd name="T41" fmla="*/ 124 h 169"/>
              <a:gd name="T42" fmla="*/ 64 w 148"/>
              <a:gd name="T43" fmla="*/ 97 h 169"/>
              <a:gd name="T44" fmla="*/ 23 w 148"/>
              <a:gd name="T45" fmla="*/ 115 h 169"/>
              <a:gd name="T46" fmla="*/ 2 w 148"/>
              <a:gd name="T47" fmla="*/ 116 h 169"/>
              <a:gd name="T48" fmla="*/ 20 w 148"/>
              <a:gd name="T49" fmla="*/ 104 h 169"/>
              <a:gd name="T50" fmla="*/ 66 w 148"/>
              <a:gd name="T51" fmla="*/ 90 h 169"/>
              <a:gd name="T52" fmla="*/ 23 w 148"/>
              <a:gd name="T53" fmla="*/ 65 h 169"/>
              <a:gd name="T54" fmla="*/ 5 w 148"/>
              <a:gd name="T55" fmla="*/ 62 h 169"/>
              <a:gd name="T56" fmla="*/ 15 w 148"/>
              <a:gd name="T57" fmla="*/ 44 h 169"/>
              <a:gd name="T58" fmla="*/ 27 w 148"/>
              <a:gd name="T59" fmla="*/ 60 h 169"/>
              <a:gd name="T60" fmla="*/ 68 w 148"/>
              <a:gd name="T61" fmla="*/ 84 h 169"/>
              <a:gd name="T62" fmla="*/ 52 w 148"/>
              <a:gd name="T63" fmla="*/ 32 h 169"/>
              <a:gd name="T64" fmla="*/ 39 w 148"/>
              <a:gd name="T65" fmla="*/ 8 h 169"/>
              <a:gd name="T66" fmla="*/ 58 w 148"/>
              <a:gd name="T67" fmla="*/ 19 h 169"/>
              <a:gd name="T68" fmla="*/ 72 w 148"/>
              <a:gd name="T69" fmla="*/ 7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8" h="169">
                <a:moveTo>
                  <a:pt x="74" y="83"/>
                </a:moveTo>
                <a:cubicBezTo>
                  <a:pt x="87" y="62"/>
                  <a:pt x="100" y="43"/>
                  <a:pt x="113" y="23"/>
                </a:cubicBezTo>
                <a:cubicBezTo>
                  <a:pt x="113" y="22"/>
                  <a:pt x="113" y="20"/>
                  <a:pt x="112" y="18"/>
                </a:cubicBezTo>
                <a:cubicBezTo>
                  <a:pt x="110" y="13"/>
                  <a:pt x="111" y="8"/>
                  <a:pt x="115" y="5"/>
                </a:cubicBezTo>
                <a:cubicBezTo>
                  <a:pt x="119" y="1"/>
                  <a:pt x="124" y="1"/>
                  <a:pt x="128" y="4"/>
                </a:cubicBezTo>
                <a:cubicBezTo>
                  <a:pt x="132" y="6"/>
                  <a:pt x="134" y="11"/>
                  <a:pt x="133" y="16"/>
                </a:cubicBezTo>
                <a:cubicBezTo>
                  <a:pt x="132" y="21"/>
                  <a:pt x="128" y="24"/>
                  <a:pt x="122" y="24"/>
                </a:cubicBezTo>
                <a:cubicBezTo>
                  <a:pt x="120" y="24"/>
                  <a:pt x="118" y="25"/>
                  <a:pt x="118" y="26"/>
                </a:cubicBezTo>
                <a:cubicBezTo>
                  <a:pt x="106" y="44"/>
                  <a:pt x="94" y="63"/>
                  <a:pt x="83" y="82"/>
                </a:cubicBezTo>
                <a:cubicBezTo>
                  <a:pt x="90" y="79"/>
                  <a:pt x="97" y="75"/>
                  <a:pt x="104" y="72"/>
                </a:cubicBezTo>
                <a:cubicBezTo>
                  <a:pt x="104" y="71"/>
                  <a:pt x="105" y="70"/>
                  <a:pt x="105" y="69"/>
                </a:cubicBezTo>
                <a:cubicBezTo>
                  <a:pt x="106" y="62"/>
                  <a:pt x="109" y="59"/>
                  <a:pt x="115" y="58"/>
                </a:cubicBezTo>
                <a:cubicBezTo>
                  <a:pt x="119" y="57"/>
                  <a:pt x="124" y="60"/>
                  <a:pt x="126" y="64"/>
                </a:cubicBezTo>
                <a:cubicBezTo>
                  <a:pt x="128" y="69"/>
                  <a:pt x="128" y="73"/>
                  <a:pt x="124" y="77"/>
                </a:cubicBezTo>
                <a:cubicBezTo>
                  <a:pt x="120" y="81"/>
                  <a:pt x="115" y="81"/>
                  <a:pt x="110" y="78"/>
                </a:cubicBezTo>
                <a:cubicBezTo>
                  <a:pt x="108" y="78"/>
                  <a:pt x="106" y="77"/>
                  <a:pt x="105" y="78"/>
                </a:cubicBezTo>
                <a:cubicBezTo>
                  <a:pt x="96" y="82"/>
                  <a:pt x="88" y="86"/>
                  <a:pt x="79" y="91"/>
                </a:cubicBezTo>
                <a:cubicBezTo>
                  <a:pt x="80" y="91"/>
                  <a:pt x="80" y="92"/>
                  <a:pt x="81" y="92"/>
                </a:cubicBezTo>
                <a:cubicBezTo>
                  <a:pt x="96" y="103"/>
                  <a:pt x="111" y="114"/>
                  <a:pt x="126" y="124"/>
                </a:cubicBezTo>
                <a:cubicBezTo>
                  <a:pt x="128" y="125"/>
                  <a:pt x="130" y="125"/>
                  <a:pt x="132" y="125"/>
                </a:cubicBezTo>
                <a:cubicBezTo>
                  <a:pt x="137" y="123"/>
                  <a:pt x="142" y="124"/>
                  <a:pt x="145" y="128"/>
                </a:cubicBezTo>
                <a:cubicBezTo>
                  <a:pt x="148" y="132"/>
                  <a:pt x="148" y="137"/>
                  <a:pt x="146" y="141"/>
                </a:cubicBezTo>
                <a:cubicBezTo>
                  <a:pt x="143" y="145"/>
                  <a:pt x="138" y="147"/>
                  <a:pt x="133" y="146"/>
                </a:cubicBezTo>
                <a:cubicBezTo>
                  <a:pt x="128" y="144"/>
                  <a:pt x="126" y="140"/>
                  <a:pt x="125" y="134"/>
                </a:cubicBezTo>
                <a:cubicBezTo>
                  <a:pt x="125" y="133"/>
                  <a:pt x="125" y="131"/>
                  <a:pt x="124" y="130"/>
                </a:cubicBezTo>
                <a:cubicBezTo>
                  <a:pt x="109" y="119"/>
                  <a:pt x="94" y="109"/>
                  <a:pt x="79" y="99"/>
                </a:cubicBezTo>
                <a:cubicBezTo>
                  <a:pt x="80" y="104"/>
                  <a:pt x="82" y="110"/>
                  <a:pt x="84" y="115"/>
                </a:cubicBezTo>
                <a:cubicBezTo>
                  <a:pt x="87" y="124"/>
                  <a:pt x="89" y="133"/>
                  <a:pt x="92" y="142"/>
                </a:cubicBezTo>
                <a:cubicBezTo>
                  <a:pt x="93" y="144"/>
                  <a:pt x="95" y="146"/>
                  <a:pt x="96" y="146"/>
                </a:cubicBezTo>
                <a:cubicBezTo>
                  <a:pt x="102" y="149"/>
                  <a:pt x="105" y="152"/>
                  <a:pt x="105" y="158"/>
                </a:cubicBezTo>
                <a:cubicBezTo>
                  <a:pt x="105" y="162"/>
                  <a:pt x="102" y="166"/>
                  <a:pt x="97" y="168"/>
                </a:cubicBezTo>
                <a:cubicBezTo>
                  <a:pt x="93" y="169"/>
                  <a:pt x="88" y="168"/>
                  <a:pt x="85" y="164"/>
                </a:cubicBezTo>
                <a:cubicBezTo>
                  <a:pt x="82" y="159"/>
                  <a:pt x="82" y="154"/>
                  <a:pt x="86" y="150"/>
                </a:cubicBezTo>
                <a:cubicBezTo>
                  <a:pt x="87" y="148"/>
                  <a:pt x="87" y="146"/>
                  <a:pt x="87" y="144"/>
                </a:cubicBezTo>
                <a:cubicBezTo>
                  <a:pt x="82" y="129"/>
                  <a:pt x="77" y="113"/>
                  <a:pt x="72" y="97"/>
                </a:cubicBezTo>
                <a:cubicBezTo>
                  <a:pt x="71" y="98"/>
                  <a:pt x="70" y="99"/>
                  <a:pt x="69" y="100"/>
                </a:cubicBezTo>
                <a:cubicBezTo>
                  <a:pt x="62" y="108"/>
                  <a:pt x="56" y="117"/>
                  <a:pt x="49" y="125"/>
                </a:cubicBezTo>
                <a:cubicBezTo>
                  <a:pt x="48" y="127"/>
                  <a:pt x="47" y="129"/>
                  <a:pt x="48" y="132"/>
                </a:cubicBezTo>
                <a:cubicBezTo>
                  <a:pt x="50" y="136"/>
                  <a:pt x="48" y="142"/>
                  <a:pt x="44" y="144"/>
                </a:cubicBezTo>
                <a:cubicBezTo>
                  <a:pt x="41" y="147"/>
                  <a:pt x="34" y="146"/>
                  <a:pt x="31" y="144"/>
                </a:cubicBezTo>
                <a:cubicBezTo>
                  <a:pt x="27" y="140"/>
                  <a:pt x="26" y="135"/>
                  <a:pt x="28" y="130"/>
                </a:cubicBezTo>
                <a:cubicBezTo>
                  <a:pt x="30" y="126"/>
                  <a:pt x="34" y="123"/>
                  <a:pt x="40" y="124"/>
                </a:cubicBezTo>
                <a:cubicBezTo>
                  <a:pt x="41" y="124"/>
                  <a:pt x="43" y="124"/>
                  <a:pt x="44" y="123"/>
                </a:cubicBezTo>
                <a:cubicBezTo>
                  <a:pt x="50" y="115"/>
                  <a:pt x="57" y="106"/>
                  <a:pt x="64" y="97"/>
                </a:cubicBezTo>
                <a:cubicBezTo>
                  <a:pt x="50" y="102"/>
                  <a:pt x="38" y="106"/>
                  <a:pt x="26" y="111"/>
                </a:cubicBezTo>
                <a:cubicBezTo>
                  <a:pt x="25" y="112"/>
                  <a:pt x="24" y="113"/>
                  <a:pt x="23" y="115"/>
                </a:cubicBezTo>
                <a:cubicBezTo>
                  <a:pt x="21" y="121"/>
                  <a:pt x="18" y="124"/>
                  <a:pt x="13" y="124"/>
                </a:cubicBezTo>
                <a:cubicBezTo>
                  <a:pt x="7" y="124"/>
                  <a:pt x="3" y="121"/>
                  <a:pt x="2" y="116"/>
                </a:cubicBezTo>
                <a:cubicBezTo>
                  <a:pt x="0" y="111"/>
                  <a:pt x="2" y="106"/>
                  <a:pt x="6" y="103"/>
                </a:cubicBezTo>
                <a:cubicBezTo>
                  <a:pt x="10" y="100"/>
                  <a:pt x="15" y="101"/>
                  <a:pt x="20" y="104"/>
                </a:cubicBezTo>
                <a:cubicBezTo>
                  <a:pt x="21" y="105"/>
                  <a:pt x="23" y="106"/>
                  <a:pt x="24" y="105"/>
                </a:cubicBezTo>
                <a:cubicBezTo>
                  <a:pt x="37" y="100"/>
                  <a:pt x="51" y="95"/>
                  <a:pt x="66" y="90"/>
                </a:cubicBezTo>
                <a:cubicBezTo>
                  <a:pt x="57" y="84"/>
                  <a:pt x="48" y="79"/>
                  <a:pt x="40" y="74"/>
                </a:cubicBezTo>
                <a:cubicBezTo>
                  <a:pt x="34" y="71"/>
                  <a:pt x="29" y="67"/>
                  <a:pt x="23" y="65"/>
                </a:cubicBezTo>
                <a:cubicBezTo>
                  <a:pt x="22" y="64"/>
                  <a:pt x="19" y="64"/>
                  <a:pt x="18" y="64"/>
                </a:cubicBezTo>
                <a:cubicBezTo>
                  <a:pt x="13" y="67"/>
                  <a:pt x="8" y="66"/>
                  <a:pt x="5" y="62"/>
                </a:cubicBezTo>
                <a:cubicBezTo>
                  <a:pt x="1" y="58"/>
                  <a:pt x="0" y="54"/>
                  <a:pt x="3" y="49"/>
                </a:cubicBezTo>
                <a:cubicBezTo>
                  <a:pt x="5" y="45"/>
                  <a:pt x="10" y="43"/>
                  <a:pt x="15" y="44"/>
                </a:cubicBezTo>
                <a:cubicBezTo>
                  <a:pt x="20" y="45"/>
                  <a:pt x="23" y="49"/>
                  <a:pt x="23" y="54"/>
                </a:cubicBezTo>
                <a:cubicBezTo>
                  <a:pt x="24" y="57"/>
                  <a:pt x="25" y="58"/>
                  <a:pt x="27" y="60"/>
                </a:cubicBezTo>
                <a:cubicBezTo>
                  <a:pt x="39" y="67"/>
                  <a:pt x="51" y="74"/>
                  <a:pt x="62" y="81"/>
                </a:cubicBezTo>
                <a:cubicBezTo>
                  <a:pt x="64" y="82"/>
                  <a:pt x="65" y="82"/>
                  <a:pt x="68" y="84"/>
                </a:cubicBezTo>
                <a:cubicBezTo>
                  <a:pt x="63" y="69"/>
                  <a:pt x="59" y="55"/>
                  <a:pt x="55" y="41"/>
                </a:cubicBezTo>
                <a:cubicBezTo>
                  <a:pt x="54" y="38"/>
                  <a:pt x="53" y="35"/>
                  <a:pt x="52" y="32"/>
                </a:cubicBezTo>
                <a:cubicBezTo>
                  <a:pt x="51" y="28"/>
                  <a:pt x="50" y="24"/>
                  <a:pt x="44" y="23"/>
                </a:cubicBezTo>
                <a:cubicBezTo>
                  <a:pt x="38" y="21"/>
                  <a:pt x="36" y="13"/>
                  <a:pt x="39" y="8"/>
                </a:cubicBezTo>
                <a:cubicBezTo>
                  <a:pt x="43" y="2"/>
                  <a:pt x="50" y="0"/>
                  <a:pt x="55" y="4"/>
                </a:cubicBezTo>
                <a:cubicBezTo>
                  <a:pt x="60" y="7"/>
                  <a:pt x="62" y="15"/>
                  <a:pt x="58" y="19"/>
                </a:cubicBezTo>
                <a:cubicBezTo>
                  <a:pt x="55" y="23"/>
                  <a:pt x="56" y="25"/>
                  <a:pt x="57" y="28"/>
                </a:cubicBezTo>
                <a:cubicBezTo>
                  <a:pt x="62" y="45"/>
                  <a:pt x="67" y="62"/>
                  <a:pt x="72" y="79"/>
                </a:cubicBezTo>
                <a:cubicBezTo>
                  <a:pt x="73" y="80"/>
                  <a:pt x="73" y="81"/>
                  <a:pt x="74" y="83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 rot="9247243">
            <a:off x="5926012" y="2983221"/>
            <a:ext cx="430441" cy="489970"/>
          </a:xfrm>
          <a:custGeom>
            <a:avLst/>
            <a:gdLst>
              <a:gd name="T0" fmla="*/ 113 w 148"/>
              <a:gd name="T1" fmla="*/ 23 h 169"/>
              <a:gd name="T2" fmla="*/ 115 w 148"/>
              <a:gd name="T3" fmla="*/ 5 h 169"/>
              <a:gd name="T4" fmla="*/ 133 w 148"/>
              <a:gd name="T5" fmla="*/ 16 h 169"/>
              <a:gd name="T6" fmla="*/ 118 w 148"/>
              <a:gd name="T7" fmla="*/ 26 h 169"/>
              <a:gd name="T8" fmla="*/ 104 w 148"/>
              <a:gd name="T9" fmla="*/ 72 h 169"/>
              <a:gd name="T10" fmla="*/ 115 w 148"/>
              <a:gd name="T11" fmla="*/ 58 h 169"/>
              <a:gd name="T12" fmla="*/ 124 w 148"/>
              <a:gd name="T13" fmla="*/ 77 h 169"/>
              <a:gd name="T14" fmla="*/ 105 w 148"/>
              <a:gd name="T15" fmla="*/ 78 h 169"/>
              <a:gd name="T16" fmla="*/ 81 w 148"/>
              <a:gd name="T17" fmla="*/ 92 h 169"/>
              <a:gd name="T18" fmla="*/ 132 w 148"/>
              <a:gd name="T19" fmla="*/ 125 h 169"/>
              <a:gd name="T20" fmla="*/ 146 w 148"/>
              <a:gd name="T21" fmla="*/ 141 h 169"/>
              <a:gd name="T22" fmla="*/ 125 w 148"/>
              <a:gd name="T23" fmla="*/ 134 h 169"/>
              <a:gd name="T24" fmla="*/ 79 w 148"/>
              <a:gd name="T25" fmla="*/ 99 h 169"/>
              <a:gd name="T26" fmla="*/ 92 w 148"/>
              <a:gd name="T27" fmla="*/ 142 h 169"/>
              <a:gd name="T28" fmla="*/ 105 w 148"/>
              <a:gd name="T29" fmla="*/ 158 h 169"/>
              <a:gd name="T30" fmla="*/ 85 w 148"/>
              <a:gd name="T31" fmla="*/ 164 h 169"/>
              <a:gd name="T32" fmla="*/ 87 w 148"/>
              <a:gd name="T33" fmla="*/ 144 h 169"/>
              <a:gd name="T34" fmla="*/ 69 w 148"/>
              <a:gd name="T35" fmla="*/ 100 h 169"/>
              <a:gd name="T36" fmla="*/ 48 w 148"/>
              <a:gd name="T37" fmla="*/ 132 h 169"/>
              <a:gd name="T38" fmla="*/ 31 w 148"/>
              <a:gd name="T39" fmla="*/ 144 h 169"/>
              <a:gd name="T40" fmla="*/ 40 w 148"/>
              <a:gd name="T41" fmla="*/ 124 h 169"/>
              <a:gd name="T42" fmla="*/ 64 w 148"/>
              <a:gd name="T43" fmla="*/ 97 h 169"/>
              <a:gd name="T44" fmla="*/ 23 w 148"/>
              <a:gd name="T45" fmla="*/ 115 h 169"/>
              <a:gd name="T46" fmla="*/ 2 w 148"/>
              <a:gd name="T47" fmla="*/ 116 h 169"/>
              <a:gd name="T48" fmla="*/ 20 w 148"/>
              <a:gd name="T49" fmla="*/ 104 h 169"/>
              <a:gd name="T50" fmla="*/ 66 w 148"/>
              <a:gd name="T51" fmla="*/ 90 h 169"/>
              <a:gd name="T52" fmla="*/ 23 w 148"/>
              <a:gd name="T53" fmla="*/ 65 h 169"/>
              <a:gd name="T54" fmla="*/ 5 w 148"/>
              <a:gd name="T55" fmla="*/ 62 h 169"/>
              <a:gd name="T56" fmla="*/ 15 w 148"/>
              <a:gd name="T57" fmla="*/ 44 h 169"/>
              <a:gd name="T58" fmla="*/ 27 w 148"/>
              <a:gd name="T59" fmla="*/ 60 h 169"/>
              <a:gd name="T60" fmla="*/ 68 w 148"/>
              <a:gd name="T61" fmla="*/ 84 h 169"/>
              <a:gd name="T62" fmla="*/ 52 w 148"/>
              <a:gd name="T63" fmla="*/ 32 h 169"/>
              <a:gd name="T64" fmla="*/ 39 w 148"/>
              <a:gd name="T65" fmla="*/ 8 h 169"/>
              <a:gd name="T66" fmla="*/ 58 w 148"/>
              <a:gd name="T67" fmla="*/ 19 h 169"/>
              <a:gd name="T68" fmla="*/ 72 w 148"/>
              <a:gd name="T69" fmla="*/ 7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8" h="169">
                <a:moveTo>
                  <a:pt x="74" y="83"/>
                </a:moveTo>
                <a:cubicBezTo>
                  <a:pt x="87" y="62"/>
                  <a:pt x="100" y="43"/>
                  <a:pt x="113" y="23"/>
                </a:cubicBezTo>
                <a:cubicBezTo>
                  <a:pt x="113" y="22"/>
                  <a:pt x="113" y="20"/>
                  <a:pt x="112" y="18"/>
                </a:cubicBezTo>
                <a:cubicBezTo>
                  <a:pt x="110" y="13"/>
                  <a:pt x="111" y="8"/>
                  <a:pt x="115" y="5"/>
                </a:cubicBezTo>
                <a:cubicBezTo>
                  <a:pt x="119" y="1"/>
                  <a:pt x="124" y="1"/>
                  <a:pt x="128" y="4"/>
                </a:cubicBezTo>
                <a:cubicBezTo>
                  <a:pt x="132" y="6"/>
                  <a:pt x="134" y="11"/>
                  <a:pt x="133" y="16"/>
                </a:cubicBezTo>
                <a:cubicBezTo>
                  <a:pt x="132" y="21"/>
                  <a:pt x="128" y="24"/>
                  <a:pt x="122" y="24"/>
                </a:cubicBezTo>
                <a:cubicBezTo>
                  <a:pt x="120" y="24"/>
                  <a:pt x="118" y="25"/>
                  <a:pt x="118" y="26"/>
                </a:cubicBezTo>
                <a:cubicBezTo>
                  <a:pt x="106" y="44"/>
                  <a:pt x="94" y="63"/>
                  <a:pt x="83" y="82"/>
                </a:cubicBezTo>
                <a:cubicBezTo>
                  <a:pt x="90" y="79"/>
                  <a:pt x="97" y="75"/>
                  <a:pt x="104" y="72"/>
                </a:cubicBezTo>
                <a:cubicBezTo>
                  <a:pt x="104" y="71"/>
                  <a:pt x="105" y="70"/>
                  <a:pt x="105" y="69"/>
                </a:cubicBezTo>
                <a:cubicBezTo>
                  <a:pt x="106" y="62"/>
                  <a:pt x="109" y="59"/>
                  <a:pt x="115" y="58"/>
                </a:cubicBezTo>
                <a:cubicBezTo>
                  <a:pt x="119" y="57"/>
                  <a:pt x="124" y="60"/>
                  <a:pt x="126" y="64"/>
                </a:cubicBezTo>
                <a:cubicBezTo>
                  <a:pt x="128" y="69"/>
                  <a:pt x="128" y="73"/>
                  <a:pt x="124" y="77"/>
                </a:cubicBezTo>
                <a:cubicBezTo>
                  <a:pt x="120" y="81"/>
                  <a:pt x="115" y="81"/>
                  <a:pt x="110" y="78"/>
                </a:cubicBezTo>
                <a:cubicBezTo>
                  <a:pt x="108" y="78"/>
                  <a:pt x="106" y="77"/>
                  <a:pt x="105" y="78"/>
                </a:cubicBezTo>
                <a:cubicBezTo>
                  <a:pt x="96" y="82"/>
                  <a:pt x="88" y="86"/>
                  <a:pt x="79" y="91"/>
                </a:cubicBezTo>
                <a:cubicBezTo>
                  <a:pt x="80" y="91"/>
                  <a:pt x="80" y="92"/>
                  <a:pt x="81" y="92"/>
                </a:cubicBezTo>
                <a:cubicBezTo>
                  <a:pt x="96" y="103"/>
                  <a:pt x="111" y="114"/>
                  <a:pt x="126" y="124"/>
                </a:cubicBezTo>
                <a:cubicBezTo>
                  <a:pt x="128" y="125"/>
                  <a:pt x="130" y="125"/>
                  <a:pt x="132" y="125"/>
                </a:cubicBezTo>
                <a:cubicBezTo>
                  <a:pt x="137" y="123"/>
                  <a:pt x="142" y="124"/>
                  <a:pt x="145" y="128"/>
                </a:cubicBezTo>
                <a:cubicBezTo>
                  <a:pt x="148" y="132"/>
                  <a:pt x="148" y="137"/>
                  <a:pt x="146" y="141"/>
                </a:cubicBezTo>
                <a:cubicBezTo>
                  <a:pt x="143" y="145"/>
                  <a:pt x="138" y="147"/>
                  <a:pt x="133" y="146"/>
                </a:cubicBezTo>
                <a:cubicBezTo>
                  <a:pt x="128" y="144"/>
                  <a:pt x="126" y="140"/>
                  <a:pt x="125" y="134"/>
                </a:cubicBezTo>
                <a:cubicBezTo>
                  <a:pt x="125" y="133"/>
                  <a:pt x="125" y="131"/>
                  <a:pt x="124" y="130"/>
                </a:cubicBezTo>
                <a:cubicBezTo>
                  <a:pt x="109" y="119"/>
                  <a:pt x="94" y="109"/>
                  <a:pt x="79" y="99"/>
                </a:cubicBezTo>
                <a:cubicBezTo>
                  <a:pt x="80" y="104"/>
                  <a:pt x="82" y="110"/>
                  <a:pt x="84" y="115"/>
                </a:cubicBezTo>
                <a:cubicBezTo>
                  <a:pt x="87" y="124"/>
                  <a:pt x="89" y="133"/>
                  <a:pt x="92" y="142"/>
                </a:cubicBezTo>
                <a:cubicBezTo>
                  <a:pt x="93" y="144"/>
                  <a:pt x="95" y="146"/>
                  <a:pt x="96" y="146"/>
                </a:cubicBezTo>
                <a:cubicBezTo>
                  <a:pt x="102" y="149"/>
                  <a:pt x="105" y="152"/>
                  <a:pt x="105" y="158"/>
                </a:cubicBezTo>
                <a:cubicBezTo>
                  <a:pt x="105" y="162"/>
                  <a:pt x="102" y="166"/>
                  <a:pt x="97" y="168"/>
                </a:cubicBezTo>
                <a:cubicBezTo>
                  <a:pt x="93" y="169"/>
                  <a:pt x="88" y="168"/>
                  <a:pt x="85" y="164"/>
                </a:cubicBezTo>
                <a:cubicBezTo>
                  <a:pt x="82" y="159"/>
                  <a:pt x="82" y="154"/>
                  <a:pt x="86" y="150"/>
                </a:cubicBezTo>
                <a:cubicBezTo>
                  <a:pt x="87" y="148"/>
                  <a:pt x="87" y="146"/>
                  <a:pt x="87" y="144"/>
                </a:cubicBezTo>
                <a:cubicBezTo>
                  <a:pt x="82" y="129"/>
                  <a:pt x="77" y="113"/>
                  <a:pt x="72" y="97"/>
                </a:cubicBezTo>
                <a:cubicBezTo>
                  <a:pt x="71" y="98"/>
                  <a:pt x="70" y="99"/>
                  <a:pt x="69" y="100"/>
                </a:cubicBezTo>
                <a:cubicBezTo>
                  <a:pt x="62" y="108"/>
                  <a:pt x="56" y="117"/>
                  <a:pt x="49" y="125"/>
                </a:cubicBezTo>
                <a:cubicBezTo>
                  <a:pt x="48" y="127"/>
                  <a:pt x="47" y="129"/>
                  <a:pt x="48" y="132"/>
                </a:cubicBezTo>
                <a:cubicBezTo>
                  <a:pt x="50" y="136"/>
                  <a:pt x="48" y="142"/>
                  <a:pt x="44" y="144"/>
                </a:cubicBezTo>
                <a:cubicBezTo>
                  <a:pt x="41" y="147"/>
                  <a:pt x="34" y="146"/>
                  <a:pt x="31" y="144"/>
                </a:cubicBezTo>
                <a:cubicBezTo>
                  <a:pt x="27" y="140"/>
                  <a:pt x="26" y="135"/>
                  <a:pt x="28" y="130"/>
                </a:cubicBezTo>
                <a:cubicBezTo>
                  <a:pt x="30" y="126"/>
                  <a:pt x="34" y="123"/>
                  <a:pt x="40" y="124"/>
                </a:cubicBezTo>
                <a:cubicBezTo>
                  <a:pt x="41" y="124"/>
                  <a:pt x="43" y="124"/>
                  <a:pt x="44" y="123"/>
                </a:cubicBezTo>
                <a:cubicBezTo>
                  <a:pt x="50" y="115"/>
                  <a:pt x="57" y="106"/>
                  <a:pt x="64" y="97"/>
                </a:cubicBezTo>
                <a:cubicBezTo>
                  <a:pt x="50" y="102"/>
                  <a:pt x="38" y="106"/>
                  <a:pt x="26" y="111"/>
                </a:cubicBezTo>
                <a:cubicBezTo>
                  <a:pt x="25" y="112"/>
                  <a:pt x="24" y="113"/>
                  <a:pt x="23" y="115"/>
                </a:cubicBezTo>
                <a:cubicBezTo>
                  <a:pt x="21" y="121"/>
                  <a:pt x="18" y="124"/>
                  <a:pt x="13" y="124"/>
                </a:cubicBezTo>
                <a:cubicBezTo>
                  <a:pt x="7" y="124"/>
                  <a:pt x="3" y="121"/>
                  <a:pt x="2" y="116"/>
                </a:cubicBezTo>
                <a:cubicBezTo>
                  <a:pt x="0" y="111"/>
                  <a:pt x="2" y="106"/>
                  <a:pt x="6" y="103"/>
                </a:cubicBezTo>
                <a:cubicBezTo>
                  <a:pt x="10" y="100"/>
                  <a:pt x="15" y="101"/>
                  <a:pt x="20" y="104"/>
                </a:cubicBezTo>
                <a:cubicBezTo>
                  <a:pt x="21" y="105"/>
                  <a:pt x="23" y="106"/>
                  <a:pt x="24" y="105"/>
                </a:cubicBezTo>
                <a:cubicBezTo>
                  <a:pt x="37" y="100"/>
                  <a:pt x="51" y="95"/>
                  <a:pt x="66" y="90"/>
                </a:cubicBezTo>
                <a:cubicBezTo>
                  <a:pt x="57" y="84"/>
                  <a:pt x="48" y="79"/>
                  <a:pt x="40" y="74"/>
                </a:cubicBezTo>
                <a:cubicBezTo>
                  <a:pt x="34" y="71"/>
                  <a:pt x="29" y="67"/>
                  <a:pt x="23" y="65"/>
                </a:cubicBezTo>
                <a:cubicBezTo>
                  <a:pt x="22" y="64"/>
                  <a:pt x="19" y="64"/>
                  <a:pt x="18" y="64"/>
                </a:cubicBezTo>
                <a:cubicBezTo>
                  <a:pt x="13" y="67"/>
                  <a:pt x="8" y="66"/>
                  <a:pt x="5" y="62"/>
                </a:cubicBezTo>
                <a:cubicBezTo>
                  <a:pt x="1" y="58"/>
                  <a:pt x="0" y="54"/>
                  <a:pt x="3" y="49"/>
                </a:cubicBezTo>
                <a:cubicBezTo>
                  <a:pt x="5" y="45"/>
                  <a:pt x="10" y="43"/>
                  <a:pt x="15" y="44"/>
                </a:cubicBezTo>
                <a:cubicBezTo>
                  <a:pt x="20" y="45"/>
                  <a:pt x="23" y="49"/>
                  <a:pt x="23" y="54"/>
                </a:cubicBezTo>
                <a:cubicBezTo>
                  <a:pt x="24" y="57"/>
                  <a:pt x="25" y="58"/>
                  <a:pt x="27" y="60"/>
                </a:cubicBezTo>
                <a:cubicBezTo>
                  <a:pt x="39" y="67"/>
                  <a:pt x="51" y="74"/>
                  <a:pt x="62" y="81"/>
                </a:cubicBezTo>
                <a:cubicBezTo>
                  <a:pt x="64" y="82"/>
                  <a:pt x="65" y="82"/>
                  <a:pt x="68" y="84"/>
                </a:cubicBezTo>
                <a:cubicBezTo>
                  <a:pt x="63" y="69"/>
                  <a:pt x="59" y="55"/>
                  <a:pt x="55" y="41"/>
                </a:cubicBezTo>
                <a:cubicBezTo>
                  <a:pt x="54" y="38"/>
                  <a:pt x="53" y="35"/>
                  <a:pt x="52" y="32"/>
                </a:cubicBezTo>
                <a:cubicBezTo>
                  <a:pt x="51" y="28"/>
                  <a:pt x="50" y="24"/>
                  <a:pt x="44" y="23"/>
                </a:cubicBezTo>
                <a:cubicBezTo>
                  <a:pt x="38" y="21"/>
                  <a:pt x="36" y="13"/>
                  <a:pt x="39" y="8"/>
                </a:cubicBezTo>
                <a:cubicBezTo>
                  <a:pt x="43" y="2"/>
                  <a:pt x="50" y="0"/>
                  <a:pt x="55" y="4"/>
                </a:cubicBezTo>
                <a:cubicBezTo>
                  <a:pt x="60" y="7"/>
                  <a:pt x="62" y="15"/>
                  <a:pt x="58" y="19"/>
                </a:cubicBezTo>
                <a:cubicBezTo>
                  <a:pt x="55" y="23"/>
                  <a:pt x="56" y="25"/>
                  <a:pt x="57" y="28"/>
                </a:cubicBezTo>
                <a:cubicBezTo>
                  <a:pt x="62" y="45"/>
                  <a:pt x="67" y="62"/>
                  <a:pt x="72" y="79"/>
                </a:cubicBezTo>
                <a:cubicBezTo>
                  <a:pt x="73" y="80"/>
                  <a:pt x="73" y="81"/>
                  <a:pt x="74" y="83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 rot="9247243">
            <a:off x="6890275" y="1413241"/>
            <a:ext cx="470917" cy="536044"/>
          </a:xfrm>
          <a:custGeom>
            <a:avLst/>
            <a:gdLst>
              <a:gd name="T0" fmla="*/ 113 w 148"/>
              <a:gd name="T1" fmla="*/ 23 h 169"/>
              <a:gd name="T2" fmla="*/ 115 w 148"/>
              <a:gd name="T3" fmla="*/ 5 h 169"/>
              <a:gd name="T4" fmla="*/ 133 w 148"/>
              <a:gd name="T5" fmla="*/ 16 h 169"/>
              <a:gd name="T6" fmla="*/ 118 w 148"/>
              <a:gd name="T7" fmla="*/ 26 h 169"/>
              <a:gd name="T8" fmla="*/ 104 w 148"/>
              <a:gd name="T9" fmla="*/ 72 h 169"/>
              <a:gd name="T10" fmla="*/ 115 w 148"/>
              <a:gd name="T11" fmla="*/ 58 h 169"/>
              <a:gd name="T12" fmla="*/ 124 w 148"/>
              <a:gd name="T13" fmla="*/ 77 h 169"/>
              <a:gd name="T14" fmla="*/ 105 w 148"/>
              <a:gd name="T15" fmla="*/ 78 h 169"/>
              <a:gd name="T16" fmla="*/ 81 w 148"/>
              <a:gd name="T17" fmla="*/ 92 h 169"/>
              <a:gd name="T18" fmla="*/ 132 w 148"/>
              <a:gd name="T19" fmla="*/ 125 h 169"/>
              <a:gd name="T20" fmla="*/ 146 w 148"/>
              <a:gd name="T21" fmla="*/ 141 h 169"/>
              <a:gd name="T22" fmla="*/ 125 w 148"/>
              <a:gd name="T23" fmla="*/ 134 h 169"/>
              <a:gd name="T24" fmla="*/ 79 w 148"/>
              <a:gd name="T25" fmla="*/ 99 h 169"/>
              <a:gd name="T26" fmla="*/ 92 w 148"/>
              <a:gd name="T27" fmla="*/ 142 h 169"/>
              <a:gd name="T28" fmla="*/ 105 w 148"/>
              <a:gd name="T29" fmla="*/ 158 h 169"/>
              <a:gd name="T30" fmla="*/ 85 w 148"/>
              <a:gd name="T31" fmla="*/ 164 h 169"/>
              <a:gd name="T32" fmla="*/ 87 w 148"/>
              <a:gd name="T33" fmla="*/ 144 h 169"/>
              <a:gd name="T34" fmla="*/ 69 w 148"/>
              <a:gd name="T35" fmla="*/ 100 h 169"/>
              <a:gd name="T36" fmla="*/ 48 w 148"/>
              <a:gd name="T37" fmla="*/ 132 h 169"/>
              <a:gd name="T38" fmla="*/ 31 w 148"/>
              <a:gd name="T39" fmla="*/ 144 h 169"/>
              <a:gd name="T40" fmla="*/ 40 w 148"/>
              <a:gd name="T41" fmla="*/ 124 h 169"/>
              <a:gd name="T42" fmla="*/ 64 w 148"/>
              <a:gd name="T43" fmla="*/ 97 h 169"/>
              <a:gd name="T44" fmla="*/ 23 w 148"/>
              <a:gd name="T45" fmla="*/ 115 h 169"/>
              <a:gd name="T46" fmla="*/ 2 w 148"/>
              <a:gd name="T47" fmla="*/ 116 h 169"/>
              <a:gd name="T48" fmla="*/ 20 w 148"/>
              <a:gd name="T49" fmla="*/ 104 h 169"/>
              <a:gd name="T50" fmla="*/ 66 w 148"/>
              <a:gd name="T51" fmla="*/ 90 h 169"/>
              <a:gd name="T52" fmla="*/ 23 w 148"/>
              <a:gd name="T53" fmla="*/ 65 h 169"/>
              <a:gd name="T54" fmla="*/ 5 w 148"/>
              <a:gd name="T55" fmla="*/ 62 h 169"/>
              <a:gd name="T56" fmla="*/ 15 w 148"/>
              <a:gd name="T57" fmla="*/ 44 h 169"/>
              <a:gd name="T58" fmla="*/ 27 w 148"/>
              <a:gd name="T59" fmla="*/ 60 h 169"/>
              <a:gd name="T60" fmla="*/ 68 w 148"/>
              <a:gd name="T61" fmla="*/ 84 h 169"/>
              <a:gd name="T62" fmla="*/ 52 w 148"/>
              <a:gd name="T63" fmla="*/ 32 h 169"/>
              <a:gd name="T64" fmla="*/ 39 w 148"/>
              <a:gd name="T65" fmla="*/ 8 h 169"/>
              <a:gd name="T66" fmla="*/ 58 w 148"/>
              <a:gd name="T67" fmla="*/ 19 h 169"/>
              <a:gd name="T68" fmla="*/ 72 w 148"/>
              <a:gd name="T69" fmla="*/ 7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8" h="169">
                <a:moveTo>
                  <a:pt x="74" y="83"/>
                </a:moveTo>
                <a:cubicBezTo>
                  <a:pt x="87" y="62"/>
                  <a:pt x="100" y="43"/>
                  <a:pt x="113" y="23"/>
                </a:cubicBezTo>
                <a:cubicBezTo>
                  <a:pt x="113" y="22"/>
                  <a:pt x="113" y="20"/>
                  <a:pt x="112" y="18"/>
                </a:cubicBezTo>
                <a:cubicBezTo>
                  <a:pt x="110" y="13"/>
                  <a:pt x="111" y="8"/>
                  <a:pt x="115" y="5"/>
                </a:cubicBezTo>
                <a:cubicBezTo>
                  <a:pt x="119" y="1"/>
                  <a:pt x="124" y="1"/>
                  <a:pt x="128" y="4"/>
                </a:cubicBezTo>
                <a:cubicBezTo>
                  <a:pt x="132" y="6"/>
                  <a:pt x="134" y="11"/>
                  <a:pt x="133" y="16"/>
                </a:cubicBezTo>
                <a:cubicBezTo>
                  <a:pt x="132" y="21"/>
                  <a:pt x="128" y="24"/>
                  <a:pt x="122" y="24"/>
                </a:cubicBezTo>
                <a:cubicBezTo>
                  <a:pt x="120" y="24"/>
                  <a:pt x="118" y="25"/>
                  <a:pt x="118" y="26"/>
                </a:cubicBezTo>
                <a:cubicBezTo>
                  <a:pt x="106" y="44"/>
                  <a:pt x="94" y="63"/>
                  <a:pt x="83" y="82"/>
                </a:cubicBezTo>
                <a:cubicBezTo>
                  <a:pt x="90" y="79"/>
                  <a:pt x="97" y="75"/>
                  <a:pt x="104" y="72"/>
                </a:cubicBezTo>
                <a:cubicBezTo>
                  <a:pt x="104" y="71"/>
                  <a:pt x="105" y="70"/>
                  <a:pt x="105" y="69"/>
                </a:cubicBezTo>
                <a:cubicBezTo>
                  <a:pt x="106" y="62"/>
                  <a:pt x="109" y="59"/>
                  <a:pt x="115" y="58"/>
                </a:cubicBezTo>
                <a:cubicBezTo>
                  <a:pt x="119" y="57"/>
                  <a:pt x="124" y="60"/>
                  <a:pt x="126" y="64"/>
                </a:cubicBezTo>
                <a:cubicBezTo>
                  <a:pt x="128" y="69"/>
                  <a:pt x="128" y="73"/>
                  <a:pt x="124" y="77"/>
                </a:cubicBezTo>
                <a:cubicBezTo>
                  <a:pt x="120" y="81"/>
                  <a:pt x="115" y="81"/>
                  <a:pt x="110" y="78"/>
                </a:cubicBezTo>
                <a:cubicBezTo>
                  <a:pt x="108" y="78"/>
                  <a:pt x="106" y="77"/>
                  <a:pt x="105" y="78"/>
                </a:cubicBezTo>
                <a:cubicBezTo>
                  <a:pt x="96" y="82"/>
                  <a:pt x="88" y="86"/>
                  <a:pt x="79" y="91"/>
                </a:cubicBezTo>
                <a:cubicBezTo>
                  <a:pt x="80" y="91"/>
                  <a:pt x="80" y="92"/>
                  <a:pt x="81" y="92"/>
                </a:cubicBezTo>
                <a:cubicBezTo>
                  <a:pt x="96" y="103"/>
                  <a:pt x="111" y="114"/>
                  <a:pt x="126" y="124"/>
                </a:cubicBezTo>
                <a:cubicBezTo>
                  <a:pt x="128" y="125"/>
                  <a:pt x="130" y="125"/>
                  <a:pt x="132" y="125"/>
                </a:cubicBezTo>
                <a:cubicBezTo>
                  <a:pt x="137" y="123"/>
                  <a:pt x="142" y="124"/>
                  <a:pt x="145" y="128"/>
                </a:cubicBezTo>
                <a:cubicBezTo>
                  <a:pt x="148" y="132"/>
                  <a:pt x="148" y="137"/>
                  <a:pt x="146" y="141"/>
                </a:cubicBezTo>
                <a:cubicBezTo>
                  <a:pt x="143" y="145"/>
                  <a:pt x="138" y="147"/>
                  <a:pt x="133" y="146"/>
                </a:cubicBezTo>
                <a:cubicBezTo>
                  <a:pt x="128" y="144"/>
                  <a:pt x="126" y="140"/>
                  <a:pt x="125" y="134"/>
                </a:cubicBezTo>
                <a:cubicBezTo>
                  <a:pt x="125" y="133"/>
                  <a:pt x="125" y="131"/>
                  <a:pt x="124" y="130"/>
                </a:cubicBezTo>
                <a:cubicBezTo>
                  <a:pt x="109" y="119"/>
                  <a:pt x="94" y="109"/>
                  <a:pt x="79" y="99"/>
                </a:cubicBezTo>
                <a:cubicBezTo>
                  <a:pt x="80" y="104"/>
                  <a:pt x="82" y="110"/>
                  <a:pt x="84" y="115"/>
                </a:cubicBezTo>
                <a:cubicBezTo>
                  <a:pt x="87" y="124"/>
                  <a:pt x="89" y="133"/>
                  <a:pt x="92" y="142"/>
                </a:cubicBezTo>
                <a:cubicBezTo>
                  <a:pt x="93" y="144"/>
                  <a:pt x="95" y="146"/>
                  <a:pt x="96" y="146"/>
                </a:cubicBezTo>
                <a:cubicBezTo>
                  <a:pt x="102" y="149"/>
                  <a:pt x="105" y="152"/>
                  <a:pt x="105" y="158"/>
                </a:cubicBezTo>
                <a:cubicBezTo>
                  <a:pt x="105" y="162"/>
                  <a:pt x="102" y="166"/>
                  <a:pt x="97" y="168"/>
                </a:cubicBezTo>
                <a:cubicBezTo>
                  <a:pt x="93" y="169"/>
                  <a:pt x="88" y="168"/>
                  <a:pt x="85" y="164"/>
                </a:cubicBezTo>
                <a:cubicBezTo>
                  <a:pt x="82" y="159"/>
                  <a:pt x="82" y="154"/>
                  <a:pt x="86" y="150"/>
                </a:cubicBezTo>
                <a:cubicBezTo>
                  <a:pt x="87" y="148"/>
                  <a:pt x="87" y="146"/>
                  <a:pt x="87" y="144"/>
                </a:cubicBezTo>
                <a:cubicBezTo>
                  <a:pt x="82" y="129"/>
                  <a:pt x="77" y="113"/>
                  <a:pt x="72" y="97"/>
                </a:cubicBezTo>
                <a:cubicBezTo>
                  <a:pt x="71" y="98"/>
                  <a:pt x="70" y="99"/>
                  <a:pt x="69" y="100"/>
                </a:cubicBezTo>
                <a:cubicBezTo>
                  <a:pt x="62" y="108"/>
                  <a:pt x="56" y="117"/>
                  <a:pt x="49" y="125"/>
                </a:cubicBezTo>
                <a:cubicBezTo>
                  <a:pt x="48" y="127"/>
                  <a:pt x="47" y="129"/>
                  <a:pt x="48" y="132"/>
                </a:cubicBezTo>
                <a:cubicBezTo>
                  <a:pt x="50" y="136"/>
                  <a:pt x="48" y="142"/>
                  <a:pt x="44" y="144"/>
                </a:cubicBezTo>
                <a:cubicBezTo>
                  <a:pt x="41" y="147"/>
                  <a:pt x="34" y="146"/>
                  <a:pt x="31" y="144"/>
                </a:cubicBezTo>
                <a:cubicBezTo>
                  <a:pt x="27" y="140"/>
                  <a:pt x="26" y="135"/>
                  <a:pt x="28" y="130"/>
                </a:cubicBezTo>
                <a:cubicBezTo>
                  <a:pt x="30" y="126"/>
                  <a:pt x="34" y="123"/>
                  <a:pt x="40" y="124"/>
                </a:cubicBezTo>
                <a:cubicBezTo>
                  <a:pt x="41" y="124"/>
                  <a:pt x="43" y="124"/>
                  <a:pt x="44" y="123"/>
                </a:cubicBezTo>
                <a:cubicBezTo>
                  <a:pt x="50" y="115"/>
                  <a:pt x="57" y="106"/>
                  <a:pt x="64" y="97"/>
                </a:cubicBezTo>
                <a:cubicBezTo>
                  <a:pt x="50" y="102"/>
                  <a:pt x="38" y="106"/>
                  <a:pt x="26" y="111"/>
                </a:cubicBezTo>
                <a:cubicBezTo>
                  <a:pt x="25" y="112"/>
                  <a:pt x="24" y="113"/>
                  <a:pt x="23" y="115"/>
                </a:cubicBezTo>
                <a:cubicBezTo>
                  <a:pt x="21" y="121"/>
                  <a:pt x="18" y="124"/>
                  <a:pt x="13" y="124"/>
                </a:cubicBezTo>
                <a:cubicBezTo>
                  <a:pt x="7" y="124"/>
                  <a:pt x="3" y="121"/>
                  <a:pt x="2" y="116"/>
                </a:cubicBezTo>
                <a:cubicBezTo>
                  <a:pt x="0" y="111"/>
                  <a:pt x="2" y="106"/>
                  <a:pt x="6" y="103"/>
                </a:cubicBezTo>
                <a:cubicBezTo>
                  <a:pt x="10" y="100"/>
                  <a:pt x="15" y="101"/>
                  <a:pt x="20" y="104"/>
                </a:cubicBezTo>
                <a:cubicBezTo>
                  <a:pt x="21" y="105"/>
                  <a:pt x="23" y="106"/>
                  <a:pt x="24" y="105"/>
                </a:cubicBezTo>
                <a:cubicBezTo>
                  <a:pt x="37" y="100"/>
                  <a:pt x="51" y="95"/>
                  <a:pt x="66" y="90"/>
                </a:cubicBezTo>
                <a:cubicBezTo>
                  <a:pt x="57" y="84"/>
                  <a:pt x="48" y="79"/>
                  <a:pt x="40" y="74"/>
                </a:cubicBezTo>
                <a:cubicBezTo>
                  <a:pt x="34" y="71"/>
                  <a:pt x="29" y="67"/>
                  <a:pt x="23" y="65"/>
                </a:cubicBezTo>
                <a:cubicBezTo>
                  <a:pt x="22" y="64"/>
                  <a:pt x="19" y="64"/>
                  <a:pt x="18" y="64"/>
                </a:cubicBezTo>
                <a:cubicBezTo>
                  <a:pt x="13" y="67"/>
                  <a:pt x="8" y="66"/>
                  <a:pt x="5" y="62"/>
                </a:cubicBezTo>
                <a:cubicBezTo>
                  <a:pt x="1" y="58"/>
                  <a:pt x="0" y="54"/>
                  <a:pt x="3" y="49"/>
                </a:cubicBezTo>
                <a:cubicBezTo>
                  <a:pt x="5" y="45"/>
                  <a:pt x="10" y="43"/>
                  <a:pt x="15" y="44"/>
                </a:cubicBezTo>
                <a:cubicBezTo>
                  <a:pt x="20" y="45"/>
                  <a:pt x="23" y="49"/>
                  <a:pt x="23" y="54"/>
                </a:cubicBezTo>
                <a:cubicBezTo>
                  <a:pt x="24" y="57"/>
                  <a:pt x="25" y="58"/>
                  <a:pt x="27" y="60"/>
                </a:cubicBezTo>
                <a:cubicBezTo>
                  <a:pt x="39" y="67"/>
                  <a:pt x="51" y="74"/>
                  <a:pt x="62" y="81"/>
                </a:cubicBezTo>
                <a:cubicBezTo>
                  <a:pt x="64" y="82"/>
                  <a:pt x="65" y="82"/>
                  <a:pt x="68" y="84"/>
                </a:cubicBezTo>
                <a:cubicBezTo>
                  <a:pt x="63" y="69"/>
                  <a:pt x="59" y="55"/>
                  <a:pt x="55" y="41"/>
                </a:cubicBezTo>
                <a:cubicBezTo>
                  <a:pt x="54" y="38"/>
                  <a:pt x="53" y="35"/>
                  <a:pt x="52" y="32"/>
                </a:cubicBezTo>
                <a:cubicBezTo>
                  <a:pt x="51" y="28"/>
                  <a:pt x="50" y="24"/>
                  <a:pt x="44" y="23"/>
                </a:cubicBezTo>
                <a:cubicBezTo>
                  <a:pt x="38" y="21"/>
                  <a:pt x="36" y="13"/>
                  <a:pt x="39" y="8"/>
                </a:cubicBezTo>
                <a:cubicBezTo>
                  <a:pt x="43" y="2"/>
                  <a:pt x="50" y="0"/>
                  <a:pt x="55" y="4"/>
                </a:cubicBezTo>
                <a:cubicBezTo>
                  <a:pt x="60" y="7"/>
                  <a:pt x="62" y="15"/>
                  <a:pt x="58" y="19"/>
                </a:cubicBezTo>
                <a:cubicBezTo>
                  <a:pt x="55" y="23"/>
                  <a:pt x="56" y="25"/>
                  <a:pt x="57" y="28"/>
                </a:cubicBezTo>
                <a:cubicBezTo>
                  <a:pt x="62" y="45"/>
                  <a:pt x="67" y="62"/>
                  <a:pt x="72" y="79"/>
                </a:cubicBezTo>
                <a:cubicBezTo>
                  <a:pt x="73" y="80"/>
                  <a:pt x="73" y="81"/>
                  <a:pt x="74" y="83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49" y="2431599"/>
            <a:ext cx="3026438" cy="208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5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5"/>
          <p:cNvSpPr>
            <a:spLocks noEditPoints="1"/>
          </p:cNvSpPr>
          <p:nvPr/>
        </p:nvSpPr>
        <p:spPr bwMode="auto">
          <a:xfrm rot="15720141">
            <a:off x="8086375" y="4113083"/>
            <a:ext cx="1038655" cy="807290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Oval 24"/>
          <p:cNvSpPr/>
          <p:nvPr/>
        </p:nvSpPr>
        <p:spPr>
          <a:xfrm>
            <a:off x="4558341" y="1250405"/>
            <a:ext cx="1080000" cy="10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Oval 26"/>
          <p:cNvSpPr/>
          <p:nvPr/>
        </p:nvSpPr>
        <p:spPr>
          <a:xfrm>
            <a:off x="4648341" y="2454781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4738341" y="3479157"/>
            <a:ext cx="720000" cy="720000"/>
          </a:xfrm>
          <a:prstGeom prst="ellipse">
            <a:avLst/>
          </a:prstGeom>
          <a:solidFill>
            <a:srgbClr val="ED8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4828341" y="4323534"/>
            <a:ext cx="540000" cy="540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59832" y="123478"/>
            <a:ext cx="2880320" cy="576064"/>
          </a:xfr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03848" y="717840"/>
            <a:ext cx="2592288" cy="269734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93414260"/>
              </p:ext>
            </p:extLst>
          </p:nvPr>
        </p:nvGraphicFramePr>
        <p:xfrm>
          <a:off x="352743" y="1587182"/>
          <a:ext cx="3296695" cy="322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746459" y="2486373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4388" y="3420749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4175126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9451" y="1371997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635895" y="1790405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635895" y="2904781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635895" y="3851448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635895" y="4619624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33653" y="1644352"/>
            <a:ext cx="30963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. I hope and I believe that this Template will your Time, Money and Reputation. .  Easy to change colors, photos and Text. 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33653" y="1272302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955210" y="2168147"/>
            <a:ext cx="1877693" cy="2006979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 rot="15720141">
            <a:off x="195534" y="4189890"/>
            <a:ext cx="755286" cy="807290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 rot="15720141">
            <a:off x="7633465" y="283454"/>
            <a:ext cx="1187155" cy="1268895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5"/>
          <p:cNvSpPr>
            <a:spLocks noEditPoints="1"/>
          </p:cNvSpPr>
          <p:nvPr/>
        </p:nvSpPr>
        <p:spPr bwMode="auto">
          <a:xfrm rot="15720141">
            <a:off x="1011407" y="175650"/>
            <a:ext cx="1300101" cy="1389617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5"/>
          <p:cNvSpPr>
            <a:spLocks noEditPoints="1"/>
          </p:cNvSpPr>
          <p:nvPr/>
        </p:nvSpPr>
        <p:spPr bwMode="auto">
          <a:xfrm rot="15720141">
            <a:off x="6166407" y="269431"/>
            <a:ext cx="787250" cy="841455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5"/>
          <p:cNvSpPr>
            <a:spLocks noEditPoints="1"/>
          </p:cNvSpPr>
          <p:nvPr/>
        </p:nvSpPr>
        <p:spPr bwMode="auto">
          <a:xfrm rot="15720141">
            <a:off x="374066" y="349004"/>
            <a:ext cx="426673" cy="456051"/>
          </a:xfrm>
          <a:custGeom>
            <a:avLst/>
            <a:gdLst>
              <a:gd name="T0" fmla="*/ 158 w 255"/>
              <a:gd name="T1" fmla="*/ 87 h 273"/>
              <a:gd name="T2" fmla="*/ 158 w 255"/>
              <a:gd name="T3" fmla="*/ 51 h 273"/>
              <a:gd name="T4" fmla="*/ 161 w 255"/>
              <a:gd name="T5" fmla="*/ 5 h 273"/>
              <a:gd name="T6" fmla="*/ 171 w 255"/>
              <a:gd name="T7" fmla="*/ 64 h 273"/>
              <a:gd name="T8" fmla="*/ 197 w 255"/>
              <a:gd name="T9" fmla="*/ 87 h 273"/>
              <a:gd name="T10" fmla="*/ 246 w 255"/>
              <a:gd name="T11" fmla="*/ 85 h 273"/>
              <a:gd name="T12" fmla="*/ 220 w 255"/>
              <a:gd name="T13" fmla="*/ 106 h 273"/>
              <a:gd name="T14" fmla="*/ 186 w 255"/>
              <a:gd name="T15" fmla="*/ 100 h 273"/>
              <a:gd name="T16" fmla="*/ 150 w 255"/>
              <a:gd name="T17" fmla="*/ 120 h 273"/>
              <a:gd name="T18" fmla="*/ 139 w 255"/>
              <a:gd name="T19" fmla="*/ 159 h 273"/>
              <a:gd name="T20" fmla="*/ 167 w 255"/>
              <a:gd name="T21" fmla="*/ 198 h 273"/>
              <a:gd name="T22" fmla="*/ 201 w 255"/>
              <a:gd name="T23" fmla="*/ 202 h 273"/>
              <a:gd name="T24" fmla="*/ 196 w 255"/>
              <a:gd name="T25" fmla="*/ 223 h 273"/>
              <a:gd name="T26" fmla="*/ 144 w 255"/>
              <a:gd name="T27" fmla="*/ 219 h 273"/>
              <a:gd name="T28" fmla="*/ 120 w 255"/>
              <a:gd name="T29" fmla="*/ 253 h 273"/>
              <a:gd name="T30" fmla="*/ 87 w 255"/>
              <a:gd name="T31" fmla="*/ 245 h 273"/>
              <a:gd name="T32" fmla="*/ 132 w 255"/>
              <a:gd name="T33" fmla="*/ 216 h 273"/>
              <a:gd name="T34" fmla="*/ 138 w 255"/>
              <a:gd name="T35" fmla="*/ 183 h 273"/>
              <a:gd name="T36" fmla="*/ 110 w 255"/>
              <a:gd name="T37" fmla="*/ 142 h 273"/>
              <a:gd name="T38" fmla="*/ 77 w 255"/>
              <a:gd name="T39" fmla="*/ 137 h 273"/>
              <a:gd name="T40" fmla="*/ 42 w 255"/>
              <a:gd name="T41" fmla="*/ 157 h 273"/>
              <a:gd name="T42" fmla="*/ 5 w 255"/>
              <a:gd name="T43" fmla="*/ 186 h 273"/>
              <a:gd name="T44" fmla="*/ 32 w 255"/>
              <a:gd name="T45" fmla="*/ 154 h 273"/>
              <a:gd name="T46" fmla="*/ 51 w 255"/>
              <a:gd name="T47" fmla="*/ 116 h 273"/>
              <a:gd name="T48" fmla="*/ 36 w 255"/>
              <a:gd name="T49" fmla="*/ 73 h 273"/>
              <a:gd name="T50" fmla="*/ 58 w 255"/>
              <a:gd name="T51" fmla="*/ 68 h 273"/>
              <a:gd name="T52" fmla="*/ 72 w 255"/>
              <a:gd name="T53" fmla="*/ 108 h 273"/>
              <a:gd name="T54" fmla="*/ 109 w 255"/>
              <a:gd name="T55" fmla="*/ 128 h 273"/>
              <a:gd name="T56" fmla="*/ 103 w 255"/>
              <a:gd name="T57" fmla="*/ 244 h 273"/>
              <a:gd name="T58" fmla="*/ 111 w 255"/>
              <a:gd name="T59" fmla="*/ 254 h 273"/>
              <a:gd name="T60" fmla="*/ 53 w 255"/>
              <a:gd name="T61" fmla="*/ 58 h 273"/>
              <a:gd name="T62" fmla="*/ 42 w 255"/>
              <a:gd name="T63" fmla="*/ 67 h 273"/>
              <a:gd name="T64" fmla="*/ 144 w 255"/>
              <a:gd name="T65" fmla="*/ 21 h 273"/>
              <a:gd name="T66" fmla="*/ 227 w 255"/>
              <a:gd name="T67" fmla="*/ 100 h 273"/>
              <a:gd name="T68" fmla="*/ 237 w 255"/>
              <a:gd name="T69" fmla="*/ 91 h 273"/>
              <a:gd name="T70" fmla="*/ 175 w 255"/>
              <a:gd name="T71" fmla="*/ 95 h 273"/>
              <a:gd name="T72" fmla="*/ 166 w 255"/>
              <a:gd name="T73" fmla="*/ 86 h 273"/>
              <a:gd name="T74" fmla="*/ 160 w 255"/>
              <a:gd name="T75" fmla="*/ 203 h 273"/>
              <a:gd name="T76" fmla="*/ 27 w 255"/>
              <a:gd name="T77" fmla="*/ 175 h 273"/>
              <a:gd name="T78" fmla="*/ 19 w 255"/>
              <a:gd name="T79" fmla="*/ 184 h 273"/>
              <a:gd name="T80" fmla="*/ 66 w 255"/>
              <a:gd name="T81" fmla="*/ 115 h 273"/>
              <a:gd name="T82" fmla="*/ 75 w 255"/>
              <a:gd name="T83" fmla="*/ 125 h 273"/>
              <a:gd name="T84" fmla="*/ 127 w 255"/>
              <a:gd name="T85" fmla="*/ 128 h 273"/>
              <a:gd name="T86" fmla="*/ 211 w 255"/>
              <a:gd name="T87" fmla="*/ 207 h 273"/>
              <a:gd name="T88" fmla="*/ 220 w 255"/>
              <a:gd name="T89" fmla="*/ 216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273">
                <a:moveTo>
                  <a:pt x="137" y="122"/>
                </a:moveTo>
                <a:cubicBezTo>
                  <a:pt x="142" y="116"/>
                  <a:pt x="147" y="111"/>
                  <a:pt x="151" y="106"/>
                </a:cubicBezTo>
                <a:cubicBezTo>
                  <a:pt x="156" y="100"/>
                  <a:pt x="161" y="96"/>
                  <a:pt x="158" y="87"/>
                </a:cubicBezTo>
                <a:cubicBezTo>
                  <a:pt x="157" y="84"/>
                  <a:pt x="159" y="79"/>
                  <a:pt x="161" y="77"/>
                </a:cubicBezTo>
                <a:cubicBezTo>
                  <a:pt x="164" y="73"/>
                  <a:pt x="164" y="70"/>
                  <a:pt x="162" y="66"/>
                </a:cubicBezTo>
                <a:cubicBezTo>
                  <a:pt x="161" y="61"/>
                  <a:pt x="159" y="56"/>
                  <a:pt x="158" y="51"/>
                </a:cubicBezTo>
                <a:cubicBezTo>
                  <a:pt x="156" y="44"/>
                  <a:pt x="154" y="38"/>
                  <a:pt x="145" y="36"/>
                </a:cubicBezTo>
                <a:cubicBezTo>
                  <a:pt x="136" y="34"/>
                  <a:pt x="132" y="21"/>
                  <a:pt x="137" y="12"/>
                </a:cubicBezTo>
                <a:cubicBezTo>
                  <a:pt x="142" y="3"/>
                  <a:pt x="153" y="0"/>
                  <a:pt x="161" y="5"/>
                </a:cubicBezTo>
                <a:cubicBezTo>
                  <a:pt x="170" y="10"/>
                  <a:pt x="173" y="23"/>
                  <a:pt x="167" y="31"/>
                </a:cubicBezTo>
                <a:cubicBezTo>
                  <a:pt x="163" y="35"/>
                  <a:pt x="163" y="39"/>
                  <a:pt x="165" y="44"/>
                </a:cubicBezTo>
                <a:cubicBezTo>
                  <a:pt x="167" y="50"/>
                  <a:pt x="169" y="58"/>
                  <a:pt x="171" y="64"/>
                </a:cubicBezTo>
                <a:cubicBezTo>
                  <a:pt x="172" y="66"/>
                  <a:pt x="175" y="69"/>
                  <a:pt x="177" y="69"/>
                </a:cubicBezTo>
                <a:cubicBezTo>
                  <a:pt x="186" y="70"/>
                  <a:pt x="190" y="75"/>
                  <a:pt x="193" y="83"/>
                </a:cubicBezTo>
                <a:cubicBezTo>
                  <a:pt x="193" y="84"/>
                  <a:pt x="195" y="86"/>
                  <a:pt x="197" y="87"/>
                </a:cubicBezTo>
                <a:cubicBezTo>
                  <a:pt x="201" y="88"/>
                  <a:pt x="205" y="89"/>
                  <a:pt x="209" y="90"/>
                </a:cubicBezTo>
                <a:cubicBezTo>
                  <a:pt x="216" y="91"/>
                  <a:pt x="221" y="92"/>
                  <a:pt x="226" y="86"/>
                </a:cubicBezTo>
                <a:cubicBezTo>
                  <a:pt x="230" y="81"/>
                  <a:pt x="240" y="81"/>
                  <a:pt x="246" y="85"/>
                </a:cubicBezTo>
                <a:cubicBezTo>
                  <a:pt x="252" y="90"/>
                  <a:pt x="255" y="97"/>
                  <a:pt x="254" y="104"/>
                </a:cubicBezTo>
                <a:cubicBezTo>
                  <a:pt x="251" y="112"/>
                  <a:pt x="244" y="117"/>
                  <a:pt x="237" y="117"/>
                </a:cubicBezTo>
                <a:cubicBezTo>
                  <a:pt x="229" y="117"/>
                  <a:pt x="222" y="113"/>
                  <a:pt x="220" y="106"/>
                </a:cubicBezTo>
                <a:cubicBezTo>
                  <a:pt x="219" y="100"/>
                  <a:pt x="216" y="99"/>
                  <a:pt x="212" y="99"/>
                </a:cubicBezTo>
                <a:cubicBezTo>
                  <a:pt x="208" y="98"/>
                  <a:pt x="205" y="97"/>
                  <a:pt x="202" y="96"/>
                </a:cubicBezTo>
                <a:cubicBezTo>
                  <a:pt x="196" y="95"/>
                  <a:pt x="191" y="94"/>
                  <a:pt x="186" y="100"/>
                </a:cubicBezTo>
                <a:cubicBezTo>
                  <a:pt x="183" y="103"/>
                  <a:pt x="176" y="104"/>
                  <a:pt x="171" y="103"/>
                </a:cubicBezTo>
                <a:cubicBezTo>
                  <a:pt x="167" y="103"/>
                  <a:pt x="164" y="103"/>
                  <a:pt x="162" y="106"/>
                </a:cubicBezTo>
                <a:cubicBezTo>
                  <a:pt x="158" y="111"/>
                  <a:pt x="154" y="115"/>
                  <a:pt x="150" y="120"/>
                </a:cubicBezTo>
                <a:cubicBezTo>
                  <a:pt x="146" y="124"/>
                  <a:pt x="142" y="128"/>
                  <a:pt x="145" y="136"/>
                </a:cubicBezTo>
                <a:cubicBezTo>
                  <a:pt x="146" y="139"/>
                  <a:pt x="144" y="144"/>
                  <a:pt x="141" y="147"/>
                </a:cubicBezTo>
                <a:cubicBezTo>
                  <a:pt x="138" y="151"/>
                  <a:pt x="138" y="155"/>
                  <a:pt x="139" y="159"/>
                </a:cubicBezTo>
                <a:cubicBezTo>
                  <a:pt x="141" y="164"/>
                  <a:pt x="142" y="168"/>
                  <a:pt x="144" y="173"/>
                </a:cubicBezTo>
                <a:cubicBezTo>
                  <a:pt x="145" y="180"/>
                  <a:pt x="147" y="186"/>
                  <a:pt x="157" y="187"/>
                </a:cubicBezTo>
                <a:cubicBezTo>
                  <a:pt x="160" y="187"/>
                  <a:pt x="164" y="194"/>
                  <a:pt x="167" y="198"/>
                </a:cubicBezTo>
                <a:cubicBezTo>
                  <a:pt x="169" y="200"/>
                  <a:pt x="171" y="202"/>
                  <a:pt x="173" y="203"/>
                </a:cubicBezTo>
                <a:cubicBezTo>
                  <a:pt x="177" y="205"/>
                  <a:pt x="180" y="205"/>
                  <a:pt x="184" y="206"/>
                </a:cubicBezTo>
                <a:cubicBezTo>
                  <a:pt x="190" y="208"/>
                  <a:pt x="196" y="208"/>
                  <a:pt x="201" y="202"/>
                </a:cubicBezTo>
                <a:cubicBezTo>
                  <a:pt x="208" y="195"/>
                  <a:pt x="221" y="198"/>
                  <a:pt x="226" y="207"/>
                </a:cubicBezTo>
                <a:cubicBezTo>
                  <a:pt x="232" y="216"/>
                  <a:pt x="228" y="227"/>
                  <a:pt x="219" y="232"/>
                </a:cubicBezTo>
                <a:cubicBezTo>
                  <a:pt x="210" y="237"/>
                  <a:pt x="199" y="232"/>
                  <a:pt x="196" y="223"/>
                </a:cubicBezTo>
                <a:cubicBezTo>
                  <a:pt x="194" y="217"/>
                  <a:pt x="191" y="216"/>
                  <a:pt x="187" y="215"/>
                </a:cubicBezTo>
                <a:cubicBezTo>
                  <a:pt x="180" y="214"/>
                  <a:pt x="173" y="212"/>
                  <a:pt x="167" y="211"/>
                </a:cubicBezTo>
                <a:cubicBezTo>
                  <a:pt x="161" y="219"/>
                  <a:pt x="154" y="223"/>
                  <a:pt x="144" y="219"/>
                </a:cubicBezTo>
                <a:cubicBezTo>
                  <a:pt x="142" y="219"/>
                  <a:pt x="140" y="220"/>
                  <a:pt x="139" y="221"/>
                </a:cubicBezTo>
                <a:cubicBezTo>
                  <a:pt x="134" y="226"/>
                  <a:pt x="130" y="231"/>
                  <a:pt x="125" y="236"/>
                </a:cubicBezTo>
                <a:cubicBezTo>
                  <a:pt x="121" y="241"/>
                  <a:pt x="117" y="245"/>
                  <a:pt x="120" y="253"/>
                </a:cubicBezTo>
                <a:cubicBezTo>
                  <a:pt x="122" y="259"/>
                  <a:pt x="116" y="267"/>
                  <a:pt x="109" y="270"/>
                </a:cubicBezTo>
                <a:cubicBezTo>
                  <a:pt x="102" y="273"/>
                  <a:pt x="94" y="271"/>
                  <a:pt x="89" y="265"/>
                </a:cubicBezTo>
                <a:cubicBezTo>
                  <a:pt x="85" y="260"/>
                  <a:pt x="84" y="251"/>
                  <a:pt x="87" y="245"/>
                </a:cubicBezTo>
                <a:cubicBezTo>
                  <a:pt x="92" y="238"/>
                  <a:pt x="99" y="234"/>
                  <a:pt x="107" y="237"/>
                </a:cubicBezTo>
                <a:cubicBezTo>
                  <a:pt x="111" y="238"/>
                  <a:pt x="113" y="237"/>
                  <a:pt x="116" y="234"/>
                </a:cubicBezTo>
                <a:cubicBezTo>
                  <a:pt x="121" y="228"/>
                  <a:pt x="127" y="222"/>
                  <a:pt x="132" y="216"/>
                </a:cubicBezTo>
                <a:cubicBezTo>
                  <a:pt x="133" y="214"/>
                  <a:pt x="133" y="211"/>
                  <a:pt x="134" y="208"/>
                </a:cubicBezTo>
                <a:cubicBezTo>
                  <a:pt x="135" y="203"/>
                  <a:pt x="135" y="198"/>
                  <a:pt x="136" y="193"/>
                </a:cubicBezTo>
                <a:cubicBezTo>
                  <a:pt x="137" y="190"/>
                  <a:pt x="138" y="186"/>
                  <a:pt x="138" y="183"/>
                </a:cubicBezTo>
                <a:cubicBezTo>
                  <a:pt x="137" y="177"/>
                  <a:pt x="134" y="172"/>
                  <a:pt x="133" y="166"/>
                </a:cubicBezTo>
                <a:cubicBezTo>
                  <a:pt x="131" y="160"/>
                  <a:pt x="129" y="154"/>
                  <a:pt x="121" y="153"/>
                </a:cubicBezTo>
                <a:cubicBezTo>
                  <a:pt x="117" y="152"/>
                  <a:pt x="114" y="145"/>
                  <a:pt x="110" y="142"/>
                </a:cubicBezTo>
                <a:cubicBezTo>
                  <a:pt x="109" y="140"/>
                  <a:pt x="107" y="138"/>
                  <a:pt x="105" y="137"/>
                </a:cubicBezTo>
                <a:cubicBezTo>
                  <a:pt x="101" y="135"/>
                  <a:pt x="97" y="135"/>
                  <a:pt x="93" y="134"/>
                </a:cubicBezTo>
                <a:cubicBezTo>
                  <a:pt x="87" y="132"/>
                  <a:pt x="82" y="131"/>
                  <a:pt x="77" y="137"/>
                </a:cubicBezTo>
                <a:cubicBezTo>
                  <a:pt x="74" y="141"/>
                  <a:pt x="67" y="140"/>
                  <a:pt x="61" y="141"/>
                </a:cubicBezTo>
                <a:cubicBezTo>
                  <a:pt x="59" y="141"/>
                  <a:pt x="56" y="142"/>
                  <a:pt x="54" y="143"/>
                </a:cubicBezTo>
                <a:cubicBezTo>
                  <a:pt x="49" y="147"/>
                  <a:pt x="46" y="152"/>
                  <a:pt x="42" y="157"/>
                </a:cubicBezTo>
                <a:cubicBezTo>
                  <a:pt x="37" y="162"/>
                  <a:pt x="33" y="167"/>
                  <a:pt x="36" y="175"/>
                </a:cubicBezTo>
                <a:cubicBezTo>
                  <a:pt x="37" y="181"/>
                  <a:pt x="32" y="188"/>
                  <a:pt x="25" y="191"/>
                </a:cubicBezTo>
                <a:cubicBezTo>
                  <a:pt x="18" y="193"/>
                  <a:pt x="10" y="191"/>
                  <a:pt x="5" y="186"/>
                </a:cubicBezTo>
                <a:cubicBezTo>
                  <a:pt x="0" y="180"/>
                  <a:pt x="0" y="172"/>
                  <a:pt x="3" y="165"/>
                </a:cubicBezTo>
                <a:cubicBezTo>
                  <a:pt x="7" y="159"/>
                  <a:pt x="15" y="155"/>
                  <a:pt x="22" y="158"/>
                </a:cubicBezTo>
                <a:cubicBezTo>
                  <a:pt x="27" y="159"/>
                  <a:pt x="30" y="158"/>
                  <a:pt x="32" y="154"/>
                </a:cubicBezTo>
                <a:cubicBezTo>
                  <a:pt x="35" y="150"/>
                  <a:pt x="39" y="147"/>
                  <a:pt x="42" y="143"/>
                </a:cubicBezTo>
                <a:cubicBezTo>
                  <a:pt x="47" y="138"/>
                  <a:pt x="53" y="133"/>
                  <a:pt x="49" y="124"/>
                </a:cubicBezTo>
                <a:cubicBezTo>
                  <a:pt x="48" y="122"/>
                  <a:pt x="49" y="118"/>
                  <a:pt x="51" y="116"/>
                </a:cubicBezTo>
                <a:cubicBezTo>
                  <a:pt x="56" y="110"/>
                  <a:pt x="55" y="105"/>
                  <a:pt x="52" y="99"/>
                </a:cubicBezTo>
                <a:cubicBezTo>
                  <a:pt x="51" y="96"/>
                  <a:pt x="50" y="93"/>
                  <a:pt x="49" y="90"/>
                </a:cubicBezTo>
                <a:cubicBezTo>
                  <a:pt x="47" y="82"/>
                  <a:pt x="46" y="75"/>
                  <a:pt x="36" y="73"/>
                </a:cubicBezTo>
                <a:cubicBezTo>
                  <a:pt x="26" y="71"/>
                  <a:pt x="23" y="58"/>
                  <a:pt x="28" y="49"/>
                </a:cubicBezTo>
                <a:cubicBezTo>
                  <a:pt x="33" y="41"/>
                  <a:pt x="45" y="38"/>
                  <a:pt x="53" y="43"/>
                </a:cubicBezTo>
                <a:cubicBezTo>
                  <a:pt x="61" y="48"/>
                  <a:pt x="64" y="61"/>
                  <a:pt x="58" y="68"/>
                </a:cubicBezTo>
                <a:cubicBezTo>
                  <a:pt x="54" y="72"/>
                  <a:pt x="54" y="76"/>
                  <a:pt x="56" y="80"/>
                </a:cubicBezTo>
                <a:cubicBezTo>
                  <a:pt x="57" y="85"/>
                  <a:pt x="59" y="90"/>
                  <a:pt x="60" y="94"/>
                </a:cubicBezTo>
                <a:cubicBezTo>
                  <a:pt x="61" y="102"/>
                  <a:pt x="64" y="106"/>
                  <a:pt x="72" y="108"/>
                </a:cubicBezTo>
                <a:cubicBezTo>
                  <a:pt x="77" y="109"/>
                  <a:pt x="80" y="115"/>
                  <a:pt x="83" y="119"/>
                </a:cubicBezTo>
                <a:cubicBezTo>
                  <a:pt x="85" y="121"/>
                  <a:pt x="86" y="123"/>
                  <a:pt x="88" y="124"/>
                </a:cubicBezTo>
                <a:cubicBezTo>
                  <a:pt x="95" y="126"/>
                  <a:pt x="102" y="127"/>
                  <a:pt x="109" y="128"/>
                </a:cubicBezTo>
                <a:cubicBezTo>
                  <a:pt x="110" y="129"/>
                  <a:pt x="112" y="128"/>
                  <a:pt x="113" y="127"/>
                </a:cubicBezTo>
                <a:cubicBezTo>
                  <a:pt x="120" y="119"/>
                  <a:pt x="127" y="118"/>
                  <a:pt x="137" y="122"/>
                </a:cubicBezTo>
                <a:close/>
                <a:moveTo>
                  <a:pt x="103" y="244"/>
                </a:moveTo>
                <a:cubicBezTo>
                  <a:pt x="98" y="244"/>
                  <a:pt x="93" y="249"/>
                  <a:pt x="93" y="254"/>
                </a:cubicBezTo>
                <a:cubicBezTo>
                  <a:pt x="94" y="259"/>
                  <a:pt x="96" y="262"/>
                  <a:pt x="102" y="263"/>
                </a:cubicBezTo>
                <a:cubicBezTo>
                  <a:pt x="107" y="263"/>
                  <a:pt x="111" y="259"/>
                  <a:pt x="111" y="254"/>
                </a:cubicBezTo>
                <a:cubicBezTo>
                  <a:pt x="112" y="248"/>
                  <a:pt x="108" y="245"/>
                  <a:pt x="103" y="244"/>
                </a:cubicBezTo>
                <a:close/>
                <a:moveTo>
                  <a:pt x="42" y="67"/>
                </a:moveTo>
                <a:cubicBezTo>
                  <a:pt x="48" y="67"/>
                  <a:pt x="53" y="63"/>
                  <a:pt x="53" y="58"/>
                </a:cubicBezTo>
                <a:cubicBezTo>
                  <a:pt x="52" y="53"/>
                  <a:pt x="49" y="50"/>
                  <a:pt x="44" y="49"/>
                </a:cubicBezTo>
                <a:cubicBezTo>
                  <a:pt x="39" y="49"/>
                  <a:pt x="34" y="53"/>
                  <a:pt x="35" y="58"/>
                </a:cubicBezTo>
                <a:cubicBezTo>
                  <a:pt x="35" y="63"/>
                  <a:pt x="38" y="66"/>
                  <a:pt x="42" y="67"/>
                </a:cubicBezTo>
                <a:close/>
                <a:moveTo>
                  <a:pt x="161" y="20"/>
                </a:moveTo>
                <a:cubicBezTo>
                  <a:pt x="161" y="16"/>
                  <a:pt x="157" y="11"/>
                  <a:pt x="153" y="11"/>
                </a:cubicBezTo>
                <a:cubicBezTo>
                  <a:pt x="148" y="11"/>
                  <a:pt x="143" y="16"/>
                  <a:pt x="144" y="21"/>
                </a:cubicBezTo>
                <a:cubicBezTo>
                  <a:pt x="144" y="26"/>
                  <a:pt x="147" y="29"/>
                  <a:pt x="152" y="29"/>
                </a:cubicBezTo>
                <a:cubicBezTo>
                  <a:pt x="157" y="30"/>
                  <a:pt x="161" y="26"/>
                  <a:pt x="161" y="20"/>
                </a:cubicBezTo>
                <a:close/>
                <a:moveTo>
                  <a:pt x="227" y="100"/>
                </a:moveTo>
                <a:cubicBezTo>
                  <a:pt x="228" y="105"/>
                  <a:pt x="231" y="108"/>
                  <a:pt x="236" y="109"/>
                </a:cubicBezTo>
                <a:cubicBezTo>
                  <a:pt x="241" y="109"/>
                  <a:pt x="246" y="104"/>
                  <a:pt x="245" y="100"/>
                </a:cubicBezTo>
                <a:cubicBezTo>
                  <a:pt x="245" y="94"/>
                  <a:pt x="242" y="91"/>
                  <a:pt x="237" y="91"/>
                </a:cubicBezTo>
                <a:cubicBezTo>
                  <a:pt x="232" y="90"/>
                  <a:pt x="227" y="95"/>
                  <a:pt x="227" y="100"/>
                </a:cubicBezTo>
                <a:close/>
                <a:moveTo>
                  <a:pt x="166" y="86"/>
                </a:moveTo>
                <a:cubicBezTo>
                  <a:pt x="167" y="92"/>
                  <a:pt x="170" y="95"/>
                  <a:pt x="175" y="95"/>
                </a:cubicBezTo>
                <a:cubicBezTo>
                  <a:pt x="180" y="96"/>
                  <a:pt x="185" y="91"/>
                  <a:pt x="184" y="86"/>
                </a:cubicBezTo>
                <a:cubicBezTo>
                  <a:pt x="184" y="81"/>
                  <a:pt x="181" y="78"/>
                  <a:pt x="176" y="78"/>
                </a:cubicBezTo>
                <a:cubicBezTo>
                  <a:pt x="171" y="77"/>
                  <a:pt x="166" y="81"/>
                  <a:pt x="166" y="86"/>
                </a:cubicBezTo>
                <a:close/>
                <a:moveTo>
                  <a:pt x="142" y="203"/>
                </a:moveTo>
                <a:cubicBezTo>
                  <a:pt x="142" y="209"/>
                  <a:pt x="145" y="212"/>
                  <a:pt x="150" y="212"/>
                </a:cubicBezTo>
                <a:cubicBezTo>
                  <a:pt x="155" y="212"/>
                  <a:pt x="160" y="208"/>
                  <a:pt x="160" y="203"/>
                </a:cubicBezTo>
                <a:cubicBezTo>
                  <a:pt x="160" y="198"/>
                  <a:pt x="155" y="193"/>
                  <a:pt x="150" y="194"/>
                </a:cubicBezTo>
                <a:cubicBezTo>
                  <a:pt x="145" y="195"/>
                  <a:pt x="142" y="198"/>
                  <a:pt x="142" y="203"/>
                </a:cubicBezTo>
                <a:close/>
                <a:moveTo>
                  <a:pt x="27" y="175"/>
                </a:moveTo>
                <a:cubicBezTo>
                  <a:pt x="27" y="169"/>
                  <a:pt x="23" y="165"/>
                  <a:pt x="18" y="166"/>
                </a:cubicBezTo>
                <a:cubicBezTo>
                  <a:pt x="12" y="166"/>
                  <a:pt x="10" y="169"/>
                  <a:pt x="10" y="175"/>
                </a:cubicBezTo>
                <a:cubicBezTo>
                  <a:pt x="10" y="180"/>
                  <a:pt x="14" y="184"/>
                  <a:pt x="19" y="184"/>
                </a:cubicBezTo>
                <a:cubicBezTo>
                  <a:pt x="24" y="183"/>
                  <a:pt x="27" y="180"/>
                  <a:pt x="27" y="175"/>
                </a:cubicBezTo>
                <a:close/>
                <a:moveTo>
                  <a:pt x="75" y="125"/>
                </a:moveTo>
                <a:cubicBezTo>
                  <a:pt x="75" y="119"/>
                  <a:pt x="71" y="114"/>
                  <a:pt x="66" y="115"/>
                </a:cubicBezTo>
                <a:cubicBezTo>
                  <a:pt x="61" y="115"/>
                  <a:pt x="58" y="118"/>
                  <a:pt x="58" y="124"/>
                </a:cubicBezTo>
                <a:cubicBezTo>
                  <a:pt x="57" y="129"/>
                  <a:pt x="61" y="133"/>
                  <a:pt x="67" y="133"/>
                </a:cubicBezTo>
                <a:cubicBezTo>
                  <a:pt x="72" y="132"/>
                  <a:pt x="75" y="129"/>
                  <a:pt x="75" y="125"/>
                </a:cubicBezTo>
                <a:close/>
                <a:moveTo>
                  <a:pt x="127" y="146"/>
                </a:moveTo>
                <a:cubicBezTo>
                  <a:pt x="133" y="146"/>
                  <a:pt x="137" y="142"/>
                  <a:pt x="136" y="137"/>
                </a:cubicBezTo>
                <a:cubicBezTo>
                  <a:pt x="136" y="131"/>
                  <a:pt x="133" y="128"/>
                  <a:pt x="127" y="128"/>
                </a:cubicBezTo>
                <a:cubicBezTo>
                  <a:pt x="123" y="128"/>
                  <a:pt x="118" y="132"/>
                  <a:pt x="119" y="137"/>
                </a:cubicBezTo>
                <a:cubicBezTo>
                  <a:pt x="119" y="143"/>
                  <a:pt x="122" y="146"/>
                  <a:pt x="127" y="146"/>
                </a:cubicBezTo>
                <a:close/>
                <a:moveTo>
                  <a:pt x="211" y="207"/>
                </a:moveTo>
                <a:cubicBezTo>
                  <a:pt x="206" y="207"/>
                  <a:pt x="202" y="212"/>
                  <a:pt x="202" y="217"/>
                </a:cubicBezTo>
                <a:cubicBezTo>
                  <a:pt x="203" y="222"/>
                  <a:pt x="206" y="225"/>
                  <a:pt x="212" y="225"/>
                </a:cubicBezTo>
                <a:cubicBezTo>
                  <a:pt x="217" y="225"/>
                  <a:pt x="220" y="222"/>
                  <a:pt x="220" y="216"/>
                </a:cubicBezTo>
                <a:cubicBezTo>
                  <a:pt x="221" y="211"/>
                  <a:pt x="216" y="207"/>
                  <a:pt x="211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931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66A9B836-6687-4B2C-A15B-52A11637381C}"/>
              </a:ext>
            </a:extLst>
          </p:cNvPr>
          <p:cNvGrpSpPr/>
          <p:nvPr/>
        </p:nvGrpSpPr>
        <p:grpSpPr>
          <a:xfrm>
            <a:off x="2086451" y="1603046"/>
            <a:ext cx="4898882" cy="2882214"/>
            <a:chOff x="635000" y="1382713"/>
            <a:chExt cx="7869238" cy="4572000"/>
          </a:xfrm>
          <a:solidFill>
            <a:srgbClr val="E0166D">
              <a:alpha val="40000"/>
            </a:srgbClr>
          </a:solidFill>
        </p:grpSpPr>
        <p:sp>
          <p:nvSpPr>
            <p:cNvPr id="305" name="Freeform 8">
              <a:extLst>
                <a:ext uri="{FF2B5EF4-FFF2-40B4-BE49-F238E27FC236}">
                  <a16:creationId xmlns:a16="http://schemas.microsoft.com/office/drawing/2014/main" id="{FF26CB68-581B-4235-A2F5-168310DE9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9">
              <a:extLst>
                <a:ext uri="{FF2B5EF4-FFF2-40B4-BE49-F238E27FC236}">
                  <a16:creationId xmlns:a16="http://schemas.microsoft.com/office/drawing/2014/main" id="{A6496D68-A529-4218-BE40-20E009A05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10">
              <a:extLst>
                <a:ext uri="{FF2B5EF4-FFF2-40B4-BE49-F238E27FC236}">
                  <a16:creationId xmlns:a16="http://schemas.microsoft.com/office/drawing/2014/main" id="{CA8698E2-BB06-45D4-912E-912FC6D47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1">
              <a:extLst>
                <a:ext uri="{FF2B5EF4-FFF2-40B4-BE49-F238E27FC236}">
                  <a16:creationId xmlns:a16="http://schemas.microsoft.com/office/drawing/2014/main" id="{A1C0AE09-5E4A-47FA-A468-C3C9000E5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277480"/>
            <a:ext cx="3707904" cy="566078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-31700" y="784901"/>
            <a:ext cx="4067944" cy="31072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8EE4E066-DFB7-43F9-A821-47B924DF0966}"/>
              </a:ext>
            </a:extLst>
          </p:cNvPr>
          <p:cNvGrpSpPr/>
          <p:nvPr/>
        </p:nvGrpSpPr>
        <p:grpSpPr>
          <a:xfrm>
            <a:off x="375476" y="1365226"/>
            <a:ext cx="2252693" cy="1031118"/>
            <a:chOff x="375476" y="1365226"/>
            <a:chExt cx="2252693" cy="1031118"/>
          </a:xfrm>
        </p:grpSpPr>
        <p:sp>
          <p:nvSpPr>
            <p:cNvPr id="11" name="TextBox 10"/>
            <p:cNvSpPr txBox="1"/>
            <p:nvPr/>
          </p:nvSpPr>
          <p:spPr>
            <a:xfrm>
              <a:off x="460002" y="175001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5476" y="136522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F98E1697-6A05-4BA4-9E04-D455E43F1FC8}"/>
              </a:ext>
            </a:extLst>
          </p:cNvPr>
          <p:cNvGrpSpPr/>
          <p:nvPr/>
        </p:nvGrpSpPr>
        <p:grpSpPr>
          <a:xfrm>
            <a:off x="372753" y="3206094"/>
            <a:ext cx="2252693" cy="1021840"/>
            <a:chOff x="372753" y="3206094"/>
            <a:chExt cx="2252693" cy="1021840"/>
          </a:xfrm>
        </p:grpSpPr>
        <p:sp>
          <p:nvSpPr>
            <p:cNvPr id="14" name="TextBox 13"/>
            <p:cNvSpPr txBox="1"/>
            <p:nvPr/>
          </p:nvSpPr>
          <p:spPr>
            <a:xfrm>
              <a:off x="457279" y="358160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753" y="3206094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676F318E-5B03-4CBF-9DF5-0174B8610951}"/>
              </a:ext>
            </a:extLst>
          </p:cNvPr>
          <p:cNvGrpSpPr/>
          <p:nvPr/>
        </p:nvGrpSpPr>
        <p:grpSpPr>
          <a:xfrm>
            <a:off x="6588224" y="1234259"/>
            <a:ext cx="2252693" cy="1031507"/>
            <a:chOff x="6567779" y="1005186"/>
            <a:chExt cx="2252693" cy="1031507"/>
          </a:xfrm>
        </p:grpSpPr>
        <p:sp>
          <p:nvSpPr>
            <p:cNvPr id="17" name="TextBox 16"/>
            <p:cNvSpPr txBox="1"/>
            <p:nvPr/>
          </p:nvSpPr>
          <p:spPr>
            <a:xfrm>
              <a:off x="6652305" y="1390362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67779" y="100518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rgbClr val="962499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839F2E2A-F505-45D0-B4B5-029F9700E8D7}"/>
              </a:ext>
            </a:extLst>
          </p:cNvPr>
          <p:cNvGrpSpPr/>
          <p:nvPr/>
        </p:nvGrpSpPr>
        <p:grpSpPr>
          <a:xfrm>
            <a:off x="6588224" y="2634040"/>
            <a:ext cx="2252693" cy="1016914"/>
            <a:chOff x="6567779" y="2404967"/>
            <a:chExt cx="2252693" cy="1016914"/>
          </a:xfrm>
        </p:grpSpPr>
        <p:sp>
          <p:nvSpPr>
            <p:cNvPr id="20" name="TextBox 19"/>
            <p:cNvSpPr txBox="1"/>
            <p:nvPr/>
          </p:nvSpPr>
          <p:spPr>
            <a:xfrm>
              <a:off x="6652305" y="2775550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7779" y="2404967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ED9516AE-7164-43D5-B34C-1837DD378471}"/>
              </a:ext>
            </a:extLst>
          </p:cNvPr>
          <p:cNvGrpSpPr/>
          <p:nvPr/>
        </p:nvGrpSpPr>
        <p:grpSpPr>
          <a:xfrm>
            <a:off x="6588224" y="4009948"/>
            <a:ext cx="2252693" cy="1023123"/>
            <a:chOff x="6567779" y="3780875"/>
            <a:chExt cx="2252693" cy="1023123"/>
          </a:xfrm>
        </p:grpSpPr>
        <p:sp>
          <p:nvSpPr>
            <p:cNvPr id="23" name="TextBox 22"/>
            <p:cNvSpPr txBox="1"/>
            <p:nvPr/>
          </p:nvSpPr>
          <p:spPr>
            <a:xfrm>
              <a:off x="6652305" y="4157667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7779" y="3780875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rgbClr val="962499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833" y="1638948"/>
            <a:ext cx="583122" cy="53647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155" y="2634367"/>
            <a:ext cx="361115" cy="332226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401" y="3364802"/>
            <a:ext cx="768566" cy="70708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039" y="3151290"/>
            <a:ext cx="616361" cy="56705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3" y="1850692"/>
            <a:ext cx="457747" cy="42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11760" y="483518"/>
            <a:ext cx="6732240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1760" y="1059582"/>
            <a:ext cx="6732240" cy="288032"/>
          </a:xfrm>
        </p:spPr>
        <p:txBody>
          <a:bodyPr/>
          <a:lstStyle/>
          <a:p>
            <a:pPr lvl="0"/>
            <a:r>
              <a:rPr lang="en-US" altLang="ko-KR" sz="1400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084168" y="1581625"/>
            <a:ext cx="2592288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01245" y="2673446"/>
            <a:ext cx="2592288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118322" y="3765266"/>
            <a:ext cx="2592288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87F2C56-E528-4A36-BB62-A337E636E58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31F781A-6377-4738-8F7B-1712EA0687C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6A1EACC-4CA8-4E13-BF4A-64C8AF3DF01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9A93ECA-9C80-475E-B72B-E5FD7BA0A18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5E6F7706-0103-4705-8851-6D8B03C86B1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969C58C2-5902-4D38-8AFF-8CD3B49BDDF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828" y="1827252"/>
            <a:ext cx="2117640" cy="14583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145" y="1056680"/>
            <a:ext cx="665477" cy="67248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217" y="2475233"/>
            <a:ext cx="665477" cy="67248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216" y="3429025"/>
            <a:ext cx="665477" cy="67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107" y="799373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24868" y="1999987"/>
            <a:ext cx="2592288" cy="926609"/>
            <a:chOff x="6228184" y="1749861"/>
            <a:chExt cx="2592288" cy="926609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6"/>
          <p:cNvGrpSpPr/>
          <p:nvPr/>
        </p:nvGrpSpPr>
        <p:grpSpPr>
          <a:xfrm>
            <a:off x="755576" y="3780668"/>
            <a:ext cx="2592288" cy="926609"/>
            <a:chOff x="6228184" y="1749861"/>
            <a:chExt cx="2592288" cy="926609"/>
          </a:xfrm>
        </p:grpSpPr>
        <p:sp>
          <p:nvSpPr>
            <p:cNvPr id="31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32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6"/>
          <p:cNvGrpSpPr/>
          <p:nvPr/>
        </p:nvGrpSpPr>
        <p:grpSpPr>
          <a:xfrm>
            <a:off x="6012160" y="3862711"/>
            <a:ext cx="2592288" cy="919321"/>
            <a:chOff x="6228184" y="1749861"/>
            <a:chExt cx="2592288" cy="919321"/>
          </a:xfrm>
        </p:grpSpPr>
        <p:sp>
          <p:nvSpPr>
            <p:cNvPr id="39" name="TextBox 17"/>
            <p:cNvSpPr txBox="1"/>
            <p:nvPr/>
          </p:nvSpPr>
          <p:spPr>
            <a:xfrm>
              <a:off x="6998205" y="2022851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40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6"/>
          <p:cNvGrpSpPr/>
          <p:nvPr/>
        </p:nvGrpSpPr>
        <p:grpSpPr>
          <a:xfrm>
            <a:off x="5796136" y="2044509"/>
            <a:ext cx="2627315" cy="931782"/>
            <a:chOff x="6228184" y="1749861"/>
            <a:chExt cx="2627315" cy="931782"/>
          </a:xfrm>
        </p:grpSpPr>
        <p:sp>
          <p:nvSpPr>
            <p:cNvPr id="43" name="TextBox 17"/>
            <p:cNvSpPr txBox="1"/>
            <p:nvPr/>
          </p:nvSpPr>
          <p:spPr>
            <a:xfrm>
              <a:off x="7033232" y="2035312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44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774935357"/>
              </p:ext>
            </p:extLst>
          </p:nvPr>
        </p:nvGraphicFramePr>
        <p:xfrm>
          <a:off x="2267744" y="1497465"/>
          <a:ext cx="4517367" cy="3011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6" name="Grupo 15"/>
          <p:cNvGrpSpPr/>
          <p:nvPr/>
        </p:nvGrpSpPr>
        <p:grpSpPr>
          <a:xfrm>
            <a:off x="7840248" y="3433965"/>
            <a:ext cx="416892" cy="431709"/>
            <a:chOff x="9467850" y="3838575"/>
            <a:chExt cx="982663" cy="1017588"/>
          </a:xfrm>
          <a:solidFill>
            <a:srgbClr val="ED83C2"/>
          </a:solidFill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9748838" y="4002088"/>
              <a:ext cx="527050" cy="635000"/>
            </a:xfrm>
            <a:custGeom>
              <a:avLst/>
              <a:gdLst>
                <a:gd name="T0" fmla="*/ 0 w 139"/>
                <a:gd name="T1" fmla="*/ 137 h 167"/>
                <a:gd name="T2" fmla="*/ 46 w 139"/>
                <a:gd name="T3" fmla="*/ 10 h 167"/>
                <a:gd name="T4" fmla="*/ 127 w 139"/>
                <a:gd name="T5" fmla="*/ 58 h 167"/>
                <a:gd name="T6" fmla="*/ 95 w 139"/>
                <a:gd name="T7" fmla="*/ 151 h 167"/>
                <a:gd name="T8" fmla="*/ 0 w 139"/>
                <a:gd name="T9" fmla="*/ 1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7">
                  <a:moveTo>
                    <a:pt x="0" y="137"/>
                  </a:moveTo>
                  <a:cubicBezTo>
                    <a:pt x="61" y="115"/>
                    <a:pt x="75" y="74"/>
                    <a:pt x="46" y="10"/>
                  </a:cubicBezTo>
                  <a:cubicBezTo>
                    <a:pt x="80" y="0"/>
                    <a:pt x="117" y="27"/>
                    <a:pt x="127" y="58"/>
                  </a:cubicBezTo>
                  <a:cubicBezTo>
                    <a:pt x="139" y="93"/>
                    <a:pt x="126" y="131"/>
                    <a:pt x="95" y="151"/>
                  </a:cubicBezTo>
                  <a:cubicBezTo>
                    <a:pt x="70" y="167"/>
                    <a:pt x="19" y="165"/>
                    <a:pt x="0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9467850" y="4013200"/>
              <a:ext cx="444500" cy="441325"/>
            </a:xfrm>
            <a:custGeom>
              <a:avLst/>
              <a:gdLst>
                <a:gd name="T0" fmla="*/ 117 w 117"/>
                <a:gd name="T1" fmla="*/ 58 h 116"/>
                <a:gd name="T2" fmla="*/ 59 w 117"/>
                <a:gd name="T3" fmla="*/ 115 h 116"/>
                <a:gd name="T4" fmla="*/ 1 w 117"/>
                <a:gd name="T5" fmla="*/ 57 h 116"/>
                <a:gd name="T6" fmla="*/ 59 w 117"/>
                <a:gd name="T7" fmla="*/ 0 h 116"/>
                <a:gd name="T8" fmla="*/ 117 w 117"/>
                <a:gd name="T9" fmla="*/ 5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6">
                  <a:moveTo>
                    <a:pt x="117" y="58"/>
                  </a:moveTo>
                  <a:cubicBezTo>
                    <a:pt x="117" y="90"/>
                    <a:pt x="91" y="116"/>
                    <a:pt x="59" y="115"/>
                  </a:cubicBezTo>
                  <a:cubicBezTo>
                    <a:pt x="27" y="115"/>
                    <a:pt x="0" y="88"/>
                    <a:pt x="1" y="57"/>
                  </a:cubicBezTo>
                  <a:cubicBezTo>
                    <a:pt x="1" y="26"/>
                    <a:pt x="27" y="0"/>
                    <a:pt x="59" y="0"/>
                  </a:cubicBezTo>
                  <a:cubicBezTo>
                    <a:pt x="91" y="0"/>
                    <a:pt x="117" y="25"/>
                    <a:pt x="117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10002838" y="3838575"/>
              <a:ext cx="447675" cy="455613"/>
            </a:xfrm>
            <a:custGeom>
              <a:avLst/>
              <a:gdLst>
                <a:gd name="T0" fmla="*/ 0 w 118"/>
                <a:gd name="T1" fmla="*/ 31 h 120"/>
                <a:gd name="T2" fmla="*/ 68 w 118"/>
                <a:gd name="T3" fmla="*/ 7 h 120"/>
                <a:gd name="T4" fmla="*/ 115 w 118"/>
                <a:gd name="T5" fmla="*/ 61 h 120"/>
                <a:gd name="T6" fmla="*/ 85 w 118"/>
                <a:gd name="T7" fmla="*/ 120 h 120"/>
                <a:gd name="T8" fmla="*/ 0 w 118"/>
                <a:gd name="T9" fmla="*/ 3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20">
                  <a:moveTo>
                    <a:pt x="0" y="31"/>
                  </a:moveTo>
                  <a:cubicBezTo>
                    <a:pt x="20" y="9"/>
                    <a:pt x="42" y="0"/>
                    <a:pt x="68" y="7"/>
                  </a:cubicBezTo>
                  <a:cubicBezTo>
                    <a:pt x="95" y="15"/>
                    <a:pt x="110" y="34"/>
                    <a:pt x="115" y="61"/>
                  </a:cubicBezTo>
                  <a:cubicBezTo>
                    <a:pt x="118" y="84"/>
                    <a:pt x="107" y="107"/>
                    <a:pt x="85" y="120"/>
                  </a:cubicBezTo>
                  <a:cubicBezTo>
                    <a:pt x="77" y="73"/>
                    <a:pt x="50" y="43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9852025" y="4560888"/>
              <a:ext cx="428625" cy="295275"/>
            </a:xfrm>
            <a:custGeom>
              <a:avLst/>
              <a:gdLst>
                <a:gd name="T0" fmla="*/ 101 w 113"/>
                <a:gd name="T1" fmla="*/ 0 h 78"/>
                <a:gd name="T2" fmla="*/ 67 w 113"/>
                <a:gd name="T3" fmla="*/ 69 h 78"/>
                <a:gd name="T4" fmla="*/ 0 w 113"/>
                <a:gd name="T5" fmla="*/ 31 h 78"/>
                <a:gd name="T6" fmla="*/ 101 w 113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78">
                  <a:moveTo>
                    <a:pt x="101" y="0"/>
                  </a:moveTo>
                  <a:cubicBezTo>
                    <a:pt x="113" y="35"/>
                    <a:pt x="91" y="62"/>
                    <a:pt x="67" y="69"/>
                  </a:cubicBezTo>
                  <a:cubicBezTo>
                    <a:pt x="38" y="78"/>
                    <a:pt x="13" y="64"/>
                    <a:pt x="0" y="31"/>
                  </a:cubicBezTo>
                  <a:cubicBezTo>
                    <a:pt x="39" y="39"/>
                    <a:pt x="72" y="3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1115616" y="3337794"/>
            <a:ext cx="416892" cy="431709"/>
            <a:chOff x="9467850" y="3838575"/>
            <a:chExt cx="982663" cy="1017588"/>
          </a:xfrm>
          <a:solidFill>
            <a:srgbClr val="ED83C2"/>
          </a:solidFill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748838" y="4002088"/>
              <a:ext cx="527050" cy="635000"/>
            </a:xfrm>
            <a:custGeom>
              <a:avLst/>
              <a:gdLst>
                <a:gd name="T0" fmla="*/ 0 w 139"/>
                <a:gd name="T1" fmla="*/ 137 h 167"/>
                <a:gd name="T2" fmla="*/ 46 w 139"/>
                <a:gd name="T3" fmla="*/ 10 h 167"/>
                <a:gd name="T4" fmla="*/ 127 w 139"/>
                <a:gd name="T5" fmla="*/ 58 h 167"/>
                <a:gd name="T6" fmla="*/ 95 w 139"/>
                <a:gd name="T7" fmla="*/ 151 h 167"/>
                <a:gd name="T8" fmla="*/ 0 w 139"/>
                <a:gd name="T9" fmla="*/ 1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7">
                  <a:moveTo>
                    <a:pt x="0" y="137"/>
                  </a:moveTo>
                  <a:cubicBezTo>
                    <a:pt x="61" y="115"/>
                    <a:pt x="75" y="74"/>
                    <a:pt x="46" y="10"/>
                  </a:cubicBezTo>
                  <a:cubicBezTo>
                    <a:pt x="80" y="0"/>
                    <a:pt x="117" y="27"/>
                    <a:pt x="127" y="58"/>
                  </a:cubicBezTo>
                  <a:cubicBezTo>
                    <a:pt x="139" y="93"/>
                    <a:pt x="126" y="131"/>
                    <a:pt x="95" y="151"/>
                  </a:cubicBezTo>
                  <a:cubicBezTo>
                    <a:pt x="70" y="167"/>
                    <a:pt x="19" y="165"/>
                    <a:pt x="0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9467850" y="4013200"/>
              <a:ext cx="444500" cy="441325"/>
            </a:xfrm>
            <a:custGeom>
              <a:avLst/>
              <a:gdLst>
                <a:gd name="T0" fmla="*/ 117 w 117"/>
                <a:gd name="T1" fmla="*/ 58 h 116"/>
                <a:gd name="T2" fmla="*/ 59 w 117"/>
                <a:gd name="T3" fmla="*/ 115 h 116"/>
                <a:gd name="T4" fmla="*/ 1 w 117"/>
                <a:gd name="T5" fmla="*/ 57 h 116"/>
                <a:gd name="T6" fmla="*/ 59 w 117"/>
                <a:gd name="T7" fmla="*/ 0 h 116"/>
                <a:gd name="T8" fmla="*/ 117 w 117"/>
                <a:gd name="T9" fmla="*/ 5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6">
                  <a:moveTo>
                    <a:pt x="117" y="58"/>
                  </a:moveTo>
                  <a:cubicBezTo>
                    <a:pt x="117" y="90"/>
                    <a:pt x="91" y="116"/>
                    <a:pt x="59" y="115"/>
                  </a:cubicBezTo>
                  <a:cubicBezTo>
                    <a:pt x="27" y="115"/>
                    <a:pt x="0" y="88"/>
                    <a:pt x="1" y="57"/>
                  </a:cubicBezTo>
                  <a:cubicBezTo>
                    <a:pt x="1" y="26"/>
                    <a:pt x="27" y="0"/>
                    <a:pt x="59" y="0"/>
                  </a:cubicBezTo>
                  <a:cubicBezTo>
                    <a:pt x="91" y="0"/>
                    <a:pt x="117" y="25"/>
                    <a:pt x="117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10002838" y="3838575"/>
              <a:ext cx="447675" cy="455613"/>
            </a:xfrm>
            <a:custGeom>
              <a:avLst/>
              <a:gdLst>
                <a:gd name="T0" fmla="*/ 0 w 118"/>
                <a:gd name="T1" fmla="*/ 31 h 120"/>
                <a:gd name="T2" fmla="*/ 68 w 118"/>
                <a:gd name="T3" fmla="*/ 7 h 120"/>
                <a:gd name="T4" fmla="*/ 115 w 118"/>
                <a:gd name="T5" fmla="*/ 61 h 120"/>
                <a:gd name="T6" fmla="*/ 85 w 118"/>
                <a:gd name="T7" fmla="*/ 120 h 120"/>
                <a:gd name="T8" fmla="*/ 0 w 118"/>
                <a:gd name="T9" fmla="*/ 3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20">
                  <a:moveTo>
                    <a:pt x="0" y="31"/>
                  </a:moveTo>
                  <a:cubicBezTo>
                    <a:pt x="20" y="9"/>
                    <a:pt x="42" y="0"/>
                    <a:pt x="68" y="7"/>
                  </a:cubicBezTo>
                  <a:cubicBezTo>
                    <a:pt x="95" y="15"/>
                    <a:pt x="110" y="34"/>
                    <a:pt x="115" y="61"/>
                  </a:cubicBezTo>
                  <a:cubicBezTo>
                    <a:pt x="118" y="84"/>
                    <a:pt x="107" y="107"/>
                    <a:pt x="85" y="120"/>
                  </a:cubicBezTo>
                  <a:cubicBezTo>
                    <a:pt x="77" y="73"/>
                    <a:pt x="50" y="43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852025" y="4560888"/>
              <a:ext cx="428625" cy="295275"/>
            </a:xfrm>
            <a:custGeom>
              <a:avLst/>
              <a:gdLst>
                <a:gd name="T0" fmla="*/ 101 w 113"/>
                <a:gd name="T1" fmla="*/ 0 h 78"/>
                <a:gd name="T2" fmla="*/ 67 w 113"/>
                <a:gd name="T3" fmla="*/ 69 h 78"/>
                <a:gd name="T4" fmla="*/ 0 w 113"/>
                <a:gd name="T5" fmla="*/ 31 h 78"/>
                <a:gd name="T6" fmla="*/ 101 w 113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78">
                  <a:moveTo>
                    <a:pt x="101" y="0"/>
                  </a:moveTo>
                  <a:cubicBezTo>
                    <a:pt x="113" y="35"/>
                    <a:pt x="91" y="62"/>
                    <a:pt x="67" y="69"/>
                  </a:cubicBezTo>
                  <a:cubicBezTo>
                    <a:pt x="38" y="78"/>
                    <a:pt x="13" y="64"/>
                    <a:pt x="0" y="31"/>
                  </a:cubicBezTo>
                  <a:cubicBezTo>
                    <a:pt x="39" y="39"/>
                    <a:pt x="72" y="3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7745285" y="1592242"/>
            <a:ext cx="416892" cy="431709"/>
            <a:chOff x="9467850" y="3838575"/>
            <a:chExt cx="982663" cy="1017588"/>
          </a:xfrm>
          <a:solidFill>
            <a:srgbClr val="ED83C2"/>
          </a:solidFill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>
              <a:off x="9748838" y="4002088"/>
              <a:ext cx="527050" cy="635000"/>
            </a:xfrm>
            <a:custGeom>
              <a:avLst/>
              <a:gdLst>
                <a:gd name="T0" fmla="*/ 0 w 139"/>
                <a:gd name="T1" fmla="*/ 137 h 167"/>
                <a:gd name="T2" fmla="*/ 46 w 139"/>
                <a:gd name="T3" fmla="*/ 10 h 167"/>
                <a:gd name="T4" fmla="*/ 127 w 139"/>
                <a:gd name="T5" fmla="*/ 58 h 167"/>
                <a:gd name="T6" fmla="*/ 95 w 139"/>
                <a:gd name="T7" fmla="*/ 151 h 167"/>
                <a:gd name="T8" fmla="*/ 0 w 139"/>
                <a:gd name="T9" fmla="*/ 1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7">
                  <a:moveTo>
                    <a:pt x="0" y="137"/>
                  </a:moveTo>
                  <a:cubicBezTo>
                    <a:pt x="61" y="115"/>
                    <a:pt x="75" y="74"/>
                    <a:pt x="46" y="10"/>
                  </a:cubicBezTo>
                  <a:cubicBezTo>
                    <a:pt x="80" y="0"/>
                    <a:pt x="117" y="27"/>
                    <a:pt x="127" y="58"/>
                  </a:cubicBezTo>
                  <a:cubicBezTo>
                    <a:pt x="139" y="93"/>
                    <a:pt x="126" y="131"/>
                    <a:pt x="95" y="151"/>
                  </a:cubicBezTo>
                  <a:cubicBezTo>
                    <a:pt x="70" y="167"/>
                    <a:pt x="19" y="165"/>
                    <a:pt x="0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9467850" y="4013200"/>
              <a:ext cx="444500" cy="441325"/>
            </a:xfrm>
            <a:custGeom>
              <a:avLst/>
              <a:gdLst>
                <a:gd name="T0" fmla="*/ 117 w 117"/>
                <a:gd name="T1" fmla="*/ 58 h 116"/>
                <a:gd name="T2" fmla="*/ 59 w 117"/>
                <a:gd name="T3" fmla="*/ 115 h 116"/>
                <a:gd name="T4" fmla="*/ 1 w 117"/>
                <a:gd name="T5" fmla="*/ 57 h 116"/>
                <a:gd name="T6" fmla="*/ 59 w 117"/>
                <a:gd name="T7" fmla="*/ 0 h 116"/>
                <a:gd name="T8" fmla="*/ 117 w 117"/>
                <a:gd name="T9" fmla="*/ 5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6">
                  <a:moveTo>
                    <a:pt x="117" y="58"/>
                  </a:moveTo>
                  <a:cubicBezTo>
                    <a:pt x="117" y="90"/>
                    <a:pt x="91" y="116"/>
                    <a:pt x="59" y="115"/>
                  </a:cubicBezTo>
                  <a:cubicBezTo>
                    <a:pt x="27" y="115"/>
                    <a:pt x="0" y="88"/>
                    <a:pt x="1" y="57"/>
                  </a:cubicBezTo>
                  <a:cubicBezTo>
                    <a:pt x="1" y="26"/>
                    <a:pt x="27" y="0"/>
                    <a:pt x="59" y="0"/>
                  </a:cubicBezTo>
                  <a:cubicBezTo>
                    <a:pt x="91" y="0"/>
                    <a:pt x="117" y="25"/>
                    <a:pt x="117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10002838" y="3838575"/>
              <a:ext cx="447675" cy="455613"/>
            </a:xfrm>
            <a:custGeom>
              <a:avLst/>
              <a:gdLst>
                <a:gd name="T0" fmla="*/ 0 w 118"/>
                <a:gd name="T1" fmla="*/ 31 h 120"/>
                <a:gd name="T2" fmla="*/ 68 w 118"/>
                <a:gd name="T3" fmla="*/ 7 h 120"/>
                <a:gd name="T4" fmla="*/ 115 w 118"/>
                <a:gd name="T5" fmla="*/ 61 h 120"/>
                <a:gd name="T6" fmla="*/ 85 w 118"/>
                <a:gd name="T7" fmla="*/ 120 h 120"/>
                <a:gd name="T8" fmla="*/ 0 w 118"/>
                <a:gd name="T9" fmla="*/ 3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20">
                  <a:moveTo>
                    <a:pt x="0" y="31"/>
                  </a:moveTo>
                  <a:cubicBezTo>
                    <a:pt x="20" y="9"/>
                    <a:pt x="42" y="0"/>
                    <a:pt x="68" y="7"/>
                  </a:cubicBezTo>
                  <a:cubicBezTo>
                    <a:pt x="95" y="15"/>
                    <a:pt x="110" y="34"/>
                    <a:pt x="115" y="61"/>
                  </a:cubicBezTo>
                  <a:cubicBezTo>
                    <a:pt x="118" y="84"/>
                    <a:pt x="107" y="107"/>
                    <a:pt x="85" y="120"/>
                  </a:cubicBezTo>
                  <a:cubicBezTo>
                    <a:pt x="77" y="73"/>
                    <a:pt x="50" y="43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9852025" y="4560888"/>
              <a:ext cx="428625" cy="295275"/>
            </a:xfrm>
            <a:custGeom>
              <a:avLst/>
              <a:gdLst>
                <a:gd name="T0" fmla="*/ 101 w 113"/>
                <a:gd name="T1" fmla="*/ 0 h 78"/>
                <a:gd name="T2" fmla="*/ 67 w 113"/>
                <a:gd name="T3" fmla="*/ 69 h 78"/>
                <a:gd name="T4" fmla="*/ 0 w 113"/>
                <a:gd name="T5" fmla="*/ 31 h 78"/>
                <a:gd name="T6" fmla="*/ 101 w 113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78">
                  <a:moveTo>
                    <a:pt x="101" y="0"/>
                  </a:moveTo>
                  <a:cubicBezTo>
                    <a:pt x="113" y="35"/>
                    <a:pt x="91" y="62"/>
                    <a:pt x="67" y="69"/>
                  </a:cubicBezTo>
                  <a:cubicBezTo>
                    <a:pt x="38" y="78"/>
                    <a:pt x="13" y="64"/>
                    <a:pt x="0" y="31"/>
                  </a:cubicBezTo>
                  <a:cubicBezTo>
                    <a:pt x="39" y="39"/>
                    <a:pt x="72" y="3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1095748" y="1475336"/>
            <a:ext cx="416892" cy="431709"/>
            <a:chOff x="9467850" y="3838575"/>
            <a:chExt cx="982663" cy="1017588"/>
          </a:xfrm>
          <a:solidFill>
            <a:srgbClr val="ED83C2"/>
          </a:solidFill>
        </p:grpSpPr>
        <p:sp>
          <p:nvSpPr>
            <p:cNvPr id="49" name="Freeform 5"/>
            <p:cNvSpPr>
              <a:spLocks/>
            </p:cNvSpPr>
            <p:nvPr/>
          </p:nvSpPr>
          <p:spPr bwMode="auto">
            <a:xfrm>
              <a:off x="9748838" y="4002088"/>
              <a:ext cx="527050" cy="635000"/>
            </a:xfrm>
            <a:custGeom>
              <a:avLst/>
              <a:gdLst>
                <a:gd name="T0" fmla="*/ 0 w 139"/>
                <a:gd name="T1" fmla="*/ 137 h 167"/>
                <a:gd name="T2" fmla="*/ 46 w 139"/>
                <a:gd name="T3" fmla="*/ 10 h 167"/>
                <a:gd name="T4" fmla="*/ 127 w 139"/>
                <a:gd name="T5" fmla="*/ 58 h 167"/>
                <a:gd name="T6" fmla="*/ 95 w 139"/>
                <a:gd name="T7" fmla="*/ 151 h 167"/>
                <a:gd name="T8" fmla="*/ 0 w 139"/>
                <a:gd name="T9" fmla="*/ 1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7">
                  <a:moveTo>
                    <a:pt x="0" y="137"/>
                  </a:moveTo>
                  <a:cubicBezTo>
                    <a:pt x="61" y="115"/>
                    <a:pt x="75" y="74"/>
                    <a:pt x="46" y="10"/>
                  </a:cubicBezTo>
                  <a:cubicBezTo>
                    <a:pt x="80" y="0"/>
                    <a:pt x="117" y="27"/>
                    <a:pt x="127" y="58"/>
                  </a:cubicBezTo>
                  <a:cubicBezTo>
                    <a:pt x="139" y="93"/>
                    <a:pt x="126" y="131"/>
                    <a:pt x="95" y="151"/>
                  </a:cubicBezTo>
                  <a:cubicBezTo>
                    <a:pt x="70" y="167"/>
                    <a:pt x="19" y="165"/>
                    <a:pt x="0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/>
            <p:cNvSpPr>
              <a:spLocks/>
            </p:cNvSpPr>
            <p:nvPr/>
          </p:nvSpPr>
          <p:spPr bwMode="auto">
            <a:xfrm>
              <a:off x="9467850" y="4013200"/>
              <a:ext cx="444500" cy="441325"/>
            </a:xfrm>
            <a:custGeom>
              <a:avLst/>
              <a:gdLst>
                <a:gd name="T0" fmla="*/ 117 w 117"/>
                <a:gd name="T1" fmla="*/ 58 h 116"/>
                <a:gd name="T2" fmla="*/ 59 w 117"/>
                <a:gd name="T3" fmla="*/ 115 h 116"/>
                <a:gd name="T4" fmla="*/ 1 w 117"/>
                <a:gd name="T5" fmla="*/ 57 h 116"/>
                <a:gd name="T6" fmla="*/ 59 w 117"/>
                <a:gd name="T7" fmla="*/ 0 h 116"/>
                <a:gd name="T8" fmla="*/ 117 w 117"/>
                <a:gd name="T9" fmla="*/ 5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6">
                  <a:moveTo>
                    <a:pt x="117" y="58"/>
                  </a:moveTo>
                  <a:cubicBezTo>
                    <a:pt x="117" y="90"/>
                    <a:pt x="91" y="116"/>
                    <a:pt x="59" y="115"/>
                  </a:cubicBezTo>
                  <a:cubicBezTo>
                    <a:pt x="27" y="115"/>
                    <a:pt x="0" y="88"/>
                    <a:pt x="1" y="57"/>
                  </a:cubicBezTo>
                  <a:cubicBezTo>
                    <a:pt x="1" y="26"/>
                    <a:pt x="27" y="0"/>
                    <a:pt x="59" y="0"/>
                  </a:cubicBezTo>
                  <a:cubicBezTo>
                    <a:pt x="91" y="0"/>
                    <a:pt x="117" y="25"/>
                    <a:pt x="117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7"/>
            <p:cNvSpPr>
              <a:spLocks/>
            </p:cNvSpPr>
            <p:nvPr/>
          </p:nvSpPr>
          <p:spPr bwMode="auto">
            <a:xfrm>
              <a:off x="10002838" y="3838575"/>
              <a:ext cx="447675" cy="455613"/>
            </a:xfrm>
            <a:custGeom>
              <a:avLst/>
              <a:gdLst>
                <a:gd name="T0" fmla="*/ 0 w 118"/>
                <a:gd name="T1" fmla="*/ 31 h 120"/>
                <a:gd name="T2" fmla="*/ 68 w 118"/>
                <a:gd name="T3" fmla="*/ 7 h 120"/>
                <a:gd name="T4" fmla="*/ 115 w 118"/>
                <a:gd name="T5" fmla="*/ 61 h 120"/>
                <a:gd name="T6" fmla="*/ 85 w 118"/>
                <a:gd name="T7" fmla="*/ 120 h 120"/>
                <a:gd name="T8" fmla="*/ 0 w 118"/>
                <a:gd name="T9" fmla="*/ 3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20">
                  <a:moveTo>
                    <a:pt x="0" y="31"/>
                  </a:moveTo>
                  <a:cubicBezTo>
                    <a:pt x="20" y="9"/>
                    <a:pt x="42" y="0"/>
                    <a:pt x="68" y="7"/>
                  </a:cubicBezTo>
                  <a:cubicBezTo>
                    <a:pt x="95" y="15"/>
                    <a:pt x="110" y="34"/>
                    <a:pt x="115" y="61"/>
                  </a:cubicBezTo>
                  <a:cubicBezTo>
                    <a:pt x="118" y="84"/>
                    <a:pt x="107" y="107"/>
                    <a:pt x="85" y="120"/>
                  </a:cubicBezTo>
                  <a:cubicBezTo>
                    <a:pt x="77" y="73"/>
                    <a:pt x="50" y="43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9852025" y="4560888"/>
              <a:ext cx="428625" cy="295275"/>
            </a:xfrm>
            <a:custGeom>
              <a:avLst/>
              <a:gdLst>
                <a:gd name="T0" fmla="*/ 101 w 113"/>
                <a:gd name="T1" fmla="*/ 0 h 78"/>
                <a:gd name="T2" fmla="*/ 67 w 113"/>
                <a:gd name="T3" fmla="*/ 69 h 78"/>
                <a:gd name="T4" fmla="*/ 0 w 113"/>
                <a:gd name="T5" fmla="*/ 31 h 78"/>
                <a:gd name="T6" fmla="*/ 101 w 113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78">
                  <a:moveTo>
                    <a:pt x="101" y="0"/>
                  </a:moveTo>
                  <a:cubicBezTo>
                    <a:pt x="113" y="35"/>
                    <a:pt x="91" y="62"/>
                    <a:pt x="67" y="69"/>
                  </a:cubicBezTo>
                  <a:cubicBezTo>
                    <a:pt x="38" y="78"/>
                    <a:pt x="13" y="64"/>
                    <a:pt x="0" y="31"/>
                  </a:cubicBezTo>
                  <a:cubicBezTo>
                    <a:pt x="39" y="39"/>
                    <a:pt x="72" y="3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6649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251520" y="365187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E0166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251520" y="429903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E0166D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E0166D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780118"/>
            <a:ext cx="3540576" cy="4103689"/>
          </a:xfrm>
          <a:prstGeom prst="rect">
            <a:avLst/>
          </a:prstGeom>
        </p:spPr>
      </p:pic>
      <p:grpSp>
        <p:nvGrpSpPr>
          <p:cNvPr id="5" name="Group 8"/>
          <p:cNvGrpSpPr/>
          <p:nvPr/>
        </p:nvGrpSpPr>
        <p:grpSpPr>
          <a:xfrm>
            <a:off x="361944" y="1910214"/>
            <a:ext cx="3456384" cy="2126376"/>
            <a:chOff x="6228184" y="1749861"/>
            <a:chExt cx="2592288" cy="2126376"/>
          </a:xfrm>
        </p:grpSpPr>
        <p:sp>
          <p:nvSpPr>
            <p:cNvPr id="6" name="TextBox 9"/>
            <p:cNvSpPr txBox="1"/>
            <p:nvPr/>
          </p:nvSpPr>
          <p:spPr>
            <a:xfrm>
              <a:off x="6228184" y="2121911"/>
              <a:ext cx="25922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962499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7" name="TextBox 10"/>
            <p:cNvSpPr txBox="1"/>
            <p:nvPr/>
          </p:nvSpPr>
          <p:spPr>
            <a:xfrm>
              <a:off x="6228184" y="1749861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rgbClr val="962499"/>
                  </a:solidFill>
                  <a:cs typeface="Arial" pitchFamily="34" charset="0"/>
                </a:rPr>
                <a:t>Your Text Here</a:t>
              </a:r>
              <a:endParaRPr lang="ko-KR" altLang="en-US" sz="2000" b="1" dirty="0">
                <a:solidFill>
                  <a:srgbClr val="962499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 rot="15791921">
            <a:off x="3965155" y="2063977"/>
            <a:ext cx="936876" cy="1088120"/>
            <a:chOff x="1616075" y="-735012"/>
            <a:chExt cx="1416051" cy="1644651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" name="Grupo 20"/>
          <p:cNvGrpSpPr/>
          <p:nvPr/>
        </p:nvGrpSpPr>
        <p:grpSpPr>
          <a:xfrm rot="1826477">
            <a:off x="5028093" y="158490"/>
            <a:ext cx="998397" cy="1159572"/>
            <a:chOff x="1616075" y="-735012"/>
            <a:chExt cx="1416051" cy="1644651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1" name="Grupo 30"/>
          <p:cNvGrpSpPr/>
          <p:nvPr/>
        </p:nvGrpSpPr>
        <p:grpSpPr>
          <a:xfrm rot="20479029">
            <a:off x="8411628" y="2935559"/>
            <a:ext cx="614153" cy="713298"/>
            <a:chOff x="1616075" y="-735012"/>
            <a:chExt cx="1416051" cy="1644651"/>
          </a:xfrm>
        </p:grpSpPr>
        <p:sp>
          <p:nvSpPr>
            <p:cNvPr id="3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/>
          <p:cNvGrpSpPr/>
          <p:nvPr/>
        </p:nvGrpSpPr>
        <p:grpSpPr>
          <a:xfrm rot="11252784">
            <a:off x="5285753" y="3082145"/>
            <a:ext cx="550739" cy="639647"/>
            <a:chOff x="1616075" y="-735012"/>
            <a:chExt cx="1416051" cy="1644651"/>
          </a:xfrm>
        </p:grpSpPr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1" name="Grupo 50"/>
          <p:cNvGrpSpPr/>
          <p:nvPr/>
        </p:nvGrpSpPr>
        <p:grpSpPr>
          <a:xfrm rot="9806729">
            <a:off x="6821101" y="770991"/>
            <a:ext cx="614153" cy="713298"/>
            <a:chOff x="1616075" y="-735012"/>
            <a:chExt cx="1416051" cy="1644651"/>
          </a:xfrm>
        </p:grpSpPr>
        <p:sp>
          <p:nvSpPr>
            <p:cNvPr id="5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/>
          <p:cNvGrpSpPr/>
          <p:nvPr/>
        </p:nvGrpSpPr>
        <p:grpSpPr>
          <a:xfrm rot="9806729">
            <a:off x="8362075" y="1872186"/>
            <a:ext cx="368727" cy="428252"/>
            <a:chOff x="1616075" y="-735012"/>
            <a:chExt cx="1416051" cy="1644651"/>
          </a:xfrm>
        </p:grpSpPr>
        <p:sp>
          <p:nvSpPr>
            <p:cNvPr id="6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/>
          <p:cNvGrpSpPr/>
          <p:nvPr/>
        </p:nvGrpSpPr>
        <p:grpSpPr>
          <a:xfrm rot="5666488">
            <a:off x="4376209" y="3845029"/>
            <a:ext cx="930703" cy="1080950"/>
            <a:chOff x="1616075" y="-735012"/>
            <a:chExt cx="1416051" cy="1644651"/>
          </a:xfrm>
        </p:grpSpPr>
        <p:sp>
          <p:nvSpPr>
            <p:cNvPr id="7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1" name="Grupo 80"/>
          <p:cNvGrpSpPr/>
          <p:nvPr/>
        </p:nvGrpSpPr>
        <p:grpSpPr>
          <a:xfrm rot="5019665">
            <a:off x="6254429" y="4118371"/>
            <a:ext cx="550739" cy="639647"/>
            <a:chOff x="1616075" y="-735012"/>
            <a:chExt cx="1416051" cy="1644651"/>
          </a:xfrm>
        </p:grpSpPr>
        <p:sp>
          <p:nvSpPr>
            <p:cNvPr id="8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1" name="Grupo 90"/>
          <p:cNvGrpSpPr/>
          <p:nvPr/>
        </p:nvGrpSpPr>
        <p:grpSpPr>
          <a:xfrm rot="5666488">
            <a:off x="2025817" y="46939"/>
            <a:ext cx="1740551" cy="2021535"/>
            <a:chOff x="1616075" y="-735012"/>
            <a:chExt cx="1416051" cy="1644651"/>
          </a:xfrm>
        </p:grpSpPr>
        <p:sp>
          <p:nvSpPr>
            <p:cNvPr id="9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1" name="Grupo 100"/>
          <p:cNvGrpSpPr/>
          <p:nvPr/>
        </p:nvGrpSpPr>
        <p:grpSpPr>
          <a:xfrm rot="9806729">
            <a:off x="481564" y="10041"/>
            <a:ext cx="614153" cy="713298"/>
            <a:chOff x="1616075" y="-735012"/>
            <a:chExt cx="1416051" cy="1644651"/>
          </a:xfrm>
        </p:grpSpPr>
        <p:sp>
          <p:nvSpPr>
            <p:cNvPr id="10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1" name="Grupo 110"/>
          <p:cNvGrpSpPr/>
          <p:nvPr/>
        </p:nvGrpSpPr>
        <p:grpSpPr>
          <a:xfrm rot="3534038">
            <a:off x="390452" y="796576"/>
            <a:ext cx="1020991" cy="1185813"/>
            <a:chOff x="1616075" y="-735012"/>
            <a:chExt cx="1416051" cy="1644651"/>
          </a:xfrm>
        </p:grpSpPr>
        <p:sp>
          <p:nvSpPr>
            <p:cNvPr id="11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1" name="Grupo 120"/>
          <p:cNvGrpSpPr/>
          <p:nvPr/>
        </p:nvGrpSpPr>
        <p:grpSpPr>
          <a:xfrm rot="7299535">
            <a:off x="8050064" y="-104768"/>
            <a:ext cx="930703" cy="1080950"/>
            <a:chOff x="1616075" y="-735012"/>
            <a:chExt cx="1416051" cy="1644651"/>
          </a:xfrm>
        </p:grpSpPr>
        <p:sp>
          <p:nvSpPr>
            <p:cNvPr id="12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1" name="Grupo 130"/>
          <p:cNvGrpSpPr/>
          <p:nvPr/>
        </p:nvGrpSpPr>
        <p:grpSpPr>
          <a:xfrm rot="9806729">
            <a:off x="8305126" y="4256718"/>
            <a:ext cx="614153" cy="713298"/>
            <a:chOff x="1616075" y="-735012"/>
            <a:chExt cx="1416051" cy="1644651"/>
          </a:xfrm>
        </p:grpSpPr>
        <p:sp>
          <p:nvSpPr>
            <p:cNvPr id="13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1" name="Grupo 140"/>
          <p:cNvGrpSpPr/>
          <p:nvPr/>
        </p:nvGrpSpPr>
        <p:grpSpPr>
          <a:xfrm rot="9806729">
            <a:off x="3802665" y="3371912"/>
            <a:ext cx="368727" cy="428252"/>
            <a:chOff x="1616075" y="-735012"/>
            <a:chExt cx="1416051" cy="1644651"/>
          </a:xfrm>
        </p:grpSpPr>
        <p:sp>
          <p:nvSpPr>
            <p:cNvPr id="14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1" name="Grupo 150"/>
          <p:cNvGrpSpPr/>
          <p:nvPr/>
        </p:nvGrpSpPr>
        <p:grpSpPr>
          <a:xfrm rot="9806729">
            <a:off x="7879826" y="3726267"/>
            <a:ext cx="368727" cy="428252"/>
            <a:chOff x="1616075" y="-735012"/>
            <a:chExt cx="1416051" cy="1644651"/>
          </a:xfrm>
        </p:grpSpPr>
        <p:sp>
          <p:nvSpPr>
            <p:cNvPr id="15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1" name="Grupo 160"/>
          <p:cNvGrpSpPr/>
          <p:nvPr/>
        </p:nvGrpSpPr>
        <p:grpSpPr>
          <a:xfrm rot="9806729">
            <a:off x="7316086" y="2846706"/>
            <a:ext cx="368727" cy="428252"/>
            <a:chOff x="1616075" y="-735012"/>
            <a:chExt cx="1416051" cy="1644651"/>
          </a:xfrm>
        </p:grpSpPr>
        <p:sp>
          <p:nvSpPr>
            <p:cNvPr id="162" name="Freeform 5"/>
            <p:cNvSpPr>
              <a:spLocks/>
            </p:cNvSpPr>
            <p:nvPr/>
          </p:nvSpPr>
          <p:spPr bwMode="auto">
            <a:xfrm>
              <a:off x="2819400" y="-176212"/>
              <a:ext cx="66675" cy="65088"/>
            </a:xfrm>
            <a:custGeom>
              <a:avLst/>
              <a:gdLst>
                <a:gd name="T0" fmla="*/ 14 w 35"/>
                <a:gd name="T1" fmla="*/ 34 h 34"/>
                <a:gd name="T2" fmla="*/ 2 w 35"/>
                <a:gd name="T3" fmla="*/ 12 h 34"/>
                <a:gd name="T4" fmla="*/ 13 w 35"/>
                <a:gd name="T5" fmla="*/ 1 h 34"/>
                <a:gd name="T6" fmla="*/ 35 w 35"/>
                <a:gd name="T7" fmla="*/ 13 h 34"/>
                <a:gd name="T8" fmla="*/ 14 w 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4">
                  <a:moveTo>
                    <a:pt x="14" y="34"/>
                  </a:moveTo>
                  <a:cubicBezTo>
                    <a:pt x="4" y="30"/>
                    <a:pt x="0" y="23"/>
                    <a:pt x="2" y="12"/>
                  </a:cubicBezTo>
                  <a:cubicBezTo>
                    <a:pt x="4" y="7"/>
                    <a:pt x="8" y="3"/>
                    <a:pt x="13" y="1"/>
                  </a:cubicBezTo>
                  <a:cubicBezTo>
                    <a:pt x="23" y="0"/>
                    <a:pt x="31" y="3"/>
                    <a:pt x="35" y="13"/>
                  </a:cubicBezTo>
                  <a:cubicBezTo>
                    <a:pt x="35" y="28"/>
                    <a:pt x="29" y="34"/>
                    <a:pt x="14" y="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6"/>
            <p:cNvSpPr>
              <a:spLocks/>
            </p:cNvSpPr>
            <p:nvPr/>
          </p:nvSpPr>
          <p:spPr bwMode="auto">
            <a:xfrm>
              <a:off x="1617662" y="171450"/>
              <a:ext cx="71438" cy="68263"/>
            </a:xfrm>
            <a:custGeom>
              <a:avLst/>
              <a:gdLst>
                <a:gd name="T0" fmla="*/ 10 w 37"/>
                <a:gd name="T1" fmla="*/ 33 h 36"/>
                <a:gd name="T2" fmla="*/ 3 w 37"/>
                <a:gd name="T3" fmla="*/ 11 h 36"/>
                <a:gd name="T4" fmla="*/ 22 w 37"/>
                <a:gd name="T5" fmla="*/ 1 h 36"/>
                <a:gd name="T6" fmla="*/ 33 w 37"/>
                <a:gd name="T7" fmla="*/ 8 h 36"/>
                <a:gd name="T8" fmla="*/ 31 w 37"/>
                <a:gd name="T9" fmla="*/ 29 h 36"/>
                <a:gd name="T10" fmla="*/ 10 w 37"/>
                <a:gd name="T1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6">
                  <a:moveTo>
                    <a:pt x="10" y="33"/>
                  </a:moveTo>
                  <a:cubicBezTo>
                    <a:pt x="2" y="25"/>
                    <a:pt x="0" y="19"/>
                    <a:pt x="3" y="11"/>
                  </a:cubicBezTo>
                  <a:cubicBezTo>
                    <a:pt x="7" y="3"/>
                    <a:pt x="13" y="0"/>
                    <a:pt x="22" y="1"/>
                  </a:cubicBezTo>
                  <a:cubicBezTo>
                    <a:pt x="27" y="2"/>
                    <a:pt x="30" y="5"/>
                    <a:pt x="33" y="8"/>
                  </a:cubicBezTo>
                  <a:cubicBezTo>
                    <a:pt x="36" y="16"/>
                    <a:pt x="37" y="23"/>
                    <a:pt x="31" y="29"/>
                  </a:cubicBezTo>
                  <a:cubicBezTo>
                    <a:pt x="25" y="35"/>
                    <a:pt x="18" y="36"/>
                    <a:pt x="1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7"/>
            <p:cNvSpPr>
              <a:spLocks noEditPoints="1"/>
            </p:cNvSpPr>
            <p:nvPr/>
          </p:nvSpPr>
          <p:spPr bwMode="auto">
            <a:xfrm>
              <a:off x="1616075" y="-735012"/>
              <a:ext cx="1416051" cy="1644651"/>
            </a:xfrm>
            <a:custGeom>
              <a:avLst/>
              <a:gdLst>
                <a:gd name="T0" fmla="*/ 702 w 738"/>
                <a:gd name="T1" fmla="*/ 17 h 857"/>
                <a:gd name="T2" fmla="*/ 639 w 738"/>
                <a:gd name="T3" fmla="*/ 0 h 857"/>
                <a:gd name="T4" fmla="*/ 569 w 738"/>
                <a:gd name="T5" fmla="*/ 64 h 857"/>
                <a:gd name="T6" fmla="*/ 562 w 738"/>
                <a:gd name="T7" fmla="*/ 107 h 857"/>
                <a:gd name="T8" fmla="*/ 555 w 738"/>
                <a:gd name="T9" fmla="*/ 141 h 857"/>
                <a:gd name="T10" fmla="*/ 598 w 738"/>
                <a:gd name="T11" fmla="*/ 149 h 857"/>
                <a:gd name="T12" fmla="*/ 603 w 738"/>
                <a:gd name="T13" fmla="*/ 163 h 857"/>
                <a:gd name="T14" fmla="*/ 475 w 738"/>
                <a:gd name="T15" fmla="*/ 308 h 857"/>
                <a:gd name="T16" fmla="*/ 449 w 738"/>
                <a:gd name="T17" fmla="*/ 294 h 857"/>
                <a:gd name="T18" fmla="*/ 481 w 738"/>
                <a:gd name="T19" fmla="*/ 225 h 857"/>
                <a:gd name="T20" fmla="*/ 412 w 738"/>
                <a:gd name="T21" fmla="*/ 280 h 857"/>
                <a:gd name="T22" fmla="*/ 383 w 738"/>
                <a:gd name="T23" fmla="*/ 277 h 857"/>
                <a:gd name="T24" fmla="*/ 282 w 738"/>
                <a:gd name="T25" fmla="*/ 292 h 857"/>
                <a:gd name="T26" fmla="*/ 243 w 738"/>
                <a:gd name="T27" fmla="*/ 274 h 857"/>
                <a:gd name="T28" fmla="*/ 185 w 738"/>
                <a:gd name="T29" fmla="*/ 229 h 857"/>
                <a:gd name="T30" fmla="*/ 169 w 738"/>
                <a:gd name="T31" fmla="*/ 197 h 857"/>
                <a:gd name="T32" fmla="*/ 149 w 738"/>
                <a:gd name="T33" fmla="*/ 162 h 857"/>
                <a:gd name="T34" fmla="*/ 72 w 738"/>
                <a:gd name="T35" fmla="*/ 132 h 857"/>
                <a:gd name="T36" fmla="*/ 2 w 738"/>
                <a:gd name="T37" fmla="*/ 202 h 857"/>
                <a:gd name="T38" fmla="*/ 6 w 738"/>
                <a:gd name="T39" fmla="*/ 238 h 857"/>
                <a:gd name="T40" fmla="*/ 65 w 738"/>
                <a:gd name="T41" fmla="*/ 298 h 857"/>
                <a:gd name="T42" fmla="*/ 111 w 738"/>
                <a:gd name="T43" fmla="*/ 300 h 857"/>
                <a:gd name="T44" fmla="*/ 169 w 738"/>
                <a:gd name="T45" fmla="*/ 347 h 857"/>
                <a:gd name="T46" fmla="*/ 209 w 738"/>
                <a:gd name="T47" fmla="*/ 383 h 857"/>
                <a:gd name="T48" fmla="*/ 206 w 738"/>
                <a:gd name="T49" fmla="*/ 458 h 857"/>
                <a:gd name="T50" fmla="*/ 266 w 738"/>
                <a:gd name="T51" fmla="*/ 552 h 857"/>
                <a:gd name="T52" fmla="*/ 374 w 738"/>
                <a:gd name="T53" fmla="*/ 590 h 857"/>
                <a:gd name="T54" fmla="*/ 422 w 738"/>
                <a:gd name="T55" fmla="*/ 691 h 857"/>
                <a:gd name="T56" fmla="*/ 438 w 738"/>
                <a:gd name="T57" fmla="*/ 740 h 857"/>
                <a:gd name="T58" fmla="*/ 437 w 738"/>
                <a:gd name="T59" fmla="*/ 791 h 857"/>
                <a:gd name="T60" fmla="*/ 473 w 738"/>
                <a:gd name="T61" fmla="*/ 839 h 857"/>
                <a:gd name="T62" fmla="*/ 596 w 738"/>
                <a:gd name="T63" fmla="*/ 805 h 857"/>
                <a:gd name="T64" fmla="*/ 564 w 738"/>
                <a:gd name="T65" fmla="*/ 699 h 857"/>
                <a:gd name="T66" fmla="*/ 533 w 738"/>
                <a:gd name="T67" fmla="*/ 684 h 857"/>
                <a:gd name="T68" fmla="*/ 488 w 738"/>
                <a:gd name="T69" fmla="*/ 592 h 857"/>
                <a:gd name="T70" fmla="*/ 462 w 738"/>
                <a:gd name="T71" fmla="*/ 529 h 857"/>
                <a:gd name="T72" fmla="*/ 503 w 738"/>
                <a:gd name="T73" fmla="*/ 428 h 857"/>
                <a:gd name="T74" fmla="*/ 488 w 738"/>
                <a:gd name="T75" fmla="*/ 347 h 857"/>
                <a:gd name="T76" fmla="*/ 653 w 738"/>
                <a:gd name="T77" fmla="*/ 167 h 857"/>
                <a:gd name="T78" fmla="*/ 736 w 738"/>
                <a:gd name="T79" fmla="*/ 77 h 857"/>
                <a:gd name="T80" fmla="*/ 86 w 738"/>
                <a:gd name="T81" fmla="*/ 267 h 857"/>
                <a:gd name="T82" fmla="*/ 86 w 738"/>
                <a:gd name="T83" fmla="*/ 167 h 857"/>
                <a:gd name="T84" fmla="*/ 86 w 738"/>
                <a:gd name="T85" fmla="*/ 267 h 857"/>
                <a:gd name="T86" fmla="*/ 569 w 738"/>
                <a:gd name="T87" fmla="*/ 769 h 857"/>
                <a:gd name="T88" fmla="*/ 469 w 738"/>
                <a:gd name="T89" fmla="*/ 769 h 857"/>
                <a:gd name="T90" fmla="*/ 652 w 738"/>
                <a:gd name="T91" fmla="*/ 134 h 857"/>
                <a:gd name="T92" fmla="*/ 652 w 738"/>
                <a:gd name="T93" fmla="*/ 34 h 857"/>
                <a:gd name="T94" fmla="*/ 652 w 738"/>
                <a:gd name="T95" fmla="*/ 1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8" h="857">
                  <a:moveTo>
                    <a:pt x="729" y="50"/>
                  </a:moveTo>
                  <a:cubicBezTo>
                    <a:pt x="722" y="37"/>
                    <a:pt x="714" y="26"/>
                    <a:pt x="702" y="17"/>
                  </a:cubicBezTo>
                  <a:cubicBezTo>
                    <a:pt x="691" y="8"/>
                    <a:pt x="678" y="5"/>
                    <a:pt x="665" y="0"/>
                  </a:cubicBezTo>
                  <a:cubicBezTo>
                    <a:pt x="656" y="0"/>
                    <a:pt x="648" y="0"/>
                    <a:pt x="639" y="0"/>
                  </a:cubicBezTo>
                  <a:cubicBezTo>
                    <a:pt x="628" y="2"/>
                    <a:pt x="617" y="4"/>
                    <a:pt x="608" y="11"/>
                  </a:cubicBezTo>
                  <a:cubicBezTo>
                    <a:pt x="588" y="23"/>
                    <a:pt x="575" y="41"/>
                    <a:pt x="569" y="64"/>
                  </a:cubicBezTo>
                  <a:cubicBezTo>
                    <a:pt x="566" y="74"/>
                    <a:pt x="567" y="85"/>
                    <a:pt x="566" y="96"/>
                  </a:cubicBezTo>
                  <a:cubicBezTo>
                    <a:pt x="567" y="100"/>
                    <a:pt x="565" y="104"/>
                    <a:pt x="562" y="107"/>
                  </a:cubicBezTo>
                  <a:cubicBezTo>
                    <a:pt x="558" y="110"/>
                    <a:pt x="555" y="114"/>
                    <a:pt x="553" y="118"/>
                  </a:cubicBezTo>
                  <a:cubicBezTo>
                    <a:pt x="548" y="126"/>
                    <a:pt x="549" y="134"/>
                    <a:pt x="555" y="141"/>
                  </a:cubicBezTo>
                  <a:cubicBezTo>
                    <a:pt x="561" y="146"/>
                    <a:pt x="569" y="151"/>
                    <a:pt x="575" y="145"/>
                  </a:cubicBezTo>
                  <a:cubicBezTo>
                    <a:pt x="585" y="137"/>
                    <a:pt x="591" y="142"/>
                    <a:pt x="598" y="149"/>
                  </a:cubicBezTo>
                  <a:cubicBezTo>
                    <a:pt x="599" y="150"/>
                    <a:pt x="600" y="151"/>
                    <a:pt x="602" y="152"/>
                  </a:cubicBezTo>
                  <a:cubicBezTo>
                    <a:pt x="607" y="155"/>
                    <a:pt x="606" y="159"/>
                    <a:pt x="603" y="163"/>
                  </a:cubicBezTo>
                  <a:cubicBezTo>
                    <a:pt x="594" y="171"/>
                    <a:pt x="587" y="181"/>
                    <a:pt x="579" y="190"/>
                  </a:cubicBezTo>
                  <a:cubicBezTo>
                    <a:pt x="544" y="229"/>
                    <a:pt x="510" y="268"/>
                    <a:pt x="475" y="308"/>
                  </a:cubicBezTo>
                  <a:cubicBezTo>
                    <a:pt x="463" y="322"/>
                    <a:pt x="463" y="322"/>
                    <a:pt x="450" y="310"/>
                  </a:cubicBezTo>
                  <a:cubicBezTo>
                    <a:pt x="441" y="303"/>
                    <a:pt x="441" y="302"/>
                    <a:pt x="449" y="294"/>
                  </a:cubicBezTo>
                  <a:cubicBezTo>
                    <a:pt x="460" y="281"/>
                    <a:pt x="472" y="268"/>
                    <a:pt x="483" y="255"/>
                  </a:cubicBezTo>
                  <a:cubicBezTo>
                    <a:pt x="492" y="244"/>
                    <a:pt x="491" y="236"/>
                    <a:pt x="481" y="225"/>
                  </a:cubicBezTo>
                  <a:cubicBezTo>
                    <a:pt x="468" y="221"/>
                    <a:pt x="459" y="222"/>
                    <a:pt x="452" y="232"/>
                  </a:cubicBezTo>
                  <a:cubicBezTo>
                    <a:pt x="440" y="249"/>
                    <a:pt x="425" y="264"/>
                    <a:pt x="412" y="280"/>
                  </a:cubicBezTo>
                  <a:cubicBezTo>
                    <a:pt x="409" y="283"/>
                    <a:pt x="406" y="284"/>
                    <a:pt x="402" y="283"/>
                  </a:cubicBezTo>
                  <a:cubicBezTo>
                    <a:pt x="396" y="281"/>
                    <a:pt x="390" y="279"/>
                    <a:pt x="383" y="277"/>
                  </a:cubicBezTo>
                  <a:cubicBezTo>
                    <a:pt x="374" y="276"/>
                    <a:pt x="366" y="274"/>
                    <a:pt x="357" y="274"/>
                  </a:cubicBezTo>
                  <a:cubicBezTo>
                    <a:pt x="330" y="274"/>
                    <a:pt x="305" y="280"/>
                    <a:pt x="282" y="292"/>
                  </a:cubicBezTo>
                  <a:cubicBezTo>
                    <a:pt x="275" y="296"/>
                    <a:pt x="270" y="295"/>
                    <a:pt x="264" y="290"/>
                  </a:cubicBezTo>
                  <a:cubicBezTo>
                    <a:pt x="257" y="285"/>
                    <a:pt x="250" y="279"/>
                    <a:pt x="243" y="274"/>
                  </a:cubicBezTo>
                  <a:cubicBezTo>
                    <a:pt x="236" y="269"/>
                    <a:pt x="229" y="263"/>
                    <a:pt x="222" y="257"/>
                  </a:cubicBezTo>
                  <a:cubicBezTo>
                    <a:pt x="209" y="248"/>
                    <a:pt x="198" y="238"/>
                    <a:pt x="185" y="229"/>
                  </a:cubicBezTo>
                  <a:cubicBezTo>
                    <a:pt x="177" y="223"/>
                    <a:pt x="170" y="216"/>
                    <a:pt x="171" y="205"/>
                  </a:cubicBezTo>
                  <a:cubicBezTo>
                    <a:pt x="171" y="202"/>
                    <a:pt x="170" y="199"/>
                    <a:pt x="169" y="197"/>
                  </a:cubicBezTo>
                  <a:cubicBezTo>
                    <a:pt x="166" y="188"/>
                    <a:pt x="166" y="179"/>
                    <a:pt x="158" y="174"/>
                  </a:cubicBezTo>
                  <a:cubicBezTo>
                    <a:pt x="155" y="170"/>
                    <a:pt x="152" y="166"/>
                    <a:pt x="149" y="162"/>
                  </a:cubicBezTo>
                  <a:cubicBezTo>
                    <a:pt x="131" y="142"/>
                    <a:pt x="108" y="133"/>
                    <a:pt x="81" y="133"/>
                  </a:cubicBezTo>
                  <a:cubicBezTo>
                    <a:pt x="78" y="131"/>
                    <a:pt x="75" y="132"/>
                    <a:pt x="72" y="132"/>
                  </a:cubicBezTo>
                  <a:cubicBezTo>
                    <a:pt x="53" y="135"/>
                    <a:pt x="38" y="144"/>
                    <a:pt x="26" y="158"/>
                  </a:cubicBezTo>
                  <a:cubicBezTo>
                    <a:pt x="13" y="170"/>
                    <a:pt x="5" y="185"/>
                    <a:pt x="2" y="202"/>
                  </a:cubicBezTo>
                  <a:cubicBezTo>
                    <a:pt x="1" y="206"/>
                    <a:pt x="0" y="209"/>
                    <a:pt x="3" y="212"/>
                  </a:cubicBezTo>
                  <a:cubicBezTo>
                    <a:pt x="3" y="221"/>
                    <a:pt x="3" y="229"/>
                    <a:pt x="6" y="238"/>
                  </a:cubicBezTo>
                  <a:cubicBezTo>
                    <a:pt x="11" y="260"/>
                    <a:pt x="25" y="276"/>
                    <a:pt x="43" y="289"/>
                  </a:cubicBezTo>
                  <a:cubicBezTo>
                    <a:pt x="49" y="295"/>
                    <a:pt x="56" y="298"/>
                    <a:pt x="65" y="298"/>
                  </a:cubicBezTo>
                  <a:cubicBezTo>
                    <a:pt x="78" y="300"/>
                    <a:pt x="91" y="301"/>
                    <a:pt x="104" y="298"/>
                  </a:cubicBezTo>
                  <a:cubicBezTo>
                    <a:pt x="107" y="298"/>
                    <a:pt x="109" y="298"/>
                    <a:pt x="111" y="300"/>
                  </a:cubicBezTo>
                  <a:cubicBezTo>
                    <a:pt x="124" y="310"/>
                    <a:pt x="137" y="321"/>
                    <a:pt x="150" y="331"/>
                  </a:cubicBezTo>
                  <a:cubicBezTo>
                    <a:pt x="155" y="338"/>
                    <a:pt x="161" y="343"/>
                    <a:pt x="169" y="347"/>
                  </a:cubicBezTo>
                  <a:cubicBezTo>
                    <a:pt x="182" y="356"/>
                    <a:pt x="194" y="366"/>
                    <a:pt x="207" y="375"/>
                  </a:cubicBezTo>
                  <a:cubicBezTo>
                    <a:pt x="209" y="377"/>
                    <a:pt x="210" y="380"/>
                    <a:pt x="209" y="383"/>
                  </a:cubicBezTo>
                  <a:cubicBezTo>
                    <a:pt x="204" y="398"/>
                    <a:pt x="202" y="414"/>
                    <a:pt x="202" y="430"/>
                  </a:cubicBezTo>
                  <a:cubicBezTo>
                    <a:pt x="199" y="440"/>
                    <a:pt x="200" y="449"/>
                    <a:pt x="206" y="458"/>
                  </a:cubicBezTo>
                  <a:cubicBezTo>
                    <a:pt x="212" y="487"/>
                    <a:pt x="226" y="511"/>
                    <a:pt x="246" y="533"/>
                  </a:cubicBezTo>
                  <a:cubicBezTo>
                    <a:pt x="250" y="542"/>
                    <a:pt x="260" y="545"/>
                    <a:pt x="266" y="552"/>
                  </a:cubicBezTo>
                  <a:cubicBezTo>
                    <a:pt x="293" y="569"/>
                    <a:pt x="321" y="579"/>
                    <a:pt x="354" y="579"/>
                  </a:cubicBezTo>
                  <a:cubicBezTo>
                    <a:pt x="364" y="577"/>
                    <a:pt x="371" y="580"/>
                    <a:pt x="374" y="590"/>
                  </a:cubicBezTo>
                  <a:cubicBezTo>
                    <a:pt x="386" y="616"/>
                    <a:pt x="398" y="641"/>
                    <a:pt x="411" y="666"/>
                  </a:cubicBezTo>
                  <a:cubicBezTo>
                    <a:pt x="415" y="675"/>
                    <a:pt x="418" y="683"/>
                    <a:pt x="422" y="691"/>
                  </a:cubicBezTo>
                  <a:cubicBezTo>
                    <a:pt x="427" y="701"/>
                    <a:pt x="433" y="712"/>
                    <a:pt x="438" y="723"/>
                  </a:cubicBezTo>
                  <a:cubicBezTo>
                    <a:pt x="441" y="728"/>
                    <a:pt x="441" y="734"/>
                    <a:pt x="438" y="740"/>
                  </a:cubicBezTo>
                  <a:cubicBezTo>
                    <a:pt x="436" y="744"/>
                    <a:pt x="434" y="749"/>
                    <a:pt x="436" y="754"/>
                  </a:cubicBezTo>
                  <a:cubicBezTo>
                    <a:pt x="435" y="767"/>
                    <a:pt x="435" y="779"/>
                    <a:pt x="437" y="791"/>
                  </a:cubicBezTo>
                  <a:cubicBezTo>
                    <a:pt x="439" y="801"/>
                    <a:pt x="441" y="810"/>
                    <a:pt x="449" y="816"/>
                  </a:cubicBezTo>
                  <a:cubicBezTo>
                    <a:pt x="456" y="825"/>
                    <a:pt x="464" y="833"/>
                    <a:pt x="473" y="839"/>
                  </a:cubicBezTo>
                  <a:cubicBezTo>
                    <a:pt x="502" y="857"/>
                    <a:pt x="530" y="857"/>
                    <a:pt x="560" y="842"/>
                  </a:cubicBezTo>
                  <a:cubicBezTo>
                    <a:pt x="578" y="835"/>
                    <a:pt x="588" y="821"/>
                    <a:pt x="596" y="805"/>
                  </a:cubicBezTo>
                  <a:cubicBezTo>
                    <a:pt x="600" y="796"/>
                    <a:pt x="604" y="788"/>
                    <a:pt x="602" y="778"/>
                  </a:cubicBezTo>
                  <a:cubicBezTo>
                    <a:pt x="603" y="745"/>
                    <a:pt x="591" y="718"/>
                    <a:pt x="564" y="699"/>
                  </a:cubicBezTo>
                  <a:cubicBezTo>
                    <a:pt x="558" y="690"/>
                    <a:pt x="548" y="689"/>
                    <a:pt x="539" y="688"/>
                  </a:cubicBezTo>
                  <a:cubicBezTo>
                    <a:pt x="536" y="688"/>
                    <a:pt x="534" y="687"/>
                    <a:pt x="533" y="684"/>
                  </a:cubicBezTo>
                  <a:cubicBezTo>
                    <a:pt x="522" y="661"/>
                    <a:pt x="510" y="637"/>
                    <a:pt x="499" y="613"/>
                  </a:cubicBezTo>
                  <a:cubicBezTo>
                    <a:pt x="497" y="605"/>
                    <a:pt x="495" y="597"/>
                    <a:pt x="488" y="592"/>
                  </a:cubicBezTo>
                  <a:cubicBezTo>
                    <a:pt x="479" y="573"/>
                    <a:pt x="470" y="554"/>
                    <a:pt x="461" y="536"/>
                  </a:cubicBezTo>
                  <a:cubicBezTo>
                    <a:pt x="460" y="533"/>
                    <a:pt x="459" y="531"/>
                    <a:pt x="462" y="529"/>
                  </a:cubicBezTo>
                  <a:cubicBezTo>
                    <a:pt x="480" y="510"/>
                    <a:pt x="491" y="488"/>
                    <a:pt x="498" y="463"/>
                  </a:cubicBezTo>
                  <a:cubicBezTo>
                    <a:pt x="504" y="452"/>
                    <a:pt x="507" y="440"/>
                    <a:pt x="503" y="428"/>
                  </a:cubicBezTo>
                  <a:cubicBezTo>
                    <a:pt x="503" y="404"/>
                    <a:pt x="498" y="381"/>
                    <a:pt x="487" y="360"/>
                  </a:cubicBezTo>
                  <a:cubicBezTo>
                    <a:pt x="484" y="355"/>
                    <a:pt x="484" y="351"/>
                    <a:pt x="488" y="347"/>
                  </a:cubicBezTo>
                  <a:cubicBezTo>
                    <a:pt x="539" y="289"/>
                    <a:pt x="590" y="230"/>
                    <a:pt x="641" y="172"/>
                  </a:cubicBezTo>
                  <a:cubicBezTo>
                    <a:pt x="644" y="168"/>
                    <a:pt x="648" y="167"/>
                    <a:pt x="653" y="167"/>
                  </a:cubicBezTo>
                  <a:cubicBezTo>
                    <a:pt x="674" y="167"/>
                    <a:pt x="692" y="159"/>
                    <a:pt x="708" y="145"/>
                  </a:cubicBezTo>
                  <a:cubicBezTo>
                    <a:pt x="728" y="127"/>
                    <a:pt x="736" y="104"/>
                    <a:pt x="736" y="77"/>
                  </a:cubicBezTo>
                  <a:cubicBezTo>
                    <a:pt x="738" y="67"/>
                    <a:pt x="736" y="58"/>
                    <a:pt x="729" y="50"/>
                  </a:cubicBezTo>
                  <a:close/>
                  <a:moveTo>
                    <a:pt x="86" y="267"/>
                  </a:moveTo>
                  <a:cubicBezTo>
                    <a:pt x="59" y="267"/>
                    <a:pt x="36" y="244"/>
                    <a:pt x="36" y="217"/>
                  </a:cubicBezTo>
                  <a:cubicBezTo>
                    <a:pt x="36" y="189"/>
                    <a:pt x="59" y="167"/>
                    <a:pt x="86" y="167"/>
                  </a:cubicBezTo>
                  <a:cubicBezTo>
                    <a:pt x="114" y="167"/>
                    <a:pt x="136" y="189"/>
                    <a:pt x="136" y="217"/>
                  </a:cubicBezTo>
                  <a:cubicBezTo>
                    <a:pt x="136" y="244"/>
                    <a:pt x="113" y="267"/>
                    <a:pt x="86" y="267"/>
                  </a:cubicBezTo>
                  <a:close/>
                  <a:moveTo>
                    <a:pt x="519" y="719"/>
                  </a:moveTo>
                  <a:cubicBezTo>
                    <a:pt x="546" y="720"/>
                    <a:pt x="569" y="742"/>
                    <a:pt x="569" y="769"/>
                  </a:cubicBezTo>
                  <a:cubicBezTo>
                    <a:pt x="569" y="797"/>
                    <a:pt x="546" y="819"/>
                    <a:pt x="518" y="819"/>
                  </a:cubicBezTo>
                  <a:cubicBezTo>
                    <a:pt x="491" y="819"/>
                    <a:pt x="469" y="797"/>
                    <a:pt x="469" y="769"/>
                  </a:cubicBezTo>
                  <a:cubicBezTo>
                    <a:pt x="469" y="741"/>
                    <a:pt x="491" y="719"/>
                    <a:pt x="519" y="719"/>
                  </a:cubicBezTo>
                  <a:close/>
                  <a:moveTo>
                    <a:pt x="652" y="134"/>
                  </a:moveTo>
                  <a:cubicBezTo>
                    <a:pt x="625" y="134"/>
                    <a:pt x="602" y="111"/>
                    <a:pt x="602" y="83"/>
                  </a:cubicBezTo>
                  <a:cubicBezTo>
                    <a:pt x="602" y="56"/>
                    <a:pt x="625" y="34"/>
                    <a:pt x="652" y="34"/>
                  </a:cubicBezTo>
                  <a:cubicBezTo>
                    <a:pt x="679" y="34"/>
                    <a:pt x="702" y="56"/>
                    <a:pt x="702" y="83"/>
                  </a:cubicBezTo>
                  <a:cubicBezTo>
                    <a:pt x="702" y="111"/>
                    <a:pt x="680" y="133"/>
                    <a:pt x="652" y="134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8"/>
            <p:cNvSpPr>
              <a:spLocks/>
            </p:cNvSpPr>
            <p:nvPr/>
          </p:nvSpPr>
          <p:spPr bwMode="auto">
            <a:xfrm>
              <a:off x="2184400" y="498475"/>
              <a:ext cx="68263" cy="69850"/>
            </a:xfrm>
            <a:custGeom>
              <a:avLst/>
              <a:gdLst>
                <a:gd name="T0" fmla="*/ 1 w 36"/>
                <a:gd name="T1" fmla="*/ 23 h 36"/>
                <a:gd name="T2" fmla="*/ 23 w 36"/>
                <a:gd name="T3" fmla="*/ 2 h 36"/>
                <a:gd name="T4" fmla="*/ 34 w 36"/>
                <a:gd name="T5" fmla="*/ 22 h 36"/>
                <a:gd name="T6" fmla="*/ 20 w 36"/>
                <a:gd name="T7" fmla="*/ 35 h 36"/>
                <a:gd name="T8" fmla="*/ 1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23"/>
                  </a:moveTo>
                  <a:cubicBezTo>
                    <a:pt x="0" y="9"/>
                    <a:pt x="7" y="0"/>
                    <a:pt x="23" y="2"/>
                  </a:cubicBezTo>
                  <a:cubicBezTo>
                    <a:pt x="33" y="8"/>
                    <a:pt x="36" y="14"/>
                    <a:pt x="34" y="22"/>
                  </a:cubicBezTo>
                  <a:cubicBezTo>
                    <a:pt x="32" y="29"/>
                    <a:pt x="27" y="34"/>
                    <a:pt x="20" y="35"/>
                  </a:cubicBezTo>
                  <a:cubicBezTo>
                    <a:pt x="11" y="36"/>
                    <a:pt x="5" y="31"/>
                    <a:pt x="1" y="2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9"/>
            <p:cNvSpPr>
              <a:spLocks/>
            </p:cNvSpPr>
            <p:nvPr/>
          </p:nvSpPr>
          <p:spPr bwMode="auto">
            <a:xfrm>
              <a:off x="2116138" y="-369887"/>
              <a:ext cx="73025" cy="71438"/>
            </a:xfrm>
            <a:custGeom>
              <a:avLst/>
              <a:gdLst>
                <a:gd name="T0" fmla="*/ 25 w 38"/>
                <a:gd name="T1" fmla="*/ 2 h 37"/>
                <a:gd name="T2" fmla="*/ 36 w 38"/>
                <a:gd name="T3" fmla="*/ 23 h 37"/>
                <a:gd name="T4" fmla="*/ 27 w 38"/>
                <a:gd name="T5" fmla="*/ 34 h 37"/>
                <a:gd name="T6" fmla="*/ 3 w 38"/>
                <a:gd name="T7" fmla="*/ 25 h 37"/>
                <a:gd name="T8" fmla="*/ 25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25" y="2"/>
                  </a:moveTo>
                  <a:cubicBezTo>
                    <a:pt x="34" y="6"/>
                    <a:pt x="38" y="13"/>
                    <a:pt x="36" y="23"/>
                  </a:cubicBezTo>
                  <a:cubicBezTo>
                    <a:pt x="34" y="28"/>
                    <a:pt x="31" y="31"/>
                    <a:pt x="27" y="34"/>
                  </a:cubicBezTo>
                  <a:cubicBezTo>
                    <a:pt x="15" y="37"/>
                    <a:pt x="11" y="35"/>
                    <a:pt x="3" y="25"/>
                  </a:cubicBezTo>
                  <a:cubicBezTo>
                    <a:pt x="0" y="11"/>
                    <a:pt x="8" y="0"/>
                    <a:pt x="25" y="2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0"/>
            <p:cNvSpPr>
              <a:spLocks noEditPoints="1"/>
            </p:cNvSpPr>
            <p:nvPr/>
          </p:nvSpPr>
          <p:spPr bwMode="auto">
            <a:xfrm>
              <a:off x="2757488" y="49213"/>
              <a:ext cx="228600" cy="230188"/>
            </a:xfrm>
            <a:custGeom>
              <a:avLst/>
              <a:gdLst>
                <a:gd name="T0" fmla="*/ 94 w 119"/>
                <a:gd name="T1" fmla="*/ 17 h 120"/>
                <a:gd name="T2" fmla="*/ 71 w 119"/>
                <a:gd name="T3" fmla="*/ 4 h 120"/>
                <a:gd name="T4" fmla="*/ 17 w 119"/>
                <a:gd name="T5" fmla="*/ 20 h 120"/>
                <a:gd name="T6" fmla="*/ 4 w 119"/>
                <a:gd name="T7" fmla="*/ 72 h 120"/>
                <a:gd name="T8" fmla="*/ 16 w 119"/>
                <a:gd name="T9" fmla="*/ 94 h 120"/>
                <a:gd name="T10" fmla="*/ 96 w 119"/>
                <a:gd name="T11" fmla="*/ 95 h 120"/>
                <a:gd name="T12" fmla="*/ 94 w 119"/>
                <a:gd name="T13" fmla="*/ 17 h 120"/>
                <a:gd name="T14" fmla="*/ 56 w 119"/>
                <a:gd name="T15" fmla="*/ 78 h 120"/>
                <a:gd name="T16" fmla="*/ 36 w 119"/>
                <a:gd name="T17" fmla="*/ 57 h 120"/>
                <a:gd name="T18" fmla="*/ 57 w 119"/>
                <a:gd name="T19" fmla="*/ 37 h 120"/>
                <a:gd name="T20" fmla="*/ 77 w 119"/>
                <a:gd name="T21" fmla="*/ 58 h 120"/>
                <a:gd name="T22" fmla="*/ 56 w 119"/>
                <a:gd name="T23" fmla="*/ 7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20">
                  <a:moveTo>
                    <a:pt x="94" y="17"/>
                  </a:moveTo>
                  <a:cubicBezTo>
                    <a:pt x="88" y="9"/>
                    <a:pt x="81" y="5"/>
                    <a:pt x="71" y="4"/>
                  </a:cubicBezTo>
                  <a:cubicBezTo>
                    <a:pt x="51" y="0"/>
                    <a:pt x="32" y="4"/>
                    <a:pt x="17" y="20"/>
                  </a:cubicBezTo>
                  <a:cubicBezTo>
                    <a:pt x="3" y="35"/>
                    <a:pt x="0" y="53"/>
                    <a:pt x="4" y="72"/>
                  </a:cubicBezTo>
                  <a:cubicBezTo>
                    <a:pt x="5" y="81"/>
                    <a:pt x="8" y="89"/>
                    <a:pt x="16" y="94"/>
                  </a:cubicBezTo>
                  <a:cubicBezTo>
                    <a:pt x="42" y="120"/>
                    <a:pt x="77" y="114"/>
                    <a:pt x="96" y="95"/>
                  </a:cubicBezTo>
                  <a:cubicBezTo>
                    <a:pt x="114" y="76"/>
                    <a:pt x="119" y="42"/>
                    <a:pt x="94" y="17"/>
                  </a:cubicBezTo>
                  <a:close/>
                  <a:moveTo>
                    <a:pt x="56" y="78"/>
                  </a:moveTo>
                  <a:cubicBezTo>
                    <a:pt x="45" y="77"/>
                    <a:pt x="36" y="68"/>
                    <a:pt x="36" y="57"/>
                  </a:cubicBezTo>
                  <a:cubicBezTo>
                    <a:pt x="36" y="45"/>
                    <a:pt x="46" y="37"/>
                    <a:pt x="57" y="37"/>
                  </a:cubicBezTo>
                  <a:cubicBezTo>
                    <a:pt x="69" y="37"/>
                    <a:pt x="77" y="46"/>
                    <a:pt x="77" y="58"/>
                  </a:cubicBezTo>
                  <a:cubicBezTo>
                    <a:pt x="77" y="69"/>
                    <a:pt x="68" y="78"/>
                    <a:pt x="56" y="78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1"/>
            <p:cNvSpPr>
              <a:spLocks/>
            </p:cNvSpPr>
            <p:nvPr/>
          </p:nvSpPr>
          <p:spPr bwMode="auto">
            <a:xfrm>
              <a:off x="2578100" y="-414337"/>
              <a:ext cx="69850" cy="69850"/>
            </a:xfrm>
            <a:custGeom>
              <a:avLst/>
              <a:gdLst>
                <a:gd name="T0" fmla="*/ 6 w 37"/>
                <a:gd name="T1" fmla="*/ 30 h 36"/>
                <a:gd name="T2" fmla="*/ 6 w 37"/>
                <a:gd name="T3" fmla="*/ 6 h 36"/>
                <a:gd name="T4" fmla="*/ 30 w 37"/>
                <a:gd name="T5" fmla="*/ 5 h 36"/>
                <a:gd name="T6" fmla="*/ 31 w 37"/>
                <a:gd name="T7" fmla="*/ 29 h 36"/>
                <a:gd name="T8" fmla="*/ 6 w 37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6">
                  <a:moveTo>
                    <a:pt x="6" y="30"/>
                  </a:move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30" y="5"/>
                  </a:cubicBezTo>
                  <a:cubicBezTo>
                    <a:pt x="36" y="14"/>
                    <a:pt x="37" y="22"/>
                    <a:pt x="31" y="29"/>
                  </a:cubicBezTo>
                  <a:cubicBezTo>
                    <a:pt x="25" y="35"/>
                    <a:pt x="18" y="36"/>
                    <a:pt x="6" y="30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"/>
            <p:cNvSpPr>
              <a:spLocks/>
            </p:cNvSpPr>
            <p:nvPr/>
          </p:nvSpPr>
          <p:spPr bwMode="auto">
            <a:xfrm>
              <a:off x="1828800" y="546100"/>
              <a:ext cx="128588" cy="127000"/>
            </a:xfrm>
            <a:custGeom>
              <a:avLst/>
              <a:gdLst>
                <a:gd name="T0" fmla="*/ 0 w 67"/>
                <a:gd name="T1" fmla="*/ 33 h 66"/>
                <a:gd name="T2" fmla="*/ 33 w 67"/>
                <a:gd name="T3" fmla="*/ 0 h 66"/>
                <a:gd name="T4" fmla="*/ 66 w 67"/>
                <a:gd name="T5" fmla="*/ 33 h 66"/>
                <a:gd name="T6" fmla="*/ 33 w 67"/>
                <a:gd name="T7" fmla="*/ 66 h 66"/>
                <a:gd name="T8" fmla="*/ 0 w 67"/>
                <a:gd name="T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0" y="33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6" y="15"/>
                    <a:pt x="66" y="33"/>
                  </a:cubicBezTo>
                  <a:cubicBezTo>
                    <a:pt x="67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3"/>
            <p:cNvSpPr>
              <a:spLocks noEditPoints="1"/>
            </p:cNvSpPr>
            <p:nvPr/>
          </p:nvSpPr>
          <p:spPr bwMode="auto">
            <a:xfrm>
              <a:off x="2163763" y="-657225"/>
              <a:ext cx="219075" cy="220663"/>
            </a:xfrm>
            <a:custGeom>
              <a:avLst/>
              <a:gdLst>
                <a:gd name="T0" fmla="*/ 110 w 114"/>
                <a:gd name="T1" fmla="*/ 45 h 115"/>
                <a:gd name="T2" fmla="*/ 109 w 114"/>
                <a:gd name="T3" fmla="*/ 44 h 115"/>
                <a:gd name="T4" fmla="*/ 44 w 114"/>
                <a:gd name="T5" fmla="*/ 4 h 115"/>
                <a:gd name="T6" fmla="*/ 33 w 114"/>
                <a:gd name="T7" fmla="*/ 5 h 115"/>
                <a:gd name="T8" fmla="*/ 7 w 114"/>
                <a:gd name="T9" fmla="*/ 34 h 115"/>
                <a:gd name="T10" fmla="*/ 8 w 114"/>
                <a:gd name="T11" fmla="*/ 83 h 115"/>
                <a:gd name="T12" fmla="*/ 45 w 114"/>
                <a:gd name="T13" fmla="*/ 110 h 115"/>
                <a:gd name="T14" fmla="*/ 78 w 114"/>
                <a:gd name="T15" fmla="*/ 107 h 115"/>
                <a:gd name="T16" fmla="*/ 105 w 114"/>
                <a:gd name="T17" fmla="*/ 80 h 115"/>
                <a:gd name="T18" fmla="*/ 110 w 114"/>
                <a:gd name="T19" fmla="*/ 45 h 115"/>
                <a:gd name="T20" fmla="*/ 56 w 114"/>
                <a:gd name="T21" fmla="*/ 77 h 115"/>
                <a:gd name="T22" fmla="*/ 35 w 114"/>
                <a:gd name="T23" fmla="*/ 57 h 115"/>
                <a:gd name="T24" fmla="*/ 56 w 114"/>
                <a:gd name="T25" fmla="*/ 36 h 115"/>
                <a:gd name="T26" fmla="*/ 77 w 114"/>
                <a:gd name="T27" fmla="*/ 57 h 115"/>
                <a:gd name="T28" fmla="*/ 56 w 114"/>
                <a:gd name="T29" fmla="*/ 7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" h="115">
                  <a:moveTo>
                    <a:pt x="110" y="45"/>
                  </a:moveTo>
                  <a:cubicBezTo>
                    <a:pt x="109" y="45"/>
                    <a:pt x="109" y="44"/>
                    <a:pt x="109" y="44"/>
                  </a:cubicBezTo>
                  <a:cubicBezTo>
                    <a:pt x="98" y="13"/>
                    <a:pt x="77" y="0"/>
                    <a:pt x="44" y="4"/>
                  </a:cubicBezTo>
                  <a:cubicBezTo>
                    <a:pt x="41" y="4"/>
                    <a:pt x="37" y="7"/>
                    <a:pt x="33" y="5"/>
                  </a:cubicBezTo>
                  <a:cubicBezTo>
                    <a:pt x="24" y="14"/>
                    <a:pt x="13" y="21"/>
                    <a:pt x="7" y="34"/>
                  </a:cubicBezTo>
                  <a:cubicBezTo>
                    <a:pt x="0" y="50"/>
                    <a:pt x="0" y="67"/>
                    <a:pt x="8" y="83"/>
                  </a:cubicBezTo>
                  <a:cubicBezTo>
                    <a:pt x="16" y="97"/>
                    <a:pt x="29" y="106"/>
                    <a:pt x="45" y="110"/>
                  </a:cubicBezTo>
                  <a:cubicBezTo>
                    <a:pt x="57" y="115"/>
                    <a:pt x="68" y="114"/>
                    <a:pt x="78" y="107"/>
                  </a:cubicBezTo>
                  <a:cubicBezTo>
                    <a:pt x="90" y="101"/>
                    <a:pt x="99" y="92"/>
                    <a:pt x="105" y="80"/>
                  </a:cubicBezTo>
                  <a:cubicBezTo>
                    <a:pt x="114" y="70"/>
                    <a:pt x="114" y="58"/>
                    <a:pt x="110" y="45"/>
                  </a:cubicBezTo>
                  <a:close/>
                  <a:moveTo>
                    <a:pt x="56" y="77"/>
                  </a:moveTo>
                  <a:cubicBezTo>
                    <a:pt x="45" y="77"/>
                    <a:pt x="36" y="68"/>
                    <a:pt x="35" y="57"/>
                  </a:cubicBezTo>
                  <a:cubicBezTo>
                    <a:pt x="35" y="46"/>
                    <a:pt x="45" y="36"/>
                    <a:pt x="56" y="36"/>
                  </a:cubicBezTo>
                  <a:cubicBezTo>
                    <a:pt x="68" y="36"/>
                    <a:pt x="76" y="45"/>
                    <a:pt x="77" y="57"/>
                  </a:cubicBezTo>
                  <a:cubicBezTo>
                    <a:pt x="77" y="68"/>
                    <a:pt x="68" y="77"/>
                    <a:pt x="56" y="77"/>
                  </a:cubicBezTo>
                  <a:close/>
                </a:path>
              </a:pathLst>
            </a:custGeom>
            <a:solidFill>
              <a:srgbClr val="ED83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8484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Table </a:t>
            </a:r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827584" y="1131590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962499"/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00258"/>
              </p:ext>
            </p:extLst>
          </p:nvPr>
        </p:nvGraphicFramePr>
        <p:xfrm>
          <a:off x="5" y="1635646"/>
          <a:ext cx="9143996" cy="34398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52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91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417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Day of the week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1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Monday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Tuesday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Wednesday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Thursday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Friday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Saturday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Sunday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740" marR="99740" marT="49870" marB="498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2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82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779662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41962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10" name="TextBox 9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3" name="TextBox 12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D7E30B-8763-4FAE-B860-D9E27B7031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94A73A-B223-4CC1-BC00-FDB0E8AD5E5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0581" y="3216920"/>
            <a:ext cx="1986214" cy="1791340"/>
          </a:xfrm>
          <a:prstGeom prst="rect">
            <a:avLst/>
          </a:prstGeom>
        </p:spPr>
      </p:pic>
      <p:sp>
        <p:nvSpPr>
          <p:cNvPr id="17" name="Freeform 5"/>
          <p:cNvSpPr>
            <a:spLocks noEditPoints="1"/>
          </p:cNvSpPr>
          <p:nvPr/>
        </p:nvSpPr>
        <p:spPr bwMode="auto">
          <a:xfrm rot="19427955">
            <a:off x="686350" y="279968"/>
            <a:ext cx="1639559" cy="1298762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 rot="2363102">
            <a:off x="8257948" y="287603"/>
            <a:ext cx="837014" cy="663033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 rot="2363102">
            <a:off x="5560804" y="2183861"/>
            <a:ext cx="1639559" cy="1298762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5"/>
          <p:cNvSpPr>
            <a:spLocks noEditPoints="1"/>
          </p:cNvSpPr>
          <p:nvPr/>
        </p:nvSpPr>
        <p:spPr bwMode="auto">
          <a:xfrm rot="17725938">
            <a:off x="2866893" y="4508637"/>
            <a:ext cx="407927" cy="323136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/>
          <p:cNvSpPr>
            <a:spLocks noEditPoints="1"/>
          </p:cNvSpPr>
          <p:nvPr/>
        </p:nvSpPr>
        <p:spPr bwMode="auto">
          <a:xfrm rot="2363102">
            <a:off x="2580590" y="2146274"/>
            <a:ext cx="861523" cy="682447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5"/>
          <p:cNvSpPr>
            <a:spLocks noEditPoints="1"/>
          </p:cNvSpPr>
          <p:nvPr/>
        </p:nvSpPr>
        <p:spPr bwMode="auto">
          <a:xfrm rot="17725938">
            <a:off x="292838" y="3479689"/>
            <a:ext cx="407927" cy="323136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 rot="11656722">
            <a:off x="209196" y="4353413"/>
            <a:ext cx="799837" cy="633584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 rot="11656722">
            <a:off x="8498577" y="1416453"/>
            <a:ext cx="355757" cy="281810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5"/>
          <p:cNvSpPr>
            <a:spLocks noEditPoints="1"/>
          </p:cNvSpPr>
          <p:nvPr/>
        </p:nvSpPr>
        <p:spPr bwMode="auto">
          <a:xfrm rot="17725938">
            <a:off x="3113125" y="1909709"/>
            <a:ext cx="2669479" cy="2114606"/>
          </a:xfrm>
          <a:custGeom>
            <a:avLst/>
            <a:gdLst>
              <a:gd name="T0" fmla="*/ 216 w 331"/>
              <a:gd name="T1" fmla="*/ 123 h 262"/>
              <a:gd name="T2" fmla="*/ 252 w 331"/>
              <a:gd name="T3" fmla="*/ 73 h 262"/>
              <a:gd name="T4" fmla="*/ 311 w 331"/>
              <a:gd name="T5" fmla="*/ 86 h 262"/>
              <a:gd name="T6" fmla="*/ 322 w 331"/>
              <a:gd name="T7" fmla="*/ 146 h 262"/>
              <a:gd name="T8" fmla="*/ 272 w 331"/>
              <a:gd name="T9" fmla="*/ 179 h 262"/>
              <a:gd name="T10" fmla="*/ 218 w 331"/>
              <a:gd name="T11" fmla="*/ 137 h 262"/>
              <a:gd name="T12" fmla="*/ 214 w 331"/>
              <a:gd name="T13" fmla="*/ 132 h 262"/>
              <a:gd name="T14" fmla="*/ 210 w 331"/>
              <a:gd name="T15" fmla="*/ 137 h 262"/>
              <a:gd name="T16" fmla="*/ 189 w 331"/>
              <a:gd name="T17" fmla="*/ 174 h 262"/>
              <a:gd name="T18" fmla="*/ 204 w 331"/>
              <a:gd name="T19" fmla="*/ 193 h 262"/>
              <a:gd name="T20" fmla="*/ 255 w 331"/>
              <a:gd name="T21" fmla="*/ 200 h 262"/>
              <a:gd name="T22" fmla="*/ 252 w 331"/>
              <a:gd name="T23" fmla="*/ 248 h 262"/>
              <a:gd name="T24" fmla="*/ 204 w 331"/>
              <a:gd name="T25" fmla="*/ 251 h 262"/>
              <a:gd name="T26" fmla="*/ 197 w 331"/>
              <a:gd name="T27" fmla="*/ 200 h 262"/>
              <a:gd name="T28" fmla="*/ 182 w 331"/>
              <a:gd name="T29" fmla="*/ 179 h 262"/>
              <a:gd name="T30" fmla="*/ 108 w 331"/>
              <a:gd name="T31" fmla="*/ 176 h 262"/>
              <a:gd name="T32" fmla="*/ 87 w 331"/>
              <a:gd name="T33" fmla="*/ 101 h 262"/>
              <a:gd name="T34" fmla="*/ 67 w 331"/>
              <a:gd name="T35" fmla="*/ 90 h 262"/>
              <a:gd name="T36" fmla="*/ 27 w 331"/>
              <a:gd name="T37" fmla="*/ 102 h 262"/>
              <a:gd name="T38" fmla="*/ 2 w 331"/>
              <a:gd name="T39" fmla="*/ 64 h 262"/>
              <a:gd name="T40" fmla="*/ 33 w 331"/>
              <a:gd name="T41" fmla="*/ 32 h 262"/>
              <a:gd name="T42" fmla="*/ 72 w 331"/>
              <a:gd name="T43" fmla="*/ 56 h 262"/>
              <a:gd name="T44" fmla="*/ 73 w 331"/>
              <a:gd name="T45" fmla="*/ 78 h 262"/>
              <a:gd name="T46" fmla="*/ 75 w 331"/>
              <a:gd name="T47" fmla="*/ 84 h 262"/>
              <a:gd name="T48" fmla="*/ 92 w 331"/>
              <a:gd name="T49" fmla="*/ 93 h 262"/>
              <a:gd name="T50" fmla="*/ 134 w 331"/>
              <a:gd name="T51" fmla="*/ 63 h 262"/>
              <a:gd name="T52" fmla="*/ 183 w 331"/>
              <a:gd name="T53" fmla="*/ 72 h 262"/>
              <a:gd name="T54" fmla="*/ 183 w 331"/>
              <a:gd name="T55" fmla="*/ 70 h 262"/>
              <a:gd name="T56" fmla="*/ 173 w 331"/>
              <a:gd name="T57" fmla="*/ 52 h 262"/>
              <a:gd name="T58" fmla="*/ 197 w 331"/>
              <a:gd name="T59" fmla="*/ 5 h 262"/>
              <a:gd name="T60" fmla="*/ 242 w 331"/>
              <a:gd name="T61" fmla="*/ 31 h 262"/>
              <a:gd name="T62" fmla="*/ 214 w 331"/>
              <a:gd name="T63" fmla="*/ 75 h 262"/>
              <a:gd name="T64" fmla="*/ 196 w 331"/>
              <a:gd name="T65" fmla="*/ 75 h 262"/>
              <a:gd name="T66" fmla="*/ 190 w 331"/>
              <a:gd name="T67" fmla="*/ 75 h 262"/>
              <a:gd name="T68" fmla="*/ 192 w 331"/>
              <a:gd name="T69" fmla="*/ 81 h 262"/>
              <a:gd name="T70" fmla="*/ 210 w 331"/>
              <a:gd name="T71" fmla="*/ 118 h 262"/>
              <a:gd name="T72" fmla="*/ 214 w 331"/>
              <a:gd name="T73" fmla="*/ 124 h 262"/>
              <a:gd name="T74" fmla="*/ 216 w 331"/>
              <a:gd name="T75" fmla="*/ 123 h 262"/>
              <a:gd name="T76" fmla="*/ 147 w 331"/>
              <a:gd name="T77" fmla="*/ 181 h 262"/>
              <a:gd name="T78" fmla="*/ 202 w 331"/>
              <a:gd name="T79" fmla="*/ 126 h 262"/>
              <a:gd name="T80" fmla="*/ 147 w 331"/>
              <a:gd name="T81" fmla="*/ 70 h 262"/>
              <a:gd name="T82" fmla="*/ 92 w 331"/>
              <a:gd name="T83" fmla="*/ 125 h 262"/>
              <a:gd name="T84" fmla="*/ 147 w 331"/>
              <a:gd name="T85" fmla="*/ 181 h 262"/>
              <a:gd name="T86" fmla="*/ 271 w 331"/>
              <a:gd name="T87" fmla="*/ 171 h 262"/>
              <a:gd name="T88" fmla="*/ 318 w 331"/>
              <a:gd name="T89" fmla="*/ 124 h 262"/>
              <a:gd name="T90" fmla="*/ 273 w 331"/>
              <a:gd name="T91" fmla="*/ 78 h 262"/>
              <a:gd name="T92" fmla="*/ 225 w 331"/>
              <a:gd name="T93" fmla="*/ 123 h 262"/>
              <a:gd name="T94" fmla="*/ 271 w 331"/>
              <a:gd name="T95" fmla="*/ 171 h 262"/>
              <a:gd name="T96" fmla="*/ 38 w 331"/>
              <a:gd name="T97" fmla="*/ 40 h 262"/>
              <a:gd name="T98" fmla="*/ 10 w 331"/>
              <a:gd name="T99" fmla="*/ 68 h 262"/>
              <a:gd name="T100" fmla="*/ 39 w 331"/>
              <a:gd name="T101" fmla="*/ 96 h 262"/>
              <a:gd name="T102" fmla="*/ 66 w 331"/>
              <a:gd name="T103" fmla="*/ 68 h 262"/>
              <a:gd name="T104" fmla="*/ 38 w 331"/>
              <a:gd name="T105" fmla="*/ 40 h 262"/>
              <a:gd name="T106" fmla="*/ 199 w 331"/>
              <a:gd name="T107" fmla="*/ 223 h 262"/>
              <a:gd name="T108" fmla="*/ 227 w 331"/>
              <a:gd name="T109" fmla="*/ 250 h 262"/>
              <a:gd name="T110" fmla="*/ 254 w 331"/>
              <a:gd name="T111" fmla="*/ 222 h 262"/>
              <a:gd name="T112" fmla="*/ 226 w 331"/>
              <a:gd name="T113" fmla="*/ 195 h 262"/>
              <a:gd name="T114" fmla="*/ 199 w 331"/>
              <a:gd name="T115" fmla="*/ 223 h 262"/>
              <a:gd name="T116" fmla="*/ 207 w 331"/>
              <a:gd name="T117" fmla="*/ 12 h 262"/>
              <a:gd name="T118" fmla="*/ 179 w 331"/>
              <a:gd name="T119" fmla="*/ 41 h 262"/>
              <a:gd name="T120" fmla="*/ 207 w 331"/>
              <a:gd name="T121" fmla="*/ 68 h 262"/>
              <a:gd name="T122" fmla="*/ 234 w 331"/>
              <a:gd name="T123" fmla="*/ 40 h 262"/>
              <a:gd name="T124" fmla="*/ 207 w 331"/>
              <a:gd name="T125" fmla="*/ 1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1" h="262">
                <a:moveTo>
                  <a:pt x="216" y="123"/>
                </a:moveTo>
                <a:cubicBezTo>
                  <a:pt x="218" y="99"/>
                  <a:pt x="229" y="82"/>
                  <a:pt x="252" y="73"/>
                </a:cubicBezTo>
                <a:cubicBezTo>
                  <a:pt x="272" y="64"/>
                  <a:pt x="296" y="70"/>
                  <a:pt x="311" y="86"/>
                </a:cubicBezTo>
                <a:cubicBezTo>
                  <a:pt x="327" y="101"/>
                  <a:pt x="331" y="125"/>
                  <a:pt x="322" y="146"/>
                </a:cubicBezTo>
                <a:cubicBezTo>
                  <a:pt x="313" y="167"/>
                  <a:pt x="294" y="179"/>
                  <a:pt x="272" y="179"/>
                </a:cubicBezTo>
                <a:cubicBezTo>
                  <a:pt x="246" y="179"/>
                  <a:pt x="225" y="163"/>
                  <a:pt x="218" y="137"/>
                </a:cubicBezTo>
                <a:cubicBezTo>
                  <a:pt x="217" y="135"/>
                  <a:pt x="215" y="134"/>
                  <a:pt x="214" y="132"/>
                </a:cubicBezTo>
                <a:cubicBezTo>
                  <a:pt x="212" y="134"/>
                  <a:pt x="210" y="135"/>
                  <a:pt x="210" y="137"/>
                </a:cubicBezTo>
                <a:cubicBezTo>
                  <a:pt x="207" y="152"/>
                  <a:pt x="199" y="163"/>
                  <a:pt x="189" y="174"/>
                </a:cubicBezTo>
                <a:cubicBezTo>
                  <a:pt x="194" y="181"/>
                  <a:pt x="199" y="187"/>
                  <a:pt x="204" y="193"/>
                </a:cubicBezTo>
                <a:cubicBezTo>
                  <a:pt x="224" y="182"/>
                  <a:pt x="243" y="184"/>
                  <a:pt x="255" y="200"/>
                </a:cubicBezTo>
                <a:cubicBezTo>
                  <a:pt x="266" y="214"/>
                  <a:pt x="265" y="235"/>
                  <a:pt x="252" y="248"/>
                </a:cubicBezTo>
                <a:cubicBezTo>
                  <a:pt x="239" y="261"/>
                  <a:pt x="219" y="262"/>
                  <a:pt x="204" y="251"/>
                </a:cubicBezTo>
                <a:cubicBezTo>
                  <a:pt x="188" y="239"/>
                  <a:pt x="186" y="221"/>
                  <a:pt x="197" y="200"/>
                </a:cubicBezTo>
                <a:cubicBezTo>
                  <a:pt x="192" y="193"/>
                  <a:pt x="187" y="186"/>
                  <a:pt x="182" y="179"/>
                </a:cubicBezTo>
                <a:cubicBezTo>
                  <a:pt x="157" y="193"/>
                  <a:pt x="131" y="194"/>
                  <a:pt x="108" y="176"/>
                </a:cubicBezTo>
                <a:cubicBezTo>
                  <a:pt x="85" y="158"/>
                  <a:pt x="80" y="137"/>
                  <a:pt x="87" y="101"/>
                </a:cubicBezTo>
                <a:cubicBezTo>
                  <a:pt x="81" y="97"/>
                  <a:pt x="74" y="94"/>
                  <a:pt x="67" y="90"/>
                </a:cubicBezTo>
                <a:cubicBezTo>
                  <a:pt x="56" y="102"/>
                  <a:pt x="43" y="107"/>
                  <a:pt x="27" y="102"/>
                </a:cubicBezTo>
                <a:cubicBezTo>
                  <a:pt x="10" y="97"/>
                  <a:pt x="0" y="81"/>
                  <a:pt x="2" y="64"/>
                </a:cubicBezTo>
                <a:cubicBezTo>
                  <a:pt x="4" y="47"/>
                  <a:pt x="16" y="34"/>
                  <a:pt x="33" y="32"/>
                </a:cubicBezTo>
                <a:cubicBezTo>
                  <a:pt x="50" y="30"/>
                  <a:pt x="67" y="40"/>
                  <a:pt x="72" y="56"/>
                </a:cubicBezTo>
                <a:cubicBezTo>
                  <a:pt x="74" y="63"/>
                  <a:pt x="72" y="70"/>
                  <a:pt x="73" y="78"/>
                </a:cubicBezTo>
                <a:cubicBezTo>
                  <a:pt x="73" y="80"/>
                  <a:pt x="73" y="83"/>
                  <a:pt x="75" y="84"/>
                </a:cubicBezTo>
                <a:cubicBezTo>
                  <a:pt x="80" y="87"/>
                  <a:pt x="86" y="90"/>
                  <a:pt x="92" y="93"/>
                </a:cubicBezTo>
                <a:cubicBezTo>
                  <a:pt x="102" y="78"/>
                  <a:pt x="116" y="67"/>
                  <a:pt x="134" y="63"/>
                </a:cubicBezTo>
                <a:cubicBezTo>
                  <a:pt x="151" y="60"/>
                  <a:pt x="168" y="64"/>
                  <a:pt x="183" y="72"/>
                </a:cubicBezTo>
                <a:cubicBezTo>
                  <a:pt x="183" y="72"/>
                  <a:pt x="183" y="71"/>
                  <a:pt x="183" y="70"/>
                </a:cubicBezTo>
                <a:cubicBezTo>
                  <a:pt x="180" y="64"/>
                  <a:pt x="175" y="59"/>
                  <a:pt x="173" y="52"/>
                </a:cubicBezTo>
                <a:cubicBezTo>
                  <a:pt x="165" y="32"/>
                  <a:pt x="176" y="11"/>
                  <a:pt x="197" y="5"/>
                </a:cubicBezTo>
                <a:cubicBezTo>
                  <a:pt x="216" y="0"/>
                  <a:pt x="237" y="11"/>
                  <a:pt x="242" y="31"/>
                </a:cubicBezTo>
                <a:cubicBezTo>
                  <a:pt x="247" y="52"/>
                  <a:pt x="234" y="72"/>
                  <a:pt x="214" y="75"/>
                </a:cubicBezTo>
                <a:cubicBezTo>
                  <a:pt x="208" y="77"/>
                  <a:pt x="202" y="75"/>
                  <a:pt x="196" y="75"/>
                </a:cubicBezTo>
                <a:cubicBezTo>
                  <a:pt x="194" y="75"/>
                  <a:pt x="192" y="75"/>
                  <a:pt x="190" y="75"/>
                </a:cubicBezTo>
                <a:cubicBezTo>
                  <a:pt x="191" y="77"/>
                  <a:pt x="191" y="80"/>
                  <a:pt x="192" y="81"/>
                </a:cubicBezTo>
                <a:cubicBezTo>
                  <a:pt x="203" y="91"/>
                  <a:pt x="208" y="104"/>
                  <a:pt x="210" y="118"/>
                </a:cubicBezTo>
                <a:cubicBezTo>
                  <a:pt x="211" y="120"/>
                  <a:pt x="212" y="122"/>
                  <a:pt x="214" y="124"/>
                </a:cubicBezTo>
                <a:cubicBezTo>
                  <a:pt x="214" y="124"/>
                  <a:pt x="215" y="123"/>
                  <a:pt x="216" y="123"/>
                </a:cubicBezTo>
                <a:close/>
                <a:moveTo>
                  <a:pt x="147" y="181"/>
                </a:moveTo>
                <a:cubicBezTo>
                  <a:pt x="178" y="181"/>
                  <a:pt x="202" y="156"/>
                  <a:pt x="202" y="126"/>
                </a:cubicBezTo>
                <a:cubicBezTo>
                  <a:pt x="202" y="95"/>
                  <a:pt x="177" y="70"/>
                  <a:pt x="147" y="70"/>
                </a:cubicBezTo>
                <a:cubicBezTo>
                  <a:pt x="117" y="71"/>
                  <a:pt x="92" y="95"/>
                  <a:pt x="92" y="125"/>
                </a:cubicBezTo>
                <a:cubicBezTo>
                  <a:pt x="91" y="155"/>
                  <a:pt x="116" y="181"/>
                  <a:pt x="147" y="181"/>
                </a:cubicBezTo>
                <a:close/>
                <a:moveTo>
                  <a:pt x="271" y="171"/>
                </a:moveTo>
                <a:cubicBezTo>
                  <a:pt x="297" y="171"/>
                  <a:pt x="318" y="150"/>
                  <a:pt x="318" y="124"/>
                </a:cubicBezTo>
                <a:cubicBezTo>
                  <a:pt x="318" y="99"/>
                  <a:pt x="298" y="78"/>
                  <a:pt x="273" y="78"/>
                </a:cubicBezTo>
                <a:cubicBezTo>
                  <a:pt x="247" y="77"/>
                  <a:pt x="225" y="97"/>
                  <a:pt x="225" y="123"/>
                </a:cubicBezTo>
                <a:cubicBezTo>
                  <a:pt x="225" y="150"/>
                  <a:pt x="245" y="170"/>
                  <a:pt x="271" y="171"/>
                </a:cubicBezTo>
                <a:close/>
                <a:moveTo>
                  <a:pt x="38" y="40"/>
                </a:moveTo>
                <a:cubicBezTo>
                  <a:pt x="22" y="40"/>
                  <a:pt x="10" y="52"/>
                  <a:pt x="10" y="68"/>
                </a:cubicBezTo>
                <a:cubicBezTo>
                  <a:pt x="10" y="83"/>
                  <a:pt x="24" y="96"/>
                  <a:pt x="39" y="96"/>
                </a:cubicBezTo>
                <a:cubicBezTo>
                  <a:pt x="53" y="95"/>
                  <a:pt x="66" y="82"/>
                  <a:pt x="66" y="68"/>
                </a:cubicBezTo>
                <a:cubicBezTo>
                  <a:pt x="66" y="53"/>
                  <a:pt x="53" y="40"/>
                  <a:pt x="38" y="40"/>
                </a:cubicBezTo>
                <a:close/>
                <a:moveTo>
                  <a:pt x="199" y="223"/>
                </a:moveTo>
                <a:cubicBezTo>
                  <a:pt x="199" y="238"/>
                  <a:pt x="212" y="250"/>
                  <a:pt x="227" y="250"/>
                </a:cubicBezTo>
                <a:cubicBezTo>
                  <a:pt x="241" y="250"/>
                  <a:pt x="254" y="237"/>
                  <a:pt x="254" y="222"/>
                </a:cubicBezTo>
                <a:cubicBezTo>
                  <a:pt x="254" y="207"/>
                  <a:pt x="242" y="195"/>
                  <a:pt x="226" y="195"/>
                </a:cubicBezTo>
                <a:cubicBezTo>
                  <a:pt x="211" y="195"/>
                  <a:pt x="199" y="207"/>
                  <a:pt x="199" y="223"/>
                </a:cubicBezTo>
                <a:close/>
                <a:moveTo>
                  <a:pt x="207" y="12"/>
                </a:moveTo>
                <a:cubicBezTo>
                  <a:pt x="191" y="13"/>
                  <a:pt x="179" y="26"/>
                  <a:pt x="179" y="41"/>
                </a:cubicBezTo>
                <a:cubicBezTo>
                  <a:pt x="179" y="55"/>
                  <a:pt x="192" y="68"/>
                  <a:pt x="207" y="68"/>
                </a:cubicBezTo>
                <a:cubicBezTo>
                  <a:pt x="222" y="68"/>
                  <a:pt x="235" y="55"/>
                  <a:pt x="234" y="40"/>
                </a:cubicBezTo>
                <a:cubicBezTo>
                  <a:pt x="234" y="24"/>
                  <a:pt x="222" y="12"/>
                  <a:pt x="207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9325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707904" y="195486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67816" y="1204022"/>
            <a:ext cx="36000" cy="3816000"/>
          </a:xfrm>
          <a:prstGeom prst="rect">
            <a:avLst/>
          </a:prstGeom>
          <a:solidFill>
            <a:srgbClr val="E016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474682" y="1448621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474682" y="2204711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474682" y="2960801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474682" y="3716891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474682" y="4472981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815241" y="132578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1293" y="208187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7345" y="283796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3397" y="359405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7901" y="436904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00861" y="1325788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0861" y="2082558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00861" y="2839328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00861" y="3596098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500861" y="4352867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0"/>
            <a:ext cx="27852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/>
        </p:nvSpPr>
        <p:spPr bwMode="auto">
          <a:xfrm>
            <a:off x="0" y="62899"/>
            <a:ext cx="9144000" cy="1068691"/>
          </a:xfrm>
          <a:custGeom>
            <a:avLst/>
            <a:gdLst>
              <a:gd name="T0" fmla="*/ 2732 w 2881"/>
              <a:gd name="T1" fmla="*/ 2 h 400"/>
              <a:gd name="T2" fmla="*/ 2732 w 2881"/>
              <a:gd name="T3" fmla="*/ 0 h 400"/>
              <a:gd name="T4" fmla="*/ 2706 w 2881"/>
              <a:gd name="T5" fmla="*/ 0 h 400"/>
              <a:gd name="T6" fmla="*/ 2505 w 2881"/>
              <a:gd name="T7" fmla="*/ 0 h 400"/>
              <a:gd name="T8" fmla="*/ 0 w 2881"/>
              <a:gd name="T9" fmla="*/ 0 h 400"/>
              <a:gd name="T10" fmla="*/ 0 w 2881"/>
              <a:gd name="T11" fmla="*/ 400 h 400"/>
              <a:gd name="T12" fmla="*/ 2505 w 2881"/>
              <a:gd name="T13" fmla="*/ 400 h 400"/>
              <a:gd name="T14" fmla="*/ 2706 w 2881"/>
              <a:gd name="T15" fmla="*/ 400 h 400"/>
              <a:gd name="T16" fmla="*/ 2732 w 2881"/>
              <a:gd name="T17" fmla="*/ 400 h 400"/>
              <a:gd name="T18" fmla="*/ 2732 w 2881"/>
              <a:gd name="T19" fmla="*/ 398 h 400"/>
              <a:gd name="T20" fmla="*/ 2881 w 2881"/>
              <a:gd name="T21" fmla="*/ 225 h 400"/>
              <a:gd name="T22" fmla="*/ 2881 w 2881"/>
              <a:gd name="T23" fmla="*/ 175 h 400"/>
              <a:gd name="T24" fmla="*/ 2732 w 2881"/>
              <a:gd name="T25" fmla="*/ 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81" h="400">
                <a:moveTo>
                  <a:pt x="2732" y="2"/>
                </a:moveTo>
                <a:cubicBezTo>
                  <a:pt x="2732" y="0"/>
                  <a:pt x="2732" y="0"/>
                  <a:pt x="2732" y="0"/>
                </a:cubicBezTo>
                <a:cubicBezTo>
                  <a:pt x="2706" y="0"/>
                  <a:pt x="2706" y="0"/>
                  <a:pt x="2706" y="0"/>
                </a:cubicBezTo>
                <a:cubicBezTo>
                  <a:pt x="2505" y="0"/>
                  <a:pt x="2505" y="0"/>
                  <a:pt x="25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"/>
                  <a:pt x="0" y="400"/>
                  <a:pt x="0" y="400"/>
                </a:cubicBezTo>
                <a:cubicBezTo>
                  <a:pt x="2505" y="400"/>
                  <a:pt x="2505" y="400"/>
                  <a:pt x="2505" y="400"/>
                </a:cubicBezTo>
                <a:cubicBezTo>
                  <a:pt x="2706" y="400"/>
                  <a:pt x="2706" y="400"/>
                  <a:pt x="2706" y="400"/>
                </a:cubicBezTo>
                <a:cubicBezTo>
                  <a:pt x="2732" y="400"/>
                  <a:pt x="2732" y="400"/>
                  <a:pt x="2732" y="400"/>
                </a:cubicBezTo>
                <a:cubicBezTo>
                  <a:pt x="2732" y="398"/>
                  <a:pt x="2732" y="398"/>
                  <a:pt x="2732" y="398"/>
                </a:cubicBezTo>
                <a:cubicBezTo>
                  <a:pt x="2816" y="385"/>
                  <a:pt x="2881" y="313"/>
                  <a:pt x="2881" y="225"/>
                </a:cubicBezTo>
                <a:cubicBezTo>
                  <a:pt x="2881" y="175"/>
                  <a:pt x="2881" y="175"/>
                  <a:pt x="2881" y="175"/>
                </a:cubicBezTo>
                <a:cubicBezTo>
                  <a:pt x="2881" y="87"/>
                  <a:pt x="2816" y="15"/>
                  <a:pt x="2732" y="2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9"/>
          <p:cNvSpPr>
            <a:spLocks noEditPoints="1"/>
          </p:cNvSpPr>
          <p:nvPr/>
        </p:nvSpPr>
        <p:spPr bwMode="auto">
          <a:xfrm rot="12128508">
            <a:off x="7951316" y="103430"/>
            <a:ext cx="1027683" cy="915195"/>
          </a:xfrm>
          <a:custGeom>
            <a:avLst/>
            <a:gdLst>
              <a:gd name="T0" fmla="*/ 108 w 310"/>
              <a:gd name="T1" fmla="*/ 163 h 276"/>
              <a:gd name="T2" fmla="*/ 105 w 310"/>
              <a:gd name="T3" fmla="*/ 116 h 276"/>
              <a:gd name="T4" fmla="*/ 75 w 310"/>
              <a:gd name="T5" fmla="*/ 112 h 276"/>
              <a:gd name="T6" fmla="*/ 26 w 310"/>
              <a:gd name="T7" fmla="*/ 90 h 276"/>
              <a:gd name="T8" fmla="*/ 83 w 310"/>
              <a:gd name="T9" fmla="*/ 93 h 276"/>
              <a:gd name="T10" fmla="*/ 91 w 310"/>
              <a:gd name="T11" fmla="*/ 102 h 276"/>
              <a:gd name="T12" fmla="*/ 116 w 310"/>
              <a:gd name="T13" fmla="*/ 95 h 276"/>
              <a:gd name="T14" fmla="*/ 142 w 310"/>
              <a:gd name="T15" fmla="*/ 71 h 276"/>
              <a:gd name="T16" fmla="*/ 134 w 310"/>
              <a:gd name="T17" fmla="*/ 58 h 276"/>
              <a:gd name="T18" fmla="*/ 133 w 310"/>
              <a:gd name="T19" fmla="*/ 2 h 276"/>
              <a:gd name="T20" fmla="*/ 157 w 310"/>
              <a:gd name="T21" fmla="*/ 50 h 276"/>
              <a:gd name="T22" fmla="*/ 200 w 310"/>
              <a:gd name="T23" fmla="*/ 93 h 276"/>
              <a:gd name="T24" fmla="*/ 216 w 310"/>
              <a:gd name="T25" fmla="*/ 46 h 276"/>
              <a:gd name="T26" fmla="*/ 293 w 310"/>
              <a:gd name="T27" fmla="*/ 54 h 276"/>
              <a:gd name="T28" fmla="*/ 231 w 310"/>
              <a:gd name="T29" fmla="*/ 88 h 276"/>
              <a:gd name="T30" fmla="*/ 206 w 310"/>
              <a:gd name="T31" fmla="*/ 99 h 276"/>
              <a:gd name="T32" fmla="*/ 239 w 310"/>
              <a:gd name="T33" fmla="*/ 182 h 276"/>
              <a:gd name="T34" fmla="*/ 300 w 310"/>
              <a:gd name="T35" fmla="*/ 187 h 276"/>
              <a:gd name="T36" fmla="*/ 248 w 310"/>
              <a:gd name="T37" fmla="*/ 243 h 276"/>
              <a:gd name="T38" fmla="*/ 204 w 310"/>
              <a:gd name="T39" fmla="*/ 162 h 276"/>
              <a:gd name="T40" fmla="*/ 167 w 310"/>
              <a:gd name="T41" fmla="*/ 215 h 276"/>
              <a:gd name="T42" fmla="*/ 179 w 310"/>
              <a:gd name="T43" fmla="*/ 270 h 276"/>
              <a:gd name="T44" fmla="*/ 154 w 310"/>
              <a:gd name="T45" fmla="*/ 219 h 276"/>
              <a:gd name="T46" fmla="*/ 155 w 310"/>
              <a:gd name="T47" fmla="*/ 185 h 276"/>
              <a:gd name="T48" fmla="*/ 76 w 310"/>
              <a:gd name="T49" fmla="*/ 199 h 276"/>
              <a:gd name="T50" fmla="*/ 12 w 310"/>
              <a:gd name="T51" fmla="*/ 246 h 276"/>
              <a:gd name="T52" fmla="*/ 70 w 310"/>
              <a:gd name="T53" fmla="*/ 193 h 276"/>
              <a:gd name="T54" fmla="*/ 160 w 310"/>
              <a:gd name="T55" fmla="*/ 83 h 276"/>
              <a:gd name="T56" fmla="*/ 159 w 310"/>
              <a:gd name="T57" fmla="*/ 177 h 276"/>
              <a:gd name="T58" fmla="*/ 43 w 310"/>
              <a:gd name="T59" fmla="*/ 192 h 276"/>
              <a:gd name="T60" fmla="*/ 43 w 310"/>
              <a:gd name="T61" fmla="*/ 253 h 276"/>
              <a:gd name="T62" fmla="*/ 43 w 310"/>
              <a:gd name="T63" fmla="*/ 192 h 276"/>
              <a:gd name="T64" fmla="*/ 254 w 310"/>
              <a:gd name="T65" fmla="*/ 87 h 276"/>
              <a:gd name="T66" fmla="*/ 254 w 310"/>
              <a:gd name="T67" fmla="*/ 26 h 276"/>
              <a:gd name="T68" fmla="*/ 299 w 310"/>
              <a:gd name="T69" fmla="*/ 209 h 276"/>
              <a:gd name="T70" fmla="*/ 237 w 310"/>
              <a:gd name="T71" fmla="*/ 209 h 276"/>
              <a:gd name="T72" fmla="*/ 299 w 310"/>
              <a:gd name="T73" fmla="*/ 209 h 276"/>
              <a:gd name="T74" fmla="*/ 137 w 310"/>
              <a:gd name="T75" fmla="*/ 10 h 276"/>
              <a:gd name="T76" fmla="*/ 137 w 310"/>
              <a:gd name="T77" fmla="*/ 50 h 276"/>
              <a:gd name="T78" fmla="*/ 74 w 310"/>
              <a:gd name="T79" fmla="*/ 91 h 276"/>
              <a:gd name="T80" fmla="*/ 35 w 310"/>
              <a:gd name="T81" fmla="*/ 92 h 276"/>
              <a:gd name="T82" fmla="*/ 74 w 310"/>
              <a:gd name="T83" fmla="*/ 91 h 276"/>
              <a:gd name="T84" fmla="*/ 187 w 310"/>
              <a:gd name="T85" fmla="*/ 244 h 276"/>
              <a:gd name="T86" fmla="*/ 147 w 310"/>
              <a:gd name="T87" fmla="*/ 24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0" h="276">
                <a:moveTo>
                  <a:pt x="70" y="193"/>
                </a:moveTo>
                <a:cubicBezTo>
                  <a:pt x="83" y="183"/>
                  <a:pt x="96" y="173"/>
                  <a:pt x="108" y="163"/>
                </a:cubicBezTo>
                <a:cubicBezTo>
                  <a:pt x="110" y="162"/>
                  <a:pt x="111" y="159"/>
                  <a:pt x="111" y="158"/>
                </a:cubicBezTo>
                <a:cubicBezTo>
                  <a:pt x="104" y="145"/>
                  <a:pt x="103" y="131"/>
                  <a:pt x="105" y="116"/>
                </a:cubicBezTo>
                <a:cubicBezTo>
                  <a:pt x="97" y="113"/>
                  <a:pt x="89" y="110"/>
                  <a:pt x="82" y="108"/>
                </a:cubicBezTo>
                <a:cubicBezTo>
                  <a:pt x="80" y="108"/>
                  <a:pt x="77" y="110"/>
                  <a:pt x="75" y="112"/>
                </a:cubicBezTo>
                <a:cubicBezTo>
                  <a:pt x="66" y="120"/>
                  <a:pt x="54" y="122"/>
                  <a:pt x="43" y="117"/>
                </a:cubicBezTo>
                <a:cubicBezTo>
                  <a:pt x="32" y="113"/>
                  <a:pt x="25" y="102"/>
                  <a:pt x="26" y="90"/>
                </a:cubicBezTo>
                <a:cubicBezTo>
                  <a:pt x="27" y="78"/>
                  <a:pt x="34" y="68"/>
                  <a:pt x="46" y="65"/>
                </a:cubicBezTo>
                <a:cubicBezTo>
                  <a:pt x="65" y="59"/>
                  <a:pt x="84" y="73"/>
                  <a:pt x="83" y="93"/>
                </a:cubicBezTo>
                <a:cubicBezTo>
                  <a:pt x="82" y="98"/>
                  <a:pt x="84" y="101"/>
                  <a:pt x="89" y="102"/>
                </a:cubicBezTo>
                <a:cubicBezTo>
                  <a:pt x="90" y="102"/>
                  <a:pt x="90" y="102"/>
                  <a:pt x="91" y="102"/>
                </a:cubicBezTo>
                <a:cubicBezTo>
                  <a:pt x="96" y="104"/>
                  <a:pt x="102" y="108"/>
                  <a:pt x="106" y="107"/>
                </a:cubicBezTo>
                <a:cubicBezTo>
                  <a:pt x="110" y="106"/>
                  <a:pt x="112" y="99"/>
                  <a:pt x="116" y="95"/>
                </a:cubicBezTo>
                <a:cubicBezTo>
                  <a:pt x="123" y="89"/>
                  <a:pt x="130" y="84"/>
                  <a:pt x="138" y="79"/>
                </a:cubicBezTo>
                <a:cubicBezTo>
                  <a:pt x="142" y="77"/>
                  <a:pt x="143" y="75"/>
                  <a:pt x="142" y="71"/>
                </a:cubicBezTo>
                <a:cubicBezTo>
                  <a:pt x="141" y="69"/>
                  <a:pt x="141" y="67"/>
                  <a:pt x="141" y="65"/>
                </a:cubicBezTo>
                <a:cubicBezTo>
                  <a:pt x="141" y="60"/>
                  <a:pt x="139" y="59"/>
                  <a:pt x="134" y="58"/>
                </a:cubicBezTo>
                <a:cubicBezTo>
                  <a:pt x="119" y="57"/>
                  <a:pt x="109" y="45"/>
                  <a:pt x="109" y="31"/>
                </a:cubicBezTo>
                <a:cubicBezTo>
                  <a:pt x="109" y="17"/>
                  <a:pt x="119" y="5"/>
                  <a:pt x="133" y="2"/>
                </a:cubicBezTo>
                <a:cubicBezTo>
                  <a:pt x="145" y="0"/>
                  <a:pt x="157" y="6"/>
                  <a:pt x="163" y="18"/>
                </a:cubicBezTo>
                <a:cubicBezTo>
                  <a:pt x="168" y="28"/>
                  <a:pt x="167" y="44"/>
                  <a:pt x="157" y="50"/>
                </a:cubicBezTo>
                <a:cubicBezTo>
                  <a:pt x="146" y="57"/>
                  <a:pt x="149" y="65"/>
                  <a:pt x="152" y="74"/>
                </a:cubicBezTo>
                <a:cubicBezTo>
                  <a:pt x="170" y="73"/>
                  <a:pt x="187" y="78"/>
                  <a:pt x="200" y="93"/>
                </a:cubicBezTo>
                <a:cubicBezTo>
                  <a:pt x="207" y="88"/>
                  <a:pt x="214" y="83"/>
                  <a:pt x="221" y="78"/>
                </a:cubicBezTo>
                <a:cubicBezTo>
                  <a:pt x="216" y="68"/>
                  <a:pt x="213" y="57"/>
                  <a:pt x="216" y="46"/>
                </a:cubicBezTo>
                <a:cubicBezTo>
                  <a:pt x="221" y="27"/>
                  <a:pt x="239" y="15"/>
                  <a:pt x="259" y="17"/>
                </a:cubicBezTo>
                <a:cubicBezTo>
                  <a:pt x="277" y="19"/>
                  <a:pt x="293" y="36"/>
                  <a:pt x="293" y="54"/>
                </a:cubicBezTo>
                <a:cubicBezTo>
                  <a:pt x="294" y="74"/>
                  <a:pt x="281" y="91"/>
                  <a:pt x="262" y="94"/>
                </a:cubicBezTo>
                <a:cubicBezTo>
                  <a:pt x="251" y="97"/>
                  <a:pt x="240" y="94"/>
                  <a:pt x="231" y="88"/>
                </a:cubicBezTo>
                <a:cubicBezTo>
                  <a:pt x="229" y="87"/>
                  <a:pt x="226" y="86"/>
                  <a:pt x="224" y="87"/>
                </a:cubicBezTo>
                <a:cubicBezTo>
                  <a:pt x="218" y="91"/>
                  <a:pt x="212" y="95"/>
                  <a:pt x="206" y="99"/>
                </a:cubicBezTo>
                <a:cubicBezTo>
                  <a:pt x="216" y="117"/>
                  <a:pt x="218" y="136"/>
                  <a:pt x="209" y="155"/>
                </a:cubicBezTo>
                <a:cubicBezTo>
                  <a:pt x="219" y="163"/>
                  <a:pt x="229" y="172"/>
                  <a:pt x="239" y="182"/>
                </a:cubicBezTo>
                <a:cubicBezTo>
                  <a:pt x="250" y="172"/>
                  <a:pt x="262" y="168"/>
                  <a:pt x="277" y="171"/>
                </a:cubicBezTo>
                <a:cubicBezTo>
                  <a:pt x="286" y="173"/>
                  <a:pt x="294" y="179"/>
                  <a:pt x="300" y="187"/>
                </a:cubicBezTo>
                <a:cubicBezTo>
                  <a:pt x="310" y="200"/>
                  <a:pt x="309" y="222"/>
                  <a:pt x="297" y="236"/>
                </a:cubicBezTo>
                <a:cubicBezTo>
                  <a:pt x="285" y="249"/>
                  <a:pt x="263" y="252"/>
                  <a:pt x="248" y="243"/>
                </a:cubicBezTo>
                <a:cubicBezTo>
                  <a:pt x="233" y="234"/>
                  <a:pt x="222" y="215"/>
                  <a:pt x="234" y="188"/>
                </a:cubicBezTo>
                <a:cubicBezTo>
                  <a:pt x="224" y="180"/>
                  <a:pt x="215" y="171"/>
                  <a:pt x="204" y="162"/>
                </a:cubicBezTo>
                <a:cubicBezTo>
                  <a:pt x="194" y="175"/>
                  <a:pt x="181" y="183"/>
                  <a:pt x="164" y="185"/>
                </a:cubicBezTo>
                <a:cubicBezTo>
                  <a:pt x="165" y="195"/>
                  <a:pt x="166" y="205"/>
                  <a:pt x="167" y="215"/>
                </a:cubicBezTo>
                <a:cubicBezTo>
                  <a:pt x="178" y="217"/>
                  <a:pt x="188" y="221"/>
                  <a:pt x="193" y="231"/>
                </a:cubicBezTo>
                <a:cubicBezTo>
                  <a:pt x="200" y="246"/>
                  <a:pt x="194" y="262"/>
                  <a:pt x="179" y="270"/>
                </a:cubicBezTo>
                <a:cubicBezTo>
                  <a:pt x="165" y="276"/>
                  <a:pt x="149" y="270"/>
                  <a:pt x="142" y="257"/>
                </a:cubicBezTo>
                <a:cubicBezTo>
                  <a:pt x="134" y="243"/>
                  <a:pt x="140" y="227"/>
                  <a:pt x="154" y="219"/>
                </a:cubicBezTo>
                <a:cubicBezTo>
                  <a:pt x="156" y="217"/>
                  <a:pt x="158" y="214"/>
                  <a:pt x="158" y="212"/>
                </a:cubicBezTo>
                <a:cubicBezTo>
                  <a:pt x="158" y="203"/>
                  <a:pt x="156" y="194"/>
                  <a:pt x="155" y="185"/>
                </a:cubicBezTo>
                <a:cubicBezTo>
                  <a:pt x="140" y="184"/>
                  <a:pt x="128" y="178"/>
                  <a:pt x="118" y="167"/>
                </a:cubicBezTo>
                <a:cubicBezTo>
                  <a:pt x="104" y="178"/>
                  <a:pt x="90" y="189"/>
                  <a:pt x="76" y="199"/>
                </a:cubicBezTo>
                <a:cubicBezTo>
                  <a:pt x="86" y="226"/>
                  <a:pt x="82" y="246"/>
                  <a:pt x="63" y="256"/>
                </a:cubicBezTo>
                <a:cubicBezTo>
                  <a:pt x="45" y="266"/>
                  <a:pt x="25" y="262"/>
                  <a:pt x="12" y="246"/>
                </a:cubicBezTo>
                <a:cubicBezTo>
                  <a:pt x="0" y="231"/>
                  <a:pt x="2" y="208"/>
                  <a:pt x="16" y="194"/>
                </a:cubicBezTo>
                <a:cubicBezTo>
                  <a:pt x="28" y="182"/>
                  <a:pt x="50" y="177"/>
                  <a:pt x="70" y="193"/>
                </a:cubicBezTo>
                <a:close/>
                <a:moveTo>
                  <a:pt x="206" y="129"/>
                </a:moveTo>
                <a:cubicBezTo>
                  <a:pt x="206" y="104"/>
                  <a:pt x="185" y="83"/>
                  <a:pt x="160" y="83"/>
                </a:cubicBezTo>
                <a:cubicBezTo>
                  <a:pt x="133" y="83"/>
                  <a:pt x="112" y="104"/>
                  <a:pt x="112" y="130"/>
                </a:cubicBezTo>
                <a:cubicBezTo>
                  <a:pt x="113" y="156"/>
                  <a:pt x="134" y="177"/>
                  <a:pt x="159" y="177"/>
                </a:cubicBezTo>
                <a:cubicBezTo>
                  <a:pt x="185" y="177"/>
                  <a:pt x="206" y="155"/>
                  <a:pt x="206" y="129"/>
                </a:cubicBezTo>
                <a:close/>
                <a:moveTo>
                  <a:pt x="43" y="192"/>
                </a:moveTo>
                <a:cubicBezTo>
                  <a:pt x="26" y="192"/>
                  <a:pt x="13" y="205"/>
                  <a:pt x="13" y="222"/>
                </a:cubicBezTo>
                <a:cubicBezTo>
                  <a:pt x="13" y="239"/>
                  <a:pt x="27" y="253"/>
                  <a:pt x="43" y="253"/>
                </a:cubicBezTo>
                <a:cubicBezTo>
                  <a:pt x="60" y="253"/>
                  <a:pt x="74" y="239"/>
                  <a:pt x="74" y="222"/>
                </a:cubicBezTo>
                <a:cubicBezTo>
                  <a:pt x="74" y="205"/>
                  <a:pt x="60" y="192"/>
                  <a:pt x="43" y="192"/>
                </a:cubicBezTo>
                <a:close/>
                <a:moveTo>
                  <a:pt x="224" y="56"/>
                </a:moveTo>
                <a:cubicBezTo>
                  <a:pt x="224" y="73"/>
                  <a:pt x="238" y="87"/>
                  <a:pt x="254" y="87"/>
                </a:cubicBezTo>
                <a:cubicBezTo>
                  <a:pt x="271" y="87"/>
                  <a:pt x="285" y="73"/>
                  <a:pt x="285" y="56"/>
                </a:cubicBezTo>
                <a:cubicBezTo>
                  <a:pt x="285" y="40"/>
                  <a:pt x="271" y="26"/>
                  <a:pt x="254" y="26"/>
                </a:cubicBezTo>
                <a:cubicBezTo>
                  <a:pt x="237" y="26"/>
                  <a:pt x="223" y="39"/>
                  <a:pt x="224" y="56"/>
                </a:cubicBezTo>
                <a:close/>
                <a:moveTo>
                  <a:pt x="299" y="209"/>
                </a:moveTo>
                <a:cubicBezTo>
                  <a:pt x="299" y="192"/>
                  <a:pt x="285" y="178"/>
                  <a:pt x="268" y="179"/>
                </a:cubicBezTo>
                <a:cubicBezTo>
                  <a:pt x="251" y="179"/>
                  <a:pt x="237" y="192"/>
                  <a:pt x="237" y="209"/>
                </a:cubicBezTo>
                <a:cubicBezTo>
                  <a:pt x="237" y="225"/>
                  <a:pt x="252" y="240"/>
                  <a:pt x="268" y="240"/>
                </a:cubicBezTo>
                <a:cubicBezTo>
                  <a:pt x="285" y="240"/>
                  <a:pt x="299" y="226"/>
                  <a:pt x="299" y="209"/>
                </a:cubicBezTo>
                <a:close/>
                <a:moveTo>
                  <a:pt x="157" y="31"/>
                </a:moveTo>
                <a:cubicBezTo>
                  <a:pt x="157" y="19"/>
                  <a:pt x="149" y="11"/>
                  <a:pt x="137" y="10"/>
                </a:cubicBezTo>
                <a:cubicBezTo>
                  <a:pt x="127" y="10"/>
                  <a:pt x="118" y="19"/>
                  <a:pt x="117" y="30"/>
                </a:cubicBezTo>
                <a:cubicBezTo>
                  <a:pt x="117" y="41"/>
                  <a:pt x="127" y="50"/>
                  <a:pt x="137" y="50"/>
                </a:cubicBezTo>
                <a:cubicBezTo>
                  <a:pt x="148" y="51"/>
                  <a:pt x="157" y="42"/>
                  <a:pt x="157" y="31"/>
                </a:cubicBezTo>
                <a:close/>
                <a:moveTo>
                  <a:pt x="74" y="91"/>
                </a:moveTo>
                <a:cubicBezTo>
                  <a:pt x="74" y="80"/>
                  <a:pt x="65" y="71"/>
                  <a:pt x="54" y="72"/>
                </a:cubicBezTo>
                <a:cubicBezTo>
                  <a:pt x="43" y="72"/>
                  <a:pt x="34" y="81"/>
                  <a:pt x="35" y="92"/>
                </a:cubicBezTo>
                <a:cubicBezTo>
                  <a:pt x="35" y="103"/>
                  <a:pt x="44" y="112"/>
                  <a:pt x="55" y="111"/>
                </a:cubicBezTo>
                <a:cubicBezTo>
                  <a:pt x="66" y="111"/>
                  <a:pt x="74" y="102"/>
                  <a:pt x="74" y="91"/>
                </a:cubicBezTo>
                <a:close/>
                <a:moveTo>
                  <a:pt x="166" y="264"/>
                </a:moveTo>
                <a:cubicBezTo>
                  <a:pt x="178" y="264"/>
                  <a:pt x="187" y="256"/>
                  <a:pt x="187" y="244"/>
                </a:cubicBezTo>
                <a:cubicBezTo>
                  <a:pt x="187" y="234"/>
                  <a:pt x="178" y="224"/>
                  <a:pt x="167" y="224"/>
                </a:cubicBezTo>
                <a:cubicBezTo>
                  <a:pt x="157" y="224"/>
                  <a:pt x="148" y="233"/>
                  <a:pt x="147" y="244"/>
                </a:cubicBezTo>
                <a:cubicBezTo>
                  <a:pt x="147" y="254"/>
                  <a:pt x="155" y="263"/>
                  <a:pt x="166" y="2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83568" y="1811758"/>
            <a:ext cx="2409467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3568" y="3724616"/>
            <a:ext cx="2409467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65378" y="1811758"/>
            <a:ext cx="2409467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65378" y="3724616"/>
            <a:ext cx="2409467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627" y="1877540"/>
            <a:ext cx="2981250" cy="270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49462">
            <a:off x="1560946" y="1034974"/>
            <a:ext cx="792125" cy="71440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49462">
            <a:off x="1492239" y="2918522"/>
            <a:ext cx="792125" cy="71440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49462">
            <a:off x="6674049" y="991412"/>
            <a:ext cx="792125" cy="714407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49462">
            <a:off x="6667152" y="2929683"/>
            <a:ext cx="792125" cy="7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67368" y="1067597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00540" y="1995686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unique.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7368" y="1770425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5FCFDB-C20F-434A-A8CA-5CBD754E99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CB26D8D-7D0B-4D5B-8FD1-6FA4D8E51A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91510AF-A49E-4B9A-BF60-B6104E06DE3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45814"/>
            <a:ext cx="1432872" cy="107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ángulo 64"/>
          <p:cNvSpPr/>
          <p:nvPr/>
        </p:nvSpPr>
        <p:spPr>
          <a:xfrm>
            <a:off x="5728025" y="92609"/>
            <a:ext cx="3312368" cy="4963143"/>
          </a:xfrm>
          <a:prstGeom prst="rect">
            <a:avLst/>
          </a:prstGeom>
          <a:solidFill>
            <a:srgbClr val="ED8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Freeform 5"/>
          <p:cNvSpPr>
            <a:spLocks/>
          </p:cNvSpPr>
          <p:nvPr/>
        </p:nvSpPr>
        <p:spPr bwMode="auto">
          <a:xfrm>
            <a:off x="0" y="26683"/>
            <a:ext cx="9144000" cy="1068691"/>
          </a:xfrm>
          <a:custGeom>
            <a:avLst/>
            <a:gdLst>
              <a:gd name="T0" fmla="*/ 2732 w 2881"/>
              <a:gd name="T1" fmla="*/ 2 h 400"/>
              <a:gd name="T2" fmla="*/ 2732 w 2881"/>
              <a:gd name="T3" fmla="*/ 0 h 400"/>
              <a:gd name="T4" fmla="*/ 2706 w 2881"/>
              <a:gd name="T5" fmla="*/ 0 h 400"/>
              <a:gd name="T6" fmla="*/ 2505 w 2881"/>
              <a:gd name="T7" fmla="*/ 0 h 400"/>
              <a:gd name="T8" fmla="*/ 0 w 2881"/>
              <a:gd name="T9" fmla="*/ 0 h 400"/>
              <a:gd name="T10" fmla="*/ 0 w 2881"/>
              <a:gd name="T11" fmla="*/ 400 h 400"/>
              <a:gd name="T12" fmla="*/ 2505 w 2881"/>
              <a:gd name="T13" fmla="*/ 400 h 400"/>
              <a:gd name="T14" fmla="*/ 2706 w 2881"/>
              <a:gd name="T15" fmla="*/ 400 h 400"/>
              <a:gd name="T16" fmla="*/ 2732 w 2881"/>
              <a:gd name="T17" fmla="*/ 400 h 400"/>
              <a:gd name="T18" fmla="*/ 2732 w 2881"/>
              <a:gd name="T19" fmla="*/ 398 h 400"/>
              <a:gd name="T20" fmla="*/ 2881 w 2881"/>
              <a:gd name="T21" fmla="*/ 225 h 400"/>
              <a:gd name="T22" fmla="*/ 2881 w 2881"/>
              <a:gd name="T23" fmla="*/ 175 h 400"/>
              <a:gd name="T24" fmla="*/ 2732 w 2881"/>
              <a:gd name="T25" fmla="*/ 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81" h="400">
                <a:moveTo>
                  <a:pt x="2732" y="2"/>
                </a:moveTo>
                <a:cubicBezTo>
                  <a:pt x="2732" y="0"/>
                  <a:pt x="2732" y="0"/>
                  <a:pt x="2732" y="0"/>
                </a:cubicBezTo>
                <a:cubicBezTo>
                  <a:pt x="2706" y="0"/>
                  <a:pt x="2706" y="0"/>
                  <a:pt x="2706" y="0"/>
                </a:cubicBezTo>
                <a:cubicBezTo>
                  <a:pt x="2505" y="0"/>
                  <a:pt x="2505" y="0"/>
                  <a:pt x="25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"/>
                  <a:pt x="0" y="400"/>
                  <a:pt x="0" y="400"/>
                </a:cubicBezTo>
                <a:cubicBezTo>
                  <a:pt x="2505" y="400"/>
                  <a:pt x="2505" y="400"/>
                  <a:pt x="2505" y="400"/>
                </a:cubicBezTo>
                <a:cubicBezTo>
                  <a:pt x="2706" y="400"/>
                  <a:pt x="2706" y="400"/>
                  <a:pt x="2706" y="400"/>
                </a:cubicBezTo>
                <a:cubicBezTo>
                  <a:pt x="2732" y="400"/>
                  <a:pt x="2732" y="400"/>
                  <a:pt x="2732" y="400"/>
                </a:cubicBezTo>
                <a:cubicBezTo>
                  <a:pt x="2732" y="398"/>
                  <a:pt x="2732" y="398"/>
                  <a:pt x="2732" y="398"/>
                </a:cubicBezTo>
                <a:cubicBezTo>
                  <a:pt x="2816" y="385"/>
                  <a:pt x="2881" y="313"/>
                  <a:pt x="2881" y="225"/>
                </a:cubicBezTo>
                <a:cubicBezTo>
                  <a:pt x="2881" y="175"/>
                  <a:pt x="2881" y="175"/>
                  <a:pt x="2881" y="175"/>
                </a:cubicBezTo>
                <a:cubicBezTo>
                  <a:pt x="2881" y="87"/>
                  <a:pt x="2816" y="15"/>
                  <a:pt x="2732" y="2"/>
                </a:cubicBezTo>
                <a:close/>
              </a:path>
            </a:pathLst>
          </a:custGeom>
          <a:solidFill>
            <a:srgbClr val="E016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9"/>
          <p:cNvSpPr>
            <a:spLocks noEditPoints="1"/>
          </p:cNvSpPr>
          <p:nvPr/>
        </p:nvSpPr>
        <p:spPr bwMode="auto">
          <a:xfrm rot="12128508">
            <a:off x="7951316" y="103430"/>
            <a:ext cx="1027683" cy="915195"/>
          </a:xfrm>
          <a:custGeom>
            <a:avLst/>
            <a:gdLst>
              <a:gd name="T0" fmla="*/ 108 w 310"/>
              <a:gd name="T1" fmla="*/ 163 h 276"/>
              <a:gd name="T2" fmla="*/ 105 w 310"/>
              <a:gd name="T3" fmla="*/ 116 h 276"/>
              <a:gd name="T4" fmla="*/ 75 w 310"/>
              <a:gd name="T5" fmla="*/ 112 h 276"/>
              <a:gd name="T6" fmla="*/ 26 w 310"/>
              <a:gd name="T7" fmla="*/ 90 h 276"/>
              <a:gd name="T8" fmla="*/ 83 w 310"/>
              <a:gd name="T9" fmla="*/ 93 h 276"/>
              <a:gd name="T10" fmla="*/ 91 w 310"/>
              <a:gd name="T11" fmla="*/ 102 h 276"/>
              <a:gd name="T12" fmla="*/ 116 w 310"/>
              <a:gd name="T13" fmla="*/ 95 h 276"/>
              <a:gd name="T14" fmla="*/ 142 w 310"/>
              <a:gd name="T15" fmla="*/ 71 h 276"/>
              <a:gd name="T16" fmla="*/ 134 w 310"/>
              <a:gd name="T17" fmla="*/ 58 h 276"/>
              <a:gd name="T18" fmla="*/ 133 w 310"/>
              <a:gd name="T19" fmla="*/ 2 h 276"/>
              <a:gd name="T20" fmla="*/ 157 w 310"/>
              <a:gd name="T21" fmla="*/ 50 h 276"/>
              <a:gd name="T22" fmla="*/ 200 w 310"/>
              <a:gd name="T23" fmla="*/ 93 h 276"/>
              <a:gd name="T24" fmla="*/ 216 w 310"/>
              <a:gd name="T25" fmla="*/ 46 h 276"/>
              <a:gd name="T26" fmla="*/ 293 w 310"/>
              <a:gd name="T27" fmla="*/ 54 h 276"/>
              <a:gd name="T28" fmla="*/ 231 w 310"/>
              <a:gd name="T29" fmla="*/ 88 h 276"/>
              <a:gd name="T30" fmla="*/ 206 w 310"/>
              <a:gd name="T31" fmla="*/ 99 h 276"/>
              <a:gd name="T32" fmla="*/ 239 w 310"/>
              <a:gd name="T33" fmla="*/ 182 h 276"/>
              <a:gd name="T34" fmla="*/ 300 w 310"/>
              <a:gd name="T35" fmla="*/ 187 h 276"/>
              <a:gd name="T36" fmla="*/ 248 w 310"/>
              <a:gd name="T37" fmla="*/ 243 h 276"/>
              <a:gd name="T38" fmla="*/ 204 w 310"/>
              <a:gd name="T39" fmla="*/ 162 h 276"/>
              <a:gd name="T40" fmla="*/ 167 w 310"/>
              <a:gd name="T41" fmla="*/ 215 h 276"/>
              <a:gd name="T42" fmla="*/ 179 w 310"/>
              <a:gd name="T43" fmla="*/ 270 h 276"/>
              <a:gd name="T44" fmla="*/ 154 w 310"/>
              <a:gd name="T45" fmla="*/ 219 h 276"/>
              <a:gd name="T46" fmla="*/ 155 w 310"/>
              <a:gd name="T47" fmla="*/ 185 h 276"/>
              <a:gd name="T48" fmla="*/ 76 w 310"/>
              <a:gd name="T49" fmla="*/ 199 h 276"/>
              <a:gd name="T50" fmla="*/ 12 w 310"/>
              <a:gd name="T51" fmla="*/ 246 h 276"/>
              <a:gd name="T52" fmla="*/ 70 w 310"/>
              <a:gd name="T53" fmla="*/ 193 h 276"/>
              <a:gd name="T54" fmla="*/ 160 w 310"/>
              <a:gd name="T55" fmla="*/ 83 h 276"/>
              <a:gd name="T56" fmla="*/ 159 w 310"/>
              <a:gd name="T57" fmla="*/ 177 h 276"/>
              <a:gd name="T58" fmla="*/ 43 w 310"/>
              <a:gd name="T59" fmla="*/ 192 h 276"/>
              <a:gd name="T60" fmla="*/ 43 w 310"/>
              <a:gd name="T61" fmla="*/ 253 h 276"/>
              <a:gd name="T62" fmla="*/ 43 w 310"/>
              <a:gd name="T63" fmla="*/ 192 h 276"/>
              <a:gd name="T64" fmla="*/ 254 w 310"/>
              <a:gd name="T65" fmla="*/ 87 h 276"/>
              <a:gd name="T66" fmla="*/ 254 w 310"/>
              <a:gd name="T67" fmla="*/ 26 h 276"/>
              <a:gd name="T68" fmla="*/ 299 w 310"/>
              <a:gd name="T69" fmla="*/ 209 h 276"/>
              <a:gd name="T70" fmla="*/ 237 w 310"/>
              <a:gd name="T71" fmla="*/ 209 h 276"/>
              <a:gd name="T72" fmla="*/ 299 w 310"/>
              <a:gd name="T73" fmla="*/ 209 h 276"/>
              <a:gd name="T74" fmla="*/ 137 w 310"/>
              <a:gd name="T75" fmla="*/ 10 h 276"/>
              <a:gd name="T76" fmla="*/ 137 w 310"/>
              <a:gd name="T77" fmla="*/ 50 h 276"/>
              <a:gd name="T78" fmla="*/ 74 w 310"/>
              <a:gd name="T79" fmla="*/ 91 h 276"/>
              <a:gd name="T80" fmla="*/ 35 w 310"/>
              <a:gd name="T81" fmla="*/ 92 h 276"/>
              <a:gd name="T82" fmla="*/ 74 w 310"/>
              <a:gd name="T83" fmla="*/ 91 h 276"/>
              <a:gd name="T84" fmla="*/ 187 w 310"/>
              <a:gd name="T85" fmla="*/ 244 h 276"/>
              <a:gd name="T86" fmla="*/ 147 w 310"/>
              <a:gd name="T87" fmla="*/ 24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0" h="276">
                <a:moveTo>
                  <a:pt x="70" y="193"/>
                </a:moveTo>
                <a:cubicBezTo>
                  <a:pt x="83" y="183"/>
                  <a:pt x="96" y="173"/>
                  <a:pt x="108" y="163"/>
                </a:cubicBezTo>
                <a:cubicBezTo>
                  <a:pt x="110" y="162"/>
                  <a:pt x="111" y="159"/>
                  <a:pt x="111" y="158"/>
                </a:cubicBezTo>
                <a:cubicBezTo>
                  <a:pt x="104" y="145"/>
                  <a:pt x="103" y="131"/>
                  <a:pt x="105" y="116"/>
                </a:cubicBezTo>
                <a:cubicBezTo>
                  <a:pt x="97" y="113"/>
                  <a:pt x="89" y="110"/>
                  <a:pt x="82" y="108"/>
                </a:cubicBezTo>
                <a:cubicBezTo>
                  <a:pt x="80" y="108"/>
                  <a:pt x="77" y="110"/>
                  <a:pt x="75" y="112"/>
                </a:cubicBezTo>
                <a:cubicBezTo>
                  <a:pt x="66" y="120"/>
                  <a:pt x="54" y="122"/>
                  <a:pt x="43" y="117"/>
                </a:cubicBezTo>
                <a:cubicBezTo>
                  <a:pt x="32" y="113"/>
                  <a:pt x="25" y="102"/>
                  <a:pt x="26" y="90"/>
                </a:cubicBezTo>
                <a:cubicBezTo>
                  <a:pt x="27" y="78"/>
                  <a:pt x="34" y="68"/>
                  <a:pt x="46" y="65"/>
                </a:cubicBezTo>
                <a:cubicBezTo>
                  <a:pt x="65" y="59"/>
                  <a:pt x="84" y="73"/>
                  <a:pt x="83" y="93"/>
                </a:cubicBezTo>
                <a:cubicBezTo>
                  <a:pt x="82" y="98"/>
                  <a:pt x="84" y="101"/>
                  <a:pt x="89" y="102"/>
                </a:cubicBezTo>
                <a:cubicBezTo>
                  <a:pt x="90" y="102"/>
                  <a:pt x="90" y="102"/>
                  <a:pt x="91" y="102"/>
                </a:cubicBezTo>
                <a:cubicBezTo>
                  <a:pt x="96" y="104"/>
                  <a:pt x="102" y="108"/>
                  <a:pt x="106" y="107"/>
                </a:cubicBezTo>
                <a:cubicBezTo>
                  <a:pt x="110" y="106"/>
                  <a:pt x="112" y="99"/>
                  <a:pt x="116" y="95"/>
                </a:cubicBezTo>
                <a:cubicBezTo>
                  <a:pt x="123" y="89"/>
                  <a:pt x="130" y="84"/>
                  <a:pt x="138" y="79"/>
                </a:cubicBezTo>
                <a:cubicBezTo>
                  <a:pt x="142" y="77"/>
                  <a:pt x="143" y="75"/>
                  <a:pt x="142" y="71"/>
                </a:cubicBezTo>
                <a:cubicBezTo>
                  <a:pt x="141" y="69"/>
                  <a:pt x="141" y="67"/>
                  <a:pt x="141" y="65"/>
                </a:cubicBezTo>
                <a:cubicBezTo>
                  <a:pt x="141" y="60"/>
                  <a:pt x="139" y="59"/>
                  <a:pt x="134" y="58"/>
                </a:cubicBezTo>
                <a:cubicBezTo>
                  <a:pt x="119" y="57"/>
                  <a:pt x="109" y="45"/>
                  <a:pt x="109" y="31"/>
                </a:cubicBezTo>
                <a:cubicBezTo>
                  <a:pt x="109" y="17"/>
                  <a:pt x="119" y="5"/>
                  <a:pt x="133" y="2"/>
                </a:cubicBezTo>
                <a:cubicBezTo>
                  <a:pt x="145" y="0"/>
                  <a:pt x="157" y="6"/>
                  <a:pt x="163" y="18"/>
                </a:cubicBezTo>
                <a:cubicBezTo>
                  <a:pt x="168" y="28"/>
                  <a:pt x="167" y="44"/>
                  <a:pt x="157" y="50"/>
                </a:cubicBezTo>
                <a:cubicBezTo>
                  <a:pt x="146" y="57"/>
                  <a:pt x="149" y="65"/>
                  <a:pt x="152" y="74"/>
                </a:cubicBezTo>
                <a:cubicBezTo>
                  <a:pt x="170" y="73"/>
                  <a:pt x="187" y="78"/>
                  <a:pt x="200" y="93"/>
                </a:cubicBezTo>
                <a:cubicBezTo>
                  <a:pt x="207" y="88"/>
                  <a:pt x="214" y="83"/>
                  <a:pt x="221" y="78"/>
                </a:cubicBezTo>
                <a:cubicBezTo>
                  <a:pt x="216" y="68"/>
                  <a:pt x="213" y="57"/>
                  <a:pt x="216" y="46"/>
                </a:cubicBezTo>
                <a:cubicBezTo>
                  <a:pt x="221" y="27"/>
                  <a:pt x="239" y="15"/>
                  <a:pt x="259" y="17"/>
                </a:cubicBezTo>
                <a:cubicBezTo>
                  <a:pt x="277" y="19"/>
                  <a:pt x="293" y="36"/>
                  <a:pt x="293" y="54"/>
                </a:cubicBezTo>
                <a:cubicBezTo>
                  <a:pt x="294" y="74"/>
                  <a:pt x="281" y="91"/>
                  <a:pt x="262" y="94"/>
                </a:cubicBezTo>
                <a:cubicBezTo>
                  <a:pt x="251" y="97"/>
                  <a:pt x="240" y="94"/>
                  <a:pt x="231" y="88"/>
                </a:cubicBezTo>
                <a:cubicBezTo>
                  <a:pt x="229" y="87"/>
                  <a:pt x="226" y="86"/>
                  <a:pt x="224" y="87"/>
                </a:cubicBezTo>
                <a:cubicBezTo>
                  <a:pt x="218" y="91"/>
                  <a:pt x="212" y="95"/>
                  <a:pt x="206" y="99"/>
                </a:cubicBezTo>
                <a:cubicBezTo>
                  <a:pt x="216" y="117"/>
                  <a:pt x="218" y="136"/>
                  <a:pt x="209" y="155"/>
                </a:cubicBezTo>
                <a:cubicBezTo>
                  <a:pt x="219" y="163"/>
                  <a:pt x="229" y="172"/>
                  <a:pt x="239" y="182"/>
                </a:cubicBezTo>
                <a:cubicBezTo>
                  <a:pt x="250" y="172"/>
                  <a:pt x="262" y="168"/>
                  <a:pt x="277" y="171"/>
                </a:cubicBezTo>
                <a:cubicBezTo>
                  <a:pt x="286" y="173"/>
                  <a:pt x="294" y="179"/>
                  <a:pt x="300" y="187"/>
                </a:cubicBezTo>
                <a:cubicBezTo>
                  <a:pt x="310" y="200"/>
                  <a:pt x="309" y="222"/>
                  <a:pt x="297" y="236"/>
                </a:cubicBezTo>
                <a:cubicBezTo>
                  <a:pt x="285" y="249"/>
                  <a:pt x="263" y="252"/>
                  <a:pt x="248" y="243"/>
                </a:cubicBezTo>
                <a:cubicBezTo>
                  <a:pt x="233" y="234"/>
                  <a:pt x="222" y="215"/>
                  <a:pt x="234" y="188"/>
                </a:cubicBezTo>
                <a:cubicBezTo>
                  <a:pt x="224" y="180"/>
                  <a:pt x="215" y="171"/>
                  <a:pt x="204" y="162"/>
                </a:cubicBezTo>
                <a:cubicBezTo>
                  <a:pt x="194" y="175"/>
                  <a:pt x="181" y="183"/>
                  <a:pt x="164" y="185"/>
                </a:cubicBezTo>
                <a:cubicBezTo>
                  <a:pt x="165" y="195"/>
                  <a:pt x="166" y="205"/>
                  <a:pt x="167" y="215"/>
                </a:cubicBezTo>
                <a:cubicBezTo>
                  <a:pt x="178" y="217"/>
                  <a:pt x="188" y="221"/>
                  <a:pt x="193" y="231"/>
                </a:cubicBezTo>
                <a:cubicBezTo>
                  <a:pt x="200" y="246"/>
                  <a:pt x="194" y="262"/>
                  <a:pt x="179" y="270"/>
                </a:cubicBezTo>
                <a:cubicBezTo>
                  <a:pt x="165" y="276"/>
                  <a:pt x="149" y="270"/>
                  <a:pt x="142" y="257"/>
                </a:cubicBezTo>
                <a:cubicBezTo>
                  <a:pt x="134" y="243"/>
                  <a:pt x="140" y="227"/>
                  <a:pt x="154" y="219"/>
                </a:cubicBezTo>
                <a:cubicBezTo>
                  <a:pt x="156" y="217"/>
                  <a:pt x="158" y="214"/>
                  <a:pt x="158" y="212"/>
                </a:cubicBezTo>
                <a:cubicBezTo>
                  <a:pt x="158" y="203"/>
                  <a:pt x="156" y="194"/>
                  <a:pt x="155" y="185"/>
                </a:cubicBezTo>
                <a:cubicBezTo>
                  <a:pt x="140" y="184"/>
                  <a:pt x="128" y="178"/>
                  <a:pt x="118" y="167"/>
                </a:cubicBezTo>
                <a:cubicBezTo>
                  <a:pt x="104" y="178"/>
                  <a:pt x="90" y="189"/>
                  <a:pt x="76" y="199"/>
                </a:cubicBezTo>
                <a:cubicBezTo>
                  <a:pt x="86" y="226"/>
                  <a:pt x="82" y="246"/>
                  <a:pt x="63" y="256"/>
                </a:cubicBezTo>
                <a:cubicBezTo>
                  <a:pt x="45" y="266"/>
                  <a:pt x="25" y="262"/>
                  <a:pt x="12" y="246"/>
                </a:cubicBezTo>
                <a:cubicBezTo>
                  <a:pt x="0" y="231"/>
                  <a:pt x="2" y="208"/>
                  <a:pt x="16" y="194"/>
                </a:cubicBezTo>
                <a:cubicBezTo>
                  <a:pt x="28" y="182"/>
                  <a:pt x="50" y="177"/>
                  <a:pt x="70" y="193"/>
                </a:cubicBezTo>
                <a:close/>
                <a:moveTo>
                  <a:pt x="206" y="129"/>
                </a:moveTo>
                <a:cubicBezTo>
                  <a:pt x="206" y="104"/>
                  <a:pt x="185" y="83"/>
                  <a:pt x="160" y="83"/>
                </a:cubicBezTo>
                <a:cubicBezTo>
                  <a:pt x="133" y="83"/>
                  <a:pt x="112" y="104"/>
                  <a:pt x="112" y="130"/>
                </a:cubicBezTo>
                <a:cubicBezTo>
                  <a:pt x="113" y="156"/>
                  <a:pt x="134" y="177"/>
                  <a:pt x="159" y="177"/>
                </a:cubicBezTo>
                <a:cubicBezTo>
                  <a:pt x="185" y="177"/>
                  <a:pt x="206" y="155"/>
                  <a:pt x="206" y="129"/>
                </a:cubicBezTo>
                <a:close/>
                <a:moveTo>
                  <a:pt x="43" y="192"/>
                </a:moveTo>
                <a:cubicBezTo>
                  <a:pt x="26" y="192"/>
                  <a:pt x="13" y="205"/>
                  <a:pt x="13" y="222"/>
                </a:cubicBezTo>
                <a:cubicBezTo>
                  <a:pt x="13" y="239"/>
                  <a:pt x="27" y="253"/>
                  <a:pt x="43" y="253"/>
                </a:cubicBezTo>
                <a:cubicBezTo>
                  <a:pt x="60" y="253"/>
                  <a:pt x="74" y="239"/>
                  <a:pt x="74" y="222"/>
                </a:cubicBezTo>
                <a:cubicBezTo>
                  <a:pt x="74" y="205"/>
                  <a:pt x="60" y="192"/>
                  <a:pt x="43" y="192"/>
                </a:cubicBezTo>
                <a:close/>
                <a:moveTo>
                  <a:pt x="224" y="56"/>
                </a:moveTo>
                <a:cubicBezTo>
                  <a:pt x="224" y="73"/>
                  <a:pt x="238" y="87"/>
                  <a:pt x="254" y="87"/>
                </a:cubicBezTo>
                <a:cubicBezTo>
                  <a:pt x="271" y="87"/>
                  <a:pt x="285" y="73"/>
                  <a:pt x="285" y="56"/>
                </a:cubicBezTo>
                <a:cubicBezTo>
                  <a:pt x="285" y="40"/>
                  <a:pt x="271" y="26"/>
                  <a:pt x="254" y="26"/>
                </a:cubicBezTo>
                <a:cubicBezTo>
                  <a:pt x="237" y="26"/>
                  <a:pt x="223" y="39"/>
                  <a:pt x="224" y="56"/>
                </a:cubicBezTo>
                <a:close/>
                <a:moveTo>
                  <a:pt x="299" y="209"/>
                </a:moveTo>
                <a:cubicBezTo>
                  <a:pt x="299" y="192"/>
                  <a:pt x="285" y="178"/>
                  <a:pt x="268" y="179"/>
                </a:cubicBezTo>
                <a:cubicBezTo>
                  <a:pt x="251" y="179"/>
                  <a:pt x="237" y="192"/>
                  <a:pt x="237" y="209"/>
                </a:cubicBezTo>
                <a:cubicBezTo>
                  <a:pt x="237" y="225"/>
                  <a:pt x="252" y="240"/>
                  <a:pt x="268" y="240"/>
                </a:cubicBezTo>
                <a:cubicBezTo>
                  <a:pt x="285" y="240"/>
                  <a:pt x="299" y="226"/>
                  <a:pt x="299" y="209"/>
                </a:cubicBezTo>
                <a:close/>
                <a:moveTo>
                  <a:pt x="157" y="31"/>
                </a:moveTo>
                <a:cubicBezTo>
                  <a:pt x="157" y="19"/>
                  <a:pt x="149" y="11"/>
                  <a:pt x="137" y="10"/>
                </a:cubicBezTo>
                <a:cubicBezTo>
                  <a:pt x="127" y="10"/>
                  <a:pt x="118" y="19"/>
                  <a:pt x="117" y="30"/>
                </a:cubicBezTo>
                <a:cubicBezTo>
                  <a:pt x="117" y="41"/>
                  <a:pt x="127" y="50"/>
                  <a:pt x="137" y="50"/>
                </a:cubicBezTo>
                <a:cubicBezTo>
                  <a:pt x="148" y="51"/>
                  <a:pt x="157" y="42"/>
                  <a:pt x="157" y="31"/>
                </a:cubicBezTo>
                <a:close/>
                <a:moveTo>
                  <a:pt x="74" y="91"/>
                </a:moveTo>
                <a:cubicBezTo>
                  <a:pt x="74" y="80"/>
                  <a:pt x="65" y="71"/>
                  <a:pt x="54" y="72"/>
                </a:cubicBezTo>
                <a:cubicBezTo>
                  <a:pt x="43" y="72"/>
                  <a:pt x="34" y="81"/>
                  <a:pt x="35" y="92"/>
                </a:cubicBezTo>
                <a:cubicBezTo>
                  <a:pt x="35" y="103"/>
                  <a:pt x="44" y="112"/>
                  <a:pt x="55" y="111"/>
                </a:cubicBezTo>
                <a:cubicBezTo>
                  <a:pt x="66" y="111"/>
                  <a:pt x="74" y="102"/>
                  <a:pt x="74" y="91"/>
                </a:cubicBezTo>
                <a:close/>
                <a:moveTo>
                  <a:pt x="166" y="264"/>
                </a:moveTo>
                <a:cubicBezTo>
                  <a:pt x="178" y="264"/>
                  <a:pt x="187" y="256"/>
                  <a:pt x="187" y="244"/>
                </a:cubicBezTo>
                <a:cubicBezTo>
                  <a:pt x="187" y="234"/>
                  <a:pt x="178" y="224"/>
                  <a:pt x="167" y="224"/>
                </a:cubicBezTo>
                <a:cubicBezTo>
                  <a:pt x="157" y="224"/>
                  <a:pt x="148" y="233"/>
                  <a:pt x="147" y="244"/>
                </a:cubicBezTo>
                <a:cubicBezTo>
                  <a:pt x="147" y="254"/>
                  <a:pt x="155" y="263"/>
                  <a:pt x="166" y="2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152306" y="210317"/>
            <a:ext cx="8679898" cy="543185"/>
          </a:xfrm>
        </p:spPr>
        <p:txBody>
          <a:bodyPr/>
          <a:lstStyle/>
          <a:p>
            <a:pPr algn="l"/>
            <a:r>
              <a:rPr lang="es-ES" dirty="0" smtClean="0">
                <a:solidFill>
                  <a:schemeClr val="bg1"/>
                </a:solidFill>
              </a:rPr>
              <a:t>Titulo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619066" y="1152568"/>
            <a:ext cx="766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E0166D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rgbClr val="E0166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396873" y="1111625"/>
            <a:ext cx="3727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0166D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3883831" y="3886202"/>
            <a:ext cx="1726687" cy="980157"/>
            <a:chOff x="2111393" y="4178383"/>
            <a:chExt cx="3649720" cy="1473519"/>
          </a:xfrm>
        </p:grpSpPr>
        <p:sp>
          <p:nvSpPr>
            <p:cNvPr id="22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396873" y="2542122"/>
            <a:ext cx="1726687" cy="980157"/>
            <a:chOff x="2111393" y="4178383"/>
            <a:chExt cx="3649720" cy="1473519"/>
          </a:xfrm>
        </p:grpSpPr>
        <p:sp>
          <p:nvSpPr>
            <p:cNvPr id="52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389133" y="3867894"/>
            <a:ext cx="1726687" cy="980157"/>
            <a:chOff x="2111393" y="4178383"/>
            <a:chExt cx="3649720" cy="1473519"/>
          </a:xfrm>
        </p:grpSpPr>
        <p:sp>
          <p:nvSpPr>
            <p:cNvPr id="57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3884900" y="2571750"/>
            <a:ext cx="1726687" cy="980157"/>
            <a:chOff x="2111393" y="4178383"/>
            <a:chExt cx="3649720" cy="1473519"/>
          </a:xfrm>
        </p:grpSpPr>
        <p:sp>
          <p:nvSpPr>
            <p:cNvPr id="62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3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0166D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016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6126379" y="2230339"/>
            <a:ext cx="2661914" cy="1873694"/>
          </a:xfrm>
          <a:custGeom>
            <a:avLst/>
            <a:gdLst>
              <a:gd name="T0" fmla="*/ 271 w 334"/>
              <a:gd name="T1" fmla="*/ 84 h 234"/>
              <a:gd name="T2" fmla="*/ 264 w 334"/>
              <a:gd name="T3" fmla="*/ 114 h 234"/>
              <a:gd name="T4" fmla="*/ 284 w 334"/>
              <a:gd name="T5" fmla="*/ 148 h 234"/>
              <a:gd name="T6" fmla="*/ 247 w 334"/>
              <a:gd name="T7" fmla="*/ 165 h 234"/>
              <a:gd name="T8" fmla="*/ 224 w 334"/>
              <a:gd name="T9" fmla="*/ 200 h 234"/>
              <a:gd name="T10" fmla="*/ 191 w 334"/>
              <a:gd name="T11" fmla="*/ 229 h 234"/>
              <a:gd name="T12" fmla="*/ 182 w 334"/>
              <a:gd name="T13" fmla="*/ 195 h 234"/>
              <a:gd name="T14" fmla="*/ 98 w 334"/>
              <a:gd name="T15" fmla="*/ 179 h 234"/>
              <a:gd name="T16" fmla="*/ 95 w 334"/>
              <a:gd name="T17" fmla="*/ 185 h 234"/>
              <a:gd name="T18" fmla="*/ 54 w 334"/>
              <a:gd name="T19" fmla="*/ 204 h 234"/>
              <a:gd name="T20" fmla="*/ 81 w 334"/>
              <a:gd name="T21" fmla="*/ 164 h 234"/>
              <a:gd name="T22" fmla="*/ 60 w 334"/>
              <a:gd name="T23" fmla="*/ 153 h 234"/>
              <a:gd name="T24" fmla="*/ 16 w 334"/>
              <a:gd name="T25" fmla="*/ 174 h 234"/>
              <a:gd name="T26" fmla="*/ 19 w 334"/>
              <a:gd name="T27" fmla="*/ 129 h 234"/>
              <a:gd name="T28" fmla="*/ 47 w 334"/>
              <a:gd name="T29" fmla="*/ 147 h 234"/>
              <a:gd name="T30" fmla="*/ 80 w 334"/>
              <a:gd name="T31" fmla="*/ 113 h 234"/>
              <a:gd name="T32" fmla="*/ 58 w 334"/>
              <a:gd name="T33" fmla="*/ 104 h 234"/>
              <a:gd name="T34" fmla="*/ 41 w 334"/>
              <a:gd name="T35" fmla="*/ 69 h 234"/>
              <a:gd name="T36" fmla="*/ 75 w 334"/>
              <a:gd name="T37" fmla="*/ 88 h 234"/>
              <a:gd name="T38" fmla="*/ 86 w 334"/>
              <a:gd name="T39" fmla="*/ 107 h 234"/>
              <a:gd name="T40" fmla="*/ 173 w 334"/>
              <a:gd name="T41" fmla="*/ 106 h 234"/>
              <a:gd name="T42" fmla="*/ 204 w 334"/>
              <a:gd name="T43" fmla="*/ 92 h 234"/>
              <a:gd name="T44" fmla="*/ 204 w 334"/>
              <a:gd name="T45" fmla="*/ 49 h 234"/>
              <a:gd name="T46" fmla="*/ 276 w 334"/>
              <a:gd name="T47" fmla="*/ 16 h 234"/>
              <a:gd name="T48" fmla="*/ 287 w 334"/>
              <a:gd name="T49" fmla="*/ 70 h 234"/>
              <a:gd name="T50" fmla="*/ 326 w 334"/>
              <a:gd name="T51" fmla="*/ 69 h 234"/>
              <a:gd name="T52" fmla="*/ 295 w 334"/>
              <a:gd name="T53" fmla="*/ 104 h 234"/>
              <a:gd name="T54" fmla="*/ 282 w 334"/>
              <a:gd name="T55" fmla="*/ 74 h 234"/>
              <a:gd name="T56" fmla="*/ 252 w 334"/>
              <a:gd name="T57" fmla="*/ 94 h 234"/>
              <a:gd name="T58" fmla="*/ 221 w 334"/>
              <a:gd name="T59" fmla="*/ 85 h 234"/>
              <a:gd name="T60" fmla="*/ 212 w 334"/>
              <a:gd name="T61" fmla="*/ 105 h 234"/>
              <a:gd name="T62" fmla="*/ 175 w 334"/>
              <a:gd name="T63" fmla="*/ 123 h 234"/>
              <a:gd name="T64" fmla="*/ 160 w 334"/>
              <a:gd name="T65" fmla="*/ 134 h 234"/>
              <a:gd name="T66" fmla="*/ 186 w 334"/>
              <a:gd name="T67" fmla="*/ 186 h 234"/>
              <a:gd name="T68" fmla="*/ 215 w 334"/>
              <a:gd name="T69" fmla="*/ 188 h 234"/>
              <a:gd name="T70" fmla="*/ 255 w 334"/>
              <a:gd name="T71" fmla="*/ 117 h 234"/>
              <a:gd name="T72" fmla="*/ 282 w 334"/>
              <a:gd name="T73" fmla="*/ 50 h 234"/>
              <a:gd name="T74" fmla="*/ 212 w 334"/>
              <a:gd name="T75" fmla="*/ 47 h 234"/>
              <a:gd name="T76" fmla="*/ 151 w 334"/>
              <a:gd name="T77" fmla="*/ 139 h 234"/>
              <a:gd name="T78" fmla="*/ 82 w 334"/>
              <a:gd name="T79" fmla="*/ 139 h 234"/>
              <a:gd name="T80" fmla="*/ 151 w 334"/>
              <a:gd name="T81" fmla="*/ 139 h 234"/>
              <a:gd name="T82" fmla="*/ 217 w 334"/>
              <a:gd name="T83" fmla="*/ 208 h 234"/>
              <a:gd name="T84" fmla="*/ 188 w 334"/>
              <a:gd name="T85" fmla="*/ 209 h 234"/>
              <a:gd name="T86" fmla="*/ 262 w 334"/>
              <a:gd name="T87" fmla="*/ 155 h 234"/>
              <a:gd name="T88" fmla="*/ 261 w 334"/>
              <a:gd name="T89" fmla="*/ 125 h 234"/>
              <a:gd name="T90" fmla="*/ 262 w 334"/>
              <a:gd name="T91" fmla="*/ 155 h 234"/>
              <a:gd name="T92" fmla="*/ 63 w 334"/>
              <a:gd name="T93" fmla="*/ 200 h 234"/>
              <a:gd name="T94" fmla="*/ 92 w 334"/>
              <a:gd name="T95" fmla="*/ 201 h 234"/>
              <a:gd name="T96" fmla="*/ 24 w 334"/>
              <a:gd name="T97" fmla="*/ 167 h 234"/>
              <a:gd name="T98" fmla="*/ 24 w 334"/>
              <a:gd name="T99" fmla="*/ 137 h 234"/>
              <a:gd name="T100" fmla="*/ 24 w 334"/>
              <a:gd name="T101" fmla="*/ 167 h 234"/>
              <a:gd name="T102" fmla="*/ 309 w 334"/>
              <a:gd name="T103" fmla="*/ 70 h 234"/>
              <a:gd name="T104" fmla="*/ 309 w 334"/>
              <a:gd name="T105" fmla="*/ 100 h 234"/>
              <a:gd name="T106" fmla="*/ 205 w 334"/>
              <a:gd name="T107" fmla="*/ 110 h 234"/>
              <a:gd name="T108" fmla="*/ 181 w 334"/>
              <a:gd name="T109" fmla="*/ 110 h 234"/>
              <a:gd name="T110" fmla="*/ 205 w 334"/>
              <a:gd name="T111" fmla="*/ 110 h 234"/>
              <a:gd name="T112" fmla="*/ 67 w 334"/>
              <a:gd name="T113" fmla="*/ 84 h 234"/>
              <a:gd name="T114" fmla="*/ 44 w 334"/>
              <a:gd name="T115" fmla="*/ 85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4" h="234">
                <a:moveTo>
                  <a:pt x="282" y="74"/>
                </a:moveTo>
                <a:cubicBezTo>
                  <a:pt x="277" y="79"/>
                  <a:pt x="274" y="81"/>
                  <a:pt x="271" y="84"/>
                </a:cubicBezTo>
                <a:cubicBezTo>
                  <a:pt x="267" y="86"/>
                  <a:pt x="264" y="87"/>
                  <a:pt x="260" y="90"/>
                </a:cubicBezTo>
                <a:cubicBezTo>
                  <a:pt x="261" y="97"/>
                  <a:pt x="262" y="106"/>
                  <a:pt x="264" y="114"/>
                </a:cubicBezTo>
                <a:cubicBezTo>
                  <a:pt x="265" y="115"/>
                  <a:pt x="267" y="117"/>
                  <a:pt x="269" y="118"/>
                </a:cubicBezTo>
                <a:cubicBezTo>
                  <a:pt x="282" y="123"/>
                  <a:pt x="288" y="135"/>
                  <a:pt x="284" y="148"/>
                </a:cubicBezTo>
                <a:cubicBezTo>
                  <a:pt x="280" y="160"/>
                  <a:pt x="268" y="166"/>
                  <a:pt x="254" y="163"/>
                </a:cubicBezTo>
                <a:cubicBezTo>
                  <a:pt x="252" y="163"/>
                  <a:pt x="248" y="164"/>
                  <a:pt x="247" y="165"/>
                </a:cubicBezTo>
                <a:cubicBezTo>
                  <a:pt x="239" y="173"/>
                  <a:pt x="232" y="182"/>
                  <a:pt x="224" y="190"/>
                </a:cubicBezTo>
                <a:cubicBezTo>
                  <a:pt x="221" y="194"/>
                  <a:pt x="223" y="197"/>
                  <a:pt x="224" y="200"/>
                </a:cubicBezTo>
                <a:cubicBezTo>
                  <a:pt x="228" y="209"/>
                  <a:pt x="225" y="219"/>
                  <a:pt x="218" y="226"/>
                </a:cubicBezTo>
                <a:cubicBezTo>
                  <a:pt x="210" y="232"/>
                  <a:pt x="200" y="234"/>
                  <a:pt x="191" y="229"/>
                </a:cubicBezTo>
                <a:cubicBezTo>
                  <a:pt x="183" y="224"/>
                  <a:pt x="178" y="215"/>
                  <a:pt x="179" y="205"/>
                </a:cubicBezTo>
                <a:cubicBezTo>
                  <a:pt x="180" y="202"/>
                  <a:pt x="181" y="199"/>
                  <a:pt x="182" y="195"/>
                </a:cubicBezTo>
                <a:cubicBezTo>
                  <a:pt x="171" y="187"/>
                  <a:pt x="159" y="179"/>
                  <a:pt x="147" y="171"/>
                </a:cubicBezTo>
                <a:cubicBezTo>
                  <a:pt x="132" y="184"/>
                  <a:pt x="116" y="186"/>
                  <a:pt x="98" y="179"/>
                </a:cubicBezTo>
                <a:cubicBezTo>
                  <a:pt x="97" y="178"/>
                  <a:pt x="95" y="179"/>
                  <a:pt x="94" y="179"/>
                </a:cubicBezTo>
                <a:cubicBezTo>
                  <a:pt x="94" y="181"/>
                  <a:pt x="94" y="184"/>
                  <a:pt x="95" y="185"/>
                </a:cubicBezTo>
                <a:cubicBezTo>
                  <a:pt x="109" y="201"/>
                  <a:pt x="97" y="221"/>
                  <a:pt x="82" y="224"/>
                </a:cubicBezTo>
                <a:cubicBezTo>
                  <a:pt x="70" y="226"/>
                  <a:pt x="57" y="218"/>
                  <a:pt x="54" y="204"/>
                </a:cubicBezTo>
                <a:cubicBezTo>
                  <a:pt x="52" y="192"/>
                  <a:pt x="62" y="179"/>
                  <a:pt x="75" y="178"/>
                </a:cubicBezTo>
                <a:cubicBezTo>
                  <a:pt x="90" y="176"/>
                  <a:pt x="90" y="176"/>
                  <a:pt x="81" y="164"/>
                </a:cubicBezTo>
                <a:cubicBezTo>
                  <a:pt x="80" y="163"/>
                  <a:pt x="80" y="163"/>
                  <a:pt x="80" y="162"/>
                </a:cubicBezTo>
                <a:cubicBezTo>
                  <a:pt x="77" y="150"/>
                  <a:pt x="69" y="152"/>
                  <a:pt x="60" y="153"/>
                </a:cubicBezTo>
                <a:cubicBezTo>
                  <a:pt x="53" y="154"/>
                  <a:pt x="46" y="156"/>
                  <a:pt x="43" y="165"/>
                </a:cubicBezTo>
                <a:cubicBezTo>
                  <a:pt x="39" y="174"/>
                  <a:pt x="26" y="177"/>
                  <a:pt x="16" y="174"/>
                </a:cubicBezTo>
                <a:cubicBezTo>
                  <a:pt x="7" y="171"/>
                  <a:pt x="0" y="162"/>
                  <a:pt x="0" y="152"/>
                </a:cubicBezTo>
                <a:cubicBezTo>
                  <a:pt x="0" y="141"/>
                  <a:pt x="7" y="132"/>
                  <a:pt x="19" y="129"/>
                </a:cubicBezTo>
                <a:cubicBezTo>
                  <a:pt x="28" y="127"/>
                  <a:pt x="39" y="131"/>
                  <a:pt x="44" y="140"/>
                </a:cubicBezTo>
                <a:cubicBezTo>
                  <a:pt x="45" y="142"/>
                  <a:pt x="46" y="144"/>
                  <a:pt x="47" y="147"/>
                </a:cubicBezTo>
                <a:cubicBezTo>
                  <a:pt x="56" y="146"/>
                  <a:pt x="64" y="144"/>
                  <a:pt x="71" y="143"/>
                </a:cubicBezTo>
                <a:cubicBezTo>
                  <a:pt x="74" y="133"/>
                  <a:pt x="77" y="123"/>
                  <a:pt x="80" y="113"/>
                </a:cubicBezTo>
                <a:cubicBezTo>
                  <a:pt x="79" y="112"/>
                  <a:pt x="77" y="111"/>
                  <a:pt x="75" y="109"/>
                </a:cubicBezTo>
                <a:cubicBezTo>
                  <a:pt x="70" y="104"/>
                  <a:pt x="66" y="101"/>
                  <a:pt x="58" y="104"/>
                </a:cubicBezTo>
                <a:cubicBezTo>
                  <a:pt x="51" y="107"/>
                  <a:pt x="41" y="101"/>
                  <a:pt x="37" y="93"/>
                </a:cubicBezTo>
                <a:cubicBezTo>
                  <a:pt x="33" y="85"/>
                  <a:pt x="34" y="76"/>
                  <a:pt x="41" y="69"/>
                </a:cubicBezTo>
                <a:cubicBezTo>
                  <a:pt x="47" y="63"/>
                  <a:pt x="56" y="61"/>
                  <a:pt x="65" y="66"/>
                </a:cubicBezTo>
                <a:cubicBezTo>
                  <a:pt x="73" y="70"/>
                  <a:pt x="79" y="79"/>
                  <a:pt x="75" y="88"/>
                </a:cubicBezTo>
                <a:cubicBezTo>
                  <a:pt x="72" y="95"/>
                  <a:pt x="75" y="98"/>
                  <a:pt x="80" y="102"/>
                </a:cubicBezTo>
                <a:cubicBezTo>
                  <a:pt x="83" y="103"/>
                  <a:pt x="84" y="105"/>
                  <a:pt x="86" y="107"/>
                </a:cubicBezTo>
                <a:cubicBezTo>
                  <a:pt x="120" y="89"/>
                  <a:pt x="138" y="93"/>
                  <a:pt x="158" y="123"/>
                </a:cubicBezTo>
                <a:cubicBezTo>
                  <a:pt x="164" y="119"/>
                  <a:pt x="172" y="118"/>
                  <a:pt x="173" y="106"/>
                </a:cubicBezTo>
                <a:cubicBezTo>
                  <a:pt x="173" y="95"/>
                  <a:pt x="185" y="88"/>
                  <a:pt x="197" y="90"/>
                </a:cubicBezTo>
                <a:cubicBezTo>
                  <a:pt x="199" y="91"/>
                  <a:pt x="202" y="91"/>
                  <a:pt x="204" y="92"/>
                </a:cubicBezTo>
                <a:cubicBezTo>
                  <a:pt x="208" y="87"/>
                  <a:pt x="212" y="83"/>
                  <a:pt x="215" y="78"/>
                </a:cubicBezTo>
                <a:cubicBezTo>
                  <a:pt x="208" y="70"/>
                  <a:pt x="204" y="61"/>
                  <a:pt x="204" y="49"/>
                </a:cubicBezTo>
                <a:cubicBezTo>
                  <a:pt x="203" y="30"/>
                  <a:pt x="211" y="16"/>
                  <a:pt x="229" y="8"/>
                </a:cubicBezTo>
                <a:cubicBezTo>
                  <a:pt x="245" y="0"/>
                  <a:pt x="263" y="3"/>
                  <a:pt x="276" y="16"/>
                </a:cubicBezTo>
                <a:cubicBezTo>
                  <a:pt x="290" y="29"/>
                  <a:pt x="293" y="45"/>
                  <a:pt x="287" y="63"/>
                </a:cubicBezTo>
                <a:cubicBezTo>
                  <a:pt x="287" y="65"/>
                  <a:pt x="287" y="67"/>
                  <a:pt x="287" y="70"/>
                </a:cubicBezTo>
                <a:cubicBezTo>
                  <a:pt x="289" y="69"/>
                  <a:pt x="292" y="68"/>
                  <a:pt x="294" y="67"/>
                </a:cubicBezTo>
                <a:cubicBezTo>
                  <a:pt x="304" y="59"/>
                  <a:pt x="317" y="60"/>
                  <a:pt x="326" y="69"/>
                </a:cubicBezTo>
                <a:cubicBezTo>
                  <a:pt x="334" y="78"/>
                  <a:pt x="334" y="92"/>
                  <a:pt x="326" y="102"/>
                </a:cubicBezTo>
                <a:cubicBezTo>
                  <a:pt x="319" y="110"/>
                  <a:pt x="305" y="111"/>
                  <a:pt x="295" y="104"/>
                </a:cubicBezTo>
                <a:cubicBezTo>
                  <a:pt x="288" y="99"/>
                  <a:pt x="285" y="92"/>
                  <a:pt x="285" y="84"/>
                </a:cubicBezTo>
                <a:cubicBezTo>
                  <a:pt x="285" y="81"/>
                  <a:pt x="283" y="78"/>
                  <a:pt x="282" y="74"/>
                </a:cubicBezTo>
                <a:close/>
                <a:moveTo>
                  <a:pt x="255" y="117"/>
                </a:moveTo>
                <a:cubicBezTo>
                  <a:pt x="254" y="109"/>
                  <a:pt x="253" y="102"/>
                  <a:pt x="252" y="94"/>
                </a:cubicBezTo>
                <a:cubicBezTo>
                  <a:pt x="251" y="93"/>
                  <a:pt x="249" y="91"/>
                  <a:pt x="248" y="91"/>
                </a:cubicBezTo>
                <a:cubicBezTo>
                  <a:pt x="239" y="89"/>
                  <a:pt x="231" y="87"/>
                  <a:pt x="221" y="85"/>
                </a:cubicBezTo>
                <a:cubicBezTo>
                  <a:pt x="220" y="87"/>
                  <a:pt x="217" y="89"/>
                  <a:pt x="215" y="92"/>
                </a:cubicBezTo>
                <a:cubicBezTo>
                  <a:pt x="212" y="96"/>
                  <a:pt x="210" y="99"/>
                  <a:pt x="212" y="105"/>
                </a:cubicBezTo>
                <a:cubicBezTo>
                  <a:pt x="215" y="113"/>
                  <a:pt x="212" y="121"/>
                  <a:pt x="205" y="126"/>
                </a:cubicBezTo>
                <a:cubicBezTo>
                  <a:pt x="197" y="133"/>
                  <a:pt x="188" y="132"/>
                  <a:pt x="175" y="123"/>
                </a:cubicBezTo>
                <a:cubicBezTo>
                  <a:pt x="171" y="125"/>
                  <a:pt x="167" y="127"/>
                  <a:pt x="163" y="130"/>
                </a:cubicBezTo>
                <a:cubicBezTo>
                  <a:pt x="162" y="131"/>
                  <a:pt x="161" y="133"/>
                  <a:pt x="160" y="134"/>
                </a:cubicBezTo>
                <a:cubicBezTo>
                  <a:pt x="158" y="144"/>
                  <a:pt x="157" y="155"/>
                  <a:pt x="155" y="166"/>
                </a:cubicBezTo>
                <a:cubicBezTo>
                  <a:pt x="164" y="172"/>
                  <a:pt x="175" y="179"/>
                  <a:pt x="186" y="186"/>
                </a:cubicBezTo>
                <a:cubicBezTo>
                  <a:pt x="187" y="187"/>
                  <a:pt x="190" y="188"/>
                  <a:pt x="192" y="187"/>
                </a:cubicBezTo>
                <a:cubicBezTo>
                  <a:pt x="200" y="184"/>
                  <a:pt x="207" y="184"/>
                  <a:pt x="215" y="188"/>
                </a:cubicBezTo>
                <a:cubicBezTo>
                  <a:pt x="225" y="177"/>
                  <a:pt x="234" y="166"/>
                  <a:pt x="243" y="156"/>
                </a:cubicBezTo>
                <a:cubicBezTo>
                  <a:pt x="231" y="137"/>
                  <a:pt x="241" y="124"/>
                  <a:pt x="255" y="117"/>
                </a:cubicBezTo>
                <a:close/>
                <a:moveTo>
                  <a:pt x="246" y="82"/>
                </a:moveTo>
                <a:cubicBezTo>
                  <a:pt x="264" y="83"/>
                  <a:pt x="281" y="67"/>
                  <a:pt x="282" y="50"/>
                </a:cubicBezTo>
                <a:cubicBezTo>
                  <a:pt x="283" y="30"/>
                  <a:pt x="267" y="13"/>
                  <a:pt x="247" y="13"/>
                </a:cubicBezTo>
                <a:cubicBezTo>
                  <a:pt x="229" y="12"/>
                  <a:pt x="212" y="28"/>
                  <a:pt x="212" y="47"/>
                </a:cubicBezTo>
                <a:cubicBezTo>
                  <a:pt x="211" y="66"/>
                  <a:pt x="227" y="82"/>
                  <a:pt x="246" y="82"/>
                </a:cubicBezTo>
                <a:close/>
                <a:moveTo>
                  <a:pt x="151" y="139"/>
                </a:moveTo>
                <a:cubicBezTo>
                  <a:pt x="151" y="120"/>
                  <a:pt x="136" y="105"/>
                  <a:pt x="117" y="105"/>
                </a:cubicBezTo>
                <a:cubicBezTo>
                  <a:pt x="97" y="105"/>
                  <a:pt x="82" y="120"/>
                  <a:pt x="82" y="139"/>
                </a:cubicBezTo>
                <a:cubicBezTo>
                  <a:pt x="82" y="159"/>
                  <a:pt x="97" y="174"/>
                  <a:pt x="117" y="174"/>
                </a:cubicBezTo>
                <a:cubicBezTo>
                  <a:pt x="136" y="174"/>
                  <a:pt x="152" y="159"/>
                  <a:pt x="151" y="139"/>
                </a:cubicBezTo>
                <a:close/>
                <a:moveTo>
                  <a:pt x="203" y="223"/>
                </a:moveTo>
                <a:cubicBezTo>
                  <a:pt x="211" y="223"/>
                  <a:pt x="217" y="217"/>
                  <a:pt x="217" y="208"/>
                </a:cubicBezTo>
                <a:cubicBezTo>
                  <a:pt x="217" y="200"/>
                  <a:pt x="210" y="193"/>
                  <a:pt x="202" y="193"/>
                </a:cubicBezTo>
                <a:cubicBezTo>
                  <a:pt x="194" y="194"/>
                  <a:pt x="188" y="200"/>
                  <a:pt x="188" y="209"/>
                </a:cubicBezTo>
                <a:cubicBezTo>
                  <a:pt x="188" y="217"/>
                  <a:pt x="194" y="223"/>
                  <a:pt x="203" y="223"/>
                </a:cubicBezTo>
                <a:close/>
                <a:moveTo>
                  <a:pt x="262" y="155"/>
                </a:moveTo>
                <a:cubicBezTo>
                  <a:pt x="270" y="155"/>
                  <a:pt x="277" y="148"/>
                  <a:pt x="276" y="140"/>
                </a:cubicBezTo>
                <a:cubicBezTo>
                  <a:pt x="276" y="132"/>
                  <a:pt x="269" y="125"/>
                  <a:pt x="261" y="125"/>
                </a:cubicBezTo>
                <a:cubicBezTo>
                  <a:pt x="253" y="126"/>
                  <a:pt x="246" y="133"/>
                  <a:pt x="247" y="141"/>
                </a:cubicBezTo>
                <a:cubicBezTo>
                  <a:pt x="247" y="149"/>
                  <a:pt x="254" y="155"/>
                  <a:pt x="262" y="155"/>
                </a:cubicBezTo>
                <a:close/>
                <a:moveTo>
                  <a:pt x="78" y="186"/>
                </a:moveTo>
                <a:cubicBezTo>
                  <a:pt x="70" y="186"/>
                  <a:pt x="63" y="192"/>
                  <a:pt x="63" y="200"/>
                </a:cubicBezTo>
                <a:cubicBezTo>
                  <a:pt x="62" y="208"/>
                  <a:pt x="69" y="215"/>
                  <a:pt x="77" y="216"/>
                </a:cubicBezTo>
                <a:cubicBezTo>
                  <a:pt x="85" y="216"/>
                  <a:pt x="92" y="209"/>
                  <a:pt x="92" y="201"/>
                </a:cubicBezTo>
                <a:cubicBezTo>
                  <a:pt x="93" y="193"/>
                  <a:pt x="87" y="187"/>
                  <a:pt x="78" y="186"/>
                </a:cubicBezTo>
                <a:close/>
                <a:moveTo>
                  <a:pt x="24" y="167"/>
                </a:moveTo>
                <a:cubicBezTo>
                  <a:pt x="32" y="167"/>
                  <a:pt x="38" y="161"/>
                  <a:pt x="38" y="152"/>
                </a:cubicBezTo>
                <a:cubicBezTo>
                  <a:pt x="38" y="144"/>
                  <a:pt x="32" y="137"/>
                  <a:pt x="24" y="137"/>
                </a:cubicBezTo>
                <a:cubicBezTo>
                  <a:pt x="16" y="137"/>
                  <a:pt x="9" y="144"/>
                  <a:pt x="9" y="152"/>
                </a:cubicBezTo>
                <a:cubicBezTo>
                  <a:pt x="9" y="160"/>
                  <a:pt x="15" y="167"/>
                  <a:pt x="24" y="167"/>
                </a:cubicBezTo>
                <a:close/>
                <a:moveTo>
                  <a:pt x="324" y="85"/>
                </a:moveTo>
                <a:cubicBezTo>
                  <a:pt x="324" y="77"/>
                  <a:pt x="317" y="71"/>
                  <a:pt x="309" y="70"/>
                </a:cubicBezTo>
                <a:cubicBezTo>
                  <a:pt x="301" y="70"/>
                  <a:pt x="294" y="77"/>
                  <a:pt x="294" y="85"/>
                </a:cubicBezTo>
                <a:cubicBezTo>
                  <a:pt x="294" y="93"/>
                  <a:pt x="300" y="100"/>
                  <a:pt x="309" y="100"/>
                </a:cubicBezTo>
                <a:cubicBezTo>
                  <a:pt x="317" y="100"/>
                  <a:pt x="324" y="93"/>
                  <a:pt x="324" y="85"/>
                </a:cubicBezTo>
                <a:close/>
                <a:moveTo>
                  <a:pt x="205" y="110"/>
                </a:moveTo>
                <a:cubicBezTo>
                  <a:pt x="205" y="104"/>
                  <a:pt x="199" y="98"/>
                  <a:pt x="193" y="98"/>
                </a:cubicBezTo>
                <a:cubicBezTo>
                  <a:pt x="187" y="98"/>
                  <a:pt x="181" y="104"/>
                  <a:pt x="181" y="110"/>
                </a:cubicBezTo>
                <a:cubicBezTo>
                  <a:pt x="180" y="116"/>
                  <a:pt x="187" y="123"/>
                  <a:pt x="193" y="122"/>
                </a:cubicBezTo>
                <a:cubicBezTo>
                  <a:pt x="199" y="122"/>
                  <a:pt x="205" y="116"/>
                  <a:pt x="205" y="110"/>
                </a:cubicBezTo>
                <a:close/>
                <a:moveTo>
                  <a:pt x="56" y="96"/>
                </a:moveTo>
                <a:cubicBezTo>
                  <a:pt x="63" y="96"/>
                  <a:pt x="67" y="91"/>
                  <a:pt x="67" y="84"/>
                </a:cubicBezTo>
                <a:cubicBezTo>
                  <a:pt x="67" y="77"/>
                  <a:pt x="62" y="72"/>
                  <a:pt x="55" y="72"/>
                </a:cubicBezTo>
                <a:cubicBezTo>
                  <a:pt x="49" y="72"/>
                  <a:pt x="43" y="78"/>
                  <a:pt x="44" y="85"/>
                </a:cubicBezTo>
                <a:cubicBezTo>
                  <a:pt x="44" y="91"/>
                  <a:pt x="49" y="96"/>
                  <a:pt x="56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34" y="2840738"/>
            <a:ext cx="777400" cy="58305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08" y="2840738"/>
            <a:ext cx="777400" cy="58305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907" y="4151202"/>
            <a:ext cx="777400" cy="58305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56" y="4096918"/>
            <a:ext cx="777400" cy="58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 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2" name="Donut 31"/>
          <p:cNvSpPr/>
          <p:nvPr/>
        </p:nvSpPr>
        <p:spPr>
          <a:xfrm>
            <a:off x="2905183" y="1419622"/>
            <a:ext cx="3312368" cy="3312368"/>
          </a:xfrm>
          <a:prstGeom prst="donut">
            <a:avLst>
              <a:gd name="adj" fmla="val 24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184068" y="1446533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5706312" y="267880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84068" y="391107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3185660" y="1446533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2587580" y="267880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>
            <a:off x="3185660" y="391107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rgbClr val="ED8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Group 44"/>
          <p:cNvGrpSpPr/>
          <p:nvPr/>
        </p:nvGrpSpPr>
        <p:grpSpPr>
          <a:xfrm>
            <a:off x="6664715" y="2626829"/>
            <a:ext cx="2098319" cy="896034"/>
            <a:chOff x="3017859" y="4310610"/>
            <a:chExt cx="1870812" cy="896034"/>
          </a:xfrm>
        </p:grpSpPr>
        <p:sp>
          <p:nvSpPr>
            <p:cNvPr id="46" name="TextBox 45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18258" y="1394560"/>
            <a:ext cx="2098319" cy="896034"/>
            <a:chOff x="3017859" y="4310610"/>
            <a:chExt cx="1870812" cy="896034"/>
          </a:xfrm>
        </p:grpSpPr>
        <p:sp>
          <p:nvSpPr>
            <p:cNvPr id="49" name="TextBox 4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02356" y="3919576"/>
            <a:ext cx="2098319" cy="896034"/>
            <a:chOff x="3017859" y="4310610"/>
            <a:chExt cx="1870812" cy="896034"/>
          </a:xfrm>
        </p:grpSpPr>
        <p:sp>
          <p:nvSpPr>
            <p:cNvPr id="52" name="TextBox 5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85449" y="2627433"/>
            <a:ext cx="2098319" cy="896034"/>
            <a:chOff x="3017859" y="4310610"/>
            <a:chExt cx="1870812" cy="896034"/>
          </a:xfrm>
        </p:grpSpPr>
        <p:sp>
          <p:nvSpPr>
            <p:cNvPr id="55" name="TextBox 5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71600" y="1395164"/>
            <a:ext cx="2098319" cy="896034"/>
            <a:chOff x="3017859" y="4310610"/>
            <a:chExt cx="1870812" cy="896034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55698" y="3920180"/>
            <a:ext cx="2098319" cy="896034"/>
            <a:chOff x="3017859" y="4310610"/>
            <a:chExt cx="1870812" cy="896034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3349189" y="2003457"/>
            <a:ext cx="2354881" cy="2074961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3" name="Grupo 62"/>
          <p:cNvGrpSpPr/>
          <p:nvPr/>
        </p:nvGrpSpPr>
        <p:grpSpPr>
          <a:xfrm>
            <a:off x="174708" y="177447"/>
            <a:ext cx="1679845" cy="1480165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64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/>
          <p:cNvGrpSpPr/>
          <p:nvPr/>
        </p:nvGrpSpPr>
        <p:grpSpPr>
          <a:xfrm rot="11700000">
            <a:off x="7350353" y="239253"/>
            <a:ext cx="1679845" cy="1480165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72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7715813" y="3608010"/>
            <a:ext cx="636986" cy="561269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80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7" name="Grupo 86"/>
          <p:cNvGrpSpPr/>
          <p:nvPr/>
        </p:nvGrpSpPr>
        <p:grpSpPr>
          <a:xfrm>
            <a:off x="9446034" y="3888644"/>
            <a:ext cx="636986" cy="561269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88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5" name="Grupo 94"/>
          <p:cNvGrpSpPr/>
          <p:nvPr/>
        </p:nvGrpSpPr>
        <p:grpSpPr>
          <a:xfrm>
            <a:off x="533008" y="3619801"/>
            <a:ext cx="636986" cy="561269"/>
            <a:chOff x="3609975" y="2346326"/>
            <a:chExt cx="1682750" cy="1482725"/>
          </a:xfrm>
          <a:solidFill>
            <a:schemeClr val="bg1"/>
          </a:solidFill>
        </p:grpSpPr>
        <p:sp>
          <p:nvSpPr>
            <p:cNvPr id="96" name="Freeform 5"/>
            <p:cNvSpPr>
              <a:spLocks/>
            </p:cNvSpPr>
            <p:nvPr/>
          </p:nvSpPr>
          <p:spPr bwMode="auto">
            <a:xfrm>
              <a:off x="4070350" y="2622551"/>
              <a:ext cx="1106488" cy="747713"/>
            </a:xfrm>
            <a:custGeom>
              <a:avLst/>
              <a:gdLst>
                <a:gd name="T0" fmla="*/ 421 w 652"/>
                <a:gd name="T1" fmla="*/ 250 h 440"/>
                <a:gd name="T2" fmla="*/ 494 w 652"/>
                <a:gd name="T3" fmla="*/ 272 h 440"/>
                <a:gd name="T4" fmla="*/ 519 w 652"/>
                <a:gd name="T5" fmla="*/ 314 h 440"/>
                <a:gd name="T6" fmla="*/ 611 w 652"/>
                <a:gd name="T7" fmla="*/ 323 h 440"/>
                <a:gd name="T8" fmla="*/ 581 w 652"/>
                <a:gd name="T9" fmla="*/ 179 h 440"/>
                <a:gd name="T10" fmla="*/ 483 w 652"/>
                <a:gd name="T11" fmla="*/ 236 h 440"/>
                <a:gd name="T12" fmla="*/ 446 w 652"/>
                <a:gd name="T13" fmla="*/ 234 h 440"/>
                <a:gd name="T14" fmla="*/ 409 w 652"/>
                <a:gd name="T15" fmla="*/ 207 h 440"/>
                <a:gd name="T16" fmla="*/ 413 w 652"/>
                <a:gd name="T17" fmla="*/ 175 h 440"/>
                <a:gd name="T18" fmla="*/ 445 w 652"/>
                <a:gd name="T19" fmla="*/ 155 h 440"/>
                <a:gd name="T20" fmla="*/ 428 w 652"/>
                <a:gd name="T21" fmla="*/ 93 h 440"/>
                <a:gd name="T22" fmla="*/ 412 w 652"/>
                <a:gd name="T23" fmla="*/ 154 h 440"/>
                <a:gd name="T24" fmla="*/ 405 w 652"/>
                <a:gd name="T25" fmla="*/ 169 h 440"/>
                <a:gd name="T26" fmla="*/ 390 w 652"/>
                <a:gd name="T27" fmla="*/ 183 h 440"/>
                <a:gd name="T28" fmla="*/ 356 w 652"/>
                <a:gd name="T29" fmla="*/ 181 h 440"/>
                <a:gd name="T30" fmla="*/ 342 w 652"/>
                <a:gd name="T31" fmla="*/ 172 h 440"/>
                <a:gd name="T32" fmla="*/ 291 w 652"/>
                <a:gd name="T33" fmla="*/ 105 h 440"/>
                <a:gd name="T34" fmla="*/ 290 w 652"/>
                <a:gd name="T35" fmla="*/ 31 h 440"/>
                <a:gd name="T36" fmla="*/ 176 w 652"/>
                <a:gd name="T37" fmla="*/ 51 h 440"/>
                <a:gd name="T38" fmla="*/ 184 w 652"/>
                <a:gd name="T39" fmla="*/ 105 h 440"/>
                <a:gd name="T40" fmla="*/ 278 w 652"/>
                <a:gd name="T41" fmla="*/ 127 h 440"/>
                <a:gd name="T42" fmla="*/ 324 w 652"/>
                <a:gd name="T43" fmla="*/ 199 h 440"/>
                <a:gd name="T44" fmla="*/ 315 w 652"/>
                <a:gd name="T45" fmla="*/ 247 h 440"/>
                <a:gd name="T46" fmla="*/ 315 w 652"/>
                <a:gd name="T47" fmla="*/ 271 h 440"/>
                <a:gd name="T48" fmla="*/ 269 w 652"/>
                <a:gd name="T49" fmla="*/ 306 h 440"/>
                <a:gd name="T50" fmla="*/ 229 w 652"/>
                <a:gd name="T51" fmla="*/ 283 h 440"/>
                <a:gd name="T52" fmla="*/ 142 w 652"/>
                <a:gd name="T53" fmla="*/ 323 h 440"/>
                <a:gd name="T54" fmla="*/ 117 w 652"/>
                <a:gd name="T55" fmla="*/ 325 h 440"/>
                <a:gd name="T56" fmla="*/ 66 w 652"/>
                <a:gd name="T57" fmla="*/ 288 h 440"/>
                <a:gd name="T58" fmla="*/ 3 w 652"/>
                <a:gd name="T59" fmla="*/ 290 h 440"/>
                <a:gd name="T60" fmla="*/ 50 w 652"/>
                <a:gd name="T61" fmla="*/ 324 h 440"/>
                <a:gd name="T62" fmla="*/ 123 w 652"/>
                <a:gd name="T63" fmla="*/ 345 h 440"/>
                <a:gd name="T64" fmla="*/ 164 w 652"/>
                <a:gd name="T65" fmla="*/ 420 h 440"/>
                <a:gd name="T66" fmla="*/ 242 w 652"/>
                <a:gd name="T67" fmla="*/ 429 h 440"/>
                <a:gd name="T68" fmla="*/ 288 w 652"/>
                <a:gd name="T69" fmla="*/ 345 h 440"/>
                <a:gd name="T70" fmla="*/ 343 w 652"/>
                <a:gd name="T71" fmla="*/ 27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2" h="440">
                  <a:moveTo>
                    <a:pt x="407" y="261"/>
                  </a:moveTo>
                  <a:cubicBezTo>
                    <a:pt x="410" y="256"/>
                    <a:pt x="414" y="252"/>
                    <a:pt x="421" y="250"/>
                  </a:cubicBezTo>
                  <a:cubicBezTo>
                    <a:pt x="444" y="248"/>
                    <a:pt x="465" y="253"/>
                    <a:pt x="485" y="262"/>
                  </a:cubicBezTo>
                  <a:cubicBezTo>
                    <a:pt x="490" y="264"/>
                    <a:pt x="493" y="267"/>
                    <a:pt x="494" y="272"/>
                  </a:cubicBezTo>
                  <a:cubicBezTo>
                    <a:pt x="498" y="289"/>
                    <a:pt x="505" y="303"/>
                    <a:pt x="519" y="314"/>
                  </a:cubicBezTo>
                  <a:cubicBezTo>
                    <a:pt x="519" y="314"/>
                    <a:pt x="519" y="314"/>
                    <a:pt x="519" y="314"/>
                  </a:cubicBezTo>
                  <a:cubicBezTo>
                    <a:pt x="520" y="315"/>
                    <a:pt x="521" y="317"/>
                    <a:pt x="523" y="318"/>
                  </a:cubicBezTo>
                  <a:cubicBezTo>
                    <a:pt x="547" y="337"/>
                    <a:pt x="584" y="339"/>
                    <a:pt x="611" y="323"/>
                  </a:cubicBezTo>
                  <a:cubicBezTo>
                    <a:pt x="638" y="307"/>
                    <a:pt x="652" y="274"/>
                    <a:pt x="647" y="243"/>
                  </a:cubicBezTo>
                  <a:cubicBezTo>
                    <a:pt x="641" y="210"/>
                    <a:pt x="614" y="183"/>
                    <a:pt x="581" y="179"/>
                  </a:cubicBezTo>
                  <a:cubicBezTo>
                    <a:pt x="547" y="174"/>
                    <a:pt x="513" y="192"/>
                    <a:pt x="500" y="224"/>
                  </a:cubicBezTo>
                  <a:cubicBezTo>
                    <a:pt x="496" y="233"/>
                    <a:pt x="491" y="235"/>
                    <a:pt x="483" y="236"/>
                  </a:cubicBezTo>
                  <a:cubicBezTo>
                    <a:pt x="483" y="236"/>
                    <a:pt x="483" y="236"/>
                    <a:pt x="483" y="236"/>
                  </a:cubicBezTo>
                  <a:cubicBezTo>
                    <a:pt x="471" y="235"/>
                    <a:pt x="458" y="236"/>
                    <a:pt x="446" y="234"/>
                  </a:cubicBezTo>
                  <a:cubicBezTo>
                    <a:pt x="431" y="231"/>
                    <a:pt x="414" y="230"/>
                    <a:pt x="410" y="209"/>
                  </a:cubicBezTo>
                  <a:cubicBezTo>
                    <a:pt x="410" y="208"/>
                    <a:pt x="410" y="207"/>
                    <a:pt x="409" y="207"/>
                  </a:cubicBezTo>
                  <a:cubicBezTo>
                    <a:pt x="400" y="198"/>
                    <a:pt x="406" y="189"/>
                    <a:pt x="410" y="180"/>
                  </a:cubicBezTo>
                  <a:cubicBezTo>
                    <a:pt x="410" y="178"/>
                    <a:pt x="412" y="177"/>
                    <a:pt x="413" y="175"/>
                  </a:cubicBezTo>
                  <a:cubicBezTo>
                    <a:pt x="413" y="174"/>
                    <a:pt x="414" y="173"/>
                    <a:pt x="415" y="173"/>
                  </a:cubicBezTo>
                  <a:cubicBezTo>
                    <a:pt x="423" y="164"/>
                    <a:pt x="431" y="156"/>
                    <a:pt x="445" y="155"/>
                  </a:cubicBezTo>
                  <a:cubicBezTo>
                    <a:pt x="469" y="152"/>
                    <a:pt x="481" y="127"/>
                    <a:pt x="470" y="107"/>
                  </a:cubicBezTo>
                  <a:cubicBezTo>
                    <a:pt x="462" y="92"/>
                    <a:pt x="444" y="86"/>
                    <a:pt x="428" y="93"/>
                  </a:cubicBezTo>
                  <a:cubicBezTo>
                    <a:pt x="413" y="100"/>
                    <a:pt x="405" y="117"/>
                    <a:pt x="412" y="134"/>
                  </a:cubicBezTo>
                  <a:cubicBezTo>
                    <a:pt x="414" y="141"/>
                    <a:pt x="414" y="147"/>
                    <a:pt x="412" y="154"/>
                  </a:cubicBezTo>
                  <a:cubicBezTo>
                    <a:pt x="410" y="159"/>
                    <a:pt x="407" y="164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5" y="169"/>
                    <a:pt x="405" y="169"/>
                    <a:pt x="405" y="169"/>
                  </a:cubicBezTo>
                  <a:cubicBezTo>
                    <a:pt x="400" y="174"/>
                    <a:pt x="396" y="179"/>
                    <a:pt x="390" y="183"/>
                  </a:cubicBezTo>
                  <a:cubicBezTo>
                    <a:pt x="387" y="185"/>
                    <a:pt x="384" y="185"/>
                    <a:pt x="381" y="184"/>
                  </a:cubicBezTo>
                  <a:cubicBezTo>
                    <a:pt x="373" y="180"/>
                    <a:pt x="364" y="179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0" y="180"/>
                    <a:pt x="346" y="176"/>
                    <a:pt x="342" y="172"/>
                  </a:cubicBezTo>
                  <a:cubicBezTo>
                    <a:pt x="327" y="158"/>
                    <a:pt x="313" y="143"/>
                    <a:pt x="302" y="127"/>
                  </a:cubicBezTo>
                  <a:cubicBezTo>
                    <a:pt x="297" y="120"/>
                    <a:pt x="291" y="114"/>
                    <a:pt x="291" y="105"/>
                  </a:cubicBezTo>
                  <a:cubicBezTo>
                    <a:pt x="292" y="105"/>
                    <a:pt x="293" y="104"/>
                    <a:pt x="293" y="103"/>
                  </a:cubicBezTo>
                  <a:cubicBezTo>
                    <a:pt x="307" y="82"/>
                    <a:pt x="305" y="52"/>
                    <a:pt x="290" y="31"/>
                  </a:cubicBezTo>
                  <a:cubicBezTo>
                    <a:pt x="275" y="10"/>
                    <a:pt x="248" y="0"/>
                    <a:pt x="224" y="6"/>
                  </a:cubicBezTo>
                  <a:cubicBezTo>
                    <a:pt x="200" y="12"/>
                    <a:pt x="183" y="27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69" y="71"/>
                    <a:pt x="173" y="89"/>
                    <a:pt x="184" y="105"/>
                  </a:cubicBezTo>
                  <a:cubicBezTo>
                    <a:pt x="204" y="134"/>
                    <a:pt x="237" y="142"/>
                    <a:pt x="268" y="127"/>
                  </a:cubicBezTo>
                  <a:cubicBezTo>
                    <a:pt x="272" y="125"/>
                    <a:pt x="274" y="124"/>
                    <a:pt x="278" y="127"/>
                  </a:cubicBezTo>
                  <a:cubicBezTo>
                    <a:pt x="299" y="144"/>
                    <a:pt x="314" y="164"/>
                    <a:pt x="325" y="188"/>
                  </a:cubicBezTo>
                  <a:cubicBezTo>
                    <a:pt x="328" y="192"/>
                    <a:pt x="327" y="195"/>
                    <a:pt x="324" y="199"/>
                  </a:cubicBezTo>
                  <a:cubicBezTo>
                    <a:pt x="313" y="213"/>
                    <a:pt x="308" y="229"/>
                    <a:pt x="315" y="247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315" y="249"/>
                    <a:pt x="316" y="251"/>
                    <a:pt x="317" y="252"/>
                  </a:cubicBezTo>
                  <a:cubicBezTo>
                    <a:pt x="322" y="259"/>
                    <a:pt x="319" y="265"/>
                    <a:pt x="315" y="271"/>
                  </a:cubicBezTo>
                  <a:cubicBezTo>
                    <a:pt x="306" y="285"/>
                    <a:pt x="293" y="296"/>
                    <a:pt x="281" y="307"/>
                  </a:cubicBezTo>
                  <a:cubicBezTo>
                    <a:pt x="276" y="311"/>
                    <a:pt x="273" y="311"/>
                    <a:pt x="269" y="306"/>
                  </a:cubicBezTo>
                  <a:cubicBezTo>
                    <a:pt x="258" y="294"/>
                    <a:pt x="245" y="286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198" y="273"/>
                    <a:pt x="156" y="290"/>
                    <a:pt x="142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1" y="325"/>
                    <a:pt x="140" y="327"/>
                    <a:pt x="137" y="327"/>
                  </a:cubicBezTo>
                  <a:cubicBezTo>
                    <a:pt x="130" y="327"/>
                    <a:pt x="124" y="328"/>
                    <a:pt x="117" y="325"/>
                  </a:cubicBezTo>
                  <a:cubicBezTo>
                    <a:pt x="106" y="321"/>
                    <a:pt x="95" y="316"/>
                    <a:pt x="84" y="311"/>
                  </a:cubicBezTo>
                  <a:cubicBezTo>
                    <a:pt x="74" y="306"/>
                    <a:pt x="68" y="300"/>
                    <a:pt x="66" y="288"/>
                  </a:cubicBezTo>
                  <a:cubicBezTo>
                    <a:pt x="62" y="270"/>
                    <a:pt x="46" y="262"/>
                    <a:pt x="30" y="264"/>
                  </a:cubicBezTo>
                  <a:cubicBezTo>
                    <a:pt x="16" y="267"/>
                    <a:pt x="6" y="275"/>
                    <a:pt x="3" y="290"/>
                  </a:cubicBezTo>
                  <a:cubicBezTo>
                    <a:pt x="0" y="303"/>
                    <a:pt x="5" y="315"/>
                    <a:pt x="16" y="323"/>
                  </a:cubicBezTo>
                  <a:cubicBezTo>
                    <a:pt x="26" y="330"/>
                    <a:pt x="39" y="331"/>
                    <a:pt x="50" y="324"/>
                  </a:cubicBezTo>
                  <a:cubicBezTo>
                    <a:pt x="55" y="322"/>
                    <a:pt x="59" y="322"/>
                    <a:pt x="63" y="322"/>
                  </a:cubicBezTo>
                  <a:cubicBezTo>
                    <a:pt x="85" y="325"/>
                    <a:pt x="105" y="333"/>
                    <a:pt x="123" y="345"/>
                  </a:cubicBezTo>
                  <a:cubicBezTo>
                    <a:pt x="131" y="350"/>
                    <a:pt x="134" y="356"/>
                    <a:pt x="134" y="365"/>
                  </a:cubicBezTo>
                  <a:cubicBezTo>
                    <a:pt x="135" y="388"/>
                    <a:pt x="146" y="406"/>
                    <a:pt x="164" y="420"/>
                  </a:cubicBezTo>
                  <a:cubicBezTo>
                    <a:pt x="188" y="438"/>
                    <a:pt x="214" y="440"/>
                    <a:pt x="242" y="429"/>
                  </a:cubicBezTo>
                  <a:cubicBezTo>
                    <a:pt x="242" y="429"/>
                    <a:pt x="242" y="429"/>
                    <a:pt x="242" y="429"/>
                  </a:cubicBezTo>
                  <a:cubicBezTo>
                    <a:pt x="261" y="422"/>
                    <a:pt x="274" y="408"/>
                    <a:pt x="283" y="389"/>
                  </a:cubicBezTo>
                  <a:cubicBezTo>
                    <a:pt x="289" y="375"/>
                    <a:pt x="291" y="360"/>
                    <a:pt x="288" y="345"/>
                  </a:cubicBezTo>
                  <a:cubicBezTo>
                    <a:pt x="284" y="334"/>
                    <a:pt x="289" y="325"/>
                    <a:pt x="295" y="316"/>
                  </a:cubicBezTo>
                  <a:cubicBezTo>
                    <a:pt x="307" y="299"/>
                    <a:pt x="324" y="288"/>
                    <a:pt x="343" y="279"/>
                  </a:cubicBezTo>
                  <a:cubicBezTo>
                    <a:pt x="373" y="291"/>
                    <a:pt x="395" y="278"/>
                    <a:pt x="407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6"/>
            <p:cNvSpPr>
              <a:spLocks/>
            </p:cNvSpPr>
            <p:nvPr/>
          </p:nvSpPr>
          <p:spPr bwMode="auto">
            <a:xfrm>
              <a:off x="4832350" y="2487613"/>
              <a:ext cx="442913" cy="447675"/>
            </a:xfrm>
            <a:custGeom>
              <a:avLst/>
              <a:gdLst>
                <a:gd name="T0" fmla="*/ 11 w 261"/>
                <a:gd name="T1" fmla="*/ 53 h 263"/>
                <a:gd name="T2" fmla="*/ 25 w 261"/>
                <a:gd name="T3" fmla="*/ 68 h 263"/>
                <a:gd name="T4" fmla="*/ 31 w 261"/>
                <a:gd name="T5" fmla="*/ 86 h 263"/>
                <a:gd name="T6" fmla="*/ 28 w 261"/>
                <a:gd name="T7" fmla="*/ 99 h 263"/>
                <a:gd name="T8" fmla="*/ 31 w 261"/>
                <a:gd name="T9" fmla="*/ 154 h 263"/>
                <a:gd name="T10" fmla="*/ 86 w 261"/>
                <a:gd name="T11" fmla="*/ 150 h 263"/>
                <a:gd name="T12" fmla="*/ 114 w 261"/>
                <a:gd name="T13" fmla="*/ 141 h 263"/>
                <a:gd name="T14" fmla="*/ 136 w 261"/>
                <a:gd name="T15" fmla="*/ 153 h 263"/>
                <a:gd name="T16" fmla="*/ 158 w 261"/>
                <a:gd name="T17" fmla="*/ 163 h 263"/>
                <a:gd name="T18" fmla="*/ 174 w 261"/>
                <a:gd name="T19" fmla="*/ 170 h 263"/>
                <a:gd name="T20" fmla="*/ 184 w 261"/>
                <a:gd name="T21" fmla="*/ 186 h 263"/>
                <a:gd name="T22" fmla="*/ 183 w 261"/>
                <a:gd name="T23" fmla="*/ 203 h 263"/>
                <a:gd name="T24" fmla="*/ 193 w 261"/>
                <a:gd name="T25" fmla="*/ 251 h 263"/>
                <a:gd name="T26" fmla="*/ 244 w 261"/>
                <a:gd name="T27" fmla="*/ 250 h 263"/>
                <a:gd name="T28" fmla="*/ 252 w 261"/>
                <a:gd name="T29" fmla="*/ 201 h 263"/>
                <a:gd name="T30" fmla="*/ 205 w 261"/>
                <a:gd name="T31" fmla="*/ 183 h 263"/>
                <a:gd name="T32" fmla="*/ 198 w 261"/>
                <a:gd name="T33" fmla="*/ 183 h 263"/>
                <a:gd name="T34" fmla="*/ 177 w 261"/>
                <a:gd name="T35" fmla="*/ 151 h 263"/>
                <a:gd name="T36" fmla="*/ 191 w 261"/>
                <a:gd name="T37" fmla="*/ 136 h 263"/>
                <a:gd name="T38" fmla="*/ 213 w 261"/>
                <a:gd name="T39" fmla="*/ 141 h 263"/>
                <a:gd name="T40" fmla="*/ 235 w 261"/>
                <a:gd name="T41" fmla="*/ 136 h 263"/>
                <a:gd name="T42" fmla="*/ 231 w 261"/>
                <a:gd name="T43" fmla="*/ 114 h 263"/>
                <a:gd name="T44" fmla="*/ 208 w 261"/>
                <a:gd name="T45" fmla="*/ 119 h 263"/>
                <a:gd name="T46" fmla="*/ 184 w 261"/>
                <a:gd name="T47" fmla="*/ 130 h 263"/>
                <a:gd name="T48" fmla="*/ 180 w 261"/>
                <a:gd name="T49" fmla="*/ 128 h 263"/>
                <a:gd name="T50" fmla="*/ 170 w 261"/>
                <a:gd name="T51" fmla="*/ 114 h 263"/>
                <a:gd name="T52" fmla="*/ 170 w 261"/>
                <a:gd name="T53" fmla="*/ 114 h 263"/>
                <a:gd name="T54" fmla="*/ 170 w 261"/>
                <a:gd name="T55" fmla="*/ 96 h 263"/>
                <a:gd name="T56" fmla="*/ 170 w 261"/>
                <a:gd name="T57" fmla="*/ 96 h 263"/>
                <a:gd name="T58" fmla="*/ 170 w 261"/>
                <a:gd name="T59" fmla="*/ 96 h 263"/>
                <a:gd name="T60" fmla="*/ 172 w 261"/>
                <a:gd name="T61" fmla="*/ 81 h 263"/>
                <a:gd name="T62" fmla="*/ 185 w 261"/>
                <a:gd name="T63" fmla="*/ 64 h 263"/>
                <a:gd name="T64" fmla="*/ 202 w 261"/>
                <a:gd name="T65" fmla="*/ 24 h 263"/>
                <a:gd name="T66" fmla="*/ 166 w 261"/>
                <a:gd name="T67" fmla="*/ 3 h 263"/>
                <a:gd name="T68" fmla="*/ 140 w 261"/>
                <a:gd name="T69" fmla="*/ 29 h 263"/>
                <a:gd name="T70" fmla="*/ 158 w 261"/>
                <a:gd name="T71" fmla="*/ 64 h 263"/>
                <a:gd name="T72" fmla="*/ 164 w 261"/>
                <a:gd name="T73" fmla="*/ 71 h 263"/>
                <a:gd name="T74" fmla="*/ 158 w 261"/>
                <a:gd name="T75" fmla="*/ 108 h 263"/>
                <a:gd name="T76" fmla="*/ 152 w 261"/>
                <a:gd name="T77" fmla="*/ 113 h 263"/>
                <a:gd name="T78" fmla="*/ 133 w 261"/>
                <a:gd name="T79" fmla="*/ 125 h 263"/>
                <a:gd name="T80" fmla="*/ 133 w 261"/>
                <a:gd name="T81" fmla="*/ 125 h 263"/>
                <a:gd name="T82" fmla="*/ 128 w 261"/>
                <a:gd name="T83" fmla="*/ 132 h 263"/>
                <a:gd name="T84" fmla="*/ 102 w 261"/>
                <a:gd name="T85" fmla="*/ 133 h 263"/>
                <a:gd name="T86" fmla="*/ 96 w 261"/>
                <a:gd name="T87" fmla="*/ 125 h 263"/>
                <a:gd name="T88" fmla="*/ 50 w 261"/>
                <a:gd name="T89" fmla="*/ 87 h 263"/>
                <a:gd name="T90" fmla="*/ 38 w 261"/>
                <a:gd name="T91" fmla="*/ 81 h 263"/>
                <a:gd name="T92" fmla="*/ 32 w 261"/>
                <a:gd name="T93" fmla="*/ 68 h 263"/>
                <a:gd name="T94" fmla="*/ 33 w 261"/>
                <a:gd name="T95" fmla="*/ 45 h 263"/>
                <a:gd name="T96" fmla="*/ 25 w 261"/>
                <a:gd name="T97" fmla="*/ 24 h 263"/>
                <a:gd name="T98" fmla="*/ 4 w 261"/>
                <a:gd name="T99" fmla="*/ 31 h 263"/>
                <a:gd name="T100" fmla="*/ 11 w 261"/>
                <a:gd name="T101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" h="263">
                  <a:moveTo>
                    <a:pt x="11" y="53"/>
                  </a:moveTo>
                  <a:cubicBezTo>
                    <a:pt x="18" y="56"/>
                    <a:pt x="22" y="61"/>
                    <a:pt x="25" y="68"/>
                  </a:cubicBezTo>
                  <a:cubicBezTo>
                    <a:pt x="27" y="74"/>
                    <a:pt x="29" y="80"/>
                    <a:pt x="31" y="86"/>
                  </a:cubicBezTo>
                  <a:cubicBezTo>
                    <a:pt x="32" y="91"/>
                    <a:pt x="32" y="95"/>
                    <a:pt x="28" y="99"/>
                  </a:cubicBezTo>
                  <a:cubicBezTo>
                    <a:pt x="13" y="115"/>
                    <a:pt x="15" y="140"/>
                    <a:pt x="31" y="154"/>
                  </a:cubicBezTo>
                  <a:cubicBezTo>
                    <a:pt x="47" y="169"/>
                    <a:pt x="72" y="167"/>
                    <a:pt x="86" y="150"/>
                  </a:cubicBezTo>
                  <a:cubicBezTo>
                    <a:pt x="94" y="141"/>
                    <a:pt x="103" y="139"/>
                    <a:pt x="114" y="141"/>
                  </a:cubicBezTo>
                  <a:cubicBezTo>
                    <a:pt x="122" y="142"/>
                    <a:pt x="131" y="144"/>
                    <a:pt x="136" y="153"/>
                  </a:cubicBezTo>
                  <a:cubicBezTo>
                    <a:pt x="140" y="161"/>
                    <a:pt x="149" y="165"/>
                    <a:pt x="158" y="163"/>
                  </a:cubicBezTo>
                  <a:cubicBezTo>
                    <a:pt x="166" y="161"/>
                    <a:pt x="170" y="165"/>
                    <a:pt x="174" y="170"/>
                  </a:cubicBezTo>
                  <a:cubicBezTo>
                    <a:pt x="178" y="174"/>
                    <a:pt x="181" y="180"/>
                    <a:pt x="184" y="186"/>
                  </a:cubicBezTo>
                  <a:cubicBezTo>
                    <a:pt x="187" y="192"/>
                    <a:pt x="187" y="197"/>
                    <a:pt x="183" y="203"/>
                  </a:cubicBezTo>
                  <a:cubicBezTo>
                    <a:pt x="174" y="218"/>
                    <a:pt x="179" y="240"/>
                    <a:pt x="193" y="251"/>
                  </a:cubicBezTo>
                  <a:cubicBezTo>
                    <a:pt x="208" y="263"/>
                    <a:pt x="231" y="262"/>
                    <a:pt x="244" y="250"/>
                  </a:cubicBezTo>
                  <a:cubicBezTo>
                    <a:pt x="258" y="237"/>
                    <a:pt x="261" y="217"/>
                    <a:pt x="252" y="201"/>
                  </a:cubicBezTo>
                  <a:cubicBezTo>
                    <a:pt x="243" y="185"/>
                    <a:pt x="224" y="178"/>
                    <a:pt x="205" y="183"/>
                  </a:cubicBezTo>
                  <a:cubicBezTo>
                    <a:pt x="203" y="184"/>
                    <a:pt x="200" y="186"/>
                    <a:pt x="198" y="183"/>
                  </a:cubicBezTo>
                  <a:cubicBezTo>
                    <a:pt x="188" y="174"/>
                    <a:pt x="179" y="165"/>
                    <a:pt x="177" y="151"/>
                  </a:cubicBezTo>
                  <a:cubicBezTo>
                    <a:pt x="180" y="145"/>
                    <a:pt x="181" y="136"/>
                    <a:pt x="191" y="136"/>
                  </a:cubicBezTo>
                  <a:cubicBezTo>
                    <a:pt x="198" y="135"/>
                    <a:pt x="206" y="134"/>
                    <a:pt x="213" y="141"/>
                  </a:cubicBezTo>
                  <a:cubicBezTo>
                    <a:pt x="219" y="147"/>
                    <a:pt x="230" y="144"/>
                    <a:pt x="235" y="136"/>
                  </a:cubicBezTo>
                  <a:cubicBezTo>
                    <a:pt x="240" y="130"/>
                    <a:pt x="238" y="119"/>
                    <a:pt x="231" y="114"/>
                  </a:cubicBezTo>
                  <a:cubicBezTo>
                    <a:pt x="225" y="110"/>
                    <a:pt x="211" y="112"/>
                    <a:pt x="208" y="119"/>
                  </a:cubicBezTo>
                  <a:cubicBezTo>
                    <a:pt x="204" y="130"/>
                    <a:pt x="194" y="130"/>
                    <a:pt x="184" y="130"/>
                  </a:cubicBezTo>
                  <a:cubicBezTo>
                    <a:pt x="183" y="130"/>
                    <a:pt x="181" y="130"/>
                    <a:pt x="180" y="128"/>
                  </a:cubicBezTo>
                  <a:cubicBezTo>
                    <a:pt x="178" y="123"/>
                    <a:pt x="173" y="119"/>
                    <a:pt x="170" y="114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70" y="108"/>
                    <a:pt x="170" y="102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1" y="91"/>
                    <a:pt x="172" y="86"/>
                    <a:pt x="172" y="81"/>
                  </a:cubicBezTo>
                  <a:cubicBezTo>
                    <a:pt x="173" y="73"/>
                    <a:pt x="176" y="67"/>
                    <a:pt x="185" y="64"/>
                  </a:cubicBezTo>
                  <a:cubicBezTo>
                    <a:pt x="200" y="59"/>
                    <a:pt x="207" y="40"/>
                    <a:pt x="202" y="24"/>
                  </a:cubicBezTo>
                  <a:cubicBezTo>
                    <a:pt x="198" y="9"/>
                    <a:pt x="181" y="0"/>
                    <a:pt x="166" y="3"/>
                  </a:cubicBezTo>
                  <a:cubicBezTo>
                    <a:pt x="152" y="6"/>
                    <a:pt x="141" y="16"/>
                    <a:pt x="140" y="29"/>
                  </a:cubicBezTo>
                  <a:cubicBezTo>
                    <a:pt x="137" y="45"/>
                    <a:pt x="143" y="57"/>
                    <a:pt x="158" y="64"/>
                  </a:cubicBezTo>
                  <a:cubicBezTo>
                    <a:pt x="160" y="66"/>
                    <a:pt x="164" y="66"/>
                    <a:pt x="164" y="71"/>
                  </a:cubicBezTo>
                  <a:cubicBezTo>
                    <a:pt x="165" y="83"/>
                    <a:pt x="164" y="96"/>
                    <a:pt x="158" y="108"/>
                  </a:cubicBezTo>
                  <a:cubicBezTo>
                    <a:pt x="157" y="111"/>
                    <a:pt x="155" y="113"/>
                    <a:pt x="152" y="113"/>
                  </a:cubicBezTo>
                  <a:cubicBezTo>
                    <a:pt x="142" y="112"/>
                    <a:pt x="137" y="117"/>
                    <a:pt x="133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1" y="127"/>
                    <a:pt x="132" y="131"/>
                    <a:pt x="128" y="132"/>
                  </a:cubicBezTo>
                  <a:cubicBezTo>
                    <a:pt x="119" y="134"/>
                    <a:pt x="111" y="134"/>
                    <a:pt x="102" y="133"/>
                  </a:cubicBezTo>
                  <a:cubicBezTo>
                    <a:pt x="98" y="132"/>
                    <a:pt x="96" y="130"/>
                    <a:pt x="96" y="125"/>
                  </a:cubicBezTo>
                  <a:cubicBezTo>
                    <a:pt x="95" y="99"/>
                    <a:pt x="76" y="83"/>
                    <a:pt x="50" y="87"/>
                  </a:cubicBezTo>
                  <a:cubicBezTo>
                    <a:pt x="44" y="88"/>
                    <a:pt x="40" y="85"/>
                    <a:pt x="38" y="81"/>
                  </a:cubicBezTo>
                  <a:cubicBezTo>
                    <a:pt x="35" y="77"/>
                    <a:pt x="34" y="72"/>
                    <a:pt x="32" y="68"/>
                  </a:cubicBezTo>
                  <a:cubicBezTo>
                    <a:pt x="30" y="60"/>
                    <a:pt x="27" y="53"/>
                    <a:pt x="33" y="45"/>
                  </a:cubicBezTo>
                  <a:cubicBezTo>
                    <a:pt x="38" y="39"/>
                    <a:pt x="33" y="28"/>
                    <a:pt x="25" y="24"/>
                  </a:cubicBezTo>
                  <a:cubicBezTo>
                    <a:pt x="18" y="21"/>
                    <a:pt x="8" y="24"/>
                    <a:pt x="4" y="31"/>
                  </a:cubicBezTo>
                  <a:cubicBezTo>
                    <a:pt x="0" y="39"/>
                    <a:pt x="3" y="49"/>
                    <a:pt x="1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7"/>
            <p:cNvSpPr>
              <a:spLocks/>
            </p:cNvSpPr>
            <p:nvPr/>
          </p:nvSpPr>
          <p:spPr bwMode="auto">
            <a:xfrm>
              <a:off x="3609975" y="2760663"/>
              <a:ext cx="773113" cy="669925"/>
            </a:xfrm>
            <a:custGeom>
              <a:avLst/>
              <a:gdLst>
                <a:gd name="T0" fmla="*/ 238 w 455"/>
                <a:gd name="T1" fmla="*/ 141 h 394"/>
                <a:gd name="T2" fmla="*/ 244 w 455"/>
                <a:gd name="T3" fmla="*/ 133 h 394"/>
                <a:gd name="T4" fmla="*/ 260 w 455"/>
                <a:gd name="T5" fmla="*/ 126 h 394"/>
                <a:gd name="T6" fmla="*/ 321 w 455"/>
                <a:gd name="T7" fmla="*/ 106 h 394"/>
                <a:gd name="T8" fmla="*/ 321 w 455"/>
                <a:gd name="T9" fmla="*/ 106 h 394"/>
                <a:gd name="T10" fmla="*/ 321 w 455"/>
                <a:gd name="T11" fmla="*/ 106 h 394"/>
                <a:gd name="T12" fmla="*/ 338 w 455"/>
                <a:gd name="T13" fmla="*/ 109 h 394"/>
                <a:gd name="T14" fmla="*/ 378 w 455"/>
                <a:gd name="T15" fmla="*/ 133 h 394"/>
                <a:gd name="T16" fmla="*/ 452 w 455"/>
                <a:gd name="T17" fmla="*/ 67 h 394"/>
                <a:gd name="T18" fmla="*/ 399 w 455"/>
                <a:gd name="T19" fmla="*/ 8 h 394"/>
                <a:gd name="T20" fmla="*/ 326 w 455"/>
                <a:gd name="T21" fmla="*/ 67 h 394"/>
                <a:gd name="T22" fmla="*/ 313 w 455"/>
                <a:gd name="T23" fmla="*/ 88 h 394"/>
                <a:gd name="T24" fmla="*/ 304 w 455"/>
                <a:gd name="T25" fmla="*/ 93 h 394"/>
                <a:gd name="T26" fmla="*/ 304 w 455"/>
                <a:gd name="T27" fmla="*/ 93 h 394"/>
                <a:gd name="T28" fmla="*/ 245 w 455"/>
                <a:gd name="T29" fmla="*/ 111 h 394"/>
                <a:gd name="T30" fmla="*/ 233 w 455"/>
                <a:gd name="T31" fmla="*/ 105 h 394"/>
                <a:gd name="T32" fmla="*/ 174 w 455"/>
                <a:gd name="T33" fmla="*/ 89 h 394"/>
                <a:gd name="T34" fmla="*/ 155 w 455"/>
                <a:gd name="T35" fmla="*/ 147 h 394"/>
                <a:gd name="T36" fmla="*/ 157 w 455"/>
                <a:gd name="T37" fmla="*/ 158 h 394"/>
                <a:gd name="T38" fmla="*/ 141 w 455"/>
                <a:gd name="T39" fmla="*/ 196 h 394"/>
                <a:gd name="T40" fmla="*/ 141 w 455"/>
                <a:gd name="T41" fmla="*/ 196 h 394"/>
                <a:gd name="T42" fmla="*/ 113 w 455"/>
                <a:gd name="T43" fmla="*/ 225 h 394"/>
                <a:gd name="T44" fmla="*/ 104 w 455"/>
                <a:gd name="T45" fmla="*/ 228 h 394"/>
                <a:gd name="T46" fmla="*/ 64 w 455"/>
                <a:gd name="T47" fmla="*/ 232 h 394"/>
                <a:gd name="T48" fmla="*/ 19 w 455"/>
                <a:gd name="T49" fmla="*/ 339 h 394"/>
                <a:gd name="T50" fmla="*/ 22 w 455"/>
                <a:gd name="T51" fmla="*/ 344 h 394"/>
                <a:gd name="T52" fmla="*/ 26 w 455"/>
                <a:gd name="T53" fmla="*/ 350 h 394"/>
                <a:gd name="T54" fmla="*/ 30 w 455"/>
                <a:gd name="T55" fmla="*/ 357 h 394"/>
                <a:gd name="T56" fmla="*/ 134 w 455"/>
                <a:gd name="T57" fmla="*/ 373 h 394"/>
                <a:gd name="T58" fmla="*/ 169 w 455"/>
                <a:gd name="T59" fmla="*/ 292 h 394"/>
                <a:gd name="T60" fmla="*/ 169 w 455"/>
                <a:gd name="T61" fmla="*/ 292 h 394"/>
                <a:gd name="T62" fmla="*/ 141 w 455"/>
                <a:gd name="T63" fmla="*/ 244 h 394"/>
                <a:gd name="T64" fmla="*/ 138 w 455"/>
                <a:gd name="T65" fmla="*/ 235 h 394"/>
                <a:gd name="T66" fmla="*/ 158 w 455"/>
                <a:gd name="T67" fmla="*/ 196 h 394"/>
                <a:gd name="T68" fmla="*/ 176 w 455"/>
                <a:gd name="T69" fmla="*/ 175 h 394"/>
                <a:gd name="T70" fmla="*/ 187 w 455"/>
                <a:gd name="T71" fmla="*/ 171 h 394"/>
                <a:gd name="T72" fmla="*/ 238 w 455"/>
                <a:gd name="T73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5" h="394">
                  <a:moveTo>
                    <a:pt x="238" y="141"/>
                  </a:moveTo>
                  <a:cubicBezTo>
                    <a:pt x="239" y="137"/>
                    <a:pt x="241" y="135"/>
                    <a:pt x="244" y="133"/>
                  </a:cubicBezTo>
                  <a:cubicBezTo>
                    <a:pt x="249" y="131"/>
                    <a:pt x="254" y="128"/>
                    <a:pt x="260" y="126"/>
                  </a:cubicBezTo>
                  <a:cubicBezTo>
                    <a:pt x="279" y="117"/>
                    <a:pt x="300" y="113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1" y="106"/>
                    <a:pt x="321" y="106"/>
                    <a:pt x="321" y="106"/>
                  </a:cubicBezTo>
                  <a:cubicBezTo>
                    <a:pt x="326" y="107"/>
                    <a:pt x="333" y="101"/>
                    <a:pt x="338" y="109"/>
                  </a:cubicBezTo>
                  <a:cubicBezTo>
                    <a:pt x="348" y="123"/>
                    <a:pt x="362" y="130"/>
                    <a:pt x="378" y="133"/>
                  </a:cubicBezTo>
                  <a:cubicBezTo>
                    <a:pt x="417" y="140"/>
                    <a:pt x="455" y="108"/>
                    <a:pt x="452" y="67"/>
                  </a:cubicBezTo>
                  <a:cubicBezTo>
                    <a:pt x="450" y="35"/>
                    <a:pt x="430" y="14"/>
                    <a:pt x="399" y="8"/>
                  </a:cubicBezTo>
                  <a:cubicBezTo>
                    <a:pt x="363" y="0"/>
                    <a:pt x="325" y="30"/>
                    <a:pt x="326" y="67"/>
                  </a:cubicBezTo>
                  <a:cubicBezTo>
                    <a:pt x="326" y="77"/>
                    <a:pt x="322" y="83"/>
                    <a:pt x="313" y="88"/>
                  </a:cubicBezTo>
                  <a:cubicBezTo>
                    <a:pt x="310" y="90"/>
                    <a:pt x="307" y="91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286" y="103"/>
                    <a:pt x="266" y="109"/>
                    <a:pt x="245" y="111"/>
                  </a:cubicBezTo>
                  <a:cubicBezTo>
                    <a:pt x="239" y="112"/>
                    <a:pt x="236" y="110"/>
                    <a:pt x="233" y="105"/>
                  </a:cubicBezTo>
                  <a:cubicBezTo>
                    <a:pt x="220" y="84"/>
                    <a:pt x="196" y="78"/>
                    <a:pt x="174" y="89"/>
                  </a:cubicBezTo>
                  <a:cubicBezTo>
                    <a:pt x="154" y="100"/>
                    <a:pt x="145" y="126"/>
                    <a:pt x="155" y="147"/>
                  </a:cubicBezTo>
                  <a:cubicBezTo>
                    <a:pt x="157" y="151"/>
                    <a:pt x="158" y="154"/>
                    <a:pt x="157" y="158"/>
                  </a:cubicBezTo>
                  <a:cubicBezTo>
                    <a:pt x="154" y="171"/>
                    <a:pt x="148" y="184"/>
                    <a:pt x="141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32" y="206"/>
                    <a:pt x="123" y="216"/>
                    <a:pt x="113" y="225"/>
                  </a:cubicBezTo>
                  <a:cubicBezTo>
                    <a:pt x="110" y="227"/>
                    <a:pt x="108" y="228"/>
                    <a:pt x="104" y="228"/>
                  </a:cubicBezTo>
                  <a:cubicBezTo>
                    <a:pt x="91" y="226"/>
                    <a:pt x="77" y="227"/>
                    <a:pt x="64" y="232"/>
                  </a:cubicBezTo>
                  <a:cubicBezTo>
                    <a:pt x="19" y="247"/>
                    <a:pt x="0" y="301"/>
                    <a:pt x="19" y="339"/>
                  </a:cubicBezTo>
                  <a:cubicBezTo>
                    <a:pt x="22" y="340"/>
                    <a:pt x="22" y="342"/>
                    <a:pt x="22" y="344"/>
                  </a:cubicBezTo>
                  <a:cubicBezTo>
                    <a:pt x="23" y="347"/>
                    <a:pt x="24" y="349"/>
                    <a:pt x="26" y="350"/>
                  </a:cubicBezTo>
                  <a:cubicBezTo>
                    <a:pt x="27" y="353"/>
                    <a:pt x="28" y="355"/>
                    <a:pt x="30" y="357"/>
                  </a:cubicBezTo>
                  <a:cubicBezTo>
                    <a:pt x="57" y="388"/>
                    <a:pt x="100" y="394"/>
                    <a:pt x="134" y="373"/>
                  </a:cubicBezTo>
                  <a:cubicBezTo>
                    <a:pt x="160" y="357"/>
                    <a:pt x="176" y="320"/>
                    <a:pt x="169" y="292"/>
                  </a:cubicBezTo>
                  <a:cubicBezTo>
                    <a:pt x="169" y="292"/>
                    <a:pt x="169" y="292"/>
                    <a:pt x="169" y="292"/>
                  </a:cubicBezTo>
                  <a:cubicBezTo>
                    <a:pt x="166" y="272"/>
                    <a:pt x="156" y="257"/>
                    <a:pt x="141" y="244"/>
                  </a:cubicBezTo>
                  <a:cubicBezTo>
                    <a:pt x="137" y="241"/>
                    <a:pt x="137" y="239"/>
                    <a:pt x="138" y="235"/>
                  </a:cubicBezTo>
                  <a:cubicBezTo>
                    <a:pt x="143" y="221"/>
                    <a:pt x="150" y="208"/>
                    <a:pt x="158" y="196"/>
                  </a:cubicBezTo>
                  <a:cubicBezTo>
                    <a:pt x="164" y="189"/>
                    <a:pt x="170" y="182"/>
                    <a:pt x="176" y="175"/>
                  </a:cubicBezTo>
                  <a:cubicBezTo>
                    <a:pt x="179" y="172"/>
                    <a:pt x="182" y="170"/>
                    <a:pt x="187" y="171"/>
                  </a:cubicBezTo>
                  <a:cubicBezTo>
                    <a:pt x="210" y="175"/>
                    <a:pt x="231" y="162"/>
                    <a:pt x="2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8"/>
            <p:cNvSpPr>
              <a:spLocks/>
            </p:cNvSpPr>
            <p:nvPr/>
          </p:nvSpPr>
          <p:spPr bwMode="auto">
            <a:xfrm>
              <a:off x="3987800" y="2346326"/>
              <a:ext cx="493713" cy="323850"/>
            </a:xfrm>
            <a:custGeom>
              <a:avLst/>
              <a:gdLst>
                <a:gd name="T0" fmla="*/ 49 w 291"/>
                <a:gd name="T1" fmla="*/ 187 h 190"/>
                <a:gd name="T2" fmla="*/ 95 w 291"/>
                <a:gd name="T3" fmla="*/ 166 h 190"/>
                <a:gd name="T4" fmla="*/ 95 w 291"/>
                <a:gd name="T5" fmla="*/ 116 h 190"/>
                <a:gd name="T6" fmla="*/ 95 w 291"/>
                <a:gd name="T7" fmla="*/ 98 h 190"/>
                <a:gd name="T8" fmla="*/ 99 w 291"/>
                <a:gd name="T9" fmla="*/ 93 h 190"/>
                <a:gd name="T10" fmla="*/ 99 w 291"/>
                <a:gd name="T11" fmla="*/ 93 h 190"/>
                <a:gd name="T12" fmla="*/ 117 w 291"/>
                <a:gd name="T13" fmla="*/ 77 h 190"/>
                <a:gd name="T14" fmla="*/ 127 w 291"/>
                <a:gd name="T15" fmla="*/ 75 h 190"/>
                <a:gd name="T16" fmla="*/ 157 w 291"/>
                <a:gd name="T17" fmla="*/ 64 h 190"/>
                <a:gd name="T18" fmla="*/ 165 w 291"/>
                <a:gd name="T19" fmla="*/ 58 h 190"/>
                <a:gd name="T20" fmla="*/ 211 w 291"/>
                <a:gd name="T21" fmla="*/ 52 h 190"/>
                <a:gd name="T22" fmla="*/ 220 w 291"/>
                <a:gd name="T23" fmla="*/ 57 h 190"/>
                <a:gd name="T24" fmla="*/ 262 w 291"/>
                <a:gd name="T25" fmla="*/ 74 h 190"/>
                <a:gd name="T26" fmla="*/ 289 w 291"/>
                <a:gd name="T27" fmla="*/ 32 h 190"/>
                <a:gd name="T28" fmla="*/ 253 w 291"/>
                <a:gd name="T29" fmla="*/ 0 h 190"/>
                <a:gd name="T30" fmla="*/ 216 w 291"/>
                <a:gd name="T31" fmla="*/ 31 h 190"/>
                <a:gd name="T32" fmla="*/ 209 w 291"/>
                <a:gd name="T33" fmla="*/ 39 h 190"/>
                <a:gd name="T34" fmla="*/ 168 w 291"/>
                <a:gd name="T35" fmla="*/ 46 h 190"/>
                <a:gd name="T36" fmla="*/ 159 w 291"/>
                <a:gd name="T37" fmla="*/ 40 h 190"/>
                <a:gd name="T38" fmla="*/ 129 w 291"/>
                <a:gd name="T39" fmla="*/ 25 h 190"/>
                <a:gd name="T40" fmla="*/ 110 w 291"/>
                <a:gd name="T41" fmla="*/ 53 h 190"/>
                <a:gd name="T42" fmla="*/ 100 w 291"/>
                <a:gd name="T43" fmla="*/ 79 h 190"/>
                <a:gd name="T44" fmla="*/ 87 w 291"/>
                <a:gd name="T45" fmla="*/ 91 h 190"/>
                <a:gd name="T46" fmla="*/ 64 w 291"/>
                <a:gd name="T47" fmla="*/ 96 h 190"/>
                <a:gd name="T48" fmla="*/ 12 w 291"/>
                <a:gd name="T49" fmla="*/ 157 h 190"/>
                <a:gd name="T50" fmla="*/ 49 w 291"/>
                <a:gd name="T5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190">
                  <a:moveTo>
                    <a:pt x="49" y="187"/>
                  </a:moveTo>
                  <a:cubicBezTo>
                    <a:pt x="68" y="190"/>
                    <a:pt x="85" y="183"/>
                    <a:pt x="95" y="166"/>
                  </a:cubicBezTo>
                  <a:cubicBezTo>
                    <a:pt x="105" y="150"/>
                    <a:pt x="105" y="132"/>
                    <a:pt x="95" y="116"/>
                  </a:cubicBezTo>
                  <a:cubicBezTo>
                    <a:pt x="90" y="109"/>
                    <a:pt x="91" y="104"/>
                    <a:pt x="95" y="98"/>
                  </a:cubicBezTo>
                  <a:cubicBezTo>
                    <a:pt x="97" y="97"/>
                    <a:pt x="98" y="95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5" y="88"/>
                    <a:pt x="110" y="81"/>
                    <a:pt x="117" y="77"/>
                  </a:cubicBezTo>
                  <a:cubicBezTo>
                    <a:pt x="120" y="74"/>
                    <a:pt x="123" y="74"/>
                    <a:pt x="127" y="75"/>
                  </a:cubicBezTo>
                  <a:cubicBezTo>
                    <a:pt x="140" y="79"/>
                    <a:pt x="149" y="75"/>
                    <a:pt x="157" y="64"/>
                  </a:cubicBezTo>
                  <a:cubicBezTo>
                    <a:pt x="159" y="61"/>
                    <a:pt x="161" y="59"/>
                    <a:pt x="165" y="58"/>
                  </a:cubicBezTo>
                  <a:cubicBezTo>
                    <a:pt x="180" y="54"/>
                    <a:pt x="196" y="53"/>
                    <a:pt x="211" y="52"/>
                  </a:cubicBezTo>
                  <a:cubicBezTo>
                    <a:pt x="215" y="52"/>
                    <a:pt x="218" y="53"/>
                    <a:pt x="220" y="57"/>
                  </a:cubicBezTo>
                  <a:cubicBezTo>
                    <a:pt x="230" y="72"/>
                    <a:pt x="247" y="78"/>
                    <a:pt x="262" y="74"/>
                  </a:cubicBezTo>
                  <a:cubicBezTo>
                    <a:pt x="281" y="68"/>
                    <a:pt x="291" y="52"/>
                    <a:pt x="289" y="32"/>
                  </a:cubicBezTo>
                  <a:cubicBezTo>
                    <a:pt x="287" y="15"/>
                    <a:pt x="271" y="1"/>
                    <a:pt x="253" y="0"/>
                  </a:cubicBezTo>
                  <a:cubicBezTo>
                    <a:pt x="236" y="0"/>
                    <a:pt x="219" y="13"/>
                    <a:pt x="216" y="31"/>
                  </a:cubicBezTo>
                  <a:cubicBezTo>
                    <a:pt x="215" y="36"/>
                    <a:pt x="213" y="37"/>
                    <a:pt x="209" y="39"/>
                  </a:cubicBezTo>
                  <a:cubicBezTo>
                    <a:pt x="196" y="45"/>
                    <a:pt x="182" y="46"/>
                    <a:pt x="168" y="46"/>
                  </a:cubicBezTo>
                  <a:cubicBezTo>
                    <a:pt x="163" y="46"/>
                    <a:pt x="161" y="45"/>
                    <a:pt x="159" y="40"/>
                  </a:cubicBezTo>
                  <a:cubicBezTo>
                    <a:pt x="153" y="28"/>
                    <a:pt x="140" y="22"/>
                    <a:pt x="129" y="25"/>
                  </a:cubicBezTo>
                  <a:cubicBezTo>
                    <a:pt x="116" y="28"/>
                    <a:pt x="109" y="38"/>
                    <a:pt x="110" y="53"/>
                  </a:cubicBezTo>
                  <a:cubicBezTo>
                    <a:pt x="111" y="63"/>
                    <a:pt x="106" y="72"/>
                    <a:pt x="100" y="79"/>
                  </a:cubicBezTo>
                  <a:cubicBezTo>
                    <a:pt x="96" y="83"/>
                    <a:pt x="91" y="87"/>
                    <a:pt x="87" y="91"/>
                  </a:cubicBezTo>
                  <a:cubicBezTo>
                    <a:pt x="80" y="97"/>
                    <a:pt x="73" y="98"/>
                    <a:pt x="64" y="96"/>
                  </a:cubicBezTo>
                  <a:cubicBezTo>
                    <a:pt x="27" y="89"/>
                    <a:pt x="0" y="127"/>
                    <a:pt x="12" y="157"/>
                  </a:cubicBezTo>
                  <a:cubicBezTo>
                    <a:pt x="19" y="174"/>
                    <a:pt x="31" y="185"/>
                    <a:pt x="4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"/>
            <p:cNvSpPr>
              <a:spLocks/>
            </p:cNvSpPr>
            <p:nvPr/>
          </p:nvSpPr>
          <p:spPr bwMode="auto">
            <a:xfrm>
              <a:off x="3951288" y="3390901"/>
              <a:ext cx="652463" cy="438150"/>
            </a:xfrm>
            <a:custGeom>
              <a:avLst/>
              <a:gdLst>
                <a:gd name="T0" fmla="*/ 344 w 384"/>
                <a:gd name="T1" fmla="*/ 87 h 258"/>
                <a:gd name="T2" fmla="*/ 294 w 384"/>
                <a:gd name="T3" fmla="*/ 113 h 258"/>
                <a:gd name="T4" fmla="*/ 274 w 384"/>
                <a:gd name="T5" fmla="*/ 126 h 258"/>
                <a:gd name="T6" fmla="*/ 274 w 384"/>
                <a:gd name="T7" fmla="*/ 126 h 258"/>
                <a:gd name="T8" fmla="*/ 268 w 384"/>
                <a:gd name="T9" fmla="*/ 126 h 258"/>
                <a:gd name="T10" fmla="*/ 237 w 384"/>
                <a:gd name="T11" fmla="*/ 110 h 258"/>
                <a:gd name="T12" fmla="*/ 235 w 384"/>
                <a:gd name="T13" fmla="*/ 108 h 258"/>
                <a:gd name="T14" fmla="*/ 256 w 384"/>
                <a:gd name="T15" fmla="*/ 79 h 258"/>
                <a:gd name="T16" fmla="*/ 272 w 384"/>
                <a:gd name="T17" fmla="*/ 55 h 258"/>
                <a:gd name="T18" fmla="*/ 247 w 384"/>
                <a:gd name="T19" fmla="*/ 42 h 258"/>
                <a:gd name="T20" fmla="*/ 236 w 384"/>
                <a:gd name="T21" fmla="*/ 68 h 258"/>
                <a:gd name="T22" fmla="*/ 237 w 384"/>
                <a:gd name="T23" fmla="*/ 81 h 258"/>
                <a:gd name="T24" fmla="*/ 228 w 384"/>
                <a:gd name="T25" fmla="*/ 96 h 258"/>
                <a:gd name="T26" fmla="*/ 228 w 384"/>
                <a:gd name="T27" fmla="*/ 96 h 258"/>
                <a:gd name="T28" fmla="*/ 207 w 384"/>
                <a:gd name="T29" fmla="*/ 98 h 258"/>
                <a:gd name="T30" fmla="*/ 198 w 384"/>
                <a:gd name="T31" fmla="*/ 95 h 258"/>
                <a:gd name="T32" fmla="*/ 168 w 384"/>
                <a:gd name="T33" fmla="*/ 66 h 258"/>
                <a:gd name="T34" fmla="*/ 166 w 384"/>
                <a:gd name="T35" fmla="*/ 53 h 258"/>
                <a:gd name="T36" fmla="*/ 168 w 384"/>
                <a:gd name="T37" fmla="*/ 35 h 258"/>
                <a:gd name="T38" fmla="*/ 130 w 384"/>
                <a:gd name="T39" fmla="*/ 0 h 258"/>
                <a:gd name="T40" fmla="*/ 92 w 384"/>
                <a:gd name="T41" fmla="*/ 35 h 258"/>
                <a:gd name="T42" fmla="*/ 148 w 384"/>
                <a:gd name="T43" fmla="*/ 73 h 258"/>
                <a:gd name="T44" fmla="*/ 158 w 384"/>
                <a:gd name="T45" fmla="*/ 72 h 258"/>
                <a:gd name="T46" fmla="*/ 187 w 384"/>
                <a:gd name="T47" fmla="*/ 102 h 258"/>
                <a:gd name="T48" fmla="*/ 187 w 384"/>
                <a:gd name="T49" fmla="*/ 112 h 258"/>
                <a:gd name="T50" fmla="*/ 184 w 384"/>
                <a:gd name="T51" fmla="*/ 139 h 258"/>
                <a:gd name="T52" fmla="*/ 180 w 384"/>
                <a:gd name="T53" fmla="*/ 163 h 258"/>
                <a:gd name="T54" fmla="*/ 173 w 384"/>
                <a:gd name="T55" fmla="*/ 171 h 258"/>
                <a:gd name="T56" fmla="*/ 155 w 384"/>
                <a:gd name="T57" fmla="*/ 172 h 258"/>
                <a:gd name="T58" fmla="*/ 88 w 384"/>
                <a:gd name="T59" fmla="*/ 189 h 258"/>
                <a:gd name="T60" fmla="*/ 73 w 384"/>
                <a:gd name="T61" fmla="*/ 196 h 258"/>
                <a:gd name="T62" fmla="*/ 51 w 384"/>
                <a:gd name="T63" fmla="*/ 188 h 258"/>
                <a:gd name="T64" fmla="*/ 40 w 384"/>
                <a:gd name="T65" fmla="*/ 177 h 258"/>
                <a:gd name="T66" fmla="*/ 19 w 384"/>
                <a:gd name="T67" fmla="*/ 164 h 258"/>
                <a:gd name="T68" fmla="*/ 3 w 384"/>
                <a:gd name="T69" fmla="*/ 187 h 258"/>
                <a:gd name="T70" fmla="*/ 30 w 384"/>
                <a:gd name="T71" fmla="*/ 200 h 258"/>
                <a:gd name="T72" fmla="*/ 46 w 384"/>
                <a:gd name="T73" fmla="*/ 197 h 258"/>
                <a:gd name="T74" fmla="*/ 80 w 384"/>
                <a:gd name="T75" fmla="*/ 209 h 258"/>
                <a:gd name="T76" fmla="*/ 84 w 384"/>
                <a:gd name="T77" fmla="*/ 216 h 258"/>
                <a:gd name="T78" fmla="*/ 135 w 384"/>
                <a:gd name="T79" fmla="*/ 256 h 258"/>
                <a:gd name="T80" fmla="*/ 173 w 384"/>
                <a:gd name="T81" fmla="*/ 197 h 258"/>
                <a:gd name="T82" fmla="*/ 173 w 384"/>
                <a:gd name="T83" fmla="*/ 197 h 258"/>
                <a:gd name="T84" fmla="*/ 212 w 384"/>
                <a:gd name="T85" fmla="*/ 158 h 258"/>
                <a:gd name="T86" fmla="*/ 238 w 384"/>
                <a:gd name="T87" fmla="*/ 145 h 258"/>
                <a:gd name="T88" fmla="*/ 255 w 384"/>
                <a:gd name="T89" fmla="*/ 135 h 258"/>
                <a:gd name="T90" fmla="*/ 269 w 384"/>
                <a:gd name="T91" fmla="*/ 135 h 258"/>
                <a:gd name="T92" fmla="*/ 275 w 384"/>
                <a:gd name="T93" fmla="*/ 137 h 258"/>
                <a:gd name="T94" fmla="*/ 294 w 384"/>
                <a:gd name="T95" fmla="*/ 152 h 258"/>
                <a:gd name="T96" fmla="*/ 353 w 384"/>
                <a:gd name="T97" fmla="*/ 175 h 258"/>
                <a:gd name="T98" fmla="*/ 382 w 384"/>
                <a:gd name="T99" fmla="*/ 128 h 258"/>
                <a:gd name="T100" fmla="*/ 344 w 384"/>
                <a:gd name="T101" fmla="*/ 8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258">
                  <a:moveTo>
                    <a:pt x="344" y="87"/>
                  </a:moveTo>
                  <a:cubicBezTo>
                    <a:pt x="323" y="83"/>
                    <a:pt x="302" y="93"/>
                    <a:pt x="294" y="113"/>
                  </a:cubicBezTo>
                  <a:cubicBezTo>
                    <a:pt x="290" y="123"/>
                    <a:pt x="284" y="125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2" y="126"/>
                    <a:pt x="270" y="126"/>
                    <a:pt x="268" y="126"/>
                  </a:cubicBezTo>
                  <a:cubicBezTo>
                    <a:pt x="255" y="126"/>
                    <a:pt x="243" y="125"/>
                    <a:pt x="237" y="110"/>
                  </a:cubicBezTo>
                  <a:cubicBezTo>
                    <a:pt x="237" y="109"/>
                    <a:pt x="236" y="108"/>
                    <a:pt x="235" y="108"/>
                  </a:cubicBezTo>
                  <a:cubicBezTo>
                    <a:pt x="235" y="93"/>
                    <a:pt x="243" y="82"/>
                    <a:pt x="256" y="79"/>
                  </a:cubicBezTo>
                  <a:cubicBezTo>
                    <a:pt x="268" y="76"/>
                    <a:pt x="275" y="65"/>
                    <a:pt x="272" y="55"/>
                  </a:cubicBezTo>
                  <a:cubicBezTo>
                    <a:pt x="268" y="44"/>
                    <a:pt x="258" y="38"/>
                    <a:pt x="247" y="42"/>
                  </a:cubicBezTo>
                  <a:cubicBezTo>
                    <a:pt x="236" y="46"/>
                    <a:pt x="231" y="57"/>
                    <a:pt x="236" y="68"/>
                  </a:cubicBezTo>
                  <a:cubicBezTo>
                    <a:pt x="238" y="73"/>
                    <a:pt x="238" y="77"/>
                    <a:pt x="237" y="81"/>
                  </a:cubicBezTo>
                  <a:cubicBezTo>
                    <a:pt x="235" y="87"/>
                    <a:pt x="232" y="92"/>
                    <a:pt x="228" y="9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2" y="102"/>
                    <a:pt x="214" y="96"/>
                    <a:pt x="207" y="98"/>
                  </a:cubicBezTo>
                  <a:cubicBezTo>
                    <a:pt x="203" y="99"/>
                    <a:pt x="200" y="97"/>
                    <a:pt x="198" y="95"/>
                  </a:cubicBezTo>
                  <a:cubicBezTo>
                    <a:pt x="187" y="86"/>
                    <a:pt x="176" y="77"/>
                    <a:pt x="168" y="66"/>
                  </a:cubicBezTo>
                  <a:cubicBezTo>
                    <a:pt x="164" y="62"/>
                    <a:pt x="163" y="58"/>
                    <a:pt x="166" y="53"/>
                  </a:cubicBezTo>
                  <a:cubicBezTo>
                    <a:pt x="168" y="47"/>
                    <a:pt x="169" y="41"/>
                    <a:pt x="168" y="35"/>
                  </a:cubicBezTo>
                  <a:cubicBezTo>
                    <a:pt x="167" y="17"/>
                    <a:pt x="149" y="0"/>
                    <a:pt x="130" y="0"/>
                  </a:cubicBezTo>
                  <a:cubicBezTo>
                    <a:pt x="111" y="1"/>
                    <a:pt x="93" y="17"/>
                    <a:pt x="92" y="35"/>
                  </a:cubicBezTo>
                  <a:cubicBezTo>
                    <a:pt x="90" y="66"/>
                    <a:pt x="120" y="86"/>
                    <a:pt x="148" y="73"/>
                  </a:cubicBezTo>
                  <a:cubicBezTo>
                    <a:pt x="152" y="71"/>
                    <a:pt x="154" y="69"/>
                    <a:pt x="158" y="72"/>
                  </a:cubicBezTo>
                  <a:cubicBezTo>
                    <a:pt x="170" y="80"/>
                    <a:pt x="180" y="90"/>
                    <a:pt x="187" y="102"/>
                  </a:cubicBezTo>
                  <a:cubicBezTo>
                    <a:pt x="189" y="106"/>
                    <a:pt x="189" y="108"/>
                    <a:pt x="187" y="112"/>
                  </a:cubicBezTo>
                  <a:cubicBezTo>
                    <a:pt x="181" y="121"/>
                    <a:pt x="179" y="131"/>
                    <a:pt x="184" y="139"/>
                  </a:cubicBezTo>
                  <a:cubicBezTo>
                    <a:pt x="191" y="149"/>
                    <a:pt x="185" y="156"/>
                    <a:pt x="180" y="163"/>
                  </a:cubicBezTo>
                  <a:cubicBezTo>
                    <a:pt x="178" y="166"/>
                    <a:pt x="176" y="168"/>
                    <a:pt x="173" y="171"/>
                  </a:cubicBezTo>
                  <a:cubicBezTo>
                    <a:pt x="168" y="178"/>
                    <a:pt x="163" y="179"/>
                    <a:pt x="155" y="172"/>
                  </a:cubicBezTo>
                  <a:cubicBezTo>
                    <a:pt x="133" y="156"/>
                    <a:pt x="99" y="165"/>
                    <a:pt x="88" y="189"/>
                  </a:cubicBezTo>
                  <a:cubicBezTo>
                    <a:pt x="85" y="197"/>
                    <a:pt x="80" y="198"/>
                    <a:pt x="73" y="196"/>
                  </a:cubicBezTo>
                  <a:cubicBezTo>
                    <a:pt x="66" y="194"/>
                    <a:pt x="58" y="192"/>
                    <a:pt x="51" y="188"/>
                  </a:cubicBezTo>
                  <a:cubicBezTo>
                    <a:pt x="46" y="186"/>
                    <a:pt x="42" y="183"/>
                    <a:pt x="40" y="177"/>
                  </a:cubicBezTo>
                  <a:cubicBezTo>
                    <a:pt x="37" y="167"/>
                    <a:pt x="28" y="162"/>
                    <a:pt x="19" y="164"/>
                  </a:cubicBezTo>
                  <a:cubicBezTo>
                    <a:pt x="8" y="166"/>
                    <a:pt x="0" y="178"/>
                    <a:pt x="3" y="187"/>
                  </a:cubicBezTo>
                  <a:cubicBezTo>
                    <a:pt x="7" y="200"/>
                    <a:pt x="18" y="205"/>
                    <a:pt x="30" y="200"/>
                  </a:cubicBezTo>
                  <a:cubicBezTo>
                    <a:pt x="35" y="198"/>
                    <a:pt x="40" y="197"/>
                    <a:pt x="46" y="197"/>
                  </a:cubicBezTo>
                  <a:cubicBezTo>
                    <a:pt x="58" y="198"/>
                    <a:pt x="69" y="203"/>
                    <a:pt x="80" y="209"/>
                  </a:cubicBezTo>
                  <a:cubicBezTo>
                    <a:pt x="82" y="211"/>
                    <a:pt x="83" y="213"/>
                    <a:pt x="84" y="216"/>
                  </a:cubicBezTo>
                  <a:cubicBezTo>
                    <a:pt x="88" y="243"/>
                    <a:pt x="107" y="258"/>
                    <a:pt x="135" y="256"/>
                  </a:cubicBezTo>
                  <a:cubicBezTo>
                    <a:pt x="164" y="253"/>
                    <a:pt x="181" y="225"/>
                    <a:pt x="173" y="197"/>
                  </a:cubicBezTo>
                  <a:cubicBezTo>
                    <a:pt x="173" y="197"/>
                    <a:pt x="173" y="197"/>
                    <a:pt x="173" y="197"/>
                  </a:cubicBezTo>
                  <a:cubicBezTo>
                    <a:pt x="173" y="177"/>
                    <a:pt x="192" y="158"/>
                    <a:pt x="212" y="158"/>
                  </a:cubicBezTo>
                  <a:cubicBezTo>
                    <a:pt x="224" y="159"/>
                    <a:pt x="233" y="155"/>
                    <a:pt x="238" y="145"/>
                  </a:cubicBezTo>
                  <a:cubicBezTo>
                    <a:pt x="242" y="137"/>
                    <a:pt x="248" y="136"/>
                    <a:pt x="255" y="135"/>
                  </a:cubicBezTo>
                  <a:cubicBezTo>
                    <a:pt x="260" y="135"/>
                    <a:pt x="265" y="135"/>
                    <a:pt x="269" y="135"/>
                  </a:cubicBezTo>
                  <a:cubicBezTo>
                    <a:pt x="271" y="137"/>
                    <a:pt x="273" y="137"/>
                    <a:pt x="275" y="137"/>
                  </a:cubicBezTo>
                  <a:cubicBezTo>
                    <a:pt x="284" y="139"/>
                    <a:pt x="291" y="142"/>
                    <a:pt x="294" y="152"/>
                  </a:cubicBezTo>
                  <a:cubicBezTo>
                    <a:pt x="303" y="174"/>
                    <a:pt x="330" y="184"/>
                    <a:pt x="353" y="175"/>
                  </a:cubicBezTo>
                  <a:cubicBezTo>
                    <a:pt x="372" y="167"/>
                    <a:pt x="384" y="148"/>
                    <a:pt x="382" y="128"/>
                  </a:cubicBezTo>
                  <a:cubicBezTo>
                    <a:pt x="380" y="108"/>
                    <a:pt x="363" y="89"/>
                    <a:pt x="344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0"/>
            <p:cNvSpPr>
              <a:spLocks/>
            </p:cNvSpPr>
            <p:nvPr/>
          </p:nvSpPr>
          <p:spPr bwMode="auto">
            <a:xfrm>
              <a:off x="4835525" y="3370263"/>
              <a:ext cx="457200" cy="444500"/>
            </a:xfrm>
            <a:custGeom>
              <a:avLst/>
              <a:gdLst>
                <a:gd name="T0" fmla="*/ 266 w 269"/>
                <a:gd name="T1" fmla="*/ 35 h 261"/>
                <a:gd name="T2" fmla="*/ 221 w 269"/>
                <a:gd name="T3" fmla="*/ 2 h 261"/>
                <a:gd name="T4" fmla="*/ 187 w 269"/>
                <a:gd name="T5" fmla="*/ 43 h 261"/>
                <a:gd name="T6" fmla="*/ 180 w 269"/>
                <a:gd name="T7" fmla="*/ 58 h 261"/>
                <a:gd name="T8" fmla="*/ 152 w 269"/>
                <a:gd name="T9" fmla="*/ 73 h 261"/>
                <a:gd name="T10" fmla="*/ 148 w 269"/>
                <a:gd name="T11" fmla="*/ 73 h 261"/>
                <a:gd name="T12" fmla="*/ 129 w 269"/>
                <a:gd name="T13" fmla="*/ 69 h 261"/>
                <a:gd name="T14" fmla="*/ 93 w 269"/>
                <a:gd name="T15" fmla="*/ 67 h 261"/>
                <a:gd name="T16" fmla="*/ 84 w 269"/>
                <a:gd name="T17" fmla="*/ 98 h 261"/>
                <a:gd name="T18" fmla="*/ 84 w 269"/>
                <a:gd name="T19" fmla="*/ 125 h 261"/>
                <a:gd name="T20" fmla="*/ 80 w 269"/>
                <a:gd name="T21" fmla="*/ 134 h 261"/>
                <a:gd name="T22" fmla="*/ 80 w 269"/>
                <a:gd name="T23" fmla="*/ 134 h 261"/>
                <a:gd name="T24" fmla="*/ 46 w 269"/>
                <a:gd name="T25" fmla="*/ 158 h 261"/>
                <a:gd name="T26" fmla="*/ 6 w 269"/>
                <a:gd name="T27" fmla="*/ 217 h 261"/>
                <a:gd name="T28" fmla="*/ 70 w 269"/>
                <a:gd name="T29" fmla="*/ 253 h 261"/>
                <a:gd name="T30" fmla="*/ 89 w 269"/>
                <a:gd name="T31" fmla="*/ 170 h 261"/>
                <a:gd name="T32" fmla="*/ 84 w 269"/>
                <a:gd name="T33" fmla="*/ 147 h 261"/>
                <a:gd name="T34" fmla="*/ 87 w 269"/>
                <a:gd name="T35" fmla="*/ 141 h 261"/>
                <a:gd name="T36" fmla="*/ 87 w 269"/>
                <a:gd name="T37" fmla="*/ 141 h 261"/>
                <a:gd name="T38" fmla="*/ 87 w 269"/>
                <a:gd name="T39" fmla="*/ 141 h 261"/>
                <a:gd name="T40" fmla="*/ 94 w 269"/>
                <a:gd name="T41" fmla="*/ 128 h 261"/>
                <a:gd name="T42" fmla="*/ 113 w 269"/>
                <a:gd name="T43" fmla="*/ 116 h 261"/>
                <a:gd name="T44" fmla="*/ 133 w 269"/>
                <a:gd name="T45" fmla="*/ 103 h 261"/>
                <a:gd name="T46" fmla="*/ 151 w 269"/>
                <a:gd name="T47" fmla="*/ 83 h 261"/>
                <a:gd name="T48" fmla="*/ 151 w 269"/>
                <a:gd name="T49" fmla="*/ 83 h 261"/>
                <a:gd name="T50" fmla="*/ 188 w 269"/>
                <a:gd name="T51" fmla="*/ 68 h 261"/>
                <a:gd name="T52" fmla="*/ 200 w 269"/>
                <a:gd name="T53" fmla="*/ 70 h 261"/>
                <a:gd name="T54" fmla="*/ 233 w 269"/>
                <a:gd name="T55" fmla="*/ 81 h 261"/>
                <a:gd name="T56" fmla="*/ 266 w 269"/>
                <a:gd name="T57" fmla="*/ 3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9" h="261">
                  <a:moveTo>
                    <a:pt x="266" y="35"/>
                  </a:moveTo>
                  <a:cubicBezTo>
                    <a:pt x="264" y="15"/>
                    <a:pt x="244" y="0"/>
                    <a:pt x="221" y="2"/>
                  </a:cubicBezTo>
                  <a:cubicBezTo>
                    <a:pt x="202" y="5"/>
                    <a:pt x="186" y="21"/>
                    <a:pt x="187" y="43"/>
                  </a:cubicBezTo>
                  <a:cubicBezTo>
                    <a:pt x="188" y="51"/>
                    <a:pt x="185" y="54"/>
                    <a:pt x="180" y="58"/>
                  </a:cubicBezTo>
                  <a:cubicBezTo>
                    <a:pt x="172" y="64"/>
                    <a:pt x="162" y="69"/>
                    <a:pt x="152" y="73"/>
                  </a:cubicBezTo>
                  <a:cubicBezTo>
                    <a:pt x="151" y="73"/>
                    <a:pt x="150" y="73"/>
                    <a:pt x="148" y="73"/>
                  </a:cubicBezTo>
                  <a:cubicBezTo>
                    <a:pt x="141" y="76"/>
                    <a:pt x="136" y="77"/>
                    <a:pt x="129" y="69"/>
                  </a:cubicBezTo>
                  <a:cubicBezTo>
                    <a:pt x="120" y="58"/>
                    <a:pt x="105" y="58"/>
                    <a:pt x="93" y="67"/>
                  </a:cubicBezTo>
                  <a:cubicBezTo>
                    <a:pt x="83" y="74"/>
                    <a:pt x="79" y="88"/>
                    <a:pt x="84" y="98"/>
                  </a:cubicBezTo>
                  <a:cubicBezTo>
                    <a:pt x="89" y="108"/>
                    <a:pt x="87" y="116"/>
                    <a:pt x="84" y="125"/>
                  </a:cubicBezTo>
                  <a:cubicBezTo>
                    <a:pt x="83" y="128"/>
                    <a:pt x="82" y="131"/>
                    <a:pt x="80" y="134"/>
                  </a:cubicBezTo>
                  <a:cubicBezTo>
                    <a:pt x="80" y="134"/>
                    <a:pt x="80" y="134"/>
                    <a:pt x="80" y="134"/>
                  </a:cubicBezTo>
                  <a:cubicBezTo>
                    <a:pt x="72" y="146"/>
                    <a:pt x="63" y="156"/>
                    <a:pt x="46" y="158"/>
                  </a:cubicBezTo>
                  <a:cubicBezTo>
                    <a:pt x="19" y="160"/>
                    <a:pt x="0" y="190"/>
                    <a:pt x="6" y="217"/>
                  </a:cubicBezTo>
                  <a:cubicBezTo>
                    <a:pt x="14" y="246"/>
                    <a:pt x="40" y="261"/>
                    <a:pt x="70" y="253"/>
                  </a:cubicBezTo>
                  <a:cubicBezTo>
                    <a:pt x="106" y="244"/>
                    <a:pt x="117" y="196"/>
                    <a:pt x="89" y="170"/>
                  </a:cubicBezTo>
                  <a:cubicBezTo>
                    <a:pt x="79" y="160"/>
                    <a:pt x="79" y="160"/>
                    <a:pt x="84" y="147"/>
                  </a:cubicBezTo>
                  <a:cubicBezTo>
                    <a:pt x="85" y="145"/>
                    <a:pt x="86" y="143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9" y="137"/>
                    <a:pt x="91" y="132"/>
                    <a:pt x="94" y="128"/>
                  </a:cubicBezTo>
                  <a:cubicBezTo>
                    <a:pt x="98" y="121"/>
                    <a:pt x="102" y="115"/>
                    <a:pt x="113" y="116"/>
                  </a:cubicBezTo>
                  <a:cubicBezTo>
                    <a:pt x="121" y="116"/>
                    <a:pt x="130" y="112"/>
                    <a:pt x="133" y="103"/>
                  </a:cubicBezTo>
                  <a:cubicBezTo>
                    <a:pt x="137" y="94"/>
                    <a:pt x="142" y="87"/>
                    <a:pt x="151" y="83"/>
                  </a:cubicBezTo>
                  <a:cubicBezTo>
                    <a:pt x="151" y="83"/>
                    <a:pt x="151" y="83"/>
                    <a:pt x="151" y="83"/>
                  </a:cubicBezTo>
                  <a:cubicBezTo>
                    <a:pt x="163" y="78"/>
                    <a:pt x="175" y="73"/>
                    <a:pt x="188" y="68"/>
                  </a:cubicBezTo>
                  <a:cubicBezTo>
                    <a:pt x="192" y="66"/>
                    <a:pt x="196" y="66"/>
                    <a:pt x="200" y="70"/>
                  </a:cubicBezTo>
                  <a:cubicBezTo>
                    <a:pt x="209" y="80"/>
                    <a:pt x="220" y="83"/>
                    <a:pt x="233" y="81"/>
                  </a:cubicBezTo>
                  <a:cubicBezTo>
                    <a:pt x="255" y="77"/>
                    <a:pt x="269" y="58"/>
                    <a:pt x="26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1"/>
            <p:cNvSpPr>
              <a:spLocks/>
            </p:cNvSpPr>
            <p:nvPr/>
          </p:nvSpPr>
          <p:spPr bwMode="auto">
            <a:xfrm>
              <a:off x="4735513" y="3149601"/>
              <a:ext cx="331788" cy="236538"/>
            </a:xfrm>
            <a:custGeom>
              <a:avLst/>
              <a:gdLst>
                <a:gd name="T0" fmla="*/ 66 w 195"/>
                <a:gd name="T1" fmla="*/ 105 h 139"/>
                <a:gd name="T2" fmla="*/ 88 w 195"/>
                <a:gd name="T3" fmla="*/ 107 h 139"/>
                <a:gd name="T4" fmla="*/ 110 w 195"/>
                <a:gd name="T5" fmla="*/ 101 h 139"/>
                <a:gd name="T6" fmla="*/ 135 w 195"/>
                <a:gd name="T7" fmla="*/ 120 h 139"/>
                <a:gd name="T8" fmla="*/ 171 w 195"/>
                <a:gd name="T9" fmla="*/ 135 h 139"/>
                <a:gd name="T10" fmla="*/ 195 w 195"/>
                <a:gd name="T11" fmla="*/ 104 h 139"/>
                <a:gd name="T12" fmla="*/ 167 w 195"/>
                <a:gd name="T13" fmla="*/ 72 h 139"/>
                <a:gd name="T14" fmla="*/ 133 w 195"/>
                <a:gd name="T15" fmla="*/ 90 h 139"/>
                <a:gd name="T16" fmla="*/ 122 w 195"/>
                <a:gd name="T17" fmla="*/ 97 h 139"/>
                <a:gd name="T18" fmla="*/ 114 w 195"/>
                <a:gd name="T19" fmla="*/ 96 h 139"/>
                <a:gd name="T20" fmla="*/ 114 w 195"/>
                <a:gd name="T21" fmla="*/ 96 h 139"/>
                <a:gd name="T22" fmla="*/ 108 w 195"/>
                <a:gd name="T23" fmla="*/ 95 h 139"/>
                <a:gd name="T24" fmla="*/ 94 w 195"/>
                <a:gd name="T25" fmla="*/ 83 h 139"/>
                <a:gd name="T26" fmla="*/ 81 w 195"/>
                <a:gd name="T27" fmla="*/ 74 h 139"/>
                <a:gd name="T28" fmla="*/ 68 w 195"/>
                <a:gd name="T29" fmla="*/ 68 h 139"/>
                <a:gd name="T30" fmla="*/ 56 w 195"/>
                <a:gd name="T31" fmla="*/ 55 h 139"/>
                <a:gd name="T32" fmla="*/ 52 w 195"/>
                <a:gd name="T33" fmla="*/ 34 h 139"/>
                <a:gd name="T34" fmla="*/ 53 w 195"/>
                <a:gd name="T35" fmla="*/ 27 h 139"/>
                <a:gd name="T36" fmla="*/ 33 w 195"/>
                <a:gd name="T37" fmla="*/ 3 h 139"/>
                <a:gd name="T38" fmla="*/ 5 w 195"/>
                <a:gd name="T39" fmla="*/ 14 h 139"/>
                <a:gd name="T40" fmla="*/ 6 w 195"/>
                <a:gd name="T41" fmla="*/ 43 h 139"/>
                <a:gd name="T42" fmla="*/ 35 w 195"/>
                <a:gd name="T43" fmla="*/ 52 h 139"/>
                <a:gd name="T44" fmla="*/ 45 w 195"/>
                <a:gd name="T45" fmla="*/ 54 h 139"/>
                <a:gd name="T46" fmla="*/ 63 w 195"/>
                <a:gd name="T47" fmla="*/ 73 h 139"/>
                <a:gd name="T48" fmla="*/ 63 w 195"/>
                <a:gd name="T49" fmla="*/ 83 h 139"/>
                <a:gd name="T50" fmla="*/ 66 w 195"/>
                <a:gd name="T51" fmla="*/ 10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139">
                  <a:moveTo>
                    <a:pt x="66" y="105"/>
                  </a:moveTo>
                  <a:cubicBezTo>
                    <a:pt x="72" y="110"/>
                    <a:pt x="82" y="112"/>
                    <a:pt x="88" y="107"/>
                  </a:cubicBezTo>
                  <a:cubicBezTo>
                    <a:pt x="95" y="101"/>
                    <a:pt x="102" y="101"/>
                    <a:pt x="110" y="101"/>
                  </a:cubicBezTo>
                  <a:cubicBezTo>
                    <a:pt x="122" y="104"/>
                    <a:pt x="130" y="108"/>
                    <a:pt x="135" y="120"/>
                  </a:cubicBezTo>
                  <a:cubicBezTo>
                    <a:pt x="140" y="133"/>
                    <a:pt x="158" y="139"/>
                    <a:pt x="171" y="135"/>
                  </a:cubicBezTo>
                  <a:cubicBezTo>
                    <a:pt x="185" y="131"/>
                    <a:pt x="195" y="117"/>
                    <a:pt x="195" y="104"/>
                  </a:cubicBezTo>
                  <a:cubicBezTo>
                    <a:pt x="194" y="87"/>
                    <a:pt x="184" y="75"/>
                    <a:pt x="167" y="72"/>
                  </a:cubicBezTo>
                  <a:cubicBezTo>
                    <a:pt x="154" y="69"/>
                    <a:pt x="138" y="77"/>
                    <a:pt x="133" y="90"/>
                  </a:cubicBezTo>
                  <a:cubicBezTo>
                    <a:pt x="131" y="96"/>
                    <a:pt x="127" y="97"/>
                    <a:pt x="122" y="97"/>
                  </a:cubicBezTo>
                  <a:cubicBezTo>
                    <a:pt x="119" y="96"/>
                    <a:pt x="116" y="97"/>
                    <a:pt x="114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2" y="96"/>
                    <a:pt x="110" y="95"/>
                    <a:pt x="108" y="95"/>
                  </a:cubicBezTo>
                  <a:cubicBezTo>
                    <a:pt x="102" y="93"/>
                    <a:pt x="96" y="91"/>
                    <a:pt x="94" y="83"/>
                  </a:cubicBezTo>
                  <a:cubicBezTo>
                    <a:pt x="93" y="77"/>
                    <a:pt x="87" y="74"/>
                    <a:pt x="81" y="74"/>
                  </a:cubicBezTo>
                  <a:cubicBezTo>
                    <a:pt x="75" y="74"/>
                    <a:pt x="71" y="72"/>
                    <a:pt x="68" y="68"/>
                  </a:cubicBezTo>
                  <a:cubicBezTo>
                    <a:pt x="64" y="64"/>
                    <a:pt x="60" y="59"/>
                    <a:pt x="56" y="55"/>
                  </a:cubicBezTo>
                  <a:cubicBezTo>
                    <a:pt x="51" y="49"/>
                    <a:pt x="47" y="42"/>
                    <a:pt x="52" y="34"/>
                  </a:cubicBezTo>
                  <a:cubicBezTo>
                    <a:pt x="53" y="32"/>
                    <a:pt x="53" y="29"/>
                    <a:pt x="53" y="27"/>
                  </a:cubicBezTo>
                  <a:cubicBezTo>
                    <a:pt x="53" y="16"/>
                    <a:pt x="45" y="6"/>
                    <a:pt x="33" y="3"/>
                  </a:cubicBezTo>
                  <a:cubicBezTo>
                    <a:pt x="23" y="0"/>
                    <a:pt x="11" y="5"/>
                    <a:pt x="5" y="14"/>
                  </a:cubicBezTo>
                  <a:cubicBezTo>
                    <a:pt x="0" y="22"/>
                    <a:pt x="0" y="36"/>
                    <a:pt x="6" y="43"/>
                  </a:cubicBezTo>
                  <a:cubicBezTo>
                    <a:pt x="14" y="53"/>
                    <a:pt x="24" y="57"/>
                    <a:pt x="35" y="52"/>
                  </a:cubicBezTo>
                  <a:cubicBezTo>
                    <a:pt x="39" y="51"/>
                    <a:pt x="42" y="51"/>
                    <a:pt x="45" y="54"/>
                  </a:cubicBezTo>
                  <a:cubicBezTo>
                    <a:pt x="52" y="60"/>
                    <a:pt x="59" y="65"/>
                    <a:pt x="63" y="73"/>
                  </a:cubicBezTo>
                  <a:cubicBezTo>
                    <a:pt x="65" y="77"/>
                    <a:pt x="66" y="79"/>
                    <a:pt x="63" y="83"/>
                  </a:cubicBezTo>
                  <a:cubicBezTo>
                    <a:pt x="59" y="89"/>
                    <a:pt x="61" y="100"/>
                    <a:pt x="6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993" y="1587679"/>
            <a:ext cx="594797" cy="533650"/>
          </a:xfrm>
          <a:prstGeom prst="rect">
            <a:avLst/>
          </a:prstGeom>
        </p:spPr>
      </p:pic>
      <p:pic>
        <p:nvPicPr>
          <p:cNvPr id="103" name="Imagen 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545" y="1625875"/>
            <a:ext cx="594797" cy="533650"/>
          </a:xfrm>
          <a:prstGeom prst="rect">
            <a:avLst/>
          </a:prstGeom>
        </p:spPr>
      </p:pic>
      <p:pic>
        <p:nvPicPr>
          <p:cNvPr id="104" name="Imagen 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98" y="2829564"/>
            <a:ext cx="594797" cy="533650"/>
          </a:xfrm>
          <a:prstGeom prst="rect">
            <a:avLst/>
          </a:prstGeom>
        </p:spPr>
      </p:pic>
      <p:pic>
        <p:nvPicPr>
          <p:cNvPr id="105" name="Imagen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881" y="4059991"/>
            <a:ext cx="594797" cy="533650"/>
          </a:xfrm>
          <a:prstGeom prst="rect">
            <a:avLst/>
          </a:prstGeom>
        </p:spPr>
      </p:pic>
      <p:pic>
        <p:nvPicPr>
          <p:cNvPr id="106" name="Imagen 1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037" y="4059991"/>
            <a:ext cx="594797" cy="533650"/>
          </a:xfrm>
          <a:prstGeom prst="rect">
            <a:avLst/>
          </a:prstGeom>
        </p:spPr>
      </p:pic>
      <p:pic>
        <p:nvPicPr>
          <p:cNvPr id="107" name="Imagen 1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86" y="2851719"/>
            <a:ext cx="594797" cy="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4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3225383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19689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22357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155461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62086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9992" y="225744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0D85B7C-00FA-4472-AA59-CFD563098BC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03580"/>
            <a:ext cx="2236050" cy="223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179512" y="1275606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E0166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179512" y="192276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E0166D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E0166D"/>
              </a:solidFill>
              <a:cs typeface="Arial" pitchFamily="34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179512" y="2512845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0166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E0166D"/>
              </a:solidFill>
              <a:cs typeface="Arial" pitchFamily="34" charset="0"/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s-PE" dirty="0" smtClean="0"/>
              <a:t>Free Template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491630"/>
            <a:ext cx="3427427" cy="3427427"/>
          </a:xfrm>
          <a:prstGeom prst="rect">
            <a:avLst/>
          </a:prstGeom>
        </p:spPr>
      </p:pic>
      <p:sp>
        <p:nvSpPr>
          <p:cNvPr id="7" name="TextBox 14"/>
          <p:cNvSpPr txBox="1"/>
          <p:nvPr/>
        </p:nvSpPr>
        <p:spPr>
          <a:xfrm>
            <a:off x="179512" y="3714334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0166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E0166D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3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76115784"/>
              </p:ext>
            </p:extLst>
          </p:nvPr>
        </p:nvGraphicFramePr>
        <p:xfrm>
          <a:off x="2483768" y="1153487"/>
          <a:ext cx="2783632" cy="399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8376" y="351160"/>
            <a:ext cx="2563713" cy="576064"/>
          </a:xfrm>
        </p:spPr>
        <p:txBody>
          <a:bodyPr/>
          <a:lstStyle/>
          <a:p>
            <a:pPr algn="r"/>
            <a:r>
              <a:rPr lang="en-US" altLang="ko-KR" dirty="0"/>
              <a:t>Worldmap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5891" y="1071028"/>
            <a:ext cx="1833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4376555" y="395548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4376555" y="3033010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4376555" y="210422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4376555" y="1153487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8335" y="1122710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8335" y="2073444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78335" y="3002233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78335" y="3924712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92" y="3290072"/>
            <a:ext cx="3412433" cy="1730944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5652120" y="1339495"/>
            <a:ext cx="3121025" cy="3268662"/>
            <a:chOff x="5935663" y="1141413"/>
            <a:chExt cx="3121025" cy="3268662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5935663" y="3967163"/>
              <a:ext cx="420688" cy="442912"/>
            </a:xfrm>
            <a:custGeom>
              <a:avLst/>
              <a:gdLst>
                <a:gd name="T0" fmla="*/ 63 w 199"/>
                <a:gd name="T1" fmla="*/ 210 h 210"/>
                <a:gd name="T2" fmla="*/ 29 w 199"/>
                <a:gd name="T3" fmla="*/ 100 h 210"/>
                <a:gd name="T4" fmla="*/ 87 w 199"/>
                <a:gd name="T5" fmla="*/ 0 h 210"/>
                <a:gd name="T6" fmla="*/ 199 w 199"/>
                <a:gd name="T7" fmla="*/ 69 h 210"/>
                <a:gd name="T8" fmla="*/ 188 w 199"/>
                <a:gd name="T9" fmla="*/ 89 h 210"/>
                <a:gd name="T10" fmla="*/ 147 w 199"/>
                <a:gd name="T11" fmla="*/ 159 h 210"/>
                <a:gd name="T12" fmla="*/ 96 w 199"/>
                <a:gd name="T13" fmla="*/ 210 h 210"/>
                <a:gd name="T14" fmla="*/ 63 w 199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210">
                  <a:moveTo>
                    <a:pt x="63" y="210"/>
                  </a:moveTo>
                  <a:cubicBezTo>
                    <a:pt x="10" y="184"/>
                    <a:pt x="0" y="152"/>
                    <a:pt x="29" y="100"/>
                  </a:cubicBezTo>
                  <a:cubicBezTo>
                    <a:pt x="48" y="65"/>
                    <a:pt x="68" y="31"/>
                    <a:pt x="87" y="0"/>
                  </a:cubicBezTo>
                  <a:cubicBezTo>
                    <a:pt x="124" y="23"/>
                    <a:pt x="160" y="45"/>
                    <a:pt x="199" y="69"/>
                  </a:cubicBezTo>
                  <a:cubicBezTo>
                    <a:pt x="197" y="72"/>
                    <a:pt x="192" y="81"/>
                    <a:pt x="188" y="89"/>
                  </a:cubicBezTo>
                  <a:cubicBezTo>
                    <a:pt x="174" y="112"/>
                    <a:pt x="160" y="135"/>
                    <a:pt x="147" y="159"/>
                  </a:cubicBezTo>
                  <a:cubicBezTo>
                    <a:pt x="135" y="181"/>
                    <a:pt x="119" y="199"/>
                    <a:pt x="96" y="210"/>
                  </a:cubicBezTo>
                  <a:cubicBezTo>
                    <a:pt x="85" y="210"/>
                    <a:pt x="74" y="210"/>
                    <a:pt x="63" y="2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8158163" y="1866900"/>
              <a:ext cx="898525" cy="1865312"/>
            </a:xfrm>
            <a:custGeom>
              <a:avLst/>
              <a:gdLst>
                <a:gd name="T0" fmla="*/ 0 w 426"/>
                <a:gd name="T1" fmla="*/ 553 h 885"/>
                <a:gd name="T2" fmla="*/ 7 w 426"/>
                <a:gd name="T3" fmla="*/ 484 h 885"/>
                <a:gd name="T4" fmla="*/ 0 w 426"/>
                <a:gd name="T5" fmla="*/ 418 h 885"/>
                <a:gd name="T6" fmla="*/ 84 w 426"/>
                <a:gd name="T7" fmla="*/ 418 h 885"/>
                <a:gd name="T8" fmla="*/ 137 w 426"/>
                <a:gd name="T9" fmla="*/ 388 h 885"/>
                <a:gd name="T10" fmla="*/ 263 w 426"/>
                <a:gd name="T11" fmla="*/ 168 h 885"/>
                <a:gd name="T12" fmla="*/ 262 w 426"/>
                <a:gd name="T13" fmla="*/ 146 h 885"/>
                <a:gd name="T14" fmla="*/ 221 w 426"/>
                <a:gd name="T15" fmla="*/ 75 h 885"/>
                <a:gd name="T16" fmla="*/ 330 w 426"/>
                <a:gd name="T17" fmla="*/ 0 h 885"/>
                <a:gd name="T18" fmla="*/ 387 w 426"/>
                <a:gd name="T19" fmla="*/ 98 h 885"/>
                <a:gd name="T20" fmla="*/ 401 w 426"/>
                <a:gd name="T21" fmla="*/ 123 h 885"/>
                <a:gd name="T22" fmla="*/ 400 w 426"/>
                <a:gd name="T23" fmla="*/ 197 h 885"/>
                <a:gd name="T24" fmla="*/ 241 w 426"/>
                <a:gd name="T25" fmla="*/ 472 h 885"/>
                <a:gd name="T26" fmla="*/ 240 w 426"/>
                <a:gd name="T27" fmla="*/ 502 h 885"/>
                <a:gd name="T28" fmla="*/ 401 w 426"/>
                <a:gd name="T29" fmla="*/ 779 h 885"/>
                <a:gd name="T30" fmla="*/ 355 w 426"/>
                <a:gd name="T31" fmla="*/ 880 h 885"/>
                <a:gd name="T32" fmla="*/ 285 w 426"/>
                <a:gd name="T33" fmla="*/ 842 h 885"/>
                <a:gd name="T34" fmla="*/ 187 w 426"/>
                <a:gd name="T35" fmla="*/ 671 h 885"/>
                <a:gd name="T36" fmla="*/ 126 w 426"/>
                <a:gd name="T37" fmla="*/ 566 h 885"/>
                <a:gd name="T38" fmla="*/ 104 w 426"/>
                <a:gd name="T39" fmla="*/ 553 h 885"/>
                <a:gd name="T40" fmla="*/ 0 w 426"/>
                <a:gd name="T41" fmla="*/ 55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6" h="885">
                  <a:moveTo>
                    <a:pt x="0" y="553"/>
                  </a:moveTo>
                  <a:cubicBezTo>
                    <a:pt x="3" y="528"/>
                    <a:pt x="7" y="506"/>
                    <a:pt x="7" y="484"/>
                  </a:cubicBezTo>
                  <a:cubicBezTo>
                    <a:pt x="6" y="462"/>
                    <a:pt x="2" y="441"/>
                    <a:pt x="0" y="418"/>
                  </a:cubicBezTo>
                  <a:cubicBezTo>
                    <a:pt x="27" y="418"/>
                    <a:pt x="56" y="416"/>
                    <a:pt x="84" y="418"/>
                  </a:cubicBezTo>
                  <a:cubicBezTo>
                    <a:pt x="109" y="420"/>
                    <a:pt x="125" y="412"/>
                    <a:pt x="137" y="388"/>
                  </a:cubicBezTo>
                  <a:cubicBezTo>
                    <a:pt x="178" y="314"/>
                    <a:pt x="222" y="241"/>
                    <a:pt x="263" y="168"/>
                  </a:cubicBezTo>
                  <a:cubicBezTo>
                    <a:pt x="266" y="162"/>
                    <a:pt x="266" y="152"/>
                    <a:pt x="262" y="146"/>
                  </a:cubicBezTo>
                  <a:cubicBezTo>
                    <a:pt x="249" y="121"/>
                    <a:pt x="234" y="97"/>
                    <a:pt x="221" y="75"/>
                  </a:cubicBezTo>
                  <a:cubicBezTo>
                    <a:pt x="258" y="50"/>
                    <a:pt x="293" y="25"/>
                    <a:pt x="330" y="0"/>
                  </a:cubicBezTo>
                  <a:cubicBezTo>
                    <a:pt x="348" y="30"/>
                    <a:pt x="367" y="64"/>
                    <a:pt x="387" y="98"/>
                  </a:cubicBezTo>
                  <a:cubicBezTo>
                    <a:pt x="392" y="106"/>
                    <a:pt x="396" y="115"/>
                    <a:pt x="401" y="123"/>
                  </a:cubicBezTo>
                  <a:cubicBezTo>
                    <a:pt x="415" y="148"/>
                    <a:pt x="415" y="172"/>
                    <a:pt x="400" y="197"/>
                  </a:cubicBezTo>
                  <a:cubicBezTo>
                    <a:pt x="347" y="288"/>
                    <a:pt x="294" y="381"/>
                    <a:pt x="241" y="472"/>
                  </a:cubicBezTo>
                  <a:cubicBezTo>
                    <a:pt x="234" y="483"/>
                    <a:pt x="234" y="491"/>
                    <a:pt x="240" y="502"/>
                  </a:cubicBezTo>
                  <a:cubicBezTo>
                    <a:pt x="294" y="594"/>
                    <a:pt x="348" y="686"/>
                    <a:pt x="401" y="779"/>
                  </a:cubicBezTo>
                  <a:cubicBezTo>
                    <a:pt x="426" y="824"/>
                    <a:pt x="405" y="869"/>
                    <a:pt x="355" y="880"/>
                  </a:cubicBezTo>
                  <a:cubicBezTo>
                    <a:pt x="328" y="885"/>
                    <a:pt x="303" y="872"/>
                    <a:pt x="285" y="842"/>
                  </a:cubicBezTo>
                  <a:cubicBezTo>
                    <a:pt x="252" y="785"/>
                    <a:pt x="220" y="728"/>
                    <a:pt x="187" y="671"/>
                  </a:cubicBezTo>
                  <a:cubicBezTo>
                    <a:pt x="167" y="636"/>
                    <a:pt x="147" y="601"/>
                    <a:pt x="126" y="566"/>
                  </a:cubicBezTo>
                  <a:cubicBezTo>
                    <a:pt x="122" y="560"/>
                    <a:pt x="112" y="554"/>
                    <a:pt x="104" y="553"/>
                  </a:cubicBezTo>
                  <a:cubicBezTo>
                    <a:pt x="69" y="552"/>
                    <a:pt x="35" y="553"/>
                    <a:pt x="0" y="5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6102350" y="1839913"/>
              <a:ext cx="793750" cy="793750"/>
            </a:xfrm>
            <a:custGeom>
              <a:avLst/>
              <a:gdLst>
                <a:gd name="T0" fmla="*/ 186 w 376"/>
                <a:gd name="T1" fmla="*/ 1 h 377"/>
                <a:gd name="T2" fmla="*/ 376 w 376"/>
                <a:gd name="T3" fmla="*/ 190 h 377"/>
                <a:gd name="T4" fmla="*/ 187 w 376"/>
                <a:gd name="T5" fmla="*/ 377 h 377"/>
                <a:gd name="T6" fmla="*/ 0 w 376"/>
                <a:gd name="T7" fmla="*/ 191 h 377"/>
                <a:gd name="T8" fmla="*/ 186 w 376"/>
                <a:gd name="T9" fmla="*/ 1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377">
                  <a:moveTo>
                    <a:pt x="186" y="1"/>
                  </a:moveTo>
                  <a:cubicBezTo>
                    <a:pt x="290" y="0"/>
                    <a:pt x="376" y="86"/>
                    <a:pt x="376" y="190"/>
                  </a:cubicBezTo>
                  <a:cubicBezTo>
                    <a:pt x="376" y="290"/>
                    <a:pt x="288" y="377"/>
                    <a:pt x="187" y="377"/>
                  </a:cubicBezTo>
                  <a:cubicBezTo>
                    <a:pt x="87" y="377"/>
                    <a:pt x="0" y="291"/>
                    <a:pt x="0" y="191"/>
                  </a:cubicBezTo>
                  <a:cubicBezTo>
                    <a:pt x="0" y="88"/>
                    <a:pt x="84" y="2"/>
                    <a:pt x="18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8059738" y="1141413"/>
              <a:ext cx="817563" cy="811212"/>
            </a:xfrm>
            <a:custGeom>
              <a:avLst/>
              <a:gdLst>
                <a:gd name="T0" fmla="*/ 381 w 388"/>
                <a:gd name="T1" fmla="*/ 189 h 385"/>
                <a:gd name="T2" fmla="*/ 202 w 388"/>
                <a:gd name="T3" fmla="*/ 381 h 385"/>
                <a:gd name="T4" fmla="*/ 8 w 388"/>
                <a:gd name="T5" fmla="*/ 212 h 385"/>
                <a:gd name="T6" fmla="*/ 180 w 388"/>
                <a:gd name="T7" fmla="*/ 7 h 385"/>
                <a:gd name="T8" fmla="*/ 381 w 388"/>
                <a:gd name="T9" fmla="*/ 189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85">
                  <a:moveTo>
                    <a:pt x="381" y="189"/>
                  </a:moveTo>
                  <a:cubicBezTo>
                    <a:pt x="388" y="277"/>
                    <a:pt x="310" y="376"/>
                    <a:pt x="202" y="381"/>
                  </a:cubicBezTo>
                  <a:cubicBezTo>
                    <a:pt x="107" y="385"/>
                    <a:pt x="15" y="307"/>
                    <a:pt x="8" y="212"/>
                  </a:cubicBezTo>
                  <a:cubicBezTo>
                    <a:pt x="0" y="105"/>
                    <a:pt x="76" y="14"/>
                    <a:pt x="180" y="7"/>
                  </a:cubicBezTo>
                  <a:cubicBezTo>
                    <a:pt x="293" y="0"/>
                    <a:pt x="380" y="85"/>
                    <a:pt x="381" y="1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7294563" y="2498725"/>
              <a:ext cx="793750" cy="796925"/>
            </a:xfrm>
            <a:custGeom>
              <a:avLst/>
              <a:gdLst>
                <a:gd name="T0" fmla="*/ 376 w 377"/>
                <a:gd name="T1" fmla="*/ 192 h 378"/>
                <a:gd name="T2" fmla="*/ 187 w 377"/>
                <a:gd name="T3" fmla="*/ 376 h 378"/>
                <a:gd name="T4" fmla="*/ 1 w 377"/>
                <a:gd name="T5" fmla="*/ 190 h 378"/>
                <a:gd name="T6" fmla="*/ 188 w 377"/>
                <a:gd name="T7" fmla="*/ 1 h 378"/>
                <a:gd name="T8" fmla="*/ 376 w 377"/>
                <a:gd name="T9" fmla="*/ 192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378">
                  <a:moveTo>
                    <a:pt x="376" y="192"/>
                  </a:moveTo>
                  <a:cubicBezTo>
                    <a:pt x="373" y="288"/>
                    <a:pt x="299" y="375"/>
                    <a:pt x="187" y="376"/>
                  </a:cubicBezTo>
                  <a:cubicBezTo>
                    <a:pt x="86" y="378"/>
                    <a:pt x="0" y="290"/>
                    <a:pt x="1" y="190"/>
                  </a:cubicBezTo>
                  <a:cubicBezTo>
                    <a:pt x="2" y="85"/>
                    <a:pt x="86" y="0"/>
                    <a:pt x="188" y="1"/>
                  </a:cubicBezTo>
                  <a:cubicBezTo>
                    <a:pt x="294" y="2"/>
                    <a:pt x="377" y="87"/>
                    <a:pt x="376" y="1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6092825" y="3233738"/>
              <a:ext cx="792163" cy="792162"/>
            </a:xfrm>
            <a:custGeom>
              <a:avLst/>
              <a:gdLst>
                <a:gd name="T0" fmla="*/ 185 w 376"/>
                <a:gd name="T1" fmla="*/ 375 h 376"/>
                <a:gd name="T2" fmla="*/ 1 w 376"/>
                <a:gd name="T3" fmla="*/ 184 h 376"/>
                <a:gd name="T4" fmla="*/ 190 w 376"/>
                <a:gd name="T5" fmla="*/ 1 h 376"/>
                <a:gd name="T6" fmla="*/ 375 w 376"/>
                <a:gd name="T7" fmla="*/ 190 h 376"/>
                <a:gd name="T8" fmla="*/ 185 w 376"/>
                <a:gd name="T9" fmla="*/ 375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376">
                  <a:moveTo>
                    <a:pt x="185" y="375"/>
                  </a:moveTo>
                  <a:cubicBezTo>
                    <a:pt x="82" y="374"/>
                    <a:pt x="0" y="289"/>
                    <a:pt x="1" y="184"/>
                  </a:cubicBezTo>
                  <a:cubicBezTo>
                    <a:pt x="2" y="83"/>
                    <a:pt x="87" y="0"/>
                    <a:pt x="190" y="1"/>
                  </a:cubicBezTo>
                  <a:cubicBezTo>
                    <a:pt x="291" y="2"/>
                    <a:pt x="376" y="88"/>
                    <a:pt x="375" y="190"/>
                  </a:cubicBezTo>
                  <a:cubicBezTo>
                    <a:pt x="374" y="294"/>
                    <a:pt x="290" y="376"/>
                    <a:pt x="185" y="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6977063" y="1366838"/>
              <a:ext cx="1031875" cy="1208087"/>
            </a:xfrm>
            <a:custGeom>
              <a:avLst/>
              <a:gdLst>
                <a:gd name="T0" fmla="*/ 289 w 489"/>
                <a:gd name="T1" fmla="*/ 500 h 573"/>
                <a:gd name="T2" fmla="*/ 167 w 489"/>
                <a:gd name="T3" fmla="*/ 573 h 573"/>
                <a:gd name="T4" fmla="*/ 123 w 489"/>
                <a:gd name="T5" fmla="*/ 499 h 573"/>
                <a:gd name="T6" fmla="*/ 89 w 489"/>
                <a:gd name="T7" fmla="*/ 480 h 573"/>
                <a:gd name="T8" fmla="*/ 0 w 489"/>
                <a:gd name="T9" fmla="*/ 480 h 573"/>
                <a:gd name="T10" fmla="*/ 0 w 489"/>
                <a:gd name="T11" fmla="*/ 349 h 573"/>
                <a:gd name="T12" fmla="*/ 81 w 489"/>
                <a:gd name="T13" fmla="*/ 349 h 573"/>
                <a:gd name="T14" fmla="*/ 116 w 489"/>
                <a:gd name="T15" fmla="*/ 328 h 573"/>
                <a:gd name="T16" fmla="*/ 273 w 489"/>
                <a:gd name="T17" fmla="*/ 55 h 573"/>
                <a:gd name="T18" fmla="*/ 363 w 489"/>
                <a:gd name="T19" fmla="*/ 2 h 573"/>
                <a:gd name="T20" fmla="*/ 489 w 489"/>
                <a:gd name="T21" fmla="*/ 3 h 573"/>
                <a:gd name="T22" fmla="*/ 478 w 489"/>
                <a:gd name="T23" fmla="*/ 68 h 573"/>
                <a:gd name="T24" fmla="*/ 477 w 489"/>
                <a:gd name="T25" fmla="*/ 134 h 573"/>
                <a:gd name="T26" fmla="*/ 399 w 489"/>
                <a:gd name="T27" fmla="*/ 134 h 573"/>
                <a:gd name="T28" fmla="*/ 368 w 489"/>
                <a:gd name="T29" fmla="*/ 152 h 573"/>
                <a:gd name="T30" fmla="*/ 235 w 489"/>
                <a:gd name="T31" fmla="*/ 385 h 573"/>
                <a:gd name="T32" fmla="*/ 236 w 489"/>
                <a:gd name="T33" fmla="*/ 407 h 573"/>
                <a:gd name="T34" fmla="*/ 289 w 489"/>
                <a:gd name="T35" fmla="*/ 50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9" h="573">
                  <a:moveTo>
                    <a:pt x="289" y="500"/>
                  </a:moveTo>
                  <a:cubicBezTo>
                    <a:pt x="240" y="513"/>
                    <a:pt x="200" y="537"/>
                    <a:pt x="167" y="573"/>
                  </a:cubicBezTo>
                  <a:cubicBezTo>
                    <a:pt x="151" y="548"/>
                    <a:pt x="136" y="524"/>
                    <a:pt x="123" y="499"/>
                  </a:cubicBezTo>
                  <a:cubicBezTo>
                    <a:pt x="116" y="484"/>
                    <a:pt x="105" y="479"/>
                    <a:pt x="89" y="480"/>
                  </a:cubicBezTo>
                  <a:cubicBezTo>
                    <a:pt x="59" y="481"/>
                    <a:pt x="28" y="480"/>
                    <a:pt x="0" y="480"/>
                  </a:cubicBezTo>
                  <a:cubicBezTo>
                    <a:pt x="0" y="435"/>
                    <a:pt x="0" y="392"/>
                    <a:pt x="0" y="349"/>
                  </a:cubicBezTo>
                  <a:cubicBezTo>
                    <a:pt x="25" y="349"/>
                    <a:pt x="53" y="348"/>
                    <a:pt x="81" y="349"/>
                  </a:cubicBezTo>
                  <a:cubicBezTo>
                    <a:pt x="98" y="350"/>
                    <a:pt x="108" y="343"/>
                    <a:pt x="116" y="328"/>
                  </a:cubicBezTo>
                  <a:cubicBezTo>
                    <a:pt x="168" y="237"/>
                    <a:pt x="222" y="147"/>
                    <a:pt x="273" y="55"/>
                  </a:cubicBezTo>
                  <a:cubicBezTo>
                    <a:pt x="293" y="18"/>
                    <a:pt x="320" y="0"/>
                    <a:pt x="363" y="2"/>
                  </a:cubicBezTo>
                  <a:cubicBezTo>
                    <a:pt x="405" y="4"/>
                    <a:pt x="447" y="3"/>
                    <a:pt x="489" y="3"/>
                  </a:cubicBezTo>
                  <a:cubicBezTo>
                    <a:pt x="485" y="26"/>
                    <a:pt x="480" y="46"/>
                    <a:pt x="478" y="68"/>
                  </a:cubicBezTo>
                  <a:cubicBezTo>
                    <a:pt x="476" y="89"/>
                    <a:pt x="477" y="110"/>
                    <a:pt x="477" y="134"/>
                  </a:cubicBezTo>
                  <a:cubicBezTo>
                    <a:pt x="453" y="134"/>
                    <a:pt x="426" y="135"/>
                    <a:pt x="399" y="134"/>
                  </a:cubicBezTo>
                  <a:cubicBezTo>
                    <a:pt x="384" y="133"/>
                    <a:pt x="376" y="139"/>
                    <a:pt x="368" y="152"/>
                  </a:cubicBezTo>
                  <a:cubicBezTo>
                    <a:pt x="324" y="230"/>
                    <a:pt x="279" y="307"/>
                    <a:pt x="235" y="385"/>
                  </a:cubicBezTo>
                  <a:cubicBezTo>
                    <a:pt x="232" y="391"/>
                    <a:pt x="233" y="401"/>
                    <a:pt x="236" y="407"/>
                  </a:cubicBezTo>
                  <a:cubicBezTo>
                    <a:pt x="252" y="438"/>
                    <a:pt x="270" y="468"/>
                    <a:pt x="289" y="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6964363" y="3246438"/>
              <a:ext cx="623888" cy="506412"/>
            </a:xfrm>
            <a:custGeom>
              <a:avLst/>
              <a:gdLst>
                <a:gd name="T0" fmla="*/ 0 w 296"/>
                <a:gd name="T1" fmla="*/ 108 h 240"/>
                <a:gd name="T2" fmla="*/ 89 w 296"/>
                <a:gd name="T3" fmla="*/ 108 h 240"/>
                <a:gd name="T4" fmla="*/ 133 w 296"/>
                <a:gd name="T5" fmla="*/ 82 h 240"/>
                <a:gd name="T6" fmla="*/ 180 w 296"/>
                <a:gd name="T7" fmla="*/ 0 h 240"/>
                <a:gd name="T8" fmla="*/ 296 w 296"/>
                <a:gd name="T9" fmla="*/ 62 h 240"/>
                <a:gd name="T10" fmla="*/ 273 w 296"/>
                <a:gd name="T11" fmla="*/ 103 h 240"/>
                <a:gd name="T12" fmla="*/ 214 w 296"/>
                <a:gd name="T13" fmla="*/ 203 h 240"/>
                <a:gd name="T14" fmla="*/ 148 w 296"/>
                <a:gd name="T15" fmla="*/ 239 h 240"/>
                <a:gd name="T16" fmla="*/ 0 w 296"/>
                <a:gd name="T17" fmla="*/ 239 h 240"/>
                <a:gd name="T18" fmla="*/ 0 w 296"/>
                <a:gd name="T19" fmla="*/ 10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6" h="240">
                  <a:moveTo>
                    <a:pt x="0" y="108"/>
                  </a:moveTo>
                  <a:cubicBezTo>
                    <a:pt x="27" y="108"/>
                    <a:pt x="58" y="106"/>
                    <a:pt x="89" y="108"/>
                  </a:cubicBezTo>
                  <a:cubicBezTo>
                    <a:pt x="110" y="109"/>
                    <a:pt x="123" y="101"/>
                    <a:pt x="133" y="82"/>
                  </a:cubicBezTo>
                  <a:cubicBezTo>
                    <a:pt x="147" y="53"/>
                    <a:pt x="165" y="26"/>
                    <a:pt x="180" y="0"/>
                  </a:cubicBezTo>
                  <a:cubicBezTo>
                    <a:pt x="219" y="21"/>
                    <a:pt x="256" y="41"/>
                    <a:pt x="296" y="62"/>
                  </a:cubicBezTo>
                  <a:cubicBezTo>
                    <a:pt x="290" y="73"/>
                    <a:pt x="281" y="88"/>
                    <a:pt x="273" y="103"/>
                  </a:cubicBezTo>
                  <a:cubicBezTo>
                    <a:pt x="253" y="136"/>
                    <a:pt x="234" y="170"/>
                    <a:pt x="214" y="203"/>
                  </a:cubicBezTo>
                  <a:cubicBezTo>
                    <a:pt x="199" y="228"/>
                    <a:pt x="177" y="240"/>
                    <a:pt x="148" y="239"/>
                  </a:cubicBezTo>
                  <a:cubicBezTo>
                    <a:pt x="99" y="239"/>
                    <a:pt x="50" y="239"/>
                    <a:pt x="0" y="239"/>
                  </a:cubicBezTo>
                  <a:cubicBezTo>
                    <a:pt x="0" y="195"/>
                    <a:pt x="0" y="152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5953125" y="2584450"/>
              <a:ext cx="434975" cy="685800"/>
            </a:xfrm>
            <a:custGeom>
              <a:avLst/>
              <a:gdLst>
                <a:gd name="T0" fmla="*/ 88 w 206"/>
                <a:gd name="T1" fmla="*/ 0 h 325"/>
                <a:gd name="T2" fmla="*/ 202 w 206"/>
                <a:gd name="T3" fmla="*/ 66 h 325"/>
                <a:gd name="T4" fmla="*/ 160 w 206"/>
                <a:gd name="T5" fmla="*/ 137 h 325"/>
                <a:gd name="T6" fmla="*/ 160 w 206"/>
                <a:gd name="T7" fmla="*/ 185 h 325"/>
                <a:gd name="T8" fmla="*/ 206 w 206"/>
                <a:gd name="T9" fmla="*/ 263 h 325"/>
                <a:gd name="T10" fmla="*/ 90 w 206"/>
                <a:gd name="T11" fmla="*/ 325 h 325"/>
                <a:gd name="T12" fmla="*/ 23 w 206"/>
                <a:gd name="T13" fmla="*/ 211 h 325"/>
                <a:gd name="T14" fmla="*/ 23 w 206"/>
                <a:gd name="T15" fmla="*/ 110 h 325"/>
                <a:gd name="T16" fmla="*/ 88 w 206"/>
                <a:gd name="T17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325">
                  <a:moveTo>
                    <a:pt x="88" y="0"/>
                  </a:moveTo>
                  <a:cubicBezTo>
                    <a:pt x="127" y="22"/>
                    <a:pt x="164" y="43"/>
                    <a:pt x="202" y="66"/>
                  </a:cubicBezTo>
                  <a:cubicBezTo>
                    <a:pt x="189" y="87"/>
                    <a:pt x="176" y="113"/>
                    <a:pt x="160" y="137"/>
                  </a:cubicBezTo>
                  <a:cubicBezTo>
                    <a:pt x="148" y="155"/>
                    <a:pt x="149" y="168"/>
                    <a:pt x="160" y="185"/>
                  </a:cubicBezTo>
                  <a:cubicBezTo>
                    <a:pt x="177" y="212"/>
                    <a:pt x="192" y="239"/>
                    <a:pt x="206" y="263"/>
                  </a:cubicBezTo>
                  <a:cubicBezTo>
                    <a:pt x="167" y="284"/>
                    <a:pt x="129" y="304"/>
                    <a:pt x="90" y="325"/>
                  </a:cubicBezTo>
                  <a:cubicBezTo>
                    <a:pt x="69" y="289"/>
                    <a:pt x="47" y="249"/>
                    <a:pt x="23" y="211"/>
                  </a:cubicBezTo>
                  <a:cubicBezTo>
                    <a:pt x="0" y="176"/>
                    <a:pt x="1" y="144"/>
                    <a:pt x="23" y="110"/>
                  </a:cubicBezTo>
                  <a:cubicBezTo>
                    <a:pt x="46" y="73"/>
                    <a:pt x="67" y="35"/>
                    <a:pt x="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5945188" y="1390650"/>
              <a:ext cx="433388" cy="498475"/>
            </a:xfrm>
            <a:custGeom>
              <a:avLst/>
              <a:gdLst>
                <a:gd name="T0" fmla="*/ 206 w 206"/>
                <a:gd name="T1" fmla="*/ 171 h 237"/>
                <a:gd name="T2" fmla="*/ 92 w 206"/>
                <a:gd name="T3" fmla="*/ 237 h 237"/>
                <a:gd name="T4" fmla="*/ 38 w 206"/>
                <a:gd name="T5" fmla="*/ 144 h 237"/>
                <a:gd name="T6" fmla="*/ 19 w 206"/>
                <a:gd name="T7" fmla="*/ 112 h 237"/>
                <a:gd name="T8" fmla="*/ 41 w 206"/>
                <a:gd name="T9" fmla="*/ 19 h 237"/>
                <a:gd name="T10" fmla="*/ 132 w 206"/>
                <a:gd name="T11" fmla="*/ 45 h 237"/>
                <a:gd name="T12" fmla="*/ 206 w 206"/>
                <a:gd name="T13" fmla="*/ 17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237">
                  <a:moveTo>
                    <a:pt x="206" y="171"/>
                  </a:moveTo>
                  <a:cubicBezTo>
                    <a:pt x="167" y="194"/>
                    <a:pt x="131" y="215"/>
                    <a:pt x="92" y="237"/>
                  </a:cubicBezTo>
                  <a:cubicBezTo>
                    <a:pt x="75" y="208"/>
                    <a:pt x="57" y="176"/>
                    <a:pt x="38" y="144"/>
                  </a:cubicBezTo>
                  <a:cubicBezTo>
                    <a:pt x="32" y="134"/>
                    <a:pt x="25" y="123"/>
                    <a:pt x="19" y="112"/>
                  </a:cubicBezTo>
                  <a:cubicBezTo>
                    <a:pt x="0" y="79"/>
                    <a:pt x="10" y="36"/>
                    <a:pt x="41" y="19"/>
                  </a:cubicBezTo>
                  <a:cubicBezTo>
                    <a:pt x="73" y="0"/>
                    <a:pt x="111" y="10"/>
                    <a:pt x="132" y="45"/>
                  </a:cubicBezTo>
                  <a:cubicBezTo>
                    <a:pt x="158" y="87"/>
                    <a:pt x="183" y="131"/>
                    <a:pt x="206" y="1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694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5FF567A-751A-4367-9112-26E64068611B}"/>
              </a:ext>
            </a:extLst>
          </p:cNvPr>
          <p:cNvGrpSpPr/>
          <p:nvPr/>
        </p:nvGrpSpPr>
        <p:grpSpPr>
          <a:xfrm>
            <a:off x="5071743" y="365380"/>
            <a:ext cx="3672408" cy="966625"/>
            <a:chOff x="5071743" y="365380"/>
            <a:chExt cx="3672408" cy="966625"/>
          </a:xfrm>
        </p:grpSpPr>
        <p:sp>
          <p:nvSpPr>
            <p:cNvPr id="15" name="TextBox 14"/>
            <p:cNvSpPr txBox="1"/>
            <p:nvPr/>
          </p:nvSpPr>
          <p:spPr>
            <a:xfrm>
              <a:off x="5071743" y="685674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71743" y="365380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5E5BE76-5BDB-4CBC-AED3-2DCDD6774E1C}"/>
              </a:ext>
            </a:extLst>
          </p:cNvPr>
          <p:cNvGrpSpPr/>
          <p:nvPr/>
        </p:nvGrpSpPr>
        <p:grpSpPr>
          <a:xfrm>
            <a:off x="395536" y="2067694"/>
            <a:ext cx="3672408" cy="966625"/>
            <a:chOff x="395536" y="2067694"/>
            <a:chExt cx="3672408" cy="966625"/>
          </a:xfrm>
        </p:grpSpPr>
        <p:sp>
          <p:nvSpPr>
            <p:cNvPr id="17" name="TextBox 16"/>
            <p:cNvSpPr txBox="1"/>
            <p:nvPr/>
          </p:nvSpPr>
          <p:spPr>
            <a:xfrm>
              <a:off x="395536" y="2387988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2067694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6C051B5-E0CC-40CC-86BD-955C9E3C4817}"/>
              </a:ext>
            </a:extLst>
          </p:cNvPr>
          <p:cNvGrpSpPr/>
          <p:nvPr/>
        </p:nvGrpSpPr>
        <p:grpSpPr>
          <a:xfrm>
            <a:off x="5071743" y="3837373"/>
            <a:ext cx="3672408" cy="966625"/>
            <a:chOff x="5071743" y="3837373"/>
            <a:chExt cx="3672408" cy="966625"/>
          </a:xfrm>
        </p:grpSpPr>
        <p:sp>
          <p:nvSpPr>
            <p:cNvPr id="19" name="TextBox 18"/>
            <p:cNvSpPr txBox="1"/>
            <p:nvPr/>
          </p:nvSpPr>
          <p:spPr>
            <a:xfrm>
              <a:off x="5071743" y="4157667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1743" y="3837373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5637C38-C6C9-4A05-9C60-CD171429FB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91B9E70-43A8-4475-B266-1B39D827640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59C3F55-6389-4E18-A9C7-C15304DB1F2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13" name="Grupo 12"/>
          <p:cNvGrpSpPr/>
          <p:nvPr/>
        </p:nvGrpSpPr>
        <p:grpSpPr>
          <a:xfrm rot="297160">
            <a:off x="8147159" y="94610"/>
            <a:ext cx="952501" cy="1068389"/>
            <a:chOff x="8201561" y="113064"/>
            <a:chExt cx="952501" cy="1068389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 rot="900000">
              <a:off x="8201561" y="113064"/>
              <a:ext cx="927100" cy="1068389"/>
            </a:xfrm>
            <a:custGeom>
              <a:avLst/>
              <a:gdLst>
                <a:gd name="T0" fmla="*/ 144 w 244"/>
                <a:gd name="T1" fmla="*/ 42 h 282"/>
                <a:gd name="T2" fmla="*/ 144 w 244"/>
                <a:gd name="T3" fmla="*/ 45 h 282"/>
                <a:gd name="T4" fmla="*/ 164 w 244"/>
                <a:gd name="T5" fmla="*/ 66 h 282"/>
                <a:gd name="T6" fmla="*/ 215 w 244"/>
                <a:gd name="T7" fmla="*/ 87 h 282"/>
                <a:gd name="T8" fmla="*/ 214 w 244"/>
                <a:gd name="T9" fmla="*/ 190 h 282"/>
                <a:gd name="T10" fmla="*/ 207 w 244"/>
                <a:gd name="T11" fmla="*/ 197 h 282"/>
                <a:gd name="T12" fmla="*/ 209 w 244"/>
                <a:gd name="T13" fmla="*/ 224 h 282"/>
                <a:gd name="T14" fmla="*/ 215 w 244"/>
                <a:gd name="T15" fmla="*/ 262 h 282"/>
                <a:gd name="T16" fmla="*/ 175 w 244"/>
                <a:gd name="T17" fmla="*/ 276 h 282"/>
                <a:gd name="T18" fmla="*/ 158 w 244"/>
                <a:gd name="T19" fmla="*/ 238 h 282"/>
                <a:gd name="T20" fmla="*/ 162 w 244"/>
                <a:gd name="T21" fmla="*/ 228 h 282"/>
                <a:gd name="T22" fmla="*/ 157 w 244"/>
                <a:gd name="T23" fmla="*/ 211 h 282"/>
                <a:gd name="T24" fmla="*/ 119 w 244"/>
                <a:gd name="T25" fmla="*/ 193 h 282"/>
                <a:gd name="T26" fmla="*/ 100 w 244"/>
                <a:gd name="T27" fmla="*/ 201 h 282"/>
                <a:gd name="T28" fmla="*/ 94 w 244"/>
                <a:gd name="T29" fmla="*/ 214 h 282"/>
                <a:gd name="T30" fmla="*/ 54 w 244"/>
                <a:gd name="T31" fmla="*/ 242 h 282"/>
                <a:gd name="T32" fmla="*/ 9 w 244"/>
                <a:gd name="T33" fmla="*/ 216 h 282"/>
                <a:gd name="T34" fmla="*/ 13 w 244"/>
                <a:gd name="T35" fmla="*/ 165 h 282"/>
                <a:gd name="T36" fmla="*/ 63 w 244"/>
                <a:gd name="T37" fmla="*/ 147 h 282"/>
                <a:gd name="T38" fmla="*/ 94 w 244"/>
                <a:gd name="T39" fmla="*/ 127 h 282"/>
                <a:gd name="T40" fmla="*/ 101 w 244"/>
                <a:gd name="T41" fmla="*/ 103 h 282"/>
                <a:gd name="T42" fmla="*/ 104 w 244"/>
                <a:gd name="T43" fmla="*/ 91 h 282"/>
                <a:gd name="T44" fmla="*/ 96 w 244"/>
                <a:gd name="T45" fmla="*/ 78 h 282"/>
                <a:gd name="T46" fmla="*/ 90 w 244"/>
                <a:gd name="T47" fmla="*/ 76 h 282"/>
                <a:gd name="T48" fmla="*/ 70 w 244"/>
                <a:gd name="T49" fmla="*/ 85 h 282"/>
                <a:gd name="T50" fmla="*/ 31 w 244"/>
                <a:gd name="T51" fmla="*/ 109 h 282"/>
                <a:gd name="T52" fmla="*/ 3 w 244"/>
                <a:gd name="T53" fmla="*/ 77 h 282"/>
                <a:gd name="T54" fmla="*/ 30 w 244"/>
                <a:gd name="T55" fmla="*/ 42 h 282"/>
                <a:gd name="T56" fmla="*/ 50 w 244"/>
                <a:gd name="T57" fmla="*/ 44 h 282"/>
                <a:gd name="T58" fmla="*/ 68 w 244"/>
                <a:gd name="T59" fmla="*/ 34 h 282"/>
                <a:gd name="T60" fmla="*/ 98 w 244"/>
                <a:gd name="T61" fmla="*/ 4 h 282"/>
                <a:gd name="T62" fmla="*/ 144 w 244"/>
                <a:gd name="T63" fmla="*/ 42 h 282"/>
                <a:gd name="T64" fmla="*/ 135 w 244"/>
                <a:gd name="T65" fmla="*/ 42 h 282"/>
                <a:gd name="T66" fmla="*/ 108 w 244"/>
                <a:gd name="T67" fmla="*/ 12 h 282"/>
                <a:gd name="T68" fmla="*/ 77 w 244"/>
                <a:gd name="T69" fmla="*/ 35 h 282"/>
                <a:gd name="T70" fmla="*/ 46 w 244"/>
                <a:gd name="T71" fmla="*/ 51 h 282"/>
                <a:gd name="T72" fmla="*/ 14 w 244"/>
                <a:gd name="T73" fmla="*/ 64 h 282"/>
                <a:gd name="T74" fmla="*/ 24 w 244"/>
                <a:gd name="T75" fmla="*/ 98 h 282"/>
                <a:gd name="T76" fmla="*/ 62 w 244"/>
                <a:gd name="T77" fmla="*/ 81 h 282"/>
                <a:gd name="T78" fmla="*/ 87 w 244"/>
                <a:gd name="T79" fmla="*/ 66 h 282"/>
                <a:gd name="T80" fmla="*/ 98 w 244"/>
                <a:gd name="T81" fmla="*/ 70 h 282"/>
                <a:gd name="T82" fmla="*/ 112 w 244"/>
                <a:gd name="T83" fmla="*/ 94 h 282"/>
                <a:gd name="T84" fmla="*/ 107 w 244"/>
                <a:gd name="T85" fmla="*/ 111 h 282"/>
                <a:gd name="T86" fmla="*/ 99 w 244"/>
                <a:gd name="T87" fmla="*/ 140 h 282"/>
                <a:gd name="T88" fmla="*/ 68 w 244"/>
                <a:gd name="T89" fmla="*/ 157 h 282"/>
                <a:gd name="T90" fmla="*/ 59 w 244"/>
                <a:gd name="T91" fmla="*/ 156 h 282"/>
                <a:gd name="T92" fmla="*/ 12 w 244"/>
                <a:gd name="T93" fmla="*/ 191 h 282"/>
                <a:gd name="T94" fmla="*/ 38 w 244"/>
                <a:gd name="T95" fmla="*/ 231 h 282"/>
                <a:gd name="T96" fmla="*/ 83 w 244"/>
                <a:gd name="T97" fmla="*/ 217 h 282"/>
                <a:gd name="T98" fmla="*/ 91 w 244"/>
                <a:gd name="T99" fmla="*/ 198 h 282"/>
                <a:gd name="T100" fmla="*/ 122 w 244"/>
                <a:gd name="T101" fmla="*/ 185 h 282"/>
                <a:gd name="T102" fmla="*/ 161 w 244"/>
                <a:gd name="T103" fmla="*/ 204 h 282"/>
                <a:gd name="T104" fmla="*/ 170 w 244"/>
                <a:gd name="T105" fmla="*/ 232 h 282"/>
                <a:gd name="T106" fmla="*/ 166 w 244"/>
                <a:gd name="T107" fmla="*/ 240 h 282"/>
                <a:gd name="T108" fmla="*/ 180 w 244"/>
                <a:gd name="T109" fmla="*/ 268 h 282"/>
                <a:gd name="T110" fmla="*/ 208 w 244"/>
                <a:gd name="T111" fmla="*/ 255 h 282"/>
                <a:gd name="T112" fmla="*/ 202 w 244"/>
                <a:gd name="T113" fmla="*/ 229 h 282"/>
                <a:gd name="T114" fmla="*/ 197 w 244"/>
                <a:gd name="T115" fmla="*/ 197 h 282"/>
                <a:gd name="T116" fmla="*/ 208 w 244"/>
                <a:gd name="T117" fmla="*/ 184 h 282"/>
                <a:gd name="T118" fmla="*/ 222 w 244"/>
                <a:gd name="T119" fmla="*/ 110 h 282"/>
                <a:gd name="T120" fmla="*/ 163 w 244"/>
                <a:gd name="T121" fmla="*/ 74 h 282"/>
                <a:gd name="T122" fmla="*/ 134 w 244"/>
                <a:gd name="T123" fmla="*/ 54 h 282"/>
                <a:gd name="T124" fmla="*/ 135 w 244"/>
                <a:gd name="T125" fmla="*/ 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282">
                  <a:moveTo>
                    <a:pt x="144" y="42"/>
                  </a:moveTo>
                  <a:cubicBezTo>
                    <a:pt x="144" y="43"/>
                    <a:pt x="144" y="44"/>
                    <a:pt x="144" y="45"/>
                  </a:cubicBezTo>
                  <a:cubicBezTo>
                    <a:pt x="143" y="60"/>
                    <a:pt x="148" y="65"/>
                    <a:pt x="164" y="66"/>
                  </a:cubicBezTo>
                  <a:cubicBezTo>
                    <a:pt x="184" y="66"/>
                    <a:pt x="201" y="73"/>
                    <a:pt x="215" y="87"/>
                  </a:cubicBezTo>
                  <a:cubicBezTo>
                    <a:pt x="244" y="115"/>
                    <a:pt x="244" y="162"/>
                    <a:pt x="214" y="190"/>
                  </a:cubicBezTo>
                  <a:cubicBezTo>
                    <a:pt x="211" y="193"/>
                    <a:pt x="209" y="195"/>
                    <a:pt x="207" y="197"/>
                  </a:cubicBezTo>
                  <a:cubicBezTo>
                    <a:pt x="198" y="207"/>
                    <a:pt x="199" y="215"/>
                    <a:pt x="209" y="224"/>
                  </a:cubicBezTo>
                  <a:cubicBezTo>
                    <a:pt x="220" y="234"/>
                    <a:pt x="222" y="249"/>
                    <a:pt x="215" y="262"/>
                  </a:cubicBezTo>
                  <a:cubicBezTo>
                    <a:pt x="207" y="276"/>
                    <a:pt x="189" y="282"/>
                    <a:pt x="175" y="276"/>
                  </a:cubicBezTo>
                  <a:cubicBezTo>
                    <a:pt x="160" y="269"/>
                    <a:pt x="153" y="254"/>
                    <a:pt x="158" y="238"/>
                  </a:cubicBezTo>
                  <a:cubicBezTo>
                    <a:pt x="159" y="234"/>
                    <a:pt x="161" y="231"/>
                    <a:pt x="162" y="228"/>
                  </a:cubicBezTo>
                  <a:cubicBezTo>
                    <a:pt x="166" y="221"/>
                    <a:pt x="164" y="215"/>
                    <a:pt x="157" y="211"/>
                  </a:cubicBezTo>
                  <a:cubicBezTo>
                    <a:pt x="145" y="205"/>
                    <a:pt x="132" y="199"/>
                    <a:pt x="119" y="193"/>
                  </a:cubicBezTo>
                  <a:cubicBezTo>
                    <a:pt x="111" y="190"/>
                    <a:pt x="104" y="193"/>
                    <a:pt x="100" y="201"/>
                  </a:cubicBezTo>
                  <a:cubicBezTo>
                    <a:pt x="98" y="205"/>
                    <a:pt x="96" y="210"/>
                    <a:pt x="94" y="214"/>
                  </a:cubicBezTo>
                  <a:cubicBezTo>
                    <a:pt x="86" y="231"/>
                    <a:pt x="73" y="241"/>
                    <a:pt x="54" y="242"/>
                  </a:cubicBezTo>
                  <a:cubicBezTo>
                    <a:pt x="34" y="242"/>
                    <a:pt x="18" y="234"/>
                    <a:pt x="9" y="216"/>
                  </a:cubicBezTo>
                  <a:cubicBezTo>
                    <a:pt x="0" y="198"/>
                    <a:pt x="1" y="181"/>
                    <a:pt x="13" y="165"/>
                  </a:cubicBezTo>
                  <a:cubicBezTo>
                    <a:pt x="25" y="148"/>
                    <a:pt x="43" y="143"/>
                    <a:pt x="63" y="147"/>
                  </a:cubicBezTo>
                  <a:cubicBezTo>
                    <a:pt x="85" y="152"/>
                    <a:pt x="89" y="149"/>
                    <a:pt x="94" y="127"/>
                  </a:cubicBezTo>
                  <a:cubicBezTo>
                    <a:pt x="96" y="119"/>
                    <a:pt x="99" y="111"/>
                    <a:pt x="101" y="103"/>
                  </a:cubicBezTo>
                  <a:cubicBezTo>
                    <a:pt x="102" y="99"/>
                    <a:pt x="104" y="95"/>
                    <a:pt x="104" y="91"/>
                  </a:cubicBezTo>
                  <a:cubicBezTo>
                    <a:pt x="104" y="85"/>
                    <a:pt x="102" y="80"/>
                    <a:pt x="96" y="78"/>
                  </a:cubicBezTo>
                  <a:cubicBezTo>
                    <a:pt x="94" y="78"/>
                    <a:pt x="92" y="77"/>
                    <a:pt x="90" y="76"/>
                  </a:cubicBezTo>
                  <a:cubicBezTo>
                    <a:pt x="78" y="71"/>
                    <a:pt x="73" y="73"/>
                    <a:pt x="70" y="85"/>
                  </a:cubicBezTo>
                  <a:cubicBezTo>
                    <a:pt x="65" y="102"/>
                    <a:pt x="49" y="112"/>
                    <a:pt x="31" y="109"/>
                  </a:cubicBezTo>
                  <a:cubicBezTo>
                    <a:pt x="16" y="107"/>
                    <a:pt x="3" y="92"/>
                    <a:pt x="3" y="77"/>
                  </a:cubicBezTo>
                  <a:cubicBezTo>
                    <a:pt x="2" y="60"/>
                    <a:pt x="13" y="45"/>
                    <a:pt x="30" y="42"/>
                  </a:cubicBezTo>
                  <a:cubicBezTo>
                    <a:pt x="37" y="41"/>
                    <a:pt x="44" y="42"/>
                    <a:pt x="50" y="44"/>
                  </a:cubicBezTo>
                  <a:cubicBezTo>
                    <a:pt x="61" y="47"/>
                    <a:pt x="65" y="45"/>
                    <a:pt x="68" y="34"/>
                  </a:cubicBezTo>
                  <a:cubicBezTo>
                    <a:pt x="72" y="18"/>
                    <a:pt x="82" y="7"/>
                    <a:pt x="98" y="4"/>
                  </a:cubicBezTo>
                  <a:cubicBezTo>
                    <a:pt x="122" y="0"/>
                    <a:pt x="144" y="17"/>
                    <a:pt x="144" y="42"/>
                  </a:cubicBezTo>
                  <a:close/>
                  <a:moveTo>
                    <a:pt x="135" y="42"/>
                  </a:moveTo>
                  <a:cubicBezTo>
                    <a:pt x="135" y="26"/>
                    <a:pt x="124" y="14"/>
                    <a:pt x="108" y="12"/>
                  </a:cubicBezTo>
                  <a:cubicBezTo>
                    <a:pt x="94" y="10"/>
                    <a:pt x="80" y="21"/>
                    <a:pt x="77" y="35"/>
                  </a:cubicBezTo>
                  <a:cubicBezTo>
                    <a:pt x="72" y="53"/>
                    <a:pt x="64" y="58"/>
                    <a:pt x="46" y="51"/>
                  </a:cubicBezTo>
                  <a:cubicBezTo>
                    <a:pt x="34" y="47"/>
                    <a:pt x="19" y="52"/>
                    <a:pt x="14" y="64"/>
                  </a:cubicBezTo>
                  <a:cubicBezTo>
                    <a:pt x="8" y="77"/>
                    <a:pt x="13" y="92"/>
                    <a:pt x="24" y="98"/>
                  </a:cubicBezTo>
                  <a:cubicBezTo>
                    <a:pt x="40" y="106"/>
                    <a:pt x="57" y="98"/>
                    <a:pt x="62" y="81"/>
                  </a:cubicBezTo>
                  <a:cubicBezTo>
                    <a:pt x="66" y="68"/>
                    <a:pt x="75" y="62"/>
                    <a:pt x="87" y="66"/>
                  </a:cubicBezTo>
                  <a:cubicBezTo>
                    <a:pt x="91" y="67"/>
                    <a:pt x="94" y="69"/>
                    <a:pt x="98" y="70"/>
                  </a:cubicBezTo>
                  <a:cubicBezTo>
                    <a:pt x="108" y="74"/>
                    <a:pt x="114" y="83"/>
                    <a:pt x="112" y="94"/>
                  </a:cubicBezTo>
                  <a:cubicBezTo>
                    <a:pt x="111" y="100"/>
                    <a:pt x="109" y="105"/>
                    <a:pt x="107" y="111"/>
                  </a:cubicBezTo>
                  <a:cubicBezTo>
                    <a:pt x="104" y="121"/>
                    <a:pt x="102" y="131"/>
                    <a:pt x="99" y="140"/>
                  </a:cubicBezTo>
                  <a:cubicBezTo>
                    <a:pt x="94" y="155"/>
                    <a:pt x="83" y="161"/>
                    <a:pt x="68" y="157"/>
                  </a:cubicBezTo>
                  <a:cubicBezTo>
                    <a:pt x="65" y="157"/>
                    <a:pt x="62" y="156"/>
                    <a:pt x="59" y="156"/>
                  </a:cubicBezTo>
                  <a:cubicBezTo>
                    <a:pt x="38" y="149"/>
                    <a:pt x="14" y="166"/>
                    <a:pt x="12" y="191"/>
                  </a:cubicBezTo>
                  <a:cubicBezTo>
                    <a:pt x="11" y="207"/>
                    <a:pt x="21" y="225"/>
                    <a:pt x="38" y="231"/>
                  </a:cubicBezTo>
                  <a:cubicBezTo>
                    <a:pt x="55" y="237"/>
                    <a:pt x="73" y="231"/>
                    <a:pt x="83" y="217"/>
                  </a:cubicBezTo>
                  <a:cubicBezTo>
                    <a:pt x="86" y="211"/>
                    <a:pt x="89" y="205"/>
                    <a:pt x="91" y="198"/>
                  </a:cubicBezTo>
                  <a:cubicBezTo>
                    <a:pt x="97" y="185"/>
                    <a:pt x="109" y="180"/>
                    <a:pt x="122" y="185"/>
                  </a:cubicBezTo>
                  <a:cubicBezTo>
                    <a:pt x="136" y="191"/>
                    <a:pt x="149" y="197"/>
                    <a:pt x="161" y="204"/>
                  </a:cubicBezTo>
                  <a:cubicBezTo>
                    <a:pt x="173" y="210"/>
                    <a:pt x="176" y="221"/>
                    <a:pt x="170" y="232"/>
                  </a:cubicBezTo>
                  <a:cubicBezTo>
                    <a:pt x="168" y="235"/>
                    <a:pt x="167" y="238"/>
                    <a:pt x="166" y="240"/>
                  </a:cubicBezTo>
                  <a:cubicBezTo>
                    <a:pt x="162" y="253"/>
                    <a:pt x="167" y="264"/>
                    <a:pt x="180" y="268"/>
                  </a:cubicBezTo>
                  <a:cubicBezTo>
                    <a:pt x="191" y="272"/>
                    <a:pt x="204" y="267"/>
                    <a:pt x="208" y="255"/>
                  </a:cubicBezTo>
                  <a:cubicBezTo>
                    <a:pt x="213" y="246"/>
                    <a:pt x="211" y="238"/>
                    <a:pt x="202" y="229"/>
                  </a:cubicBezTo>
                  <a:cubicBezTo>
                    <a:pt x="190" y="218"/>
                    <a:pt x="189" y="211"/>
                    <a:pt x="197" y="197"/>
                  </a:cubicBezTo>
                  <a:cubicBezTo>
                    <a:pt x="200" y="192"/>
                    <a:pt x="204" y="188"/>
                    <a:pt x="208" y="184"/>
                  </a:cubicBezTo>
                  <a:cubicBezTo>
                    <a:pt x="228" y="165"/>
                    <a:pt x="234" y="135"/>
                    <a:pt x="222" y="110"/>
                  </a:cubicBezTo>
                  <a:cubicBezTo>
                    <a:pt x="210" y="86"/>
                    <a:pt x="190" y="75"/>
                    <a:pt x="163" y="74"/>
                  </a:cubicBezTo>
                  <a:cubicBezTo>
                    <a:pt x="147" y="74"/>
                    <a:pt x="136" y="66"/>
                    <a:pt x="134" y="54"/>
                  </a:cubicBezTo>
                  <a:cubicBezTo>
                    <a:pt x="134" y="50"/>
                    <a:pt x="135" y="46"/>
                    <a:pt x="135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8892124" y="138465"/>
              <a:ext cx="261938" cy="269875"/>
            </a:xfrm>
            <a:custGeom>
              <a:avLst/>
              <a:gdLst>
                <a:gd name="T0" fmla="*/ 35 w 69"/>
                <a:gd name="T1" fmla="*/ 1 h 71"/>
                <a:gd name="T2" fmla="*/ 69 w 69"/>
                <a:gd name="T3" fmla="*/ 36 h 71"/>
                <a:gd name="T4" fmla="*/ 34 w 69"/>
                <a:gd name="T5" fmla="*/ 70 h 71"/>
                <a:gd name="T6" fmla="*/ 0 w 69"/>
                <a:gd name="T7" fmla="*/ 34 h 71"/>
                <a:gd name="T8" fmla="*/ 35 w 69"/>
                <a:gd name="T9" fmla="*/ 1 h 71"/>
                <a:gd name="T10" fmla="*/ 61 w 69"/>
                <a:gd name="T11" fmla="*/ 34 h 71"/>
                <a:gd name="T12" fmla="*/ 34 w 69"/>
                <a:gd name="T13" fmla="*/ 9 h 71"/>
                <a:gd name="T14" fmla="*/ 9 w 69"/>
                <a:gd name="T15" fmla="*/ 36 h 71"/>
                <a:gd name="T16" fmla="*/ 34 w 69"/>
                <a:gd name="T17" fmla="*/ 61 h 71"/>
                <a:gd name="T18" fmla="*/ 61 w 69"/>
                <a:gd name="T19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1">
                  <a:moveTo>
                    <a:pt x="35" y="1"/>
                  </a:moveTo>
                  <a:cubicBezTo>
                    <a:pt x="54" y="1"/>
                    <a:pt x="69" y="16"/>
                    <a:pt x="69" y="36"/>
                  </a:cubicBezTo>
                  <a:cubicBezTo>
                    <a:pt x="69" y="54"/>
                    <a:pt x="53" y="71"/>
                    <a:pt x="34" y="70"/>
                  </a:cubicBezTo>
                  <a:cubicBezTo>
                    <a:pt x="13" y="69"/>
                    <a:pt x="0" y="53"/>
                    <a:pt x="0" y="34"/>
                  </a:cubicBezTo>
                  <a:cubicBezTo>
                    <a:pt x="1" y="16"/>
                    <a:pt x="17" y="0"/>
                    <a:pt x="35" y="1"/>
                  </a:cubicBezTo>
                  <a:close/>
                  <a:moveTo>
                    <a:pt x="61" y="34"/>
                  </a:moveTo>
                  <a:cubicBezTo>
                    <a:pt x="60" y="21"/>
                    <a:pt x="48" y="9"/>
                    <a:pt x="34" y="9"/>
                  </a:cubicBezTo>
                  <a:cubicBezTo>
                    <a:pt x="20" y="9"/>
                    <a:pt x="8" y="22"/>
                    <a:pt x="9" y="36"/>
                  </a:cubicBezTo>
                  <a:cubicBezTo>
                    <a:pt x="9" y="50"/>
                    <a:pt x="21" y="62"/>
                    <a:pt x="34" y="61"/>
                  </a:cubicBezTo>
                  <a:cubicBezTo>
                    <a:pt x="49" y="61"/>
                    <a:pt x="61" y="49"/>
                    <a:pt x="61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" name="Grupo 20"/>
          <p:cNvGrpSpPr/>
          <p:nvPr/>
        </p:nvGrpSpPr>
        <p:grpSpPr>
          <a:xfrm rot="3926362">
            <a:off x="84412" y="1797149"/>
            <a:ext cx="885342" cy="993059"/>
            <a:chOff x="8201561" y="113064"/>
            <a:chExt cx="952501" cy="1068389"/>
          </a:xfrm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 rot="900000">
              <a:off x="8201561" y="113064"/>
              <a:ext cx="927100" cy="1068389"/>
            </a:xfrm>
            <a:custGeom>
              <a:avLst/>
              <a:gdLst>
                <a:gd name="T0" fmla="*/ 144 w 244"/>
                <a:gd name="T1" fmla="*/ 42 h 282"/>
                <a:gd name="T2" fmla="*/ 144 w 244"/>
                <a:gd name="T3" fmla="*/ 45 h 282"/>
                <a:gd name="T4" fmla="*/ 164 w 244"/>
                <a:gd name="T5" fmla="*/ 66 h 282"/>
                <a:gd name="T6" fmla="*/ 215 w 244"/>
                <a:gd name="T7" fmla="*/ 87 h 282"/>
                <a:gd name="T8" fmla="*/ 214 w 244"/>
                <a:gd name="T9" fmla="*/ 190 h 282"/>
                <a:gd name="T10" fmla="*/ 207 w 244"/>
                <a:gd name="T11" fmla="*/ 197 h 282"/>
                <a:gd name="T12" fmla="*/ 209 w 244"/>
                <a:gd name="T13" fmla="*/ 224 h 282"/>
                <a:gd name="T14" fmla="*/ 215 w 244"/>
                <a:gd name="T15" fmla="*/ 262 h 282"/>
                <a:gd name="T16" fmla="*/ 175 w 244"/>
                <a:gd name="T17" fmla="*/ 276 h 282"/>
                <a:gd name="T18" fmla="*/ 158 w 244"/>
                <a:gd name="T19" fmla="*/ 238 h 282"/>
                <a:gd name="T20" fmla="*/ 162 w 244"/>
                <a:gd name="T21" fmla="*/ 228 h 282"/>
                <a:gd name="T22" fmla="*/ 157 w 244"/>
                <a:gd name="T23" fmla="*/ 211 h 282"/>
                <a:gd name="T24" fmla="*/ 119 w 244"/>
                <a:gd name="T25" fmla="*/ 193 h 282"/>
                <a:gd name="T26" fmla="*/ 100 w 244"/>
                <a:gd name="T27" fmla="*/ 201 h 282"/>
                <a:gd name="T28" fmla="*/ 94 w 244"/>
                <a:gd name="T29" fmla="*/ 214 h 282"/>
                <a:gd name="T30" fmla="*/ 54 w 244"/>
                <a:gd name="T31" fmla="*/ 242 h 282"/>
                <a:gd name="T32" fmla="*/ 9 w 244"/>
                <a:gd name="T33" fmla="*/ 216 h 282"/>
                <a:gd name="T34" fmla="*/ 13 w 244"/>
                <a:gd name="T35" fmla="*/ 165 h 282"/>
                <a:gd name="T36" fmla="*/ 63 w 244"/>
                <a:gd name="T37" fmla="*/ 147 h 282"/>
                <a:gd name="T38" fmla="*/ 94 w 244"/>
                <a:gd name="T39" fmla="*/ 127 h 282"/>
                <a:gd name="T40" fmla="*/ 101 w 244"/>
                <a:gd name="T41" fmla="*/ 103 h 282"/>
                <a:gd name="T42" fmla="*/ 104 w 244"/>
                <a:gd name="T43" fmla="*/ 91 h 282"/>
                <a:gd name="T44" fmla="*/ 96 w 244"/>
                <a:gd name="T45" fmla="*/ 78 h 282"/>
                <a:gd name="T46" fmla="*/ 90 w 244"/>
                <a:gd name="T47" fmla="*/ 76 h 282"/>
                <a:gd name="T48" fmla="*/ 70 w 244"/>
                <a:gd name="T49" fmla="*/ 85 h 282"/>
                <a:gd name="T50" fmla="*/ 31 w 244"/>
                <a:gd name="T51" fmla="*/ 109 h 282"/>
                <a:gd name="T52" fmla="*/ 3 w 244"/>
                <a:gd name="T53" fmla="*/ 77 h 282"/>
                <a:gd name="T54" fmla="*/ 30 w 244"/>
                <a:gd name="T55" fmla="*/ 42 h 282"/>
                <a:gd name="T56" fmla="*/ 50 w 244"/>
                <a:gd name="T57" fmla="*/ 44 h 282"/>
                <a:gd name="T58" fmla="*/ 68 w 244"/>
                <a:gd name="T59" fmla="*/ 34 h 282"/>
                <a:gd name="T60" fmla="*/ 98 w 244"/>
                <a:gd name="T61" fmla="*/ 4 h 282"/>
                <a:gd name="T62" fmla="*/ 144 w 244"/>
                <a:gd name="T63" fmla="*/ 42 h 282"/>
                <a:gd name="T64" fmla="*/ 135 w 244"/>
                <a:gd name="T65" fmla="*/ 42 h 282"/>
                <a:gd name="T66" fmla="*/ 108 w 244"/>
                <a:gd name="T67" fmla="*/ 12 h 282"/>
                <a:gd name="T68" fmla="*/ 77 w 244"/>
                <a:gd name="T69" fmla="*/ 35 h 282"/>
                <a:gd name="T70" fmla="*/ 46 w 244"/>
                <a:gd name="T71" fmla="*/ 51 h 282"/>
                <a:gd name="T72" fmla="*/ 14 w 244"/>
                <a:gd name="T73" fmla="*/ 64 h 282"/>
                <a:gd name="T74" fmla="*/ 24 w 244"/>
                <a:gd name="T75" fmla="*/ 98 h 282"/>
                <a:gd name="T76" fmla="*/ 62 w 244"/>
                <a:gd name="T77" fmla="*/ 81 h 282"/>
                <a:gd name="T78" fmla="*/ 87 w 244"/>
                <a:gd name="T79" fmla="*/ 66 h 282"/>
                <a:gd name="T80" fmla="*/ 98 w 244"/>
                <a:gd name="T81" fmla="*/ 70 h 282"/>
                <a:gd name="T82" fmla="*/ 112 w 244"/>
                <a:gd name="T83" fmla="*/ 94 h 282"/>
                <a:gd name="T84" fmla="*/ 107 w 244"/>
                <a:gd name="T85" fmla="*/ 111 h 282"/>
                <a:gd name="T86" fmla="*/ 99 w 244"/>
                <a:gd name="T87" fmla="*/ 140 h 282"/>
                <a:gd name="T88" fmla="*/ 68 w 244"/>
                <a:gd name="T89" fmla="*/ 157 h 282"/>
                <a:gd name="T90" fmla="*/ 59 w 244"/>
                <a:gd name="T91" fmla="*/ 156 h 282"/>
                <a:gd name="T92" fmla="*/ 12 w 244"/>
                <a:gd name="T93" fmla="*/ 191 h 282"/>
                <a:gd name="T94" fmla="*/ 38 w 244"/>
                <a:gd name="T95" fmla="*/ 231 h 282"/>
                <a:gd name="T96" fmla="*/ 83 w 244"/>
                <a:gd name="T97" fmla="*/ 217 h 282"/>
                <a:gd name="T98" fmla="*/ 91 w 244"/>
                <a:gd name="T99" fmla="*/ 198 h 282"/>
                <a:gd name="T100" fmla="*/ 122 w 244"/>
                <a:gd name="T101" fmla="*/ 185 h 282"/>
                <a:gd name="T102" fmla="*/ 161 w 244"/>
                <a:gd name="T103" fmla="*/ 204 h 282"/>
                <a:gd name="T104" fmla="*/ 170 w 244"/>
                <a:gd name="T105" fmla="*/ 232 h 282"/>
                <a:gd name="T106" fmla="*/ 166 w 244"/>
                <a:gd name="T107" fmla="*/ 240 h 282"/>
                <a:gd name="T108" fmla="*/ 180 w 244"/>
                <a:gd name="T109" fmla="*/ 268 h 282"/>
                <a:gd name="T110" fmla="*/ 208 w 244"/>
                <a:gd name="T111" fmla="*/ 255 h 282"/>
                <a:gd name="T112" fmla="*/ 202 w 244"/>
                <a:gd name="T113" fmla="*/ 229 h 282"/>
                <a:gd name="T114" fmla="*/ 197 w 244"/>
                <a:gd name="T115" fmla="*/ 197 h 282"/>
                <a:gd name="T116" fmla="*/ 208 w 244"/>
                <a:gd name="T117" fmla="*/ 184 h 282"/>
                <a:gd name="T118" fmla="*/ 222 w 244"/>
                <a:gd name="T119" fmla="*/ 110 h 282"/>
                <a:gd name="T120" fmla="*/ 163 w 244"/>
                <a:gd name="T121" fmla="*/ 74 h 282"/>
                <a:gd name="T122" fmla="*/ 134 w 244"/>
                <a:gd name="T123" fmla="*/ 54 h 282"/>
                <a:gd name="T124" fmla="*/ 135 w 244"/>
                <a:gd name="T125" fmla="*/ 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282">
                  <a:moveTo>
                    <a:pt x="144" y="42"/>
                  </a:moveTo>
                  <a:cubicBezTo>
                    <a:pt x="144" y="43"/>
                    <a:pt x="144" y="44"/>
                    <a:pt x="144" y="45"/>
                  </a:cubicBezTo>
                  <a:cubicBezTo>
                    <a:pt x="143" y="60"/>
                    <a:pt x="148" y="65"/>
                    <a:pt x="164" y="66"/>
                  </a:cubicBezTo>
                  <a:cubicBezTo>
                    <a:pt x="184" y="66"/>
                    <a:pt x="201" y="73"/>
                    <a:pt x="215" y="87"/>
                  </a:cubicBezTo>
                  <a:cubicBezTo>
                    <a:pt x="244" y="115"/>
                    <a:pt x="244" y="162"/>
                    <a:pt x="214" y="190"/>
                  </a:cubicBezTo>
                  <a:cubicBezTo>
                    <a:pt x="211" y="193"/>
                    <a:pt x="209" y="195"/>
                    <a:pt x="207" y="197"/>
                  </a:cubicBezTo>
                  <a:cubicBezTo>
                    <a:pt x="198" y="207"/>
                    <a:pt x="199" y="215"/>
                    <a:pt x="209" y="224"/>
                  </a:cubicBezTo>
                  <a:cubicBezTo>
                    <a:pt x="220" y="234"/>
                    <a:pt x="222" y="249"/>
                    <a:pt x="215" y="262"/>
                  </a:cubicBezTo>
                  <a:cubicBezTo>
                    <a:pt x="207" y="276"/>
                    <a:pt x="189" y="282"/>
                    <a:pt x="175" y="276"/>
                  </a:cubicBezTo>
                  <a:cubicBezTo>
                    <a:pt x="160" y="269"/>
                    <a:pt x="153" y="254"/>
                    <a:pt x="158" y="238"/>
                  </a:cubicBezTo>
                  <a:cubicBezTo>
                    <a:pt x="159" y="234"/>
                    <a:pt x="161" y="231"/>
                    <a:pt x="162" y="228"/>
                  </a:cubicBezTo>
                  <a:cubicBezTo>
                    <a:pt x="166" y="221"/>
                    <a:pt x="164" y="215"/>
                    <a:pt x="157" y="211"/>
                  </a:cubicBezTo>
                  <a:cubicBezTo>
                    <a:pt x="145" y="205"/>
                    <a:pt x="132" y="199"/>
                    <a:pt x="119" y="193"/>
                  </a:cubicBezTo>
                  <a:cubicBezTo>
                    <a:pt x="111" y="190"/>
                    <a:pt x="104" y="193"/>
                    <a:pt x="100" y="201"/>
                  </a:cubicBezTo>
                  <a:cubicBezTo>
                    <a:pt x="98" y="205"/>
                    <a:pt x="96" y="210"/>
                    <a:pt x="94" y="214"/>
                  </a:cubicBezTo>
                  <a:cubicBezTo>
                    <a:pt x="86" y="231"/>
                    <a:pt x="73" y="241"/>
                    <a:pt x="54" y="242"/>
                  </a:cubicBezTo>
                  <a:cubicBezTo>
                    <a:pt x="34" y="242"/>
                    <a:pt x="18" y="234"/>
                    <a:pt x="9" y="216"/>
                  </a:cubicBezTo>
                  <a:cubicBezTo>
                    <a:pt x="0" y="198"/>
                    <a:pt x="1" y="181"/>
                    <a:pt x="13" y="165"/>
                  </a:cubicBezTo>
                  <a:cubicBezTo>
                    <a:pt x="25" y="148"/>
                    <a:pt x="43" y="143"/>
                    <a:pt x="63" y="147"/>
                  </a:cubicBezTo>
                  <a:cubicBezTo>
                    <a:pt x="85" y="152"/>
                    <a:pt x="89" y="149"/>
                    <a:pt x="94" y="127"/>
                  </a:cubicBezTo>
                  <a:cubicBezTo>
                    <a:pt x="96" y="119"/>
                    <a:pt x="99" y="111"/>
                    <a:pt x="101" y="103"/>
                  </a:cubicBezTo>
                  <a:cubicBezTo>
                    <a:pt x="102" y="99"/>
                    <a:pt x="104" y="95"/>
                    <a:pt x="104" y="91"/>
                  </a:cubicBezTo>
                  <a:cubicBezTo>
                    <a:pt x="104" y="85"/>
                    <a:pt x="102" y="80"/>
                    <a:pt x="96" y="78"/>
                  </a:cubicBezTo>
                  <a:cubicBezTo>
                    <a:pt x="94" y="78"/>
                    <a:pt x="92" y="77"/>
                    <a:pt x="90" y="76"/>
                  </a:cubicBezTo>
                  <a:cubicBezTo>
                    <a:pt x="78" y="71"/>
                    <a:pt x="73" y="73"/>
                    <a:pt x="70" y="85"/>
                  </a:cubicBezTo>
                  <a:cubicBezTo>
                    <a:pt x="65" y="102"/>
                    <a:pt x="49" y="112"/>
                    <a:pt x="31" y="109"/>
                  </a:cubicBezTo>
                  <a:cubicBezTo>
                    <a:pt x="16" y="107"/>
                    <a:pt x="3" y="92"/>
                    <a:pt x="3" y="77"/>
                  </a:cubicBezTo>
                  <a:cubicBezTo>
                    <a:pt x="2" y="60"/>
                    <a:pt x="13" y="45"/>
                    <a:pt x="30" y="42"/>
                  </a:cubicBezTo>
                  <a:cubicBezTo>
                    <a:pt x="37" y="41"/>
                    <a:pt x="44" y="42"/>
                    <a:pt x="50" y="44"/>
                  </a:cubicBezTo>
                  <a:cubicBezTo>
                    <a:pt x="61" y="47"/>
                    <a:pt x="65" y="45"/>
                    <a:pt x="68" y="34"/>
                  </a:cubicBezTo>
                  <a:cubicBezTo>
                    <a:pt x="72" y="18"/>
                    <a:pt x="82" y="7"/>
                    <a:pt x="98" y="4"/>
                  </a:cubicBezTo>
                  <a:cubicBezTo>
                    <a:pt x="122" y="0"/>
                    <a:pt x="144" y="17"/>
                    <a:pt x="144" y="42"/>
                  </a:cubicBezTo>
                  <a:close/>
                  <a:moveTo>
                    <a:pt x="135" y="42"/>
                  </a:moveTo>
                  <a:cubicBezTo>
                    <a:pt x="135" y="26"/>
                    <a:pt x="124" y="14"/>
                    <a:pt x="108" y="12"/>
                  </a:cubicBezTo>
                  <a:cubicBezTo>
                    <a:pt x="94" y="10"/>
                    <a:pt x="80" y="21"/>
                    <a:pt x="77" y="35"/>
                  </a:cubicBezTo>
                  <a:cubicBezTo>
                    <a:pt x="72" y="53"/>
                    <a:pt x="64" y="58"/>
                    <a:pt x="46" y="51"/>
                  </a:cubicBezTo>
                  <a:cubicBezTo>
                    <a:pt x="34" y="47"/>
                    <a:pt x="19" y="52"/>
                    <a:pt x="14" y="64"/>
                  </a:cubicBezTo>
                  <a:cubicBezTo>
                    <a:pt x="8" y="77"/>
                    <a:pt x="13" y="92"/>
                    <a:pt x="24" y="98"/>
                  </a:cubicBezTo>
                  <a:cubicBezTo>
                    <a:pt x="40" y="106"/>
                    <a:pt x="57" y="98"/>
                    <a:pt x="62" y="81"/>
                  </a:cubicBezTo>
                  <a:cubicBezTo>
                    <a:pt x="66" y="68"/>
                    <a:pt x="75" y="62"/>
                    <a:pt x="87" y="66"/>
                  </a:cubicBezTo>
                  <a:cubicBezTo>
                    <a:pt x="91" y="67"/>
                    <a:pt x="94" y="69"/>
                    <a:pt x="98" y="70"/>
                  </a:cubicBezTo>
                  <a:cubicBezTo>
                    <a:pt x="108" y="74"/>
                    <a:pt x="114" y="83"/>
                    <a:pt x="112" y="94"/>
                  </a:cubicBezTo>
                  <a:cubicBezTo>
                    <a:pt x="111" y="100"/>
                    <a:pt x="109" y="105"/>
                    <a:pt x="107" y="111"/>
                  </a:cubicBezTo>
                  <a:cubicBezTo>
                    <a:pt x="104" y="121"/>
                    <a:pt x="102" y="131"/>
                    <a:pt x="99" y="140"/>
                  </a:cubicBezTo>
                  <a:cubicBezTo>
                    <a:pt x="94" y="155"/>
                    <a:pt x="83" y="161"/>
                    <a:pt x="68" y="157"/>
                  </a:cubicBezTo>
                  <a:cubicBezTo>
                    <a:pt x="65" y="157"/>
                    <a:pt x="62" y="156"/>
                    <a:pt x="59" y="156"/>
                  </a:cubicBezTo>
                  <a:cubicBezTo>
                    <a:pt x="38" y="149"/>
                    <a:pt x="14" y="166"/>
                    <a:pt x="12" y="191"/>
                  </a:cubicBezTo>
                  <a:cubicBezTo>
                    <a:pt x="11" y="207"/>
                    <a:pt x="21" y="225"/>
                    <a:pt x="38" y="231"/>
                  </a:cubicBezTo>
                  <a:cubicBezTo>
                    <a:pt x="55" y="237"/>
                    <a:pt x="73" y="231"/>
                    <a:pt x="83" y="217"/>
                  </a:cubicBezTo>
                  <a:cubicBezTo>
                    <a:pt x="86" y="211"/>
                    <a:pt x="89" y="205"/>
                    <a:pt x="91" y="198"/>
                  </a:cubicBezTo>
                  <a:cubicBezTo>
                    <a:pt x="97" y="185"/>
                    <a:pt x="109" y="180"/>
                    <a:pt x="122" y="185"/>
                  </a:cubicBezTo>
                  <a:cubicBezTo>
                    <a:pt x="136" y="191"/>
                    <a:pt x="149" y="197"/>
                    <a:pt x="161" y="204"/>
                  </a:cubicBezTo>
                  <a:cubicBezTo>
                    <a:pt x="173" y="210"/>
                    <a:pt x="176" y="221"/>
                    <a:pt x="170" y="232"/>
                  </a:cubicBezTo>
                  <a:cubicBezTo>
                    <a:pt x="168" y="235"/>
                    <a:pt x="167" y="238"/>
                    <a:pt x="166" y="240"/>
                  </a:cubicBezTo>
                  <a:cubicBezTo>
                    <a:pt x="162" y="253"/>
                    <a:pt x="167" y="264"/>
                    <a:pt x="180" y="268"/>
                  </a:cubicBezTo>
                  <a:cubicBezTo>
                    <a:pt x="191" y="272"/>
                    <a:pt x="204" y="267"/>
                    <a:pt x="208" y="255"/>
                  </a:cubicBezTo>
                  <a:cubicBezTo>
                    <a:pt x="213" y="246"/>
                    <a:pt x="211" y="238"/>
                    <a:pt x="202" y="229"/>
                  </a:cubicBezTo>
                  <a:cubicBezTo>
                    <a:pt x="190" y="218"/>
                    <a:pt x="189" y="211"/>
                    <a:pt x="197" y="197"/>
                  </a:cubicBezTo>
                  <a:cubicBezTo>
                    <a:pt x="200" y="192"/>
                    <a:pt x="204" y="188"/>
                    <a:pt x="208" y="184"/>
                  </a:cubicBezTo>
                  <a:cubicBezTo>
                    <a:pt x="228" y="165"/>
                    <a:pt x="234" y="135"/>
                    <a:pt x="222" y="110"/>
                  </a:cubicBezTo>
                  <a:cubicBezTo>
                    <a:pt x="210" y="86"/>
                    <a:pt x="190" y="75"/>
                    <a:pt x="163" y="74"/>
                  </a:cubicBezTo>
                  <a:cubicBezTo>
                    <a:pt x="147" y="74"/>
                    <a:pt x="136" y="66"/>
                    <a:pt x="134" y="54"/>
                  </a:cubicBezTo>
                  <a:cubicBezTo>
                    <a:pt x="134" y="50"/>
                    <a:pt x="135" y="46"/>
                    <a:pt x="135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8892124" y="138465"/>
              <a:ext cx="261938" cy="269875"/>
            </a:xfrm>
            <a:custGeom>
              <a:avLst/>
              <a:gdLst>
                <a:gd name="T0" fmla="*/ 35 w 69"/>
                <a:gd name="T1" fmla="*/ 1 h 71"/>
                <a:gd name="T2" fmla="*/ 69 w 69"/>
                <a:gd name="T3" fmla="*/ 36 h 71"/>
                <a:gd name="T4" fmla="*/ 34 w 69"/>
                <a:gd name="T5" fmla="*/ 70 h 71"/>
                <a:gd name="T6" fmla="*/ 0 w 69"/>
                <a:gd name="T7" fmla="*/ 34 h 71"/>
                <a:gd name="T8" fmla="*/ 35 w 69"/>
                <a:gd name="T9" fmla="*/ 1 h 71"/>
                <a:gd name="T10" fmla="*/ 61 w 69"/>
                <a:gd name="T11" fmla="*/ 34 h 71"/>
                <a:gd name="T12" fmla="*/ 34 w 69"/>
                <a:gd name="T13" fmla="*/ 9 h 71"/>
                <a:gd name="T14" fmla="*/ 9 w 69"/>
                <a:gd name="T15" fmla="*/ 36 h 71"/>
                <a:gd name="T16" fmla="*/ 34 w 69"/>
                <a:gd name="T17" fmla="*/ 61 h 71"/>
                <a:gd name="T18" fmla="*/ 61 w 69"/>
                <a:gd name="T19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1">
                  <a:moveTo>
                    <a:pt x="35" y="1"/>
                  </a:moveTo>
                  <a:cubicBezTo>
                    <a:pt x="54" y="1"/>
                    <a:pt x="69" y="16"/>
                    <a:pt x="69" y="36"/>
                  </a:cubicBezTo>
                  <a:cubicBezTo>
                    <a:pt x="69" y="54"/>
                    <a:pt x="53" y="71"/>
                    <a:pt x="34" y="70"/>
                  </a:cubicBezTo>
                  <a:cubicBezTo>
                    <a:pt x="13" y="69"/>
                    <a:pt x="0" y="53"/>
                    <a:pt x="0" y="34"/>
                  </a:cubicBezTo>
                  <a:cubicBezTo>
                    <a:pt x="1" y="16"/>
                    <a:pt x="17" y="0"/>
                    <a:pt x="35" y="1"/>
                  </a:cubicBezTo>
                  <a:close/>
                  <a:moveTo>
                    <a:pt x="61" y="34"/>
                  </a:moveTo>
                  <a:cubicBezTo>
                    <a:pt x="60" y="21"/>
                    <a:pt x="48" y="9"/>
                    <a:pt x="34" y="9"/>
                  </a:cubicBezTo>
                  <a:cubicBezTo>
                    <a:pt x="20" y="9"/>
                    <a:pt x="8" y="22"/>
                    <a:pt x="9" y="36"/>
                  </a:cubicBezTo>
                  <a:cubicBezTo>
                    <a:pt x="9" y="50"/>
                    <a:pt x="21" y="62"/>
                    <a:pt x="34" y="61"/>
                  </a:cubicBezTo>
                  <a:cubicBezTo>
                    <a:pt x="49" y="61"/>
                    <a:pt x="61" y="49"/>
                    <a:pt x="61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upo 23"/>
          <p:cNvGrpSpPr/>
          <p:nvPr/>
        </p:nvGrpSpPr>
        <p:grpSpPr>
          <a:xfrm rot="13728249">
            <a:off x="8232126" y="4235989"/>
            <a:ext cx="952501" cy="1068389"/>
            <a:chOff x="8201561" y="113064"/>
            <a:chExt cx="952501" cy="1068389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 rot="900000">
              <a:off x="8201561" y="113064"/>
              <a:ext cx="927100" cy="1068389"/>
            </a:xfrm>
            <a:custGeom>
              <a:avLst/>
              <a:gdLst>
                <a:gd name="T0" fmla="*/ 144 w 244"/>
                <a:gd name="T1" fmla="*/ 42 h 282"/>
                <a:gd name="T2" fmla="*/ 144 w 244"/>
                <a:gd name="T3" fmla="*/ 45 h 282"/>
                <a:gd name="T4" fmla="*/ 164 w 244"/>
                <a:gd name="T5" fmla="*/ 66 h 282"/>
                <a:gd name="T6" fmla="*/ 215 w 244"/>
                <a:gd name="T7" fmla="*/ 87 h 282"/>
                <a:gd name="T8" fmla="*/ 214 w 244"/>
                <a:gd name="T9" fmla="*/ 190 h 282"/>
                <a:gd name="T10" fmla="*/ 207 w 244"/>
                <a:gd name="T11" fmla="*/ 197 h 282"/>
                <a:gd name="T12" fmla="*/ 209 w 244"/>
                <a:gd name="T13" fmla="*/ 224 h 282"/>
                <a:gd name="T14" fmla="*/ 215 w 244"/>
                <a:gd name="T15" fmla="*/ 262 h 282"/>
                <a:gd name="T16" fmla="*/ 175 w 244"/>
                <a:gd name="T17" fmla="*/ 276 h 282"/>
                <a:gd name="T18" fmla="*/ 158 w 244"/>
                <a:gd name="T19" fmla="*/ 238 h 282"/>
                <a:gd name="T20" fmla="*/ 162 w 244"/>
                <a:gd name="T21" fmla="*/ 228 h 282"/>
                <a:gd name="T22" fmla="*/ 157 w 244"/>
                <a:gd name="T23" fmla="*/ 211 h 282"/>
                <a:gd name="T24" fmla="*/ 119 w 244"/>
                <a:gd name="T25" fmla="*/ 193 h 282"/>
                <a:gd name="T26" fmla="*/ 100 w 244"/>
                <a:gd name="T27" fmla="*/ 201 h 282"/>
                <a:gd name="T28" fmla="*/ 94 w 244"/>
                <a:gd name="T29" fmla="*/ 214 h 282"/>
                <a:gd name="T30" fmla="*/ 54 w 244"/>
                <a:gd name="T31" fmla="*/ 242 h 282"/>
                <a:gd name="T32" fmla="*/ 9 w 244"/>
                <a:gd name="T33" fmla="*/ 216 h 282"/>
                <a:gd name="T34" fmla="*/ 13 w 244"/>
                <a:gd name="T35" fmla="*/ 165 h 282"/>
                <a:gd name="T36" fmla="*/ 63 w 244"/>
                <a:gd name="T37" fmla="*/ 147 h 282"/>
                <a:gd name="T38" fmla="*/ 94 w 244"/>
                <a:gd name="T39" fmla="*/ 127 h 282"/>
                <a:gd name="T40" fmla="*/ 101 w 244"/>
                <a:gd name="T41" fmla="*/ 103 h 282"/>
                <a:gd name="T42" fmla="*/ 104 w 244"/>
                <a:gd name="T43" fmla="*/ 91 h 282"/>
                <a:gd name="T44" fmla="*/ 96 w 244"/>
                <a:gd name="T45" fmla="*/ 78 h 282"/>
                <a:gd name="T46" fmla="*/ 90 w 244"/>
                <a:gd name="T47" fmla="*/ 76 h 282"/>
                <a:gd name="T48" fmla="*/ 70 w 244"/>
                <a:gd name="T49" fmla="*/ 85 h 282"/>
                <a:gd name="T50" fmla="*/ 31 w 244"/>
                <a:gd name="T51" fmla="*/ 109 h 282"/>
                <a:gd name="T52" fmla="*/ 3 w 244"/>
                <a:gd name="T53" fmla="*/ 77 h 282"/>
                <a:gd name="T54" fmla="*/ 30 w 244"/>
                <a:gd name="T55" fmla="*/ 42 h 282"/>
                <a:gd name="T56" fmla="*/ 50 w 244"/>
                <a:gd name="T57" fmla="*/ 44 h 282"/>
                <a:gd name="T58" fmla="*/ 68 w 244"/>
                <a:gd name="T59" fmla="*/ 34 h 282"/>
                <a:gd name="T60" fmla="*/ 98 w 244"/>
                <a:gd name="T61" fmla="*/ 4 h 282"/>
                <a:gd name="T62" fmla="*/ 144 w 244"/>
                <a:gd name="T63" fmla="*/ 42 h 282"/>
                <a:gd name="T64" fmla="*/ 135 w 244"/>
                <a:gd name="T65" fmla="*/ 42 h 282"/>
                <a:gd name="T66" fmla="*/ 108 w 244"/>
                <a:gd name="T67" fmla="*/ 12 h 282"/>
                <a:gd name="T68" fmla="*/ 77 w 244"/>
                <a:gd name="T69" fmla="*/ 35 h 282"/>
                <a:gd name="T70" fmla="*/ 46 w 244"/>
                <a:gd name="T71" fmla="*/ 51 h 282"/>
                <a:gd name="T72" fmla="*/ 14 w 244"/>
                <a:gd name="T73" fmla="*/ 64 h 282"/>
                <a:gd name="T74" fmla="*/ 24 w 244"/>
                <a:gd name="T75" fmla="*/ 98 h 282"/>
                <a:gd name="T76" fmla="*/ 62 w 244"/>
                <a:gd name="T77" fmla="*/ 81 h 282"/>
                <a:gd name="T78" fmla="*/ 87 w 244"/>
                <a:gd name="T79" fmla="*/ 66 h 282"/>
                <a:gd name="T80" fmla="*/ 98 w 244"/>
                <a:gd name="T81" fmla="*/ 70 h 282"/>
                <a:gd name="T82" fmla="*/ 112 w 244"/>
                <a:gd name="T83" fmla="*/ 94 h 282"/>
                <a:gd name="T84" fmla="*/ 107 w 244"/>
                <a:gd name="T85" fmla="*/ 111 h 282"/>
                <a:gd name="T86" fmla="*/ 99 w 244"/>
                <a:gd name="T87" fmla="*/ 140 h 282"/>
                <a:gd name="T88" fmla="*/ 68 w 244"/>
                <a:gd name="T89" fmla="*/ 157 h 282"/>
                <a:gd name="T90" fmla="*/ 59 w 244"/>
                <a:gd name="T91" fmla="*/ 156 h 282"/>
                <a:gd name="T92" fmla="*/ 12 w 244"/>
                <a:gd name="T93" fmla="*/ 191 h 282"/>
                <a:gd name="T94" fmla="*/ 38 w 244"/>
                <a:gd name="T95" fmla="*/ 231 h 282"/>
                <a:gd name="T96" fmla="*/ 83 w 244"/>
                <a:gd name="T97" fmla="*/ 217 h 282"/>
                <a:gd name="T98" fmla="*/ 91 w 244"/>
                <a:gd name="T99" fmla="*/ 198 h 282"/>
                <a:gd name="T100" fmla="*/ 122 w 244"/>
                <a:gd name="T101" fmla="*/ 185 h 282"/>
                <a:gd name="T102" fmla="*/ 161 w 244"/>
                <a:gd name="T103" fmla="*/ 204 h 282"/>
                <a:gd name="T104" fmla="*/ 170 w 244"/>
                <a:gd name="T105" fmla="*/ 232 h 282"/>
                <a:gd name="T106" fmla="*/ 166 w 244"/>
                <a:gd name="T107" fmla="*/ 240 h 282"/>
                <a:gd name="T108" fmla="*/ 180 w 244"/>
                <a:gd name="T109" fmla="*/ 268 h 282"/>
                <a:gd name="T110" fmla="*/ 208 w 244"/>
                <a:gd name="T111" fmla="*/ 255 h 282"/>
                <a:gd name="T112" fmla="*/ 202 w 244"/>
                <a:gd name="T113" fmla="*/ 229 h 282"/>
                <a:gd name="T114" fmla="*/ 197 w 244"/>
                <a:gd name="T115" fmla="*/ 197 h 282"/>
                <a:gd name="T116" fmla="*/ 208 w 244"/>
                <a:gd name="T117" fmla="*/ 184 h 282"/>
                <a:gd name="T118" fmla="*/ 222 w 244"/>
                <a:gd name="T119" fmla="*/ 110 h 282"/>
                <a:gd name="T120" fmla="*/ 163 w 244"/>
                <a:gd name="T121" fmla="*/ 74 h 282"/>
                <a:gd name="T122" fmla="*/ 134 w 244"/>
                <a:gd name="T123" fmla="*/ 54 h 282"/>
                <a:gd name="T124" fmla="*/ 135 w 244"/>
                <a:gd name="T125" fmla="*/ 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282">
                  <a:moveTo>
                    <a:pt x="144" y="42"/>
                  </a:moveTo>
                  <a:cubicBezTo>
                    <a:pt x="144" y="43"/>
                    <a:pt x="144" y="44"/>
                    <a:pt x="144" y="45"/>
                  </a:cubicBezTo>
                  <a:cubicBezTo>
                    <a:pt x="143" y="60"/>
                    <a:pt x="148" y="65"/>
                    <a:pt x="164" y="66"/>
                  </a:cubicBezTo>
                  <a:cubicBezTo>
                    <a:pt x="184" y="66"/>
                    <a:pt x="201" y="73"/>
                    <a:pt x="215" y="87"/>
                  </a:cubicBezTo>
                  <a:cubicBezTo>
                    <a:pt x="244" y="115"/>
                    <a:pt x="244" y="162"/>
                    <a:pt x="214" y="190"/>
                  </a:cubicBezTo>
                  <a:cubicBezTo>
                    <a:pt x="211" y="193"/>
                    <a:pt x="209" y="195"/>
                    <a:pt x="207" y="197"/>
                  </a:cubicBezTo>
                  <a:cubicBezTo>
                    <a:pt x="198" y="207"/>
                    <a:pt x="199" y="215"/>
                    <a:pt x="209" y="224"/>
                  </a:cubicBezTo>
                  <a:cubicBezTo>
                    <a:pt x="220" y="234"/>
                    <a:pt x="222" y="249"/>
                    <a:pt x="215" y="262"/>
                  </a:cubicBezTo>
                  <a:cubicBezTo>
                    <a:pt x="207" y="276"/>
                    <a:pt x="189" y="282"/>
                    <a:pt x="175" y="276"/>
                  </a:cubicBezTo>
                  <a:cubicBezTo>
                    <a:pt x="160" y="269"/>
                    <a:pt x="153" y="254"/>
                    <a:pt x="158" y="238"/>
                  </a:cubicBezTo>
                  <a:cubicBezTo>
                    <a:pt x="159" y="234"/>
                    <a:pt x="161" y="231"/>
                    <a:pt x="162" y="228"/>
                  </a:cubicBezTo>
                  <a:cubicBezTo>
                    <a:pt x="166" y="221"/>
                    <a:pt x="164" y="215"/>
                    <a:pt x="157" y="211"/>
                  </a:cubicBezTo>
                  <a:cubicBezTo>
                    <a:pt x="145" y="205"/>
                    <a:pt x="132" y="199"/>
                    <a:pt x="119" y="193"/>
                  </a:cubicBezTo>
                  <a:cubicBezTo>
                    <a:pt x="111" y="190"/>
                    <a:pt x="104" y="193"/>
                    <a:pt x="100" y="201"/>
                  </a:cubicBezTo>
                  <a:cubicBezTo>
                    <a:pt x="98" y="205"/>
                    <a:pt x="96" y="210"/>
                    <a:pt x="94" y="214"/>
                  </a:cubicBezTo>
                  <a:cubicBezTo>
                    <a:pt x="86" y="231"/>
                    <a:pt x="73" y="241"/>
                    <a:pt x="54" y="242"/>
                  </a:cubicBezTo>
                  <a:cubicBezTo>
                    <a:pt x="34" y="242"/>
                    <a:pt x="18" y="234"/>
                    <a:pt x="9" y="216"/>
                  </a:cubicBezTo>
                  <a:cubicBezTo>
                    <a:pt x="0" y="198"/>
                    <a:pt x="1" y="181"/>
                    <a:pt x="13" y="165"/>
                  </a:cubicBezTo>
                  <a:cubicBezTo>
                    <a:pt x="25" y="148"/>
                    <a:pt x="43" y="143"/>
                    <a:pt x="63" y="147"/>
                  </a:cubicBezTo>
                  <a:cubicBezTo>
                    <a:pt x="85" y="152"/>
                    <a:pt x="89" y="149"/>
                    <a:pt x="94" y="127"/>
                  </a:cubicBezTo>
                  <a:cubicBezTo>
                    <a:pt x="96" y="119"/>
                    <a:pt x="99" y="111"/>
                    <a:pt x="101" y="103"/>
                  </a:cubicBezTo>
                  <a:cubicBezTo>
                    <a:pt x="102" y="99"/>
                    <a:pt x="104" y="95"/>
                    <a:pt x="104" y="91"/>
                  </a:cubicBezTo>
                  <a:cubicBezTo>
                    <a:pt x="104" y="85"/>
                    <a:pt x="102" y="80"/>
                    <a:pt x="96" y="78"/>
                  </a:cubicBezTo>
                  <a:cubicBezTo>
                    <a:pt x="94" y="78"/>
                    <a:pt x="92" y="77"/>
                    <a:pt x="90" y="76"/>
                  </a:cubicBezTo>
                  <a:cubicBezTo>
                    <a:pt x="78" y="71"/>
                    <a:pt x="73" y="73"/>
                    <a:pt x="70" y="85"/>
                  </a:cubicBezTo>
                  <a:cubicBezTo>
                    <a:pt x="65" y="102"/>
                    <a:pt x="49" y="112"/>
                    <a:pt x="31" y="109"/>
                  </a:cubicBezTo>
                  <a:cubicBezTo>
                    <a:pt x="16" y="107"/>
                    <a:pt x="3" y="92"/>
                    <a:pt x="3" y="77"/>
                  </a:cubicBezTo>
                  <a:cubicBezTo>
                    <a:pt x="2" y="60"/>
                    <a:pt x="13" y="45"/>
                    <a:pt x="30" y="42"/>
                  </a:cubicBezTo>
                  <a:cubicBezTo>
                    <a:pt x="37" y="41"/>
                    <a:pt x="44" y="42"/>
                    <a:pt x="50" y="44"/>
                  </a:cubicBezTo>
                  <a:cubicBezTo>
                    <a:pt x="61" y="47"/>
                    <a:pt x="65" y="45"/>
                    <a:pt x="68" y="34"/>
                  </a:cubicBezTo>
                  <a:cubicBezTo>
                    <a:pt x="72" y="18"/>
                    <a:pt x="82" y="7"/>
                    <a:pt x="98" y="4"/>
                  </a:cubicBezTo>
                  <a:cubicBezTo>
                    <a:pt x="122" y="0"/>
                    <a:pt x="144" y="17"/>
                    <a:pt x="144" y="42"/>
                  </a:cubicBezTo>
                  <a:close/>
                  <a:moveTo>
                    <a:pt x="135" y="42"/>
                  </a:moveTo>
                  <a:cubicBezTo>
                    <a:pt x="135" y="26"/>
                    <a:pt x="124" y="14"/>
                    <a:pt x="108" y="12"/>
                  </a:cubicBezTo>
                  <a:cubicBezTo>
                    <a:pt x="94" y="10"/>
                    <a:pt x="80" y="21"/>
                    <a:pt x="77" y="35"/>
                  </a:cubicBezTo>
                  <a:cubicBezTo>
                    <a:pt x="72" y="53"/>
                    <a:pt x="64" y="58"/>
                    <a:pt x="46" y="51"/>
                  </a:cubicBezTo>
                  <a:cubicBezTo>
                    <a:pt x="34" y="47"/>
                    <a:pt x="19" y="52"/>
                    <a:pt x="14" y="64"/>
                  </a:cubicBezTo>
                  <a:cubicBezTo>
                    <a:pt x="8" y="77"/>
                    <a:pt x="13" y="92"/>
                    <a:pt x="24" y="98"/>
                  </a:cubicBezTo>
                  <a:cubicBezTo>
                    <a:pt x="40" y="106"/>
                    <a:pt x="57" y="98"/>
                    <a:pt x="62" y="81"/>
                  </a:cubicBezTo>
                  <a:cubicBezTo>
                    <a:pt x="66" y="68"/>
                    <a:pt x="75" y="62"/>
                    <a:pt x="87" y="66"/>
                  </a:cubicBezTo>
                  <a:cubicBezTo>
                    <a:pt x="91" y="67"/>
                    <a:pt x="94" y="69"/>
                    <a:pt x="98" y="70"/>
                  </a:cubicBezTo>
                  <a:cubicBezTo>
                    <a:pt x="108" y="74"/>
                    <a:pt x="114" y="83"/>
                    <a:pt x="112" y="94"/>
                  </a:cubicBezTo>
                  <a:cubicBezTo>
                    <a:pt x="111" y="100"/>
                    <a:pt x="109" y="105"/>
                    <a:pt x="107" y="111"/>
                  </a:cubicBezTo>
                  <a:cubicBezTo>
                    <a:pt x="104" y="121"/>
                    <a:pt x="102" y="131"/>
                    <a:pt x="99" y="140"/>
                  </a:cubicBezTo>
                  <a:cubicBezTo>
                    <a:pt x="94" y="155"/>
                    <a:pt x="83" y="161"/>
                    <a:pt x="68" y="157"/>
                  </a:cubicBezTo>
                  <a:cubicBezTo>
                    <a:pt x="65" y="157"/>
                    <a:pt x="62" y="156"/>
                    <a:pt x="59" y="156"/>
                  </a:cubicBezTo>
                  <a:cubicBezTo>
                    <a:pt x="38" y="149"/>
                    <a:pt x="14" y="166"/>
                    <a:pt x="12" y="191"/>
                  </a:cubicBezTo>
                  <a:cubicBezTo>
                    <a:pt x="11" y="207"/>
                    <a:pt x="21" y="225"/>
                    <a:pt x="38" y="231"/>
                  </a:cubicBezTo>
                  <a:cubicBezTo>
                    <a:pt x="55" y="237"/>
                    <a:pt x="73" y="231"/>
                    <a:pt x="83" y="217"/>
                  </a:cubicBezTo>
                  <a:cubicBezTo>
                    <a:pt x="86" y="211"/>
                    <a:pt x="89" y="205"/>
                    <a:pt x="91" y="198"/>
                  </a:cubicBezTo>
                  <a:cubicBezTo>
                    <a:pt x="97" y="185"/>
                    <a:pt x="109" y="180"/>
                    <a:pt x="122" y="185"/>
                  </a:cubicBezTo>
                  <a:cubicBezTo>
                    <a:pt x="136" y="191"/>
                    <a:pt x="149" y="197"/>
                    <a:pt x="161" y="204"/>
                  </a:cubicBezTo>
                  <a:cubicBezTo>
                    <a:pt x="173" y="210"/>
                    <a:pt x="176" y="221"/>
                    <a:pt x="170" y="232"/>
                  </a:cubicBezTo>
                  <a:cubicBezTo>
                    <a:pt x="168" y="235"/>
                    <a:pt x="167" y="238"/>
                    <a:pt x="166" y="240"/>
                  </a:cubicBezTo>
                  <a:cubicBezTo>
                    <a:pt x="162" y="253"/>
                    <a:pt x="167" y="264"/>
                    <a:pt x="180" y="268"/>
                  </a:cubicBezTo>
                  <a:cubicBezTo>
                    <a:pt x="191" y="272"/>
                    <a:pt x="204" y="267"/>
                    <a:pt x="208" y="255"/>
                  </a:cubicBezTo>
                  <a:cubicBezTo>
                    <a:pt x="213" y="246"/>
                    <a:pt x="211" y="238"/>
                    <a:pt x="202" y="229"/>
                  </a:cubicBezTo>
                  <a:cubicBezTo>
                    <a:pt x="190" y="218"/>
                    <a:pt x="189" y="211"/>
                    <a:pt x="197" y="197"/>
                  </a:cubicBezTo>
                  <a:cubicBezTo>
                    <a:pt x="200" y="192"/>
                    <a:pt x="204" y="188"/>
                    <a:pt x="208" y="184"/>
                  </a:cubicBezTo>
                  <a:cubicBezTo>
                    <a:pt x="228" y="165"/>
                    <a:pt x="234" y="135"/>
                    <a:pt x="222" y="110"/>
                  </a:cubicBezTo>
                  <a:cubicBezTo>
                    <a:pt x="210" y="86"/>
                    <a:pt x="190" y="75"/>
                    <a:pt x="163" y="74"/>
                  </a:cubicBezTo>
                  <a:cubicBezTo>
                    <a:pt x="147" y="74"/>
                    <a:pt x="136" y="66"/>
                    <a:pt x="134" y="54"/>
                  </a:cubicBezTo>
                  <a:cubicBezTo>
                    <a:pt x="134" y="50"/>
                    <a:pt x="135" y="46"/>
                    <a:pt x="135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8892124" y="138465"/>
              <a:ext cx="261938" cy="269875"/>
            </a:xfrm>
            <a:custGeom>
              <a:avLst/>
              <a:gdLst>
                <a:gd name="T0" fmla="*/ 35 w 69"/>
                <a:gd name="T1" fmla="*/ 1 h 71"/>
                <a:gd name="T2" fmla="*/ 69 w 69"/>
                <a:gd name="T3" fmla="*/ 36 h 71"/>
                <a:gd name="T4" fmla="*/ 34 w 69"/>
                <a:gd name="T5" fmla="*/ 70 h 71"/>
                <a:gd name="T6" fmla="*/ 0 w 69"/>
                <a:gd name="T7" fmla="*/ 34 h 71"/>
                <a:gd name="T8" fmla="*/ 35 w 69"/>
                <a:gd name="T9" fmla="*/ 1 h 71"/>
                <a:gd name="T10" fmla="*/ 61 w 69"/>
                <a:gd name="T11" fmla="*/ 34 h 71"/>
                <a:gd name="T12" fmla="*/ 34 w 69"/>
                <a:gd name="T13" fmla="*/ 9 h 71"/>
                <a:gd name="T14" fmla="*/ 9 w 69"/>
                <a:gd name="T15" fmla="*/ 36 h 71"/>
                <a:gd name="T16" fmla="*/ 34 w 69"/>
                <a:gd name="T17" fmla="*/ 61 h 71"/>
                <a:gd name="T18" fmla="*/ 61 w 69"/>
                <a:gd name="T19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1">
                  <a:moveTo>
                    <a:pt x="35" y="1"/>
                  </a:moveTo>
                  <a:cubicBezTo>
                    <a:pt x="54" y="1"/>
                    <a:pt x="69" y="16"/>
                    <a:pt x="69" y="36"/>
                  </a:cubicBezTo>
                  <a:cubicBezTo>
                    <a:pt x="69" y="54"/>
                    <a:pt x="53" y="71"/>
                    <a:pt x="34" y="70"/>
                  </a:cubicBezTo>
                  <a:cubicBezTo>
                    <a:pt x="13" y="69"/>
                    <a:pt x="0" y="53"/>
                    <a:pt x="0" y="34"/>
                  </a:cubicBezTo>
                  <a:cubicBezTo>
                    <a:pt x="1" y="16"/>
                    <a:pt x="17" y="0"/>
                    <a:pt x="35" y="1"/>
                  </a:cubicBezTo>
                  <a:close/>
                  <a:moveTo>
                    <a:pt x="61" y="34"/>
                  </a:moveTo>
                  <a:cubicBezTo>
                    <a:pt x="60" y="21"/>
                    <a:pt x="48" y="9"/>
                    <a:pt x="34" y="9"/>
                  </a:cubicBezTo>
                  <a:cubicBezTo>
                    <a:pt x="20" y="9"/>
                    <a:pt x="8" y="22"/>
                    <a:pt x="9" y="36"/>
                  </a:cubicBezTo>
                  <a:cubicBezTo>
                    <a:pt x="9" y="50"/>
                    <a:pt x="21" y="62"/>
                    <a:pt x="34" y="61"/>
                  </a:cubicBezTo>
                  <a:cubicBezTo>
                    <a:pt x="49" y="61"/>
                    <a:pt x="61" y="49"/>
                    <a:pt x="61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9528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11560" y="872537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848419"/>
              </p:ext>
            </p:extLst>
          </p:nvPr>
        </p:nvGraphicFramePr>
        <p:xfrm>
          <a:off x="707951" y="129804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Frame 17"/>
          <p:cNvSpPr>
            <a:spLocks noChangeAspect="1"/>
          </p:cNvSpPr>
          <p:nvPr/>
        </p:nvSpPr>
        <p:spPr>
          <a:xfrm>
            <a:off x="932043" y="253465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17"/>
          <p:cNvSpPr>
            <a:spLocks noChangeAspect="1"/>
          </p:cNvSpPr>
          <p:nvPr/>
        </p:nvSpPr>
        <p:spPr>
          <a:xfrm>
            <a:off x="932043" y="292329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Frame 17"/>
          <p:cNvSpPr>
            <a:spLocks noChangeAspect="1"/>
          </p:cNvSpPr>
          <p:nvPr/>
        </p:nvSpPr>
        <p:spPr>
          <a:xfrm>
            <a:off x="932043" y="331194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Frame 17"/>
          <p:cNvSpPr>
            <a:spLocks noChangeAspect="1"/>
          </p:cNvSpPr>
          <p:nvPr/>
        </p:nvSpPr>
        <p:spPr>
          <a:xfrm>
            <a:off x="932043" y="370059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ame 17"/>
          <p:cNvSpPr>
            <a:spLocks noChangeAspect="1"/>
          </p:cNvSpPr>
          <p:nvPr/>
        </p:nvSpPr>
        <p:spPr>
          <a:xfrm>
            <a:off x="932043" y="408924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>
            <a:spLocks noChangeAspect="1"/>
          </p:cNvSpPr>
          <p:nvPr/>
        </p:nvSpPr>
        <p:spPr>
          <a:xfrm>
            <a:off x="932043" y="447789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312986"/>
              </p:ext>
            </p:extLst>
          </p:nvPr>
        </p:nvGraphicFramePr>
        <p:xfrm>
          <a:off x="3408015" y="1271486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Frame 17"/>
          <p:cNvSpPr>
            <a:spLocks noChangeAspect="1"/>
          </p:cNvSpPr>
          <p:nvPr/>
        </p:nvSpPr>
        <p:spPr>
          <a:xfrm>
            <a:off x="3632107" y="250809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Frame 17"/>
          <p:cNvSpPr>
            <a:spLocks noChangeAspect="1"/>
          </p:cNvSpPr>
          <p:nvPr/>
        </p:nvSpPr>
        <p:spPr>
          <a:xfrm>
            <a:off x="3632107" y="2896743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/>
          <p:cNvSpPr>
            <a:spLocks noChangeAspect="1"/>
          </p:cNvSpPr>
          <p:nvPr/>
        </p:nvSpPr>
        <p:spPr>
          <a:xfrm>
            <a:off x="3632107" y="3285391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/>
          <p:cNvSpPr>
            <a:spLocks noChangeAspect="1"/>
          </p:cNvSpPr>
          <p:nvPr/>
        </p:nvSpPr>
        <p:spPr>
          <a:xfrm>
            <a:off x="3632107" y="3674039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ame 17"/>
          <p:cNvSpPr>
            <a:spLocks noChangeAspect="1"/>
          </p:cNvSpPr>
          <p:nvPr/>
        </p:nvSpPr>
        <p:spPr>
          <a:xfrm>
            <a:off x="3632107" y="4062687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Frame 17"/>
          <p:cNvSpPr>
            <a:spLocks noChangeAspect="1"/>
          </p:cNvSpPr>
          <p:nvPr/>
        </p:nvSpPr>
        <p:spPr>
          <a:xfrm>
            <a:off x="3632107" y="445133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097900"/>
              </p:ext>
            </p:extLst>
          </p:nvPr>
        </p:nvGraphicFramePr>
        <p:xfrm>
          <a:off x="6108079" y="124493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Frame 17"/>
          <p:cNvSpPr>
            <a:spLocks noChangeAspect="1"/>
          </p:cNvSpPr>
          <p:nvPr/>
        </p:nvSpPr>
        <p:spPr>
          <a:xfrm>
            <a:off x="6332171" y="248154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>
            <a:spLocks noChangeAspect="1"/>
          </p:cNvSpPr>
          <p:nvPr/>
        </p:nvSpPr>
        <p:spPr>
          <a:xfrm>
            <a:off x="6332171" y="287018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ame 17"/>
          <p:cNvSpPr>
            <a:spLocks noChangeAspect="1"/>
          </p:cNvSpPr>
          <p:nvPr/>
        </p:nvSpPr>
        <p:spPr>
          <a:xfrm>
            <a:off x="6332171" y="325883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ame 17"/>
          <p:cNvSpPr>
            <a:spLocks noChangeAspect="1"/>
          </p:cNvSpPr>
          <p:nvPr/>
        </p:nvSpPr>
        <p:spPr>
          <a:xfrm>
            <a:off x="6332171" y="364748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>
            <a:spLocks noChangeAspect="1"/>
          </p:cNvSpPr>
          <p:nvPr/>
        </p:nvSpPr>
        <p:spPr>
          <a:xfrm>
            <a:off x="6332171" y="403613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ame 17"/>
          <p:cNvSpPr>
            <a:spLocks noChangeAspect="1"/>
          </p:cNvSpPr>
          <p:nvPr/>
        </p:nvSpPr>
        <p:spPr>
          <a:xfrm>
            <a:off x="6332171" y="442478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 rot="324612">
            <a:off x="70900" y="138875"/>
            <a:ext cx="944819" cy="833303"/>
          </a:xfrm>
          <a:custGeom>
            <a:avLst/>
            <a:gdLst>
              <a:gd name="T0" fmla="*/ 278 w 323"/>
              <a:gd name="T1" fmla="*/ 89 h 285"/>
              <a:gd name="T2" fmla="*/ 321 w 323"/>
              <a:gd name="T3" fmla="*/ 133 h 285"/>
              <a:gd name="T4" fmla="*/ 282 w 323"/>
              <a:gd name="T5" fmla="*/ 162 h 285"/>
              <a:gd name="T6" fmla="*/ 197 w 323"/>
              <a:gd name="T7" fmla="*/ 252 h 285"/>
              <a:gd name="T8" fmla="*/ 141 w 323"/>
              <a:gd name="T9" fmla="*/ 257 h 285"/>
              <a:gd name="T10" fmla="*/ 100 w 323"/>
              <a:gd name="T11" fmla="*/ 223 h 285"/>
              <a:gd name="T12" fmla="*/ 25 w 323"/>
              <a:gd name="T13" fmla="*/ 191 h 285"/>
              <a:gd name="T14" fmla="*/ 58 w 323"/>
              <a:gd name="T15" fmla="*/ 143 h 285"/>
              <a:gd name="T16" fmla="*/ 57 w 323"/>
              <a:gd name="T17" fmla="*/ 134 h 285"/>
              <a:gd name="T18" fmla="*/ 69 w 323"/>
              <a:gd name="T19" fmla="*/ 0 h 285"/>
              <a:gd name="T20" fmla="*/ 130 w 323"/>
              <a:gd name="T21" fmla="*/ 26 h 285"/>
              <a:gd name="T22" fmla="*/ 223 w 323"/>
              <a:gd name="T23" fmla="*/ 24 h 285"/>
              <a:gd name="T24" fmla="*/ 296 w 323"/>
              <a:gd name="T25" fmla="*/ 36 h 285"/>
              <a:gd name="T26" fmla="*/ 273 w 323"/>
              <a:gd name="T27" fmla="*/ 78 h 285"/>
              <a:gd name="T28" fmla="*/ 129 w 323"/>
              <a:gd name="T29" fmla="*/ 69 h 285"/>
              <a:gd name="T30" fmla="*/ 12 w 323"/>
              <a:gd name="T31" fmla="*/ 68 h 285"/>
              <a:gd name="T32" fmla="*/ 233 w 323"/>
              <a:gd name="T33" fmla="*/ 135 h 285"/>
              <a:gd name="T34" fmla="*/ 138 w 323"/>
              <a:gd name="T35" fmla="*/ 135 h 285"/>
              <a:gd name="T36" fmla="*/ 233 w 323"/>
              <a:gd name="T37" fmla="*/ 135 h 285"/>
              <a:gd name="T38" fmla="*/ 174 w 323"/>
              <a:gd name="T39" fmla="*/ 223 h 285"/>
              <a:gd name="T40" fmla="*/ 193 w 323"/>
              <a:gd name="T41" fmla="*/ 238 h 285"/>
              <a:gd name="T42" fmla="*/ 276 w 323"/>
              <a:gd name="T43" fmla="*/ 107 h 285"/>
              <a:gd name="T44" fmla="*/ 261 w 323"/>
              <a:gd name="T45" fmla="*/ 81 h 285"/>
              <a:gd name="T46" fmla="*/ 238 w 323"/>
              <a:gd name="T47" fmla="*/ 79 h 285"/>
              <a:gd name="T48" fmla="*/ 237 w 323"/>
              <a:gd name="T49" fmla="*/ 157 h 285"/>
              <a:gd name="T50" fmla="*/ 71 w 323"/>
              <a:gd name="T51" fmla="*/ 224 h 285"/>
              <a:gd name="T52" fmla="*/ 71 w 323"/>
              <a:gd name="T53" fmla="*/ 149 h 285"/>
              <a:gd name="T54" fmla="*/ 71 w 323"/>
              <a:gd name="T55" fmla="*/ 224 h 285"/>
              <a:gd name="T56" fmla="*/ 130 w 323"/>
              <a:gd name="T57" fmla="*/ 101 h 285"/>
              <a:gd name="T58" fmla="*/ 219 w 323"/>
              <a:gd name="T59" fmla="*/ 89 h 285"/>
              <a:gd name="T60" fmla="*/ 219 w 323"/>
              <a:gd name="T61" fmla="*/ 36 h 285"/>
              <a:gd name="T62" fmla="*/ 106 w 323"/>
              <a:gd name="T63" fmla="*/ 217 h 285"/>
              <a:gd name="T64" fmla="*/ 162 w 323"/>
              <a:gd name="T65" fmla="*/ 228 h 285"/>
              <a:gd name="T66" fmla="*/ 169 w 323"/>
              <a:gd name="T67" fmla="*/ 192 h 285"/>
              <a:gd name="T68" fmla="*/ 137 w 323"/>
              <a:gd name="T69" fmla="*/ 163 h 285"/>
              <a:gd name="T70" fmla="*/ 117 w 323"/>
              <a:gd name="T71" fmla="*/ 181 h 285"/>
              <a:gd name="T72" fmla="*/ 288 w 323"/>
              <a:gd name="T73" fmla="*/ 42 h 285"/>
              <a:gd name="T74" fmla="*/ 227 w 323"/>
              <a:gd name="T75" fmla="*/ 43 h 285"/>
              <a:gd name="T76" fmla="*/ 288 w 323"/>
              <a:gd name="T77" fmla="*/ 42 h 285"/>
              <a:gd name="T78" fmla="*/ 130 w 323"/>
              <a:gd name="T79" fmla="*/ 156 h 285"/>
              <a:gd name="T80" fmla="*/ 134 w 323"/>
              <a:gd name="T81" fmla="*/ 113 h 285"/>
              <a:gd name="T82" fmla="*/ 74 w 323"/>
              <a:gd name="T83" fmla="*/ 136 h 285"/>
              <a:gd name="T84" fmla="*/ 75 w 323"/>
              <a:gd name="T85" fmla="*/ 141 h 285"/>
              <a:gd name="T86" fmla="*/ 292 w 323"/>
              <a:gd name="T87" fmla="*/ 151 h 285"/>
              <a:gd name="T88" fmla="*/ 293 w 323"/>
              <a:gd name="T89" fmla="*/ 111 h 285"/>
              <a:gd name="T90" fmla="*/ 292 w 323"/>
              <a:gd name="T91" fmla="*/ 151 h 285"/>
              <a:gd name="T92" fmla="*/ 149 w 323"/>
              <a:gd name="T93" fmla="*/ 256 h 285"/>
              <a:gd name="T94" fmla="*/ 189 w 323"/>
              <a:gd name="T95" fmla="*/ 256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3" h="285">
                <a:moveTo>
                  <a:pt x="273" y="78"/>
                </a:moveTo>
                <a:cubicBezTo>
                  <a:pt x="275" y="82"/>
                  <a:pt x="277" y="85"/>
                  <a:pt x="278" y="89"/>
                </a:cubicBezTo>
                <a:cubicBezTo>
                  <a:pt x="281" y="98"/>
                  <a:pt x="283" y="104"/>
                  <a:pt x="296" y="103"/>
                </a:cubicBezTo>
                <a:cubicBezTo>
                  <a:pt x="311" y="103"/>
                  <a:pt x="323" y="119"/>
                  <a:pt x="321" y="133"/>
                </a:cubicBezTo>
                <a:cubicBezTo>
                  <a:pt x="319" y="150"/>
                  <a:pt x="305" y="161"/>
                  <a:pt x="289" y="160"/>
                </a:cubicBezTo>
                <a:cubicBezTo>
                  <a:pt x="287" y="159"/>
                  <a:pt x="284" y="160"/>
                  <a:pt x="282" y="162"/>
                </a:cubicBezTo>
                <a:cubicBezTo>
                  <a:pt x="255" y="189"/>
                  <a:pt x="227" y="216"/>
                  <a:pt x="200" y="243"/>
                </a:cubicBezTo>
                <a:cubicBezTo>
                  <a:pt x="197" y="246"/>
                  <a:pt x="197" y="248"/>
                  <a:pt x="197" y="252"/>
                </a:cubicBezTo>
                <a:cubicBezTo>
                  <a:pt x="200" y="268"/>
                  <a:pt x="188" y="283"/>
                  <a:pt x="172" y="284"/>
                </a:cubicBezTo>
                <a:cubicBezTo>
                  <a:pt x="154" y="285"/>
                  <a:pt x="141" y="274"/>
                  <a:pt x="141" y="257"/>
                </a:cubicBezTo>
                <a:cubicBezTo>
                  <a:pt x="141" y="250"/>
                  <a:pt x="139" y="247"/>
                  <a:pt x="133" y="244"/>
                </a:cubicBezTo>
                <a:cubicBezTo>
                  <a:pt x="122" y="237"/>
                  <a:pt x="111" y="230"/>
                  <a:pt x="100" y="223"/>
                </a:cubicBezTo>
                <a:cubicBezTo>
                  <a:pt x="87" y="232"/>
                  <a:pt x="74" y="235"/>
                  <a:pt x="60" y="232"/>
                </a:cubicBezTo>
                <a:cubicBezTo>
                  <a:pt x="41" y="227"/>
                  <a:pt x="26" y="210"/>
                  <a:pt x="25" y="191"/>
                </a:cubicBezTo>
                <a:cubicBezTo>
                  <a:pt x="23" y="170"/>
                  <a:pt x="35" y="152"/>
                  <a:pt x="54" y="144"/>
                </a:cubicBezTo>
                <a:cubicBezTo>
                  <a:pt x="55" y="144"/>
                  <a:pt x="56" y="144"/>
                  <a:pt x="58" y="143"/>
                </a:cubicBezTo>
                <a:cubicBezTo>
                  <a:pt x="59" y="141"/>
                  <a:pt x="61" y="139"/>
                  <a:pt x="62" y="138"/>
                </a:cubicBezTo>
                <a:cubicBezTo>
                  <a:pt x="61" y="136"/>
                  <a:pt x="59" y="135"/>
                  <a:pt x="57" y="134"/>
                </a:cubicBezTo>
                <a:cubicBezTo>
                  <a:pt x="24" y="128"/>
                  <a:pt x="0" y="96"/>
                  <a:pt x="3" y="63"/>
                </a:cubicBezTo>
                <a:cubicBezTo>
                  <a:pt x="6" y="28"/>
                  <a:pt x="35" y="1"/>
                  <a:pt x="69" y="0"/>
                </a:cubicBezTo>
                <a:cubicBezTo>
                  <a:pt x="90" y="0"/>
                  <a:pt x="107" y="8"/>
                  <a:pt x="121" y="22"/>
                </a:cubicBezTo>
                <a:cubicBezTo>
                  <a:pt x="123" y="24"/>
                  <a:pt x="127" y="26"/>
                  <a:pt x="130" y="26"/>
                </a:cubicBezTo>
                <a:cubicBezTo>
                  <a:pt x="159" y="27"/>
                  <a:pt x="188" y="28"/>
                  <a:pt x="217" y="28"/>
                </a:cubicBezTo>
                <a:cubicBezTo>
                  <a:pt x="219" y="28"/>
                  <a:pt x="222" y="26"/>
                  <a:pt x="223" y="24"/>
                </a:cubicBezTo>
                <a:cubicBezTo>
                  <a:pt x="232" y="9"/>
                  <a:pt x="248" y="1"/>
                  <a:pt x="263" y="3"/>
                </a:cubicBezTo>
                <a:cubicBezTo>
                  <a:pt x="281" y="6"/>
                  <a:pt x="292" y="18"/>
                  <a:pt x="296" y="36"/>
                </a:cubicBezTo>
                <a:cubicBezTo>
                  <a:pt x="299" y="51"/>
                  <a:pt x="291" y="67"/>
                  <a:pt x="277" y="76"/>
                </a:cubicBezTo>
                <a:cubicBezTo>
                  <a:pt x="276" y="77"/>
                  <a:pt x="275" y="77"/>
                  <a:pt x="273" y="78"/>
                </a:cubicBezTo>
                <a:close/>
                <a:moveTo>
                  <a:pt x="71" y="127"/>
                </a:moveTo>
                <a:cubicBezTo>
                  <a:pt x="103" y="127"/>
                  <a:pt x="129" y="101"/>
                  <a:pt x="129" y="69"/>
                </a:cubicBezTo>
                <a:cubicBezTo>
                  <a:pt x="130" y="35"/>
                  <a:pt x="104" y="9"/>
                  <a:pt x="70" y="9"/>
                </a:cubicBezTo>
                <a:cubicBezTo>
                  <a:pt x="39" y="9"/>
                  <a:pt x="12" y="36"/>
                  <a:pt x="12" y="68"/>
                </a:cubicBezTo>
                <a:cubicBezTo>
                  <a:pt x="12" y="100"/>
                  <a:pt x="38" y="127"/>
                  <a:pt x="71" y="127"/>
                </a:cubicBezTo>
                <a:close/>
                <a:moveTo>
                  <a:pt x="233" y="135"/>
                </a:moveTo>
                <a:cubicBezTo>
                  <a:pt x="233" y="109"/>
                  <a:pt x="212" y="88"/>
                  <a:pt x="186" y="88"/>
                </a:cubicBezTo>
                <a:cubicBezTo>
                  <a:pt x="160" y="87"/>
                  <a:pt x="139" y="109"/>
                  <a:pt x="138" y="135"/>
                </a:cubicBezTo>
                <a:cubicBezTo>
                  <a:pt x="138" y="161"/>
                  <a:pt x="160" y="183"/>
                  <a:pt x="186" y="183"/>
                </a:cubicBezTo>
                <a:cubicBezTo>
                  <a:pt x="212" y="183"/>
                  <a:pt x="233" y="162"/>
                  <a:pt x="233" y="135"/>
                </a:cubicBezTo>
                <a:close/>
                <a:moveTo>
                  <a:pt x="178" y="191"/>
                </a:moveTo>
                <a:cubicBezTo>
                  <a:pt x="177" y="202"/>
                  <a:pt x="175" y="213"/>
                  <a:pt x="174" y="223"/>
                </a:cubicBezTo>
                <a:cubicBezTo>
                  <a:pt x="174" y="225"/>
                  <a:pt x="175" y="227"/>
                  <a:pt x="177" y="228"/>
                </a:cubicBezTo>
                <a:cubicBezTo>
                  <a:pt x="182" y="232"/>
                  <a:pt x="188" y="235"/>
                  <a:pt x="193" y="238"/>
                </a:cubicBezTo>
                <a:cubicBezTo>
                  <a:pt x="220" y="210"/>
                  <a:pt x="248" y="183"/>
                  <a:pt x="276" y="155"/>
                </a:cubicBezTo>
                <a:cubicBezTo>
                  <a:pt x="259" y="139"/>
                  <a:pt x="259" y="124"/>
                  <a:pt x="276" y="107"/>
                </a:cubicBezTo>
                <a:cubicBezTo>
                  <a:pt x="273" y="99"/>
                  <a:pt x="270" y="91"/>
                  <a:pt x="267" y="84"/>
                </a:cubicBezTo>
                <a:cubicBezTo>
                  <a:pt x="266" y="82"/>
                  <a:pt x="263" y="81"/>
                  <a:pt x="261" y="81"/>
                </a:cubicBezTo>
                <a:cubicBezTo>
                  <a:pt x="255" y="79"/>
                  <a:pt x="249" y="79"/>
                  <a:pt x="243" y="78"/>
                </a:cubicBezTo>
                <a:cubicBezTo>
                  <a:pt x="242" y="78"/>
                  <a:pt x="239" y="78"/>
                  <a:pt x="238" y="79"/>
                </a:cubicBezTo>
                <a:cubicBezTo>
                  <a:pt x="233" y="84"/>
                  <a:pt x="229" y="90"/>
                  <a:pt x="225" y="95"/>
                </a:cubicBezTo>
                <a:cubicBezTo>
                  <a:pt x="242" y="114"/>
                  <a:pt x="247" y="134"/>
                  <a:pt x="237" y="157"/>
                </a:cubicBezTo>
                <a:cubicBezTo>
                  <a:pt x="227" y="182"/>
                  <a:pt x="206" y="193"/>
                  <a:pt x="178" y="191"/>
                </a:cubicBezTo>
                <a:close/>
                <a:moveTo>
                  <a:pt x="71" y="224"/>
                </a:moveTo>
                <a:cubicBezTo>
                  <a:pt x="92" y="224"/>
                  <a:pt x="108" y="208"/>
                  <a:pt x="108" y="187"/>
                </a:cubicBezTo>
                <a:cubicBezTo>
                  <a:pt x="108" y="166"/>
                  <a:pt x="91" y="149"/>
                  <a:pt x="71" y="149"/>
                </a:cubicBezTo>
                <a:cubicBezTo>
                  <a:pt x="50" y="150"/>
                  <a:pt x="33" y="166"/>
                  <a:pt x="33" y="188"/>
                </a:cubicBezTo>
                <a:cubicBezTo>
                  <a:pt x="33" y="208"/>
                  <a:pt x="50" y="225"/>
                  <a:pt x="71" y="224"/>
                </a:cubicBezTo>
                <a:close/>
                <a:moveTo>
                  <a:pt x="131" y="36"/>
                </a:moveTo>
                <a:cubicBezTo>
                  <a:pt x="141" y="58"/>
                  <a:pt x="141" y="79"/>
                  <a:pt x="130" y="101"/>
                </a:cubicBezTo>
                <a:cubicBezTo>
                  <a:pt x="133" y="102"/>
                  <a:pt x="135" y="104"/>
                  <a:pt x="138" y="105"/>
                </a:cubicBezTo>
                <a:cubicBezTo>
                  <a:pt x="162" y="77"/>
                  <a:pt x="180" y="73"/>
                  <a:pt x="219" y="89"/>
                </a:cubicBezTo>
                <a:cubicBezTo>
                  <a:pt x="223" y="83"/>
                  <a:pt x="228" y="78"/>
                  <a:pt x="232" y="72"/>
                </a:cubicBezTo>
                <a:cubicBezTo>
                  <a:pt x="223" y="62"/>
                  <a:pt x="218" y="51"/>
                  <a:pt x="219" y="36"/>
                </a:cubicBezTo>
                <a:cubicBezTo>
                  <a:pt x="190" y="36"/>
                  <a:pt x="160" y="36"/>
                  <a:pt x="131" y="36"/>
                </a:cubicBezTo>
                <a:close/>
                <a:moveTo>
                  <a:pt x="106" y="217"/>
                </a:moveTo>
                <a:cubicBezTo>
                  <a:pt x="119" y="225"/>
                  <a:pt x="132" y="233"/>
                  <a:pt x="143" y="240"/>
                </a:cubicBezTo>
                <a:cubicBezTo>
                  <a:pt x="150" y="235"/>
                  <a:pt x="156" y="232"/>
                  <a:pt x="162" y="228"/>
                </a:cubicBezTo>
                <a:cubicBezTo>
                  <a:pt x="163" y="227"/>
                  <a:pt x="165" y="226"/>
                  <a:pt x="166" y="224"/>
                </a:cubicBezTo>
                <a:cubicBezTo>
                  <a:pt x="167" y="214"/>
                  <a:pt x="168" y="203"/>
                  <a:pt x="169" y="192"/>
                </a:cubicBezTo>
                <a:cubicBezTo>
                  <a:pt x="169" y="191"/>
                  <a:pt x="167" y="188"/>
                  <a:pt x="166" y="188"/>
                </a:cubicBezTo>
                <a:cubicBezTo>
                  <a:pt x="154" y="183"/>
                  <a:pt x="144" y="175"/>
                  <a:pt x="137" y="163"/>
                </a:cubicBezTo>
                <a:cubicBezTo>
                  <a:pt x="130" y="167"/>
                  <a:pt x="124" y="171"/>
                  <a:pt x="118" y="176"/>
                </a:cubicBezTo>
                <a:cubicBezTo>
                  <a:pt x="117" y="176"/>
                  <a:pt x="116" y="179"/>
                  <a:pt x="117" y="181"/>
                </a:cubicBezTo>
                <a:cubicBezTo>
                  <a:pt x="118" y="194"/>
                  <a:pt x="115" y="206"/>
                  <a:pt x="106" y="217"/>
                </a:cubicBezTo>
                <a:close/>
                <a:moveTo>
                  <a:pt x="288" y="42"/>
                </a:moveTo>
                <a:cubicBezTo>
                  <a:pt x="288" y="25"/>
                  <a:pt x="275" y="12"/>
                  <a:pt x="258" y="12"/>
                </a:cubicBezTo>
                <a:cubicBezTo>
                  <a:pt x="241" y="12"/>
                  <a:pt x="227" y="25"/>
                  <a:pt x="227" y="43"/>
                </a:cubicBezTo>
                <a:cubicBezTo>
                  <a:pt x="228" y="58"/>
                  <a:pt x="242" y="73"/>
                  <a:pt x="258" y="72"/>
                </a:cubicBezTo>
                <a:cubicBezTo>
                  <a:pt x="275" y="72"/>
                  <a:pt x="288" y="59"/>
                  <a:pt x="288" y="42"/>
                </a:cubicBezTo>
                <a:close/>
                <a:moveTo>
                  <a:pt x="113" y="168"/>
                </a:moveTo>
                <a:cubicBezTo>
                  <a:pt x="119" y="164"/>
                  <a:pt x="125" y="160"/>
                  <a:pt x="130" y="156"/>
                </a:cubicBezTo>
                <a:cubicBezTo>
                  <a:pt x="131" y="156"/>
                  <a:pt x="132" y="153"/>
                  <a:pt x="132" y="152"/>
                </a:cubicBezTo>
                <a:cubicBezTo>
                  <a:pt x="128" y="139"/>
                  <a:pt x="129" y="126"/>
                  <a:pt x="134" y="113"/>
                </a:cubicBezTo>
                <a:cubicBezTo>
                  <a:pt x="131" y="112"/>
                  <a:pt x="128" y="110"/>
                  <a:pt x="125" y="108"/>
                </a:cubicBezTo>
                <a:cubicBezTo>
                  <a:pt x="112" y="125"/>
                  <a:pt x="95" y="134"/>
                  <a:pt x="74" y="136"/>
                </a:cubicBezTo>
                <a:cubicBezTo>
                  <a:pt x="73" y="136"/>
                  <a:pt x="72" y="137"/>
                  <a:pt x="71" y="138"/>
                </a:cubicBezTo>
                <a:cubicBezTo>
                  <a:pt x="72" y="139"/>
                  <a:pt x="73" y="141"/>
                  <a:pt x="75" y="141"/>
                </a:cubicBezTo>
                <a:cubicBezTo>
                  <a:pt x="92" y="143"/>
                  <a:pt x="105" y="152"/>
                  <a:pt x="113" y="168"/>
                </a:cubicBezTo>
                <a:close/>
                <a:moveTo>
                  <a:pt x="292" y="151"/>
                </a:moveTo>
                <a:cubicBezTo>
                  <a:pt x="303" y="151"/>
                  <a:pt x="313" y="142"/>
                  <a:pt x="313" y="131"/>
                </a:cubicBezTo>
                <a:cubicBezTo>
                  <a:pt x="313" y="121"/>
                  <a:pt x="302" y="111"/>
                  <a:pt x="293" y="111"/>
                </a:cubicBezTo>
                <a:cubicBezTo>
                  <a:pt x="282" y="111"/>
                  <a:pt x="272" y="121"/>
                  <a:pt x="272" y="131"/>
                </a:cubicBezTo>
                <a:cubicBezTo>
                  <a:pt x="272" y="142"/>
                  <a:pt x="282" y="151"/>
                  <a:pt x="292" y="151"/>
                </a:cubicBezTo>
                <a:close/>
                <a:moveTo>
                  <a:pt x="169" y="236"/>
                </a:moveTo>
                <a:cubicBezTo>
                  <a:pt x="158" y="236"/>
                  <a:pt x="149" y="245"/>
                  <a:pt x="149" y="256"/>
                </a:cubicBezTo>
                <a:cubicBezTo>
                  <a:pt x="149" y="267"/>
                  <a:pt x="158" y="276"/>
                  <a:pt x="169" y="276"/>
                </a:cubicBezTo>
                <a:cubicBezTo>
                  <a:pt x="180" y="276"/>
                  <a:pt x="189" y="267"/>
                  <a:pt x="189" y="256"/>
                </a:cubicBezTo>
                <a:cubicBezTo>
                  <a:pt x="189" y="245"/>
                  <a:pt x="180" y="236"/>
                  <a:pt x="169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 rot="4868812">
            <a:off x="8120758" y="371929"/>
            <a:ext cx="944819" cy="833303"/>
          </a:xfrm>
          <a:custGeom>
            <a:avLst/>
            <a:gdLst>
              <a:gd name="T0" fmla="*/ 278 w 323"/>
              <a:gd name="T1" fmla="*/ 89 h 285"/>
              <a:gd name="T2" fmla="*/ 321 w 323"/>
              <a:gd name="T3" fmla="*/ 133 h 285"/>
              <a:gd name="T4" fmla="*/ 282 w 323"/>
              <a:gd name="T5" fmla="*/ 162 h 285"/>
              <a:gd name="T6" fmla="*/ 197 w 323"/>
              <a:gd name="T7" fmla="*/ 252 h 285"/>
              <a:gd name="T8" fmla="*/ 141 w 323"/>
              <a:gd name="T9" fmla="*/ 257 h 285"/>
              <a:gd name="T10" fmla="*/ 100 w 323"/>
              <a:gd name="T11" fmla="*/ 223 h 285"/>
              <a:gd name="T12" fmla="*/ 25 w 323"/>
              <a:gd name="T13" fmla="*/ 191 h 285"/>
              <a:gd name="T14" fmla="*/ 58 w 323"/>
              <a:gd name="T15" fmla="*/ 143 h 285"/>
              <a:gd name="T16" fmla="*/ 57 w 323"/>
              <a:gd name="T17" fmla="*/ 134 h 285"/>
              <a:gd name="T18" fmla="*/ 69 w 323"/>
              <a:gd name="T19" fmla="*/ 0 h 285"/>
              <a:gd name="T20" fmla="*/ 130 w 323"/>
              <a:gd name="T21" fmla="*/ 26 h 285"/>
              <a:gd name="T22" fmla="*/ 223 w 323"/>
              <a:gd name="T23" fmla="*/ 24 h 285"/>
              <a:gd name="T24" fmla="*/ 296 w 323"/>
              <a:gd name="T25" fmla="*/ 36 h 285"/>
              <a:gd name="T26" fmla="*/ 273 w 323"/>
              <a:gd name="T27" fmla="*/ 78 h 285"/>
              <a:gd name="T28" fmla="*/ 129 w 323"/>
              <a:gd name="T29" fmla="*/ 69 h 285"/>
              <a:gd name="T30" fmla="*/ 12 w 323"/>
              <a:gd name="T31" fmla="*/ 68 h 285"/>
              <a:gd name="T32" fmla="*/ 233 w 323"/>
              <a:gd name="T33" fmla="*/ 135 h 285"/>
              <a:gd name="T34" fmla="*/ 138 w 323"/>
              <a:gd name="T35" fmla="*/ 135 h 285"/>
              <a:gd name="T36" fmla="*/ 233 w 323"/>
              <a:gd name="T37" fmla="*/ 135 h 285"/>
              <a:gd name="T38" fmla="*/ 174 w 323"/>
              <a:gd name="T39" fmla="*/ 223 h 285"/>
              <a:gd name="T40" fmla="*/ 193 w 323"/>
              <a:gd name="T41" fmla="*/ 238 h 285"/>
              <a:gd name="T42" fmla="*/ 276 w 323"/>
              <a:gd name="T43" fmla="*/ 107 h 285"/>
              <a:gd name="T44" fmla="*/ 261 w 323"/>
              <a:gd name="T45" fmla="*/ 81 h 285"/>
              <a:gd name="T46" fmla="*/ 238 w 323"/>
              <a:gd name="T47" fmla="*/ 79 h 285"/>
              <a:gd name="T48" fmla="*/ 237 w 323"/>
              <a:gd name="T49" fmla="*/ 157 h 285"/>
              <a:gd name="T50" fmla="*/ 71 w 323"/>
              <a:gd name="T51" fmla="*/ 224 h 285"/>
              <a:gd name="T52" fmla="*/ 71 w 323"/>
              <a:gd name="T53" fmla="*/ 149 h 285"/>
              <a:gd name="T54" fmla="*/ 71 w 323"/>
              <a:gd name="T55" fmla="*/ 224 h 285"/>
              <a:gd name="T56" fmla="*/ 130 w 323"/>
              <a:gd name="T57" fmla="*/ 101 h 285"/>
              <a:gd name="T58" fmla="*/ 219 w 323"/>
              <a:gd name="T59" fmla="*/ 89 h 285"/>
              <a:gd name="T60" fmla="*/ 219 w 323"/>
              <a:gd name="T61" fmla="*/ 36 h 285"/>
              <a:gd name="T62" fmla="*/ 106 w 323"/>
              <a:gd name="T63" fmla="*/ 217 h 285"/>
              <a:gd name="T64" fmla="*/ 162 w 323"/>
              <a:gd name="T65" fmla="*/ 228 h 285"/>
              <a:gd name="T66" fmla="*/ 169 w 323"/>
              <a:gd name="T67" fmla="*/ 192 h 285"/>
              <a:gd name="T68" fmla="*/ 137 w 323"/>
              <a:gd name="T69" fmla="*/ 163 h 285"/>
              <a:gd name="T70" fmla="*/ 117 w 323"/>
              <a:gd name="T71" fmla="*/ 181 h 285"/>
              <a:gd name="T72" fmla="*/ 288 w 323"/>
              <a:gd name="T73" fmla="*/ 42 h 285"/>
              <a:gd name="T74" fmla="*/ 227 w 323"/>
              <a:gd name="T75" fmla="*/ 43 h 285"/>
              <a:gd name="T76" fmla="*/ 288 w 323"/>
              <a:gd name="T77" fmla="*/ 42 h 285"/>
              <a:gd name="T78" fmla="*/ 130 w 323"/>
              <a:gd name="T79" fmla="*/ 156 h 285"/>
              <a:gd name="T80" fmla="*/ 134 w 323"/>
              <a:gd name="T81" fmla="*/ 113 h 285"/>
              <a:gd name="T82" fmla="*/ 74 w 323"/>
              <a:gd name="T83" fmla="*/ 136 h 285"/>
              <a:gd name="T84" fmla="*/ 75 w 323"/>
              <a:gd name="T85" fmla="*/ 141 h 285"/>
              <a:gd name="T86" fmla="*/ 292 w 323"/>
              <a:gd name="T87" fmla="*/ 151 h 285"/>
              <a:gd name="T88" fmla="*/ 293 w 323"/>
              <a:gd name="T89" fmla="*/ 111 h 285"/>
              <a:gd name="T90" fmla="*/ 292 w 323"/>
              <a:gd name="T91" fmla="*/ 151 h 285"/>
              <a:gd name="T92" fmla="*/ 149 w 323"/>
              <a:gd name="T93" fmla="*/ 256 h 285"/>
              <a:gd name="T94" fmla="*/ 189 w 323"/>
              <a:gd name="T95" fmla="*/ 256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3" h="285">
                <a:moveTo>
                  <a:pt x="273" y="78"/>
                </a:moveTo>
                <a:cubicBezTo>
                  <a:pt x="275" y="82"/>
                  <a:pt x="277" y="85"/>
                  <a:pt x="278" y="89"/>
                </a:cubicBezTo>
                <a:cubicBezTo>
                  <a:pt x="281" y="98"/>
                  <a:pt x="283" y="104"/>
                  <a:pt x="296" y="103"/>
                </a:cubicBezTo>
                <a:cubicBezTo>
                  <a:pt x="311" y="103"/>
                  <a:pt x="323" y="119"/>
                  <a:pt x="321" y="133"/>
                </a:cubicBezTo>
                <a:cubicBezTo>
                  <a:pt x="319" y="150"/>
                  <a:pt x="305" y="161"/>
                  <a:pt x="289" y="160"/>
                </a:cubicBezTo>
                <a:cubicBezTo>
                  <a:pt x="287" y="159"/>
                  <a:pt x="284" y="160"/>
                  <a:pt x="282" y="162"/>
                </a:cubicBezTo>
                <a:cubicBezTo>
                  <a:pt x="255" y="189"/>
                  <a:pt x="227" y="216"/>
                  <a:pt x="200" y="243"/>
                </a:cubicBezTo>
                <a:cubicBezTo>
                  <a:pt x="197" y="246"/>
                  <a:pt x="197" y="248"/>
                  <a:pt x="197" y="252"/>
                </a:cubicBezTo>
                <a:cubicBezTo>
                  <a:pt x="200" y="268"/>
                  <a:pt x="188" y="283"/>
                  <a:pt x="172" y="284"/>
                </a:cubicBezTo>
                <a:cubicBezTo>
                  <a:pt x="154" y="285"/>
                  <a:pt x="141" y="274"/>
                  <a:pt x="141" y="257"/>
                </a:cubicBezTo>
                <a:cubicBezTo>
                  <a:pt x="141" y="250"/>
                  <a:pt x="139" y="247"/>
                  <a:pt x="133" y="244"/>
                </a:cubicBezTo>
                <a:cubicBezTo>
                  <a:pt x="122" y="237"/>
                  <a:pt x="111" y="230"/>
                  <a:pt x="100" y="223"/>
                </a:cubicBezTo>
                <a:cubicBezTo>
                  <a:pt x="87" y="232"/>
                  <a:pt x="74" y="235"/>
                  <a:pt x="60" y="232"/>
                </a:cubicBezTo>
                <a:cubicBezTo>
                  <a:pt x="41" y="227"/>
                  <a:pt x="26" y="210"/>
                  <a:pt x="25" y="191"/>
                </a:cubicBezTo>
                <a:cubicBezTo>
                  <a:pt x="23" y="170"/>
                  <a:pt x="35" y="152"/>
                  <a:pt x="54" y="144"/>
                </a:cubicBezTo>
                <a:cubicBezTo>
                  <a:pt x="55" y="144"/>
                  <a:pt x="56" y="144"/>
                  <a:pt x="58" y="143"/>
                </a:cubicBezTo>
                <a:cubicBezTo>
                  <a:pt x="59" y="141"/>
                  <a:pt x="61" y="139"/>
                  <a:pt x="62" y="138"/>
                </a:cubicBezTo>
                <a:cubicBezTo>
                  <a:pt x="61" y="136"/>
                  <a:pt x="59" y="135"/>
                  <a:pt x="57" y="134"/>
                </a:cubicBezTo>
                <a:cubicBezTo>
                  <a:pt x="24" y="128"/>
                  <a:pt x="0" y="96"/>
                  <a:pt x="3" y="63"/>
                </a:cubicBezTo>
                <a:cubicBezTo>
                  <a:pt x="6" y="28"/>
                  <a:pt x="35" y="1"/>
                  <a:pt x="69" y="0"/>
                </a:cubicBezTo>
                <a:cubicBezTo>
                  <a:pt x="90" y="0"/>
                  <a:pt x="107" y="8"/>
                  <a:pt x="121" y="22"/>
                </a:cubicBezTo>
                <a:cubicBezTo>
                  <a:pt x="123" y="24"/>
                  <a:pt x="127" y="26"/>
                  <a:pt x="130" y="26"/>
                </a:cubicBezTo>
                <a:cubicBezTo>
                  <a:pt x="159" y="27"/>
                  <a:pt x="188" y="28"/>
                  <a:pt x="217" y="28"/>
                </a:cubicBezTo>
                <a:cubicBezTo>
                  <a:pt x="219" y="28"/>
                  <a:pt x="222" y="26"/>
                  <a:pt x="223" y="24"/>
                </a:cubicBezTo>
                <a:cubicBezTo>
                  <a:pt x="232" y="9"/>
                  <a:pt x="248" y="1"/>
                  <a:pt x="263" y="3"/>
                </a:cubicBezTo>
                <a:cubicBezTo>
                  <a:pt x="281" y="6"/>
                  <a:pt x="292" y="18"/>
                  <a:pt x="296" y="36"/>
                </a:cubicBezTo>
                <a:cubicBezTo>
                  <a:pt x="299" y="51"/>
                  <a:pt x="291" y="67"/>
                  <a:pt x="277" y="76"/>
                </a:cubicBezTo>
                <a:cubicBezTo>
                  <a:pt x="276" y="77"/>
                  <a:pt x="275" y="77"/>
                  <a:pt x="273" y="78"/>
                </a:cubicBezTo>
                <a:close/>
                <a:moveTo>
                  <a:pt x="71" y="127"/>
                </a:moveTo>
                <a:cubicBezTo>
                  <a:pt x="103" y="127"/>
                  <a:pt x="129" y="101"/>
                  <a:pt x="129" y="69"/>
                </a:cubicBezTo>
                <a:cubicBezTo>
                  <a:pt x="130" y="35"/>
                  <a:pt x="104" y="9"/>
                  <a:pt x="70" y="9"/>
                </a:cubicBezTo>
                <a:cubicBezTo>
                  <a:pt x="39" y="9"/>
                  <a:pt x="12" y="36"/>
                  <a:pt x="12" y="68"/>
                </a:cubicBezTo>
                <a:cubicBezTo>
                  <a:pt x="12" y="100"/>
                  <a:pt x="38" y="127"/>
                  <a:pt x="71" y="127"/>
                </a:cubicBezTo>
                <a:close/>
                <a:moveTo>
                  <a:pt x="233" y="135"/>
                </a:moveTo>
                <a:cubicBezTo>
                  <a:pt x="233" y="109"/>
                  <a:pt x="212" y="88"/>
                  <a:pt x="186" y="88"/>
                </a:cubicBezTo>
                <a:cubicBezTo>
                  <a:pt x="160" y="87"/>
                  <a:pt x="139" y="109"/>
                  <a:pt x="138" y="135"/>
                </a:cubicBezTo>
                <a:cubicBezTo>
                  <a:pt x="138" y="161"/>
                  <a:pt x="160" y="183"/>
                  <a:pt x="186" y="183"/>
                </a:cubicBezTo>
                <a:cubicBezTo>
                  <a:pt x="212" y="183"/>
                  <a:pt x="233" y="162"/>
                  <a:pt x="233" y="135"/>
                </a:cubicBezTo>
                <a:close/>
                <a:moveTo>
                  <a:pt x="178" y="191"/>
                </a:moveTo>
                <a:cubicBezTo>
                  <a:pt x="177" y="202"/>
                  <a:pt x="175" y="213"/>
                  <a:pt x="174" y="223"/>
                </a:cubicBezTo>
                <a:cubicBezTo>
                  <a:pt x="174" y="225"/>
                  <a:pt x="175" y="227"/>
                  <a:pt x="177" y="228"/>
                </a:cubicBezTo>
                <a:cubicBezTo>
                  <a:pt x="182" y="232"/>
                  <a:pt x="188" y="235"/>
                  <a:pt x="193" y="238"/>
                </a:cubicBezTo>
                <a:cubicBezTo>
                  <a:pt x="220" y="210"/>
                  <a:pt x="248" y="183"/>
                  <a:pt x="276" y="155"/>
                </a:cubicBezTo>
                <a:cubicBezTo>
                  <a:pt x="259" y="139"/>
                  <a:pt x="259" y="124"/>
                  <a:pt x="276" y="107"/>
                </a:cubicBezTo>
                <a:cubicBezTo>
                  <a:pt x="273" y="99"/>
                  <a:pt x="270" y="91"/>
                  <a:pt x="267" y="84"/>
                </a:cubicBezTo>
                <a:cubicBezTo>
                  <a:pt x="266" y="82"/>
                  <a:pt x="263" y="81"/>
                  <a:pt x="261" y="81"/>
                </a:cubicBezTo>
                <a:cubicBezTo>
                  <a:pt x="255" y="79"/>
                  <a:pt x="249" y="79"/>
                  <a:pt x="243" y="78"/>
                </a:cubicBezTo>
                <a:cubicBezTo>
                  <a:pt x="242" y="78"/>
                  <a:pt x="239" y="78"/>
                  <a:pt x="238" y="79"/>
                </a:cubicBezTo>
                <a:cubicBezTo>
                  <a:pt x="233" y="84"/>
                  <a:pt x="229" y="90"/>
                  <a:pt x="225" y="95"/>
                </a:cubicBezTo>
                <a:cubicBezTo>
                  <a:pt x="242" y="114"/>
                  <a:pt x="247" y="134"/>
                  <a:pt x="237" y="157"/>
                </a:cubicBezTo>
                <a:cubicBezTo>
                  <a:pt x="227" y="182"/>
                  <a:pt x="206" y="193"/>
                  <a:pt x="178" y="191"/>
                </a:cubicBezTo>
                <a:close/>
                <a:moveTo>
                  <a:pt x="71" y="224"/>
                </a:moveTo>
                <a:cubicBezTo>
                  <a:pt x="92" y="224"/>
                  <a:pt x="108" y="208"/>
                  <a:pt x="108" y="187"/>
                </a:cubicBezTo>
                <a:cubicBezTo>
                  <a:pt x="108" y="166"/>
                  <a:pt x="91" y="149"/>
                  <a:pt x="71" y="149"/>
                </a:cubicBezTo>
                <a:cubicBezTo>
                  <a:pt x="50" y="150"/>
                  <a:pt x="33" y="166"/>
                  <a:pt x="33" y="188"/>
                </a:cubicBezTo>
                <a:cubicBezTo>
                  <a:pt x="33" y="208"/>
                  <a:pt x="50" y="225"/>
                  <a:pt x="71" y="224"/>
                </a:cubicBezTo>
                <a:close/>
                <a:moveTo>
                  <a:pt x="131" y="36"/>
                </a:moveTo>
                <a:cubicBezTo>
                  <a:pt x="141" y="58"/>
                  <a:pt x="141" y="79"/>
                  <a:pt x="130" y="101"/>
                </a:cubicBezTo>
                <a:cubicBezTo>
                  <a:pt x="133" y="102"/>
                  <a:pt x="135" y="104"/>
                  <a:pt x="138" y="105"/>
                </a:cubicBezTo>
                <a:cubicBezTo>
                  <a:pt x="162" y="77"/>
                  <a:pt x="180" y="73"/>
                  <a:pt x="219" y="89"/>
                </a:cubicBezTo>
                <a:cubicBezTo>
                  <a:pt x="223" y="83"/>
                  <a:pt x="228" y="78"/>
                  <a:pt x="232" y="72"/>
                </a:cubicBezTo>
                <a:cubicBezTo>
                  <a:pt x="223" y="62"/>
                  <a:pt x="218" y="51"/>
                  <a:pt x="219" y="36"/>
                </a:cubicBezTo>
                <a:cubicBezTo>
                  <a:pt x="190" y="36"/>
                  <a:pt x="160" y="36"/>
                  <a:pt x="131" y="36"/>
                </a:cubicBezTo>
                <a:close/>
                <a:moveTo>
                  <a:pt x="106" y="217"/>
                </a:moveTo>
                <a:cubicBezTo>
                  <a:pt x="119" y="225"/>
                  <a:pt x="132" y="233"/>
                  <a:pt x="143" y="240"/>
                </a:cubicBezTo>
                <a:cubicBezTo>
                  <a:pt x="150" y="235"/>
                  <a:pt x="156" y="232"/>
                  <a:pt x="162" y="228"/>
                </a:cubicBezTo>
                <a:cubicBezTo>
                  <a:pt x="163" y="227"/>
                  <a:pt x="165" y="226"/>
                  <a:pt x="166" y="224"/>
                </a:cubicBezTo>
                <a:cubicBezTo>
                  <a:pt x="167" y="214"/>
                  <a:pt x="168" y="203"/>
                  <a:pt x="169" y="192"/>
                </a:cubicBezTo>
                <a:cubicBezTo>
                  <a:pt x="169" y="191"/>
                  <a:pt x="167" y="188"/>
                  <a:pt x="166" y="188"/>
                </a:cubicBezTo>
                <a:cubicBezTo>
                  <a:pt x="154" y="183"/>
                  <a:pt x="144" y="175"/>
                  <a:pt x="137" y="163"/>
                </a:cubicBezTo>
                <a:cubicBezTo>
                  <a:pt x="130" y="167"/>
                  <a:pt x="124" y="171"/>
                  <a:pt x="118" y="176"/>
                </a:cubicBezTo>
                <a:cubicBezTo>
                  <a:pt x="117" y="176"/>
                  <a:pt x="116" y="179"/>
                  <a:pt x="117" y="181"/>
                </a:cubicBezTo>
                <a:cubicBezTo>
                  <a:pt x="118" y="194"/>
                  <a:pt x="115" y="206"/>
                  <a:pt x="106" y="217"/>
                </a:cubicBezTo>
                <a:close/>
                <a:moveTo>
                  <a:pt x="288" y="42"/>
                </a:moveTo>
                <a:cubicBezTo>
                  <a:pt x="288" y="25"/>
                  <a:pt x="275" y="12"/>
                  <a:pt x="258" y="12"/>
                </a:cubicBezTo>
                <a:cubicBezTo>
                  <a:pt x="241" y="12"/>
                  <a:pt x="227" y="25"/>
                  <a:pt x="227" y="43"/>
                </a:cubicBezTo>
                <a:cubicBezTo>
                  <a:pt x="228" y="58"/>
                  <a:pt x="242" y="73"/>
                  <a:pt x="258" y="72"/>
                </a:cubicBezTo>
                <a:cubicBezTo>
                  <a:pt x="275" y="72"/>
                  <a:pt x="288" y="59"/>
                  <a:pt x="288" y="42"/>
                </a:cubicBezTo>
                <a:close/>
                <a:moveTo>
                  <a:pt x="113" y="168"/>
                </a:moveTo>
                <a:cubicBezTo>
                  <a:pt x="119" y="164"/>
                  <a:pt x="125" y="160"/>
                  <a:pt x="130" y="156"/>
                </a:cubicBezTo>
                <a:cubicBezTo>
                  <a:pt x="131" y="156"/>
                  <a:pt x="132" y="153"/>
                  <a:pt x="132" y="152"/>
                </a:cubicBezTo>
                <a:cubicBezTo>
                  <a:pt x="128" y="139"/>
                  <a:pt x="129" y="126"/>
                  <a:pt x="134" y="113"/>
                </a:cubicBezTo>
                <a:cubicBezTo>
                  <a:pt x="131" y="112"/>
                  <a:pt x="128" y="110"/>
                  <a:pt x="125" y="108"/>
                </a:cubicBezTo>
                <a:cubicBezTo>
                  <a:pt x="112" y="125"/>
                  <a:pt x="95" y="134"/>
                  <a:pt x="74" y="136"/>
                </a:cubicBezTo>
                <a:cubicBezTo>
                  <a:pt x="73" y="136"/>
                  <a:pt x="72" y="137"/>
                  <a:pt x="71" y="138"/>
                </a:cubicBezTo>
                <a:cubicBezTo>
                  <a:pt x="72" y="139"/>
                  <a:pt x="73" y="141"/>
                  <a:pt x="75" y="141"/>
                </a:cubicBezTo>
                <a:cubicBezTo>
                  <a:pt x="92" y="143"/>
                  <a:pt x="105" y="152"/>
                  <a:pt x="113" y="168"/>
                </a:cubicBezTo>
                <a:close/>
                <a:moveTo>
                  <a:pt x="292" y="151"/>
                </a:moveTo>
                <a:cubicBezTo>
                  <a:pt x="303" y="151"/>
                  <a:pt x="313" y="142"/>
                  <a:pt x="313" y="131"/>
                </a:cubicBezTo>
                <a:cubicBezTo>
                  <a:pt x="313" y="121"/>
                  <a:pt x="302" y="111"/>
                  <a:pt x="293" y="111"/>
                </a:cubicBezTo>
                <a:cubicBezTo>
                  <a:pt x="282" y="111"/>
                  <a:pt x="272" y="121"/>
                  <a:pt x="272" y="131"/>
                </a:cubicBezTo>
                <a:cubicBezTo>
                  <a:pt x="272" y="142"/>
                  <a:pt x="282" y="151"/>
                  <a:pt x="292" y="151"/>
                </a:cubicBezTo>
                <a:close/>
                <a:moveTo>
                  <a:pt x="169" y="236"/>
                </a:moveTo>
                <a:cubicBezTo>
                  <a:pt x="158" y="236"/>
                  <a:pt x="149" y="245"/>
                  <a:pt x="149" y="256"/>
                </a:cubicBezTo>
                <a:cubicBezTo>
                  <a:pt x="149" y="267"/>
                  <a:pt x="158" y="276"/>
                  <a:pt x="169" y="276"/>
                </a:cubicBezTo>
                <a:cubicBezTo>
                  <a:pt x="180" y="276"/>
                  <a:pt x="189" y="267"/>
                  <a:pt x="189" y="256"/>
                </a:cubicBezTo>
                <a:cubicBezTo>
                  <a:pt x="189" y="245"/>
                  <a:pt x="180" y="236"/>
                  <a:pt x="169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1070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/>
        </p:nvGrpSpPr>
        <p:grpSpPr>
          <a:xfrm>
            <a:off x="0" y="26683"/>
            <a:ext cx="9144000" cy="1068691"/>
            <a:chOff x="0" y="26683"/>
            <a:chExt cx="9144000" cy="1068691"/>
          </a:xfrm>
        </p:grpSpPr>
        <p:sp>
          <p:nvSpPr>
            <p:cNvPr id="36" name="Freeform 5"/>
            <p:cNvSpPr>
              <a:spLocks/>
            </p:cNvSpPr>
            <p:nvPr userDrawn="1"/>
          </p:nvSpPr>
          <p:spPr bwMode="auto">
            <a:xfrm>
              <a:off x="0" y="26683"/>
              <a:ext cx="9144000" cy="1068691"/>
            </a:xfrm>
            <a:custGeom>
              <a:avLst/>
              <a:gdLst>
                <a:gd name="T0" fmla="*/ 2732 w 2881"/>
                <a:gd name="T1" fmla="*/ 2 h 400"/>
                <a:gd name="T2" fmla="*/ 2732 w 2881"/>
                <a:gd name="T3" fmla="*/ 0 h 400"/>
                <a:gd name="T4" fmla="*/ 2706 w 2881"/>
                <a:gd name="T5" fmla="*/ 0 h 400"/>
                <a:gd name="T6" fmla="*/ 2505 w 2881"/>
                <a:gd name="T7" fmla="*/ 0 h 400"/>
                <a:gd name="T8" fmla="*/ 0 w 2881"/>
                <a:gd name="T9" fmla="*/ 0 h 400"/>
                <a:gd name="T10" fmla="*/ 0 w 2881"/>
                <a:gd name="T11" fmla="*/ 400 h 400"/>
                <a:gd name="T12" fmla="*/ 2505 w 2881"/>
                <a:gd name="T13" fmla="*/ 400 h 400"/>
                <a:gd name="T14" fmla="*/ 2706 w 2881"/>
                <a:gd name="T15" fmla="*/ 400 h 400"/>
                <a:gd name="T16" fmla="*/ 2732 w 2881"/>
                <a:gd name="T17" fmla="*/ 400 h 400"/>
                <a:gd name="T18" fmla="*/ 2732 w 2881"/>
                <a:gd name="T19" fmla="*/ 398 h 400"/>
                <a:gd name="T20" fmla="*/ 2881 w 2881"/>
                <a:gd name="T21" fmla="*/ 225 h 400"/>
                <a:gd name="T22" fmla="*/ 2881 w 2881"/>
                <a:gd name="T23" fmla="*/ 175 h 400"/>
                <a:gd name="T24" fmla="*/ 2732 w 2881"/>
                <a:gd name="T25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81" h="400">
                  <a:moveTo>
                    <a:pt x="2732" y="2"/>
                  </a:moveTo>
                  <a:cubicBezTo>
                    <a:pt x="2732" y="0"/>
                    <a:pt x="2732" y="0"/>
                    <a:pt x="2732" y="0"/>
                  </a:cubicBezTo>
                  <a:cubicBezTo>
                    <a:pt x="2706" y="0"/>
                    <a:pt x="2706" y="0"/>
                    <a:pt x="2706" y="0"/>
                  </a:cubicBezTo>
                  <a:cubicBezTo>
                    <a:pt x="2505" y="0"/>
                    <a:pt x="2505" y="0"/>
                    <a:pt x="250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0"/>
                    <a:pt x="0" y="400"/>
                    <a:pt x="0" y="400"/>
                  </a:cubicBezTo>
                  <a:cubicBezTo>
                    <a:pt x="2505" y="400"/>
                    <a:pt x="2505" y="400"/>
                    <a:pt x="2505" y="400"/>
                  </a:cubicBezTo>
                  <a:cubicBezTo>
                    <a:pt x="2706" y="400"/>
                    <a:pt x="2706" y="400"/>
                    <a:pt x="2706" y="400"/>
                  </a:cubicBezTo>
                  <a:cubicBezTo>
                    <a:pt x="2732" y="400"/>
                    <a:pt x="2732" y="400"/>
                    <a:pt x="2732" y="400"/>
                  </a:cubicBezTo>
                  <a:cubicBezTo>
                    <a:pt x="2732" y="398"/>
                    <a:pt x="2732" y="398"/>
                    <a:pt x="2732" y="398"/>
                  </a:cubicBezTo>
                  <a:cubicBezTo>
                    <a:pt x="2816" y="385"/>
                    <a:pt x="2881" y="313"/>
                    <a:pt x="2881" y="225"/>
                  </a:cubicBezTo>
                  <a:cubicBezTo>
                    <a:pt x="2881" y="175"/>
                    <a:pt x="2881" y="175"/>
                    <a:pt x="2881" y="175"/>
                  </a:cubicBezTo>
                  <a:cubicBezTo>
                    <a:pt x="2881" y="87"/>
                    <a:pt x="2816" y="15"/>
                    <a:pt x="2732" y="2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/>
            <p:cNvSpPr>
              <a:spLocks noEditPoints="1"/>
            </p:cNvSpPr>
            <p:nvPr userDrawn="1"/>
          </p:nvSpPr>
          <p:spPr bwMode="auto">
            <a:xfrm rot="12128508">
              <a:off x="7951316" y="103430"/>
              <a:ext cx="1027683" cy="915195"/>
            </a:xfrm>
            <a:custGeom>
              <a:avLst/>
              <a:gdLst>
                <a:gd name="T0" fmla="*/ 108 w 310"/>
                <a:gd name="T1" fmla="*/ 163 h 276"/>
                <a:gd name="T2" fmla="*/ 105 w 310"/>
                <a:gd name="T3" fmla="*/ 116 h 276"/>
                <a:gd name="T4" fmla="*/ 75 w 310"/>
                <a:gd name="T5" fmla="*/ 112 h 276"/>
                <a:gd name="T6" fmla="*/ 26 w 310"/>
                <a:gd name="T7" fmla="*/ 90 h 276"/>
                <a:gd name="T8" fmla="*/ 83 w 310"/>
                <a:gd name="T9" fmla="*/ 93 h 276"/>
                <a:gd name="T10" fmla="*/ 91 w 310"/>
                <a:gd name="T11" fmla="*/ 102 h 276"/>
                <a:gd name="T12" fmla="*/ 116 w 310"/>
                <a:gd name="T13" fmla="*/ 95 h 276"/>
                <a:gd name="T14" fmla="*/ 142 w 310"/>
                <a:gd name="T15" fmla="*/ 71 h 276"/>
                <a:gd name="T16" fmla="*/ 134 w 310"/>
                <a:gd name="T17" fmla="*/ 58 h 276"/>
                <a:gd name="T18" fmla="*/ 133 w 310"/>
                <a:gd name="T19" fmla="*/ 2 h 276"/>
                <a:gd name="T20" fmla="*/ 157 w 310"/>
                <a:gd name="T21" fmla="*/ 50 h 276"/>
                <a:gd name="T22" fmla="*/ 200 w 310"/>
                <a:gd name="T23" fmla="*/ 93 h 276"/>
                <a:gd name="T24" fmla="*/ 216 w 310"/>
                <a:gd name="T25" fmla="*/ 46 h 276"/>
                <a:gd name="T26" fmla="*/ 293 w 310"/>
                <a:gd name="T27" fmla="*/ 54 h 276"/>
                <a:gd name="T28" fmla="*/ 231 w 310"/>
                <a:gd name="T29" fmla="*/ 88 h 276"/>
                <a:gd name="T30" fmla="*/ 206 w 310"/>
                <a:gd name="T31" fmla="*/ 99 h 276"/>
                <a:gd name="T32" fmla="*/ 239 w 310"/>
                <a:gd name="T33" fmla="*/ 182 h 276"/>
                <a:gd name="T34" fmla="*/ 300 w 310"/>
                <a:gd name="T35" fmla="*/ 187 h 276"/>
                <a:gd name="T36" fmla="*/ 248 w 310"/>
                <a:gd name="T37" fmla="*/ 243 h 276"/>
                <a:gd name="T38" fmla="*/ 204 w 310"/>
                <a:gd name="T39" fmla="*/ 162 h 276"/>
                <a:gd name="T40" fmla="*/ 167 w 310"/>
                <a:gd name="T41" fmla="*/ 215 h 276"/>
                <a:gd name="T42" fmla="*/ 179 w 310"/>
                <a:gd name="T43" fmla="*/ 270 h 276"/>
                <a:gd name="T44" fmla="*/ 154 w 310"/>
                <a:gd name="T45" fmla="*/ 219 h 276"/>
                <a:gd name="T46" fmla="*/ 155 w 310"/>
                <a:gd name="T47" fmla="*/ 185 h 276"/>
                <a:gd name="T48" fmla="*/ 76 w 310"/>
                <a:gd name="T49" fmla="*/ 199 h 276"/>
                <a:gd name="T50" fmla="*/ 12 w 310"/>
                <a:gd name="T51" fmla="*/ 246 h 276"/>
                <a:gd name="T52" fmla="*/ 70 w 310"/>
                <a:gd name="T53" fmla="*/ 193 h 276"/>
                <a:gd name="T54" fmla="*/ 160 w 310"/>
                <a:gd name="T55" fmla="*/ 83 h 276"/>
                <a:gd name="T56" fmla="*/ 159 w 310"/>
                <a:gd name="T57" fmla="*/ 177 h 276"/>
                <a:gd name="T58" fmla="*/ 43 w 310"/>
                <a:gd name="T59" fmla="*/ 192 h 276"/>
                <a:gd name="T60" fmla="*/ 43 w 310"/>
                <a:gd name="T61" fmla="*/ 253 h 276"/>
                <a:gd name="T62" fmla="*/ 43 w 310"/>
                <a:gd name="T63" fmla="*/ 192 h 276"/>
                <a:gd name="T64" fmla="*/ 254 w 310"/>
                <a:gd name="T65" fmla="*/ 87 h 276"/>
                <a:gd name="T66" fmla="*/ 254 w 310"/>
                <a:gd name="T67" fmla="*/ 26 h 276"/>
                <a:gd name="T68" fmla="*/ 299 w 310"/>
                <a:gd name="T69" fmla="*/ 209 h 276"/>
                <a:gd name="T70" fmla="*/ 237 w 310"/>
                <a:gd name="T71" fmla="*/ 209 h 276"/>
                <a:gd name="T72" fmla="*/ 299 w 310"/>
                <a:gd name="T73" fmla="*/ 209 h 276"/>
                <a:gd name="T74" fmla="*/ 137 w 310"/>
                <a:gd name="T75" fmla="*/ 10 h 276"/>
                <a:gd name="T76" fmla="*/ 137 w 310"/>
                <a:gd name="T77" fmla="*/ 50 h 276"/>
                <a:gd name="T78" fmla="*/ 74 w 310"/>
                <a:gd name="T79" fmla="*/ 91 h 276"/>
                <a:gd name="T80" fmla="*/ 35 w 310"/>
                <a:gd name="T81" fmla="*/ 92 h 276"/>
                <a:gd name="T82" fmla="*/ 74 w 310"/>
                <a:gd name="T83" fmla="*/ 91 h 276"/>
                <a:gd name="T84" fmla="*/ 187 w 310"/>
                <a:gd name="T85" fmla="*/ 244 h 276"/>
                <a:gd name="T86" fmla="*/ 147 w 310"/>
                <a:gd name="T87" fmla="*/ 24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76">
                  <a:moveTo>
                    <a:pt x="70" y="193"/>
                  </a:moveTo>
                  <a:cubicBezTo>
                    <a:pt x="83" y="183"/>
                    <a:pt x="96" y="173"/>
                    <a:pt x="108" y="163"/>
                  </a:cubicBezTo>
                  <a:cubicBezTo>
                    <a:pt x="110" y="162"/>
                    <a:pt x="111" y="159"/>
                    <a:pt x="111" y="158"/>
                  </a:cubicBezTo>
                  <a:cubicBezTo>
                    <a:pt x="104" y="145"/>
                    <a:pt x="103" y="131"/>
                    <a:pt x="105" y="116"/>
                  </a:cubicBezTo>
                  <a:cubicBezTo>
                    <a:pt x="97" y="113"/>
                    <a:pt x="89" y="110"/>
                    <a:pt x="82" y="108"/>
                  </a:cubicBezTo>
                  <a:cubicBezTo>
                    <a:pt x="80" y="108"/>
                    <a:pt x="77" y="110"/>
                    <a:pt x="75" y="112"/>
                  </a:cubicBezTo>
                  <a:cubicBezTo>
                    <a:pt x="66" y="120"/>
                    <a:pt x="54" y="122"/>
                    <a:pt x="43" y="117"/>
                  </a:cubicBezTo>
                  <a:cubicBezTo>
                    <a:pt x="32" y="113"/>
                    <a:pt x="25" y="102"/>
                    <a:pt x="26" y="90"/>
                  </a:cubicBezTo>
                  <a:cubicBezTo>
                    <a:pt x="27" y="78"/>
                    <a:pt x="34" y="68"/>
                    <a:pt x="46" y="65"/>
                  </a:cubicBezTo>
                  <a:cubicBezTo>
                    <a:pt x="65" y="59"/>
                    <a:pt x="84" y="73"/>
                    <a:pt x="83" y="93"/>
                  </a:cubicBezTo>
                  <a:cubicBezTo>
                    <a:pt x="82" y="98"/>
                    <a:pt x="84" y="101"/>
                    <a:pt x="89" y="102"/>
                  </a:cubicBezTo>
                  <a:cubicBezTo>
                    <a:pt x="90" y="102"/>
                    <a:pt x="90" y="102"/>
                    <a:pt x="91" y="102"/>
                  </a:cubicBezTo>
                  <a:cubicBezTo>
                    <a:pt x="96" y="104"/>
                    <a:pt x="102" y="108"/>
                    <a:pt x="106" y="107"/>
                  </a:cubicBezTo>
                  <a:cubicBezTo>
                    <a:pt x="110" y="106"/>
                    <a:pt x="112" y="99"/>
                    <a:pt x="116" y="95"/>
                  </a:cubicBezTo>
                  <a:cubicBezTo>
                    <a:pt x="123" y="89"/>
                    <a:pt x="130" y="84"/>
                    <a:pt x="138" y="79"/>
                  </a:cubicBezTo>
                  <a:cubicBezTo>
                    <a:pt x="142" y="77"/>
                    <a:pt x="143" y="75"/>
                    <a:pt x="142" y="71"/>
                  </a:cubicBezTo>
                  <a:cubicBezTo>
                    <a:pt x="141" y="69"/>
                    <a:pt x="141" y="67"/>
                    <a:pt x="141" y="65"/>
                  </a:cubicBezTo>
                  <a:cubicBezTo>
                    <a:pt x="141" y="60"/>
                    <a:pt x="139" y="59"/>
                    <a:pt x="134" y="58"/>
                  </a:cubicBezTo>
                  <a:cubicBezTo>
                    <a:pt x="119" y="57"/>
                    <a:pt x="109" y="45"/>
                    <a:pt x="109" y="31"/>
                  </a:cubicBezTo>
                  <a:cubicBezTo>
                    <a:pt x="109" y="17"/>
                    <a:pt x="119" y="5"/>
                    <a:pt x="133" y="2"/>
                  </a:cubicBezTo>
                  <a:cubicBezTo>
                    <a:pt x="145" y="0"/>
                    <a:pt x="157" y="6"/>
                    <a:pt x="163" y="18"/>
                  </a:cubicBezTo>
                  <a:cubicBezTo>
                    <a:pt x="168" y="28"/>
                    <a:pt x="167" y="44"/>
                    <a:pt x="157" y="50"/>
                  </a:cubicBezTo>
                  <a:cubicBezTo>
                    <a:pt x="146" y="57"/>
                    <a:pt x="149" y="65"/>
                    <a:pt x="152" y="74"/>
                  </a:cubicBezTo>
                  <a:cubicBezTo>
                    <a:pt x="170" y="73"/>
                    <a:pt x="187" y="78"/>
                    <a:pt x="200" y="93"/>
                  </a:cubicBezTo>
                  <a:cubicBezTo>
                    <a:pt x="207" y="88"/>
                    <a:pt x="214" y="83"/>
                    <a:pt x="221" y="78"/>
                  </a:cubicBezTo>
                  <a:cubicBezTo>
                    <a:pt x="216" y="68"/>
                    <a:pt x="213" y="57"/>
                    <a:pt x="216" y="46"/>
                  </a:cubicBezTo>
                  <a:cubicBezTo>
                    <a:pt x="221" y="27"/>
                    <a:pt x="239" y="15"/>
                    <a:pt x="259" y="17"/>
                  </a:cubicBezTo>
                  <a:cubicBezTo>
                    <a:pt x="277" y="19"/>
                    <a:pt x="293" y="36"/>
                    <a:pt x="293" y="54"/>
                  </a:cubicBezTo>
                  <a:cubicBezTo>
                    <a:pt x="294" y="74"/>
                    <a:pt x="281" y="91"/>
                    <a:pt x="262" y="94"/>
                  </a:cubicBezTo>
                  <a:cubicBezTo>
                    <a:pt x="251" y="97"/>
                    <a:pt x="240" y="94"/>
                    <a:pt x="231" y="88"/>
                  </a:cubicBezTo>
                  <a:cubicBezTo>
                    <a:pt x="229" y="87"/>
                    <a:pt x="226" y="86"/>
                    <a:pt x="224" y="87"/>
                  </a:cubicBezTo>
                  <a:cubicBezTo>
                    <a:pt x="218" y="91"/>
                    <a:pt x="212" y="95"/>
                    <a:pt x="206" y="99"/>
                  </a:cubicBezTo>
                  <a:cubicBezTo>
                    <a:pt x="216" y="117"/>
                    <a:pt x="218" y="136"/>
                    <a:pt x="209" y="155"/>
                  </a:cubicBezTo>
                  <a:cubicBezTo>
                    <a:pt x="219" y="163"/>
                    <a:pt x="229" y="172"/>
                    <a:pt x="239" y="182"/>
                  </a:cubicBezTo>
                  <a:cubicBezTo>
                    <a:pt x="250" y="172"/>
                    <a:pt x="262" y="168"/>
                    <a:pt x="277" y="171"/>
                  </a:cubicBezTo>
                  <a:cubicBezTo>
                    <a:pt x="286" y="173"/>
                    <a:pt x="294" y="179"/>
                    <a:pt x="300" y="187"/>
                  </a:cubicBezTo>
                  <a:cubicBezTo>
                    <a:pt x="310" y="200"/>
                    <a:pt x="309" y="222"/>
                    <a:pt x="297" y="236"/>
                  </a:cubicBezTo>
                  <a:cubicBezTo>
                    <a:pt x="285" y="249"/>
                    <a:pt x="263" y="252"/>
                    <a:pt x="248" y="243"/>
                  </a:cubicBezTo>
                  <a:cubicBezTo>
                    <a:pt x="233" y="234"/>
                    <a:pt x="222" y="215"/>
                    <a:pt x="234" y="188"/>
                  </a:cubicBezTo>
                  <a:cubicBezTo>
                    <a:pt x="224" y="180"/>
                    <a:pt x="215" y="171"/>
                    <a:pt x="204" y="162"/>
                  </a:cubicBezTo>
                  <a:cubicBezTo>
                    <a:pt x="194" y="175"/>
                    <a:pt x="181" y="183"/>
                    <a:pt x="164" y="185"/>
                  </a:cubicBezTo>
                  <a:cubicBezTo>
                    <a:pt x="165" y="195"/>
                    <a:pt x="166" y="205"/>
                    <a:pt x="167" y="215"/>
                  </a:cubicBezTo>
                  <a:cubicBezTo>
                    <a:pt x="178" y="217"/>
                    <a:pt x="188" y="221"/>
                    <a:pt x="193" y="231"/>
                  </a:cubicBezTo>
                  <a:cubicBezTo>
                    <a:pt x="200" y="246"/>
                    <a:pt x="194" y="262"/>
                    <a:pt x="179" y="270"/>
                  </a:cubicBezTo>
                  <a:cubicBezTo>
                    <a:pt x="165" y="276"/>
                    <a:pt x="149" y="270"/>
                    <a:pt x="142" y="257"/>
                  </a:cubicBezTo>
                  <a:cubicBezTo>
                    <a:pt x="134" y="243"/>
                    <a:pt x="140" y="227"/>
                    <a:pt x="154" y="219"/>
                  </a:cubicBezTo>
                  <a:cubicBezTo>
                    <a:pt x="156" y="217"/>
                    <a:pt x="158" y="214"/>
                    <a:pt x="158" y="212"/>
                  </a:cubicBezTo>
                  <a:cubicBezTo>
                    <a:pt x="158" y="203"/>
                    <a:pt x="156" y="194"/>
                    <a:pt x="155" y="185"/>
                  </a:cubicBezTo>
                  <a:cubicBezTo>
                    <a:pt x="140" y="184"/>
                    <a:pt x="128" y="178"/>
                    <a:pt x="118" y="167"/>
                  </a:cubicBezTo>
                  <a:cubicBezTo>
                    <a:pt x="104" y="178"/>
                    <a:pt x="90" y="189"/>
                    <a:pt x="76" y="199"/>
                  </a:cubicBezTo>
                  <a:cubicBezTo>
                    <a:pt x="86" y="226"/>
                    <a:pt x="82" y="246"/>
                    <a:pt x="63" y="256"/>
                  </a:cubicBezTo>
                  <a:cubicBezTo>
                    <a:pt x="45" y="266"/>
                    <a:pt x="25" y="262"/>
                    <a:pt x="12" y="246"/>
                  </a:cubicBezTo>
                  <a:cubicBezTo>
                    <a:pt x="0" y="231"/>
                    <a:pt x="2" y="208"/>
                    <a:pt x="16" y="194"/>
                  </a:cubicBezTo>
                  <a:cubicBezTo>
                    <a:pt x="28" y="182"/>
                    <a:pt x="50" y="177"/>
                    <a:pt x="70" y="193"/>
                  </a:cubicBezTo>
                  <a:close/>
                  <a:moveTo>
                    <a:pt x="206" y="129"/>
                  </a:moveTo>
                  <a:cubicBezTo>
                    <a:pt x="206" y="104"/>
                    <a:pt x="185" y="83"/>
                    <a:pt x="160" y="83"/>
                  </a:cubicBezTo>
                  <a:cubicBezTo>
                    <a:pt x="133" y="83"/>
                    <a:pt x="112" y="104"/>
                    <a:pt x="112" y="130"/>
                  </a:cubicBezTo>
                  <a:cubicBezTo>
                    <a:pt x="113" y="156"/>
                    <a:pt x="134" y="177"/>
                    <a:pt x="159" y="177"/>
                  </a:cubicBezTo>
                  <a:cubicBezTo>
                    <a:pt x="185" y="177"/>
                    <a:pt x="206" y="155"/>
                    <a:pt x="206" y="129"/>
                  </a:cubicBezTo>
                  <a:close/>
                  <a:moveTo>
                    <a:pt x="43" y="192"/>
                  </a:moveTo>
                  <a:cubicBezTo>
                    <a:pt x="26" y="192"/>
                    <a:pt x="13" y="205"/>
                    <a:pt x="13" y="222"/>
                  </a:cubicBezTo>
                  <a:cubicBezTo>
                    <a:pt x="13" y="239"/>
                    <a:pt x="27" y="253"/>
                    <a:pt x="43" y="253"/>
                  </a:cubicBezTo>
                  <a:cubicBezTo>
                    <a:pt x="60" y="253"/>
                    <a:pt x="74" y="239"/>
                    <a:pt x="74" y="222"/>
                  </a:cubicBezTo>
                  <a:cubicBezTo>
                    <a:pt x="74" y="205"/>
                    <a:pt x="60" y="192"/>
                    <a:pt x="43" y="192"/>
                  </a:cubicBezTo>
                  <a:close/>
                  <a:moveTo>
                    <a:pt x="224" y="56"/>
                  </a:moveTo>
                  <a:cubicBezTo>
                    <a:pt x="224" y="73"/>
                    <a:pt x="238" y="87"/>
                    <a:pt x="254" y="87"/>
                  </a:cubicBezTo>
                  <a:cubicBezTo>
                    <a:pt x="271" y="87"/>
                    <a:pt x="285" y="73"/>
                    <a:pt x="285" y="56"/>
                  </a:cubicBezTo>
                  <a:cubicBezTo>
                    <a:pt x="285" y="40"/>
                    <a:pt x="271" y="26"/>
                    <a:pt x="254" y="26"/>
                  </a:cubicBezTo>
                  <a:cubicBezTo>
                    <a:pt x="237" y="26"/>
                    <a:pt x="223" y="39"/>
                    <a:pt x="224" y="56"/>
                  </a:cubicBezTo>
                  <a:close/>
                  <a:moveTo>
                    <a:pt x="299" y="209"/>
                  </a:moveTo>
                  <a:cubicBezTo>
                    <a:pt x="299" y="192"/>
                    <a:pt x="285" y="178"/>
                    <a:pt x="268" y="179"/>
                  </a:cubicBezTo>
                  <a:cubicBezTo>
                    <a:pt x="251" y="179"/>
                    <a:pt x="237" y="192"/>
                    <a:pt x="237" y="209"/>
                  </a:cubicBezTo>
                  <a:cubicBezTo>
                    <a:pt x="237" y="225"/>
                    <a:pt x="252" y="240"/>
                    <a:pt x="268" y="240"/>
                  </a:cubicBezTo>
                  <a:cubicBezTo>
                    <a:pt x="285" y="240"/>
                    <a:pt x="299" y="226"/>
                    <a:pt x="299" y="209"/>
                  </a:cubicBezTo>
                  <a:close/>
                  <a:moveTo>
                    <a:pt x="157" y="31"/>
                  </a:moveTo>
                  <a:cubicBezTo>
                    <a:pt x="157" y="19"/>
                    <a:pt x="149" y="11"/>
                    <a:pt x="137" y="10"/>
                  </a:cubicBezTo>
                  <a:cubicBezTo>
                    <a:pt x="127" y="10"/>
                    <a:pt x="118" y="19"/>
                    <a:pt x="117" y="30"/>
                  </a:cubicBezTo>
                  <a:cubicBezTo>
                    <a:pt x="117" y="41"/>
                    <a:pt x="127" y="50"/>
                    <a:pt x="137" y="50"/>
                  </a:cubicBezTo>
                  <a:cubicBezTo>
                    <a:pt x="148" y="51"/>
                    <a:pt x="157" y="42"/>
                    <a:pt x="157" y="31"/>
                  </a:cubicBezTo>
                  <a:close/>
                  <a:moveTo>
                    <a:pt x="74" y="91"/>
                  </a:moveTo>
                  <a:cubicBezTo>
                    <a:pt x="74" y="80"/>
                    <a:pt x="65" y="71"/>
                    <a:pt x="54" y="72"/>
                  </a:cubicBezTo>
                  <a:cubicBezTo>
                    <a:pt x="43" y="72"/>
                    <a:pt x="34" y="81"/>
                    <a:pt x="35" y="92"/>
                  </a:cubicBezTo>
                  <a:cubicBezTo>
                    <a:pt x="35" y="103"/>
                    <a:pt x="44" y="112"/>
                    <a:pt x="55" y="111"/>
                  </a:cubicBezTo>
                  <a:cubicBezTo>
                    <a:pt x="66" y="111"/>
                    <a:pt x="74" y="102"/>
                    <a:pt x="74" y="91"/>
                  </a:cubicBezTo>
                  <a:close/>
                  <a:moveTo>
                    <a:pt x="166" y="264"/>
                  </a:moveTo>
                  <a:cubicBezTo>
                    <a:pt x="178" y="264"/>
                    <a:pt x="187" y="256"/>
                    <a:pt x="187" y="244"/>
                  </a:cubicBezTo>
                  <a:cubicBezTo>
                    <a:pt x="187" y="234"/>
                    <a:pt x="178" y="224"/>
                    <a:pt x="167" y="224"/>
                  </a:cubicBezTo>
                  <a:cubicBezTo>
                    <a:pt x="157" y="224"/>
                    <a:pt x="148" y="233"/>
                    <a:pt x="147" y="244"/>
                  </a:cubicBezTo>
                  <a:cubicBezTo>
                    <a:pt x="147" y="254"/>
                    <a:pt x="155" y="263"/>
                    <a:pt x="166" y="2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218477" y="2370250"/>
            <a:ext cx="2176761" cy="1295941"/>
            <a:chOff x="6228184" y="1749861"/>
            <a:chExt cx="2592288" cy="1295941"/>
          </a:xfrm>
        </p:grpSpPr>
        <p:sp>
          <p:nvSpPr>
            <p:cNvPr id="93" name="TextBox 92"/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beautifully designed.  Easy to change colors,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photos </a:t>
              </a:r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and Text. 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91"/>
          <p:cNvGrpSpPr/>
          <p:nvPr/>
        </p:nvGrpSpPr>
        <p:grpSpPr>
          <a:xfrm>
            <a:off x="2395238" y="3708414"/>
            <a:ext cx="2176761" cy="1295941"/>
            <a:chOff x="6228184" y="1749861"/>
            <a:chExt cx="2592288" cy="1295941"/>
          </a:xfrm>
        </p:grpSpPr>
        <p:sp>
          <p:nvSpPr>
            <p:cNvPr id="24" name="TextBox 92"/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beautifully designed.  Easy to change colors,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photos </a:t>
              </a:r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and Text. </a:t>
              </a:r>
            </a:p>
          </p:txBody>
        </p:sp>
        <p:sp>
          <p:nvSpPr>
            <p:cNvPr id="25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1"/>
          <p:cNvGrpSpPr/>
          <p:nvPr/>
        </p:nvGrpSpPr>
        <p:grpSpPr>
          <a:xfrm>
            <a:off x="4500321" y="3720217"/>
            <a:ext cx="2176762" cy="1295941"/>
            <a:chOff x="6228184" y="1749861"/>
            <a:chExt cx="2592289" cy="1295941"/>
          </a:xfrm>
        </p:grpSpPr>
        <p:sp>
          <p:nvSpPr>
            <p:cNvPr id="27" name="TextBox 92"/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beautifully designed.  Easy to change colors,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photos </a:t>
              </a:r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and Text. </a:t>
              </a:r>
            </a:p>
          </p:txBody>
        </p:sp>
        <p:sp>
          <p:nvSpPr>
            <p:cNvPr id="28" name="TextBox 93"/>
            <p:cNvSpPr txBox="1"/>
            <p:nvPr/>
          </p:nvSpPr>
          <p:spPr>
            <a:xfrm>
              <a:off x="6228185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1"/>
          <p:cNvGrpSpPr/>
          <p:nvPr/>
        </p:nvGrpSpPr>
        <p:grpSpPr>
          <a:xfrm>
            <a:off x="6792337" y="2244763"/>
            <a:ext cx="2176761" cy="1295941"/>
            <a:chOff x="6228184" y="1749861"/>
            <a:chExt cx="2592288" cy="1295941"/>
          </a:xfrm>
        </p:grpSpPr>
        <p:sp>
          <p:nvSpPr>
            <p:cNvPr id="33" name="TextBox 92"/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Get a modern PowerPoint  Presentation that is beautifully designed.  Easy to change colors, </a:t>
              </a:r>
              <a:r>
                <a:rPr lang="en-US" altLang="ko-KR" sz="1200" dirty="0" smtClean="0">
                  <a:solidFill>
                    <a:srgbClr val="E0166D"/>
                  </a:solidFill>
                  <a:cs typeface="Arial" pitchFamily="34" charset="0"/>
                </a:rPr>
                <a:t>photos </a:t>
              </a:r>
              <a:r>
                <a:rPr lang="en-US" altLang="ko-KR" sz="1200" dirty="0">
                  <a:solidFill>
                    <a:srgbClr val="E0166D"/>
                  </a:solidFill>
                  <a:cs typeface="Arial" pitchFamily="34" charset="0"/>
                </a:rPr>
                <a:t>and Text. </a:t>
              </a:r>
            </a:p>
          </p:txBody>
        </p:sp>
        <p:sp>
          <p:nvSpPr>
            <p:cNvPr id="34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E0166D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0166D"/>
                </a:solidFill>
                <a:cs typeface="Arial" pitchFamily="34" charset="0"/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868" y="2576864"/>
            <a:ext cx="967500" cy="102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201" y="2640859"/>
            <a:ext cx="945000" cy="103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351200"/>
            <a:ext cx="1170000" cy="91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592" y="1199565"/>
            <a:ext cx="1226250" cy="9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altLang="ko-KR" sz="4000" b="1" dirty="0"/>
              <a:t>Section Break</a:t>
            </a:r>
            <a:endParaRPr lang="ko-KR" altLang="en-US" sz="4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1059582"/>
            <a:ext cx="2662720" cy="26072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274">
            <a:off x="2351566" y="3444554"/>
            <a:ext cx="1436014" cy="14060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56547">
            <a:off x="4945371" y="2661623"/>
            <a:ext cx="1801714" cy="176417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274">
            <a:off x="1908239" y="2641114"/>
            <a:ext cx="745630" cy="73009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274">
            <a:off x="4199184" y="4008510"/>
            <a:ext cx="745630" cy="73009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274">
            <a:off x="6395596" y="1998157"/>
            <a:ext cx="745630" cy="7300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274">
            <a:off x="2274702" y="898237"/>
            <a:ext cx="1065520" cy="104332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41733">
            <a:off x="5578876" y="1009197"/>
            <a:ext cx="1065520" cy="10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5792" y="1358643"/>
            <a:ext cx="4166208" cy="1151291"/>
            <a:chOff x="395536" y="913120"/>
            <a:chExt cx="2376264" cy="1151291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74810" y="3927585"/>
            <a:ext cx="1926735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58689" y="3927585"/>
            <a:ext cx="1926735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16342" y="3927585"/>
            <a:ext cx="1926735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248" y="2561782"/>
            <a:ext cx="1083265" cy="104457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900000">
            <a:off x="4256674" y="2540139"/>
            <a:ext cx="1083265" cy="1044577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475666" flipH="1" flipV="1">
            <a:off x="6786047" y="2502275"/>
            <a:ext cx="1019286" cy="9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0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49460290"/>
              </p:ext>
            </p:extLst>
          </p:nvPr>
        </p:nvGraphicFramePr>
        <p:xfrm>
          <a:off x="1504231" y="1203598"/>
          <a:ext cx="609600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16">
            <a:extLst>
              <a:ext uri="{FF2B5EF4-FFF2-40B4-BE49-F238E27FC236}">
                <a16:creationId xmlns:a16="http://schemas.microsoft.com/office/drawing/2014/main" id="{788504F5-EFDB-4F39-9AE3-33C6D6848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108656"/>
              </p:ext>
            </p:extLst>
          </p:nvPr>
        </p:nvGraphicFramePr>
        <p:xfrm>
          <a:off x="5833823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7558" y="1419622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964257822"/>
              </p:ext>
            </p:extLst>
          </p:nvPr>
        </p:nvGraphicFramePr>
        <p:xfrm>
          <a:off x="1835696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1835696" y="3911327"/>
            <a:ext cx="2592288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33823" y="3911327"/>
            <a:ext cx="2592288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7930" y="1593757"/>
            <a:ext cx="1948139" cy="176568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251" y="3653109"/>
            <a:ext cx="1136241" cy="1150997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2783" y="3653108"/>
            <a:ext cx="1136241" cy="11509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991" y="294195"/>
            <a:ext cx="1544986" cy="1436837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5492" y="316892"/>
            <a:ext cx="1442326" cy="134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1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PowerPoint 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5536" y="1096354"/>
            <a:ext cx="2376264" cy="1705289"/>
            <a:chOff x="395536" y="913120"/>
            <a:chExt cx="2376264" cy="1705289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4169" y="3246856"/>
            <a:ext cx="2376264" cy="1705289"/>
            <a:chOff x="395536" y="913120"/>
            <a:chExt cx="2376264" cy="1705289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040AFA3-326D-4FD0-A1C3-D29EBB39E0F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68E362E-8C04-4843-A2FB-E16843270B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91356"/>
            <a:ext cx="1544986" cy="143683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52120" y="208806"/>
            <a:ext cx="1544557" cy="143643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600000" flipH="1">
            <a:off x="2163347" y="2313333"/>
            <a:ext cx="1544557" cy="14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012160" y="1347614"/>
            <a:ext cx="2994774" cy="3672408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Columns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07504" y="1231094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994" y="2911102"/>
            <a:ext cx="2737962" cy="180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Our Columns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3158" y="876287"/>
            <a:ext cx="9144000" cy="287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158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939902"/>
            <a:ext cx="9144000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6000" dirty="0"/>
              <a:t>Thank you</a:t>
            </a:r>
            <a:endParaRPr lang="ko-KR" altLang="en-US" sz="6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0" y="4515966"/>
            <a:ext cx="9144000" cy="288032"/>
          </a:xfrm>
        </p:spPr>
        <p:txBody>
          <a:bodyPr/>
          <a:lstStyle/>
          <a:p>
            <a:endParaRPr lang="es-PE"/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2640932" y="934070"/>
            <a:ext cx="3862136" cy="2717800"/>
          </a:xfrm>
          <a:custGeom>
            <a:avLst/>
            <a:gdLst>
              <a:gd name="T0" fmla="*/ 271 w 334"/>
              <a:gd name="T1" fmla="*/ 84 h 234"/>
              <a:gd name="T2" fmla="*/ 264 w 334"/>
              <a:gd name="T3" fmla="*/ 114 h 234"/>
              <a:gd name="T4" fmla="*/ 284 w 334"/>
              <a:gd name="T5" fmla="*/ 148 h 234"/>
              <a:gd name="T6" fmla="*/ 247 w 334"/>
              <a:gd name="T7" fmla="*/ 165 h 234"/>
              <a:gd name="T8" fmla="*/ 224 w 334"/>
              <a:gd name="T9" fmla="*/ 200 h 234"/>
              <a:gd name="T10" fmla="*/ 191 w 334"/>
              <a:gd name="T11" fmla="*/ 229 h 234"/>
              <a:gd name="T12" fmla="*/ 182 w 334"/>
              <a:gd name="T13" fmla="*/ 195 h 234"/>
              <a:gd name="T14" fmla="*/ 98 w 334"/>
              <a:gd name="T15" fmla="*/ 179 h 234"/>
              <a:gd name="T16" fmla="*/ 95 w 334"/>
              <a:gd name="T17" fmla="*/ 185 h 234"/>
              <a:gd name="T18" fmla="*/ 54 w 334"/>
              <a:gd name="T19" fmla="*/ 204 h 234"/>
              <a:gd name="T20" fmla="*/ 81 w 334"/>
              <a:gd name="T21" fmla="*/ 164 h 234"/>
              <a:gd name="T22" fmla="*/ 60 w 334"/>
              <a:gd name="T23" fmla="*/ 153 h 234"/>
              <a:gd name="T24" fmla="*/ 16 w 334"/>
              <a:gd name="T25" fmla="*/ 174 h 234"/>
              <a:gd name="T26" fmla="*/ 19 w 334"/>
              <a:gd name="T27" fmla="*/ 129 h 234"/>
              <a:gd name="T28" fmla="*/ 47 w 334"/>
              <a:gd name="T29" fmla="*/ 147 h 234"/>
              <a:gd name="T30" fmla="*/ 80 w 334"/>
              <a:gd name="T31" fmla="*/ 113 h 234"/>
              <a:gd name="T32" fmla="*/ 58 w 334"/>
              <a:gd name="T33" fmla="*/ 104 h 234"/>
              <a:gd name="T34" fmla="*/ 41 w 334"/>
              <a:gd name="T35" fmla="*/ 69 h 234"/>
              <a:gd name="T36" fmla="*/ 75 w 334"/>
              <a:gd name="T37" fmla="*/ 88 h 234"/>
              <a:gd name="T38" fmla="*/ 86 w 334"/>
              <a:gd name="T39" fmla="*/ 107 h 234"/>
              <a:gd name="T40" fmla="*/ 173 w 334"/>
              <a:gd name="T41" fmla="*/ 106 h 234"/>
              <a:gd name="T42" fmla="*/ 204 w 334"/>
              <a:gd name="T43" fmla="*/ 92 h 234"/>
              <a:gd name="T44" fmla="*/ 204 w 334"/>
              <a:gd name="T45" fmla="*/ 49 h 234"/>
              <a:gd name="T46" fmla="*/ 276 w 334"/>
              <a:gd name="T47" fmla="*/ 16 h 234"/>
              <a:gd name="T48" fmla="*/ 287 w 334"/>
              <a:gd name="T49" fmla="*/ 70 h 234"/>
              <a:gd name="T50" fmla="*/ 326 w 334"/>
              <a:gd name="T51" fmla="*/ 69 h 234"/>
              <a:gd name="T52" fmla="*/ 295 w 334"/>
              <a:gd name="T53" fmla="*/ 104 h 234"/>
              <a:gd name="T54" fmla="*/ 282 w 334"/>
              <a:gd name="T55" fmla="*/ 74 h 234"/>
              <a:gd name="T56" fmla="*/ 252 w 334"/>
              <a:gd name="T57" fmla="*/ 94 h 234"/>
              <a:gd name="T58" fmla="*/ 221 w 334"/>
              <a:gd name="T59" fmla="*/ 85 h 234"/>
              <a:gd name="T60" fmla="*/ 212 w 334"/>
              <a:gd name="T61" fmla="*/ 105 h 234"/>
              <a:gd name="T62" fmla="*/ 175 w 334"/>
              <a:gd name="T63" fmla="*/ 123 h 234"/>
              <a:gd name="T64" fmla="*/ 160 w 334"/>
              <a:gd name="T65" fmla="*/ 134 h 234"/>
              <a:gd name="T66" fmla="*/ 186 w 334"/>
              <a:gd name="T67" fmla="*/ 186 h 234"/>
              <a:gd name="T68" fmla="*/ 215 w 334"/>
              <a:gd name="T69" fmla="*/ 188 h 234"/>
              <a:gd name="T70" fmla="*/ 255 w 334"/>
              <a:gd name="T71" fmla="*/ 117 h 234"/>
              <a:gd name="T72" fmla="*/ 282 w 334"/>
              <a:gd name="T73" fmla="*/ 50 h 234"/>
              <a:gd name="T74" fmla="*/ 212 w 334"/>
              <a:gd name="T75" fmla="*/ 47 h 234"/>
              <a:gd name="T76" fmla="*/ 151 w 334"/>
              <a:gd name="T77" fmla="*/ 139 h 234"/>
              <a:gd name="T78" fmla="*/ 82 w 334"/>
              <a:gd name="T79" fmla="*/ 139 h 234"/>
              <a:gd name="T80" fmla="*/ 151 w 334"/>
              <a:gd name="T81" fmla="*/ 139 h 234"/>
              <a:gd name="T82" fmla="*/ 217 w 334"/>
              <a:gd name="T83" fmla="*/ 208 h 234"/>
              <a:gd name="T84" fmla="*/ 188 w 334"/>
              <a:gd name="T85" fmla="*/ 209 h 234"/>
              <a:gd name="T86" fmla="*/ 262 w 334"/>
              <a:gd name="T87" fmla="*/ 155 h 234"/>
              <a:gd name="T88" fmla="*/ 261 w 334"/>
              <a:gd name="T89" fmla="*/ 125 h 234"/>
              <a:gd name="T90" fmla="*/ 262 w 334"/>
              <a:gd name="T91" fmla="*/ 155 h 234"/>
              <a:gd name="T92" fmla="*/ 63 w 334"/>
              <a:gd name="T93" fmla="*/ 200 h 234"/>
              <a:gd name="T94" fmla="*/ 92 w 334"/>
              <a:gd name="T95" fmla="*/ 201 h 234"/>
              <a:gd name="T96" fmla="*/ 24 w 334"/>
              <a:gd name="T97" fmla="*/ 167 h 234"/>
              <a:gd name="T98" fmla="*/ 24 w 334"/>
              <a:gd name="T99" fmla="*/ 137 h 234"/>
              <a:gd name="T100" fmla="*/ 24 w 334"/>
              <a:gd name="T101" fmla="*/ 167 h 234"/>
              <a:gd name="T102" fmla="*/ 309 w 334"/>
              <a:gd name="T103" fmla="*/ 70 h 234"/>
              <a:gd name="T104" fmla="*/ 309 w 334"/>
              <a:gd name="T105" fmla="*/ 100 h 234"/>
              <a:gd name="T106" fmla="*/ 205 w 334"/>
              <a:gd name="T107" fmla="*/ 110 h 234"/>
              <a:gd name="T108" fmla="*/ 181 w 334"/>
              <a:gd name="T109" fmla="*/ 110 h 234"/>
              <a:gd name="T110" fmla="*/ 205 w 334"/>
              <a:gd name="T111" fmla="*/ 110 h 234"/>
              <a:gd name="T112" fmla="*/ 67 w 334"/>
              <a:gd name="T113" fmla="*/ 84 h 234"/>
              <a:gd name="T114" fmla="*/ 44 w 334"/>
              <a:gd name="T115" fmla="*/ 85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4" h="234">
                <a:moveTo>
                  <a:pt x="282" y="74"/>
                </a:moveTo>
                <a:cubicBezTo>
                  <a:pt x="277" y="79"/>
                  <a:pt x="274" y="81"/>
                  <a:pt x="271" y="84"/>
                </a:cubicBezTo>
                <a:cubicBezTo>
                  <a:pt x="267" y="86"/>
                  <a:pt x="264" y="87"/>
                  <a:pt x="260" y="90"/>
                </a:cubicBezTo>
                <a:cubicBezTo>
                  <a:pt x="261" y="97"/>
                  <a:pt x="262" y="106"/>
                  <a:pt x="264" y="114"/>
                </a:cubicBezTo>
                <a:cubicBezTo>
                  <a:pt x="265" y="115"/>
                  <a:pt x="267" y="117"/>
                  <a:pt x="269" y="118"/>
                </a:cubicBezTo>
                <a:cubicBezTo>
                  <a:pt x="282" y="123"/>
                  <a:pt x="288" y="135"/>
                  <a:pt x="284" y="148"/>
                </a:cubicBezTo>
                <a:cubicBezTo>
                  <a:pt x="280" y="160"/>
                  <a:pt x="268" y="166"/>
                  <a:pt x="254" y="163"/>
                </a:cubicBezTo>
                <a:cubicBezTo>
                  <a:pt x="252" y="163"/>
                  <a:pt x="248" y="164"/>
                  <a:pt x="247" y="165"/>
                </a:cubicBezTo>
                <a:cubicBezTo>
                  <a:pt x="239" y="173"/>
                  <a:pt x="232" y="182"/>
                  <a:pt x="224" y="190"/>
                </a:cubicBezTo>
                <a:cubicBezTo>
                  <a:pt x="221" y="194"/>
                  <a:pt x="223" y="197"/>
                  <a:pt x="224" y="200"/>
                </a:cubicBezTo>
                <a:cubicBezTo>
                  <a:pt x="228" y="209"/>
                  <a:pt x="225" y="219"/>
                  <a:pt x="218" y="226"/>
                </a:cubicBezTo>
                <a:cubicBezTo>
                  <a:pt x="210" y="232"/>
                  <a:pt x="200" y="234"/>
                  <a:pt x="191" y="229"/>
                </a:cubicBezTo>
                <a:cubicBezTo>
                  <a:pt x="183" y="224"/>
                  <a:pt x="178" y="215"/>
                  <a:pt x="179" y="205"/>
                </a:cubicBezTo>
                <a:cubicBezTo>
                  <a:pt x="180" y="202"/>
                  <a:pt x="181" y="199"/>
                  <a:pt x="182" y="195"/>
                </a:cubicBezTo>
                <a:cubicBezTo>
                  <a:pt x="171" y="187"/>
                  <a:pt x="159" y="179"/>
                  <a:pt x="147" y="171"/>
                </a:cubicBezTo>
                <a:cubicBezTo>
                  <a:pt x="132" y="184"/>
                  <a:pt x="116" y="186"/>
                  <a:pt x="98" y="179"/>
                </a:cubicBezTo>
                <a:cubicBezTo>
                  <a:pt x="97" y="178"/>
                  <a:pt x="95" y="179"/>
                  <a:pt x="94" y="179"/>
                </a:cubicBezTo>
                <a:cubicBezTo>
                  <a:pt x="94" y="181"/>
                  <a:pt x="94" y="184"/>
                  <a:pt x="95" y="185"/>
                </a:cubicBezTo>
                <a:cubicBezTo>
                  <a:pt x="109" y="201"/>
                  <a:pt x="97" y="221"/>
                  <a:pt x="82" y="224"/>
                </a:cubicBezTo>
                <a:cubicBezTo>
                  <a:pt x="70" y="226"/>
                  <a:pt x="57" y="218"/>
                  <a:pt x="54" y="204"/>
                </a:cubicBezTo>
                <a:cubicBezTo>
                  <a:pt x="52" y="192"/>
                  <a:pt x="62" y="179"/>
                  <a:pt x="75" y="178"/>
                </a:cubicBezTo>
                <a:cubicBezTo>
                  <a:pt x="90" y="176"/>
                  <a:pt x="90" y="176"/>
                  <a:pt x="81" y="164"/>
                </a:cubicBezTo>
                <a:cubicBezTo>
                  <a:pt x="80" y="163"/>
                  <a:pt x="80" y="163"/>
                  <a:pt x="80" y="162"/>
                </a:cubicBezTo>
                <a:cubicBezTo>
                  <a:pt x="77" y="150"/>
                  <a:pt x="69" y="152"/>
                  <a:pt x="60" y="153"/>
                </a:cubicBezTo>
                <a:cubicBezTo>
                  <a:pt x="53" y="154"/>
                  <a:pt x="46" y="156"/>
                  <a:pt x="43" y="165"/>
                </a:cubicBezTo>
                <a:cubicBezTo>
                  <a:pt x="39" y="174"/>
                  <a:pt x="26" y="177"/>
                  <a:pt x="16" y="174"/>
                </a:cubicBezTo>
                <a:cubicBezTo>
                  <a:pt x="7" y="171"/>
                  <a:pt x="0" y="162"/>
                  <a:pt x="0" y="152"/>
                </a:cubicBezTo>
                <a:cubicBezTo>
                  <a:pt x="0" y="141"/>
                  <a:pt x="7" y="132"/>
                  <a:pt x="19" y="129"/>
                </a:cubicBezTo>
                <a:cubicBezTo>
                  <a:pt x="28" y="127"/>
                  <a:pt x="39" y="131"/>
                  <a:pt x="44" y="140"/>
                </a:cubicBezTo>
                <a:cubicBezTo>
                  <a:pt x="45" y="142"/>
                  <a:pt x="46" y="144"/>
                  <a:pt x="47" y="147"/>
                </a:cubicBezTo>
                <a:cubicBezTo>
                  <a:pt x="56" y="146"/>
                  <a:pt x="64" y="144"/>
                  <a:pt x="71" y="143"/>
                </a:cubicBezTo>
                <a:cubicBezTo>
                  <a:pt x="74" y="133"/>
                  <a:pt x="77" y="123"/>
                  <a:pt x="80" y="113"/>
                </a:cubicBezTo>
                <a:cubicBezTo>
                  <a:pt x="79" y="112"/>
                  <a:pt x="77" y="111"/>
                  <a:pt x="75" y="109"/>
                </a:cubicBezTo>
                <a:cubicBezTo>
                  <a:pt x="70" y="104"/>
                  <a:pt x="66" y="101"/>
                  <a:pt x="58" y="104"/>
                </a:cubicBezTo>
                <a:cubicBezTo>
                  <a:pt x="51" y="107"/>
                  <a:pt x="41" y="101"/>
                  <a:pt x="37" y="93"/>
                </a:cubicBezTo>
                <a:cubicBezTo>
                  <a:pt x="33" y="85"/>
                  <a:pt x="34" y="76"/>
                  <a:pt x="41" y="69"/>
                </a:cubicBezTo>
                <a:cubicBezTo>
                  <a:pt x="47" y="63"/>
                  <a:pt x="56" y="61"/>
                  <a:pt x="65" y="66"/>
                </a:cubicBezTo>
                <a:cubicBezTo>
                  <a:pt x="73" y="70"/>
                  <a:pt x="79" y="79"/>
                  <a:pt x="75" y="88"/>
                </a:cubicBezTo>
                <a:cubicBezTo>
                  <a:pt x="72" y="95"/>
                  <a:pt x="75" y="98"/>
                  <a:pt x="80" y="102"/>
                </a:cubicBezTo>
                <a:cubicBezTo>
                  <a:pt x="83" y="103"/>
                  <a:pt x="84" y="105"/>
                  <a:pt x="86" y="107"/>
                </a:cubicBezTo>
                <a:cubicBezTo>
                  <a:pt x="120" y="89"/>
                  <a:pt x="138" y="93"/>
                  <a:pt x="158" y="123"/>
                </a:cubicBezTo>
                <a:cubicBezTo>
                  <a:pt x="164" y="119"/>
                  <a:pt x="172" y="118"/>
                  <a:pt x="173" y="106"/>
                </a:cubicBezTo>
                <a:cubicBezTo>
                  <a:pt x="173" y="95"/>
                  <a:pt x="185" y="88"/>
                  <a:pt x="197" y="90"/>
                </a:cubicBezTo>
                <a:cubicBezTo>
                  <a:pt x="199" y="91"/>
                  <a:pt x="202" y="91"/>
                  <a:pt x="204" y="92"/>
                </a:cubicBezTo>
                <a:cubicBezTo>
                  <a:pt x="208" y="87"/>
                  <a:pt x="212" y="83"/>
                  <a:pt x="215" y="78"/>
                </a:cubicBezTo>
                <a:cubicBezTo>
                  <a:pt x="208" y="70"/>
                  <a:pt x="204" y="61"/>
                  <a:pt x="204" y="49"/>
                </a:cubicBezTo>
                <a:cubicBezTo>
                  <a:pt x="203" y="30"/>
                  <a:pt x="211" y="16"/>
                  <a:pt x="229" y="8"/>
                </a:cubicBezTo>
                <a:cubicBezTo>
                  <a:pt x="245" y="0"/>
                  <a:pt x="263" y="3"/>
                  <a:pt x="276" y="16"/>
                </a:cubicBezTo>
                <a:cubicBezTo>
                  <a:pt x="290" y="29"/>
                  <a:pt x="293" y="45"/>
                  <a:pt x="287" y="63"/>
                </a:cubicBezTo>
                <a:cubicBezTo>
                  <a:pt x="287" y="65"/>
                  <a:pt x="287" y="67"/>
                  <a:pt x="287" y="70"/>
                </a:cubicBezTo>
                <a:cubicBezTo>
                  <a:pt x="289" y="69"/>
                  <a:pt x="292" y="68"/>
                  <a:pt x="294" y="67"/>
                </a:cubicBezTo>
                <a:cubicBezTo>
                  <a:pt x="304" y="59"/>
                  <a:pt x="317" y="60"/>
                  <a:pt x="326" y="69"/>
                </a:cubicBezTo>
                <a:cubicBezTo>
                  <a:pt x="334" y="78"/>
                  <a:pt x="334" y="92"/>
                  <a:pt x="326" y="102"/>
                </a:cubicBezTo>
                <a:cubicBezTo>
                  <a:pt x="319" y="110"/>
                  <a:pt x="305" y="111"/>
                  <a:pt x="295" y="104"/>
                </a:cubicBezTo>
                <a:cubicBezTo>
                  <a:pt x="288" y="99"/>
                  <a:pt x="285" y="92"/>
                  <a:pt x="285" y="84"/>
                </a:cubicBezTo>
                <a:cubicBezTo>
                  <a:pt x="285" y="81"/>
                  <a:pt x="283" y="78"/>
                  <a:pt x="282" y="74"/>
                </a:cubicBezTo>
                <a:close/>
                <a:moveTo>
                  <a:pt x="255" y="117"/>
                </a:moveTo>
                <a:cubicBezTo>
                  <a:pt x="254" y="109"/>
                  <a:pt x="253" y="102"/>
                  <a:pt x="252" y="94"/>
                </a:cubicBezTo>
                <a:cubicBezTo>
                  <a:pt x="251" y="93"/>
                  <a:pt x="249" y="91"/>
                  <a:pt x="248" y="91"/>
                </a:cubicBezTo>
                <a:cubicBezTo>
                  <a:pt x="239" y="89"/>
                  <a:pt x="231" y="87"/>
                  <a:pt x="221" y="85"/>
                </a:cubicBezTo>
                <a:cubicBezTo>
                  <a:pt x="220" y="87"/>
                  <a:pt x="217" y="89"/>
                  <a:pt x="215" y="92"/>
                </a:cubicBezTo>
                <a:cubicBezTo>
                  <a:pt x="212" y="96"/>
                  <a:pt x="210" y="99"/>
                  <a:pt x="212" y="105"/>
                </a:cubicBezTo>
                <a:cubicBezTo>
                  <a:pt x="215" y="113"/>
                  <a:pt x="212" y="121"/>
                  <a:pt x="205" y="126"/>
                </a:cubicBezTo>
                <a:cubicBezTo>
                  <a:pt x="197" y="133"/>
                  <a:pt x="188" y="132"/>
                  <a:pt x="175" y="123"/>
                </a:cubicBezTo>
                <a:cubicBezTo>
                  <a:pt x="171" y="125"/>
                  <a:pt x="167" y="127"/>
                  <a:pt x="163" y="130"/>
                </a:cubicBezTo>
                <a:cubicBezTo>
                  <a:pt x="162" y="131"/>
                  <a:pt x="161" y="133"/>
                  <a:pt x="160" y="134"/>
                </a:cubicBezTo>
                <a:cubicBezTo>
                  <a:pt x="158" y="144"/>
                  <a:pt x="157" y="155"/>
                  <a:pt x="155" y="166"/>
                </a:cubicBezTo>
                <a:cubicBezTo>
                  <a:pt x="164" y="172"/>
                  <a:pt x="175" y="179"/>
                  <a:pt x="186" y="186"/>
                </a:cubicBezTo>
                <a:cubicBezTo>
                  <a:pt x="187" y="187"/>
                  <a:pt x="190" y="188"/>
                  <a:pt x="192" y="187"/>
                </a:cubicBezTo>
                <a:cubicBezTo>
                  <a:pt x="200" y="184"/>
                  <a:pt x="207" y="184"/>
                  <a:pt x="215" y="188"/>
                </a:cubicBezTo>
                <a:cubicBezTo>
                  <a:pt x="225" y="177"/>
                  <a:pt x="234" y="166"/>
                  <a:pt x="243" y="156"/>
                </a:cubicBezTo>
                <a:cubicBezTo>
                  <a:pt x="231" y="137"/>
                  <a:pt x="241" y="124"/>
                  <a:pt x="255" y="117"/>
                </a:cubicBezTo>
                <a:close/>
                <a:moveTo>
                  <a:pt x="246" y="82"/>
                </a:moveTo>
                <a:cubicBezTo>
                  <a:pt x="264" y="83"/>
                  <a:pt x="281" y="67"/>
                  <a:pt x="282" y="50"/>
                </a:cubicBezTo>
                <a:cubicBezTo>
                  <a:pt x="283" y="30"/>
                  <a:pt x="267" y="13"/>
                  <a:pt x="247" y="13"/>
                </a:cubicBezTo>
                <a:cubicBezTo>
                  <a:pt x="229" y="12"/>
                  <a:pt x="212" y="28"/>
                  <a:pt x="212" y="47"/>
                </a:cubicBezTo>
                <a:cubicBezTo>
                  <a:pt x="211" y="66"/>
                  <a:pt x="227" y="82"/>
                  <a:pt x="246" y="82"/>
                </a:cubicBezTo>
                <a:close/>
                <a:moveTo>
                  <a:pt x="151" y="139"/>
                </a:moveTo>
                <a:cubicBezTo>
                  <a:pt x="151" y="120"/>
                  <a:pt x="136" y="105"/>
                  <a:pt x="117" y="105"/>
                </a:cubicBezTo>
                <a:cubicBezTo>
                  <a:pt x="97" y="105"/>
                  <a:pt x="82" y="120"/>
                  <a:pt x="82" y="139"/>
                </a:cubicBezTo>
                <a:cubicBezTo>
                  <a:pt x="82" y="159"/>
                  <a:pt x="97" y="174"/>
                  <a:pt x="117" y="174"/>
                </a:cubicBezTo>
                <a:cubicBezTo>
                  <a:pt x="136" y="174"/>
                  <a:pt x="152" y="159"/>
                  <a:pt x="151" y="139"/>
                </a:cubicBezTo>
                <a:close/>
                <a:moveTo>
                  <a:pt x="203" y="223"/>
                </a:moveTo>
                <a:cubicBezTo>
                  <a:pt x="211" y="223"/>
                  <a:pt x="217" y="217"/>
                  <a:pt x="217" y="208"/>
                </a:cubicBezTo>
                <a:cubicBezTo>
                  <a:pt x="217" y="200"/>
                  <a:pt x="210" y="193"/>
                  <a:pt x="202" y="193"/>
                </a:cubicBezTo>
                <a:cubicBezTo>
                  <a:pt x="194" y="194"/>
                  <a:pt x="188" y="200"/>
                  <a:pt x="188" y="209"/>
                </a:cubicBezTo>
                <a:cubicBezTo>
                  <a:pt x="188" y="217"/>
                  <a:pt x="194" y="223"/>
                  <a:pt x="203" y="223"/>
                </a:cubicBezTo>
                <a:close/>
                <a:moveTo>
                  <a:pt x="262" y="155"/>
                </a:moveTo>
                <a:cubicBezTo>
                  <a:pt x="270" y="155"/>
                  <a:pt x="277" y="148"/>
                  <a:pt x="276" y="140"/>
                </a:cubicBezTo>
                <a:cubicBezTo>
                  <a:pt x="276" y="132"/>
                  <a:pt x="269" y="125"/>
                  <a:pt x="261" y="125"/>
                </a:cubicBezTo>
                <a:cubicBezTo>
                  <a:pt x="253" y="126"/>
                  <a:pt x="246" y="133"/>
                  <a:pt x="247" y="141"/>
                </a:cubicBezTo>
                <a:cubicBezTo>
                  <a:pt x="247" y="149"/>
                  <a:pt x="254" y="155"/>
                  <a:pt x="262" y="155"/>
                </a:cubicBezTo>
                <a:close/>
                <a:moveTo>
                  <a:pt x="78" y="186"/>
                </a:moveTo>
                <a:cubicBezTo>
                  <a:pt x="70" y="186"/>
                  <a:pt x="63" y="192"/>
                  <a:pt x="63" y="200"/>
                </a:cubicBezTo>
                <a:cubicBezTo>
                  <a:pt x="62" y="208"/>
                  <a:pt x="69" y="215"/>
                  <a:pt x="77" y="216"/>
                </a:cubicBezTo>
                <a:cubicBezTo>
                  <a:pt x="85" y="216"/>
                  <a:pt x="92" y="209"/>
                  <a:pt x="92" y="201"/>
                </a:cubicBezTo>
                <a:cubicBezTo>
                  <a:pt x="93" y="193"/>
                  <a:pt x="87" y="187"/>
                  <a:pt x="78" y="186"/>
                </a:cubicBezTo>
                <a:close/>
                <a:moveTo>
                  <a:pt x="24" y="167"/>
                </a:moveTo>
                <a:cubicBezTo>
                  <a:pt x="32" y="167"/>
                  <a:pt x="38" y="161"/>
                  <a:pt x="38" y="152"/>
                </a:cubicBezTo>
                <a:cubicBezTo>
                  <a:pt x="38" y="144"/>
                  <a:pt x="32" y="137"/>
                  <a:pt x="24" y="137"/>
                </a:cubicBezTo>
                <a:cubicBezTo>
                  <a:pt x="16" y="137"/>
                  <a:pt x="9" y="144"/>
                  <a:pt x="9" y="152"/>
                </a:cubicBezTo>
                <a:cubicBezTo>
                  <a:pt x="9" y="160"/>
                  <a:pt x="15" y="167"/>
                  <a:pt x="24" y="167"/>
                </a:cubicBezTo>
                <a:close/>
                <a:moveTo>
                  <a:pt x="324" y="85"/>
                </a:moveTo>
                <a:cubicBezTo>
                  <a:pt x="324" y="77"/>
                  <a:pt x="317" y="71"/>
                  <a:pt x="309" y="70"/>
                </a:cubicBezTo>
                <a:cubicBezTo>
                  <a:pt x="301" y="70"/>
                  <a:pt x="294" y="77"/>
                  <a:pt x="294" y="85"/>
                </a:cubicBezTo>
                <a:cubicBezTo>
                  <a:pt x="294" y="93"/>
                  <a:pt x="300" y="100"/>
                  <a:pt x="309" y="100"/>
                </a:cubicBezTo>
                <a:cubicBezTo>
                  <a:pt x="317" y="100"/>
                  <a:pt x="324" y="93"/>
                  <a:pt x="324" y="85"/>
                </a:cubicBezTo>
                <a:close/>
                <a:moveTo>
                  <a:pt x="205" y="110"/>
                </a:moveTo>
                <a:cubicBezTo>
                  <a:pt x="205" y="104"/>
                  <a:pt x="199" y="98"/>
                  <a:pt x="193" y="98"/>
                </a:cubicBezTo>
                <a:cubicBezTo>
                  <a:pt x="187" y="98"/>
                  <a:pt x="181" y="104"/>
                  <a:pt x="181" y="110"/>
                </a:cubicBezTo>
                <a:cubicBezTo>
                  <a:pt x="180" y="116"/>
                  <a:pt x="187" y="123"/>
                  <a:pt x="193" y="122"/>
                </a:cubicBezTo>
                <a:cubicBezTo>
                  <a:pt x="199" y="122"/>
                  <a:pt x="205" y="116"/>
                  <a:pt x="205" y="110"/>
                </a:cubicBezTo>
                <a:close/>
                <a:moveTo>
                  <a:pt x="56" y="96"/>
                </a:moveTo>
                <a:cubicBezTo>
                  <a:pt x="63" y="96"/>
                  <a:pt x="67" y="91"/>
                  <a:pt x="67" y="84"/>
                </a:cubicBezTo>
                <a:cubicBezTo>
                  <a:pt x="67" y="77"/>
                  <a:pt x="62" y="72"/>
                  <a:pt x="55" y="72"/>
                </a:cubicBezTo>
                <a:cubicBezTo>
                  <a:pt x="49" y="72"/>
                  <a:pt x="43" y="78"/>
                  <a:pt x="44" y="85"/>
                </a:cubicBezTo>
                <a:cubicBezTo>
                  <a:pt x="44" y="91"/>
                  <a:pt x="49" y="96"/>
                  <a:pt x="56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960866">
            <a:off x="384630" y="2828617"/>
            <a:ext cx="2394916" cy="16465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6256440" y="2731604"/>
            <a:ext cx="2394916" cy="164650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432706">
            <a:off x="6418679" y="1643226"/>
            <a:ext cx="974356" cy="66987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67276">
            <a:off x="1859658" y="1394466"/>
            <a:ext cx="974356" cy="66987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41179">
            <a:off x="264033" y="243937"/>
            <a:ext cx="1237480" cy="138026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622225">
            <a:off x="7668427" y="194218"/>
            <a:ext cx="1237480" cy="13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0" y="3867894"/>
            <a:ext cx="9144000" cy="288032"/>
          </a:xfrm>
          <a:solidFill>
            <a:schemeClr val="bg1"/>
          </a:solidFill>
        </p:spPr>
        <p:txBody>
          <a:bodyPr/>
          <a:lstStyle/>
          <a:p>
            <a:r>
              <a:rPr lang="es-PE" sz="2400" dirty="0">
                <a:solidFill>
                  <a:srgbClr val="E0166D"/>
                </a:solidFill>
              </a:rPr>
              <a:t>https</a:t>
            </a:r>
            <a:r>
              <a:rPr lang="es-PE" sz="2400" dirty="0" smtClean="0">
                <a:solidFill>
                  <a:srgbClr val="E0166D"/>
                </a:solidFill>
              </a:rPr>
              <a:t>://plantillaspowerpoint.org</a:t>
            </a:r>
            <a:endParaRPr lang="es-PE" sz="2400" dirty="0">
              <a:solidFill>
                <a:srgbClr val="E0166D"/>
              </a:solidFill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2987824" y="1563638"/>
            <a:ext cx="2900362" cy="2041535"/>
          </a:xfrm>
          <a:custGeom>
            <a:avLst/>
            <a:gdLst>
              <a:gd name="T0" fmla="*/ 271 w 334"/>
              <a:gd name="T1" fmla="*/ 84 h 234"/>
              <a:gd name="T2" fmla="*/ 264 w 334"/>
              <a:gd name="T3" fmla="*/ 114 h 234"/>
              <a:gd name="T4" fmla="*/ 284 w 334"/>
              <a:gd name="T5" fmla="*/ 148 h 234"/>
              <a:gd name="T6" fmla="*/ 247 w 334"/>
              <a:gd name="T7" fmla="*/ 165 h 234"/>
              <a:gd name="T8" fmla="*/ 224 w 334"/>
              <a:gd name="T9" fmla="*/ 200 h 234"/>
              <a:gd name="T10" fmla="*/ 191 w 334"/>
              <a:gd name="T11" fmla="*/ 229 h 234"/>
              <a:gd name="T12" fmla="*/ 182 w 334"/>
              <a:gd name="T13" fmla="*/ 195 h 234"/>
              <a:gd name="T14" fmla="*/ 98 w 334"/>
              <a:gd name="T15" fmla="*/ 179 h 234"/>
              <a:gd name="T16" fmla="*/ 95 w 334"/>
              <a:gd name="T17" fmla="*/ 185 h 234"/>
              <a:gd name="T18" fmla="*/ 54 w 334"/>
              <a:gd name="T19" fmla="*/ 204 h 234"/>
              <a:gd name="T20" fmla="*/ 81 w 334"/>
              <a:gd name="T21" fmla="*/ 164 h 234"/>
              <a:gd name="T22" fmla="*/ 60 w 334"/>
              <a:gd name="T23" fmla="*/ 153 h 234"/>
              <a:gd name="T24" fmla="*/ 16 w 334"/>
              <a:gd name="T25" fmla="*/ 174 h 234"/>
              <a:gd name="T26" fmla="*/ 19 w 334"/>
              <a:gd name="T27" fmla="*/ 129 h 234"/>
              <a:gd name="T28" fmla="*/ 47 w 334"/>
              <a:gd name="T29" fmla="*/ 147 h 234"/>
              <a:gd name="T30" fmla="*/ 80 w 334"/>
              <a:gd name="T31" fmla="*/ 113 h 234"/>
              <a:gd name="T32" fmla="*/ 58 w 334"/>
              <a:gd name="T33" fmla="*/ 104 h 234"/>
              <a:gd name="T34" fmla="*/ 41 w 334"/>
              <a:gd name="T35" fmla="*/ 69 h 234"/>
              <a:gd name="T36" fmla="*/ 75 w 334"/>
              <a:gd name="T37" fmla="*/ 88 h 234"/>
              <a:gd name="T38" fmla="*/ 86 w 334"/>
              <a:gd name="T39" fmla="*/ 107 h 234"/>
              <a:gd name="T40" fmla="*/ 173 w 334"/>
              <a:gd name="T41" fmla="*/ 106 h 234"/>
              <a:gd name="T42" fmla="*/ 204 w 334"/>
              <a:gd name="T43" fmla="*/ 92 h 234"/>
              <a:gd name="T44" fmla="*/ 204 w 334"/>
              <a:gd name="T45" fmla="*/ 49 h 234"/>
              <a:gd name="T46" fmla="*/ 276 w 334"/>
              <a:gd name="T47" fmla="*/ 16 h 234"/>
              <a:gd name="T48" fmla="*/ 287 w 334"/>
              <a:gd name="T49" fmla="*/ 70 h 234"/>
              <a:gd name="T50" fmla="*/ 326 w 334"/>
              <a:gd name="T51" fmla="*/ 69 h 234"/>
              <a:gd name="T52" fmla="*/ 295 w 334"/>
              <a:gd name="T53" fmla="*/ 104 h 234"/>
              <a:gd name="T54" fmla="*/ 282 w 334"/>
              <a:gd name="T55" fmla="*/ 74 h 234"/>
              <a:gd name="T56" fmla="*/ 252 w 334"/>
              <a:gd name="T57" fmla="*/ 94 h 234"/>
              <a:gd name="T58" fmla="*/ 221 w 334"/>
              <a:gd name="T59" fmla="*/ 85 h 234"/>
              <a:gd name="T60" fmla="*/ 212 w 334"/>
              <a:gd name="T61" fmla="*/ 105 h 234"/>
              <a:gd name="T62" fmla="*/ 175 w 334"/>
              <a:gd name="T63" fmla="*/ 123 h 234"/>
              <a:gd name="T64" fmla="*/ 160 w 334"/>
              <a:gd name="T65" fmla="*/ 134 h 234"/>
              <a:gd name="T66" fmla="*/ 186 w 334"/>
              <a:gd name="T67" fmla="*/ 186 h 234"/>
              <a:gd name="T68" fmla="*/ 215 w 334"/>
              <a:gd name="T69" fmla="*/ 188 h 234"/>
              <a:gd name="T70" fmla="*/ 255 w 334"/>
              <a:gd name="T71" fmla="*/ 117 h 234"/>
              <a:gd name="T72" fmla="*/ 282 w 334"/>
              <a:gd name="T73" fmla="*/ 50 h 234"/>
              <a:gd name="T74" fmla="*/ 212 w 334"/>
              <a:gd name="T75" fmla="*/ 47 h 234"/>
              <a:gd name="T76" fmla="*/ 151 w 334"/>
              <a:gd name="T77" fmla="*/ 139 h 234"/>
              <a:gd name="T78" fmla="*/ 82 w 334"/>
              <a:gd name="T79" fmla="*/ 139 h 234"/>
              <a:gd name="T80" fmla="*/ 151 w 334"/>
              <a:gd name="T81" fmla="*/ 139 h 234"/>
              <a:gd name="T82" fmla="*/ 217 w 334"/>
              <a:gd name="T83" fmla="*/ 208 h 234"/>
              <a:gd name="T84" fmla="*/ 188 w 334"/>
              <a:gd name="T85" fmla="*/ 209 h 234"/>
              <a:gd name="T86" fmla="*/ 262 w 334"/>
              <a:gd name="T87" fmla="*/ 155 h 234"/>
              <a:gd name="T88" fmla="*/ 261 w 334"/>
              <a:gd name="T89" fmla="*/ 125 h 234"/>
              <a:gd name="T90" fmla="*/ 262 w 334"/>
              <a:gd name="T91" fmla="*/ 155 h 234"/>
              <a:gd name="T92" fmla="*/ 63 w 334"/>
              <a:gd name="T93" fmla="*/ 200 h 234"/>
              <a:gd name="T94" fmla="*/ 92 w 334"/>
              <a:gd name="T95" fmla="*/ 201 h 234"/>
              <a:gd name="T96" fmla="*/ 24 w 334"/>
              <a:gd name="T97" fmla="*/ 167 h 234"/>
              <a:gd name="T98" fmla="*/ 24 w 334"/>
              <a:gd name="T99" fmla="*/ 137 h 234"/>
              <a:gd name="T100" fmla="*/ 24 w 334"/>
              <a:gd name="T101" fmla="*/ 167 h 234"/>
              <a:gd name="T102" fmla="*/ 309 w 334"/>
              <a:gd name="T103" fmla="*/ 70 h 234"/>
              <a:gd name="T104" fmla="*/ 309 w 334"/>
              <a:gd name="T105" fmla="*/ 100 h 234"/>
              <a:gd name="T106" fmla="*/ 205 w 334"/>
              <a:gd name="T107" fmla="*/ 110 h 234"/>
              <a:gd name="T108" fmla="*/ 181 w 334"/>
              <a:gd name="T109" fmla="*/ 110 h 234"/>
              <a:gd name="T110" fmla="*/ 205 w 334"/>
              <a:gd name="T111" fmla="*/ 110 h 234"/>
              <a:gd name="T112" fmla="*/ 67 w 334"/>
              <a:gd name="T113" fmla="*/ 84 h 234"/>
              <a:gd name="T114" fmla="*/ 44 w 334"/>
              <a:gd name="T115" fmla="*/ 85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4" h="234">
                <a:moveTo>
                  <a:pt x="282" y="74"/>
                </a:moveTo>
                <a:cubicBezTo>
                  <a:pt x="277" y="79"/>
                  <a:pt x="274" y="81"/>
                  <a:pt x="271" y="84"/>
                </a:cubicBezTo>
                <a:cubicBezTo>
                  <a:pt x="267" y="86"/>
                  <a:pt x="264" y="87"/>
                  <a:pt x="260" y="90"/>
                </a:cubicBezTo>
                <a:cubicBezTo>
                  <a:pt x="261" y="97"/>
                  <a:pt x="262" y="106"/>
                  <a:pt x="264" y="114"/>
                </a:cubicBezTo>
                <a:cubicBezTo>
                  <a:pt x="265" y="115"/>
                  <a:pt x="267" y="117"/>
                  <a:pt x="269" y="118"/>
                </a:cubicBezTo>
                <a:cubicBezTo>
                  <a:pt x="282" y="123"/>
                  <a:pt x="288" y="135"/>
                  <a:pt x="284" y="148"/>
                </a:cubicBezTo>
                <a:cubicBezTo>
                  <a:pt x="280" y="160"/>
                  <a:pt x="268" y="166"/>
                  <a:pt x="254" y="163"/>
                </a:cubicBezTo>
                <a:cubicBezTo>
                  <a:pt x="252" y="163"/>
                  <a:pt x="248" y="164"/>
                  <a:pt x="247" y="165"/>
                </a:cubicBezTo>
                <a:cubicBezTo>
                  <a:pt x="239" y="173"/>
                  <a:pt x="232" y="182"/>
                  <a:pt x="224" y="190"/>
                </a:cubicBezTo>
                <a:cubicBezTo>
                  <a:pt x="221" y="194"/>
                  <a:pt x="223" y="197"/>
                  <a:pt x="224" y="200"/>
                </a:cubicBezTo>
                <a:cubicBezTo>
                  <a:pt x="228" y="209"/>
                  <a:pt x="225" y="219"/>
                  <a:pt x="218" y="226"/>
                </a:cubicBezTo>
                <a:cubicBezTo>
                  <a:pt x="210" y="232"/>
                  <a:pt x="200" y="234"/>
                  <a:pt x="191" y="229"/>
                </a:cubicBezTo>
                <a:cubicBezTo>
                  <a:pt x="183" y="224"/>
                  <a:pt x="178" y="215"/>
                  <a:pt x="179" y="205"/>
                </a:cubicBezTo>
                <a:cubicBezTo>
                  <a:pt x="180" y="202"/>
                  <a:pt x="181" y="199"/>
                  <a:pt x="182" y="195"/>
                </a:cubicBezTo>
                <a:cubicBezTo>
                  <a:pt x="171" y="187"/>
                  <a:pt x="159" y="179"/>
                  <a:pt x="147" y="171"/>
                </a:cubicBezTo>
                <a:cubicBezTo>
                  <a:pt x="132" y="184"/>
                  <a:pt x="116" y="186"/>
                  <a:pt x="98" y="179"/>
                </a:cubicBezTo>
                <a:cubicBezTo>
                  <a:pt x="97" y="178"/>
                  <a:pt x="95" y="179"/>
                  <a:pt x="94" y="179"/>
                </a:cubicBezTo>
                <a:cubicBezTo>
                  <a:pt x="94" y="181"/>
                  <a:pt x="94" y="184"/>
                  <a:pt x="95" y="185"/>
                </a:cubicBezTo>
                <a:cubicBezTo>
                  <a:pt x="109" y="201"/>
                  <a:pt x="97" y="221"/>
                  <a:pt x="82" y="224"/>
                </a:cubicBezTo>
                <a:cubicBezTo>
                  <a:pt x="70" y="226"/>
                  <a:pt x="57" y="218"/>
                  <a:pt x="54" y="204"/>
                </a:cubicBezTo>
                <a:cubicBezTo>
                  <a:pt x="52" y="192"/>
                  <a:pt x="62" y="179"/>
                  <a:pt x="75" y="178"/>
                </a:cubicBezTo>
                <a:cubicBezTo>
                  <a:pt x="90" y="176"/>
                  <a:pt x="90" y="176"/>
                  <a:pt x="81" y="164"/>
                </a:cubicBezTo>
                <a:cubicBezTo>
                  <a:pt x="80" y="163"/>
                  <a:pt x="80" y="163"/>
                  <a:pt x="80" y="162"/>
                </a:cubicBezTo>
                <a:cubicBezTo>
                  <a:pt x="77" y="150"/>
                  <a:pt x="69" y="152"/>
                  <a:pt x="60" y="153"/>
                </a:cubicBezTo>
                <a:cubicBezTo>
                  <a:pt x="53" y="154"/>
                  <a:pt x="46" y="156"/>
                  <a:pt x="43" y="165"/>
                </a:cubicBezTo>
                <a:cubicBezTo>
                  <a:pt x="39" y="174"/>
                  <a:pt x="26" y="177"/>
                  <a:pt x="16" y="174"/>
                </a:cubicBezTo>
                <a:cubicBezTo>
                  <a:pt x="7" y="171"/>
                  <a:pt x="0" y="162"/>
                  <a:pt x="0" y="152"/>
                </a:cubicBezTo>
                <a:cubicBezTo>
                  <a:pt x="0" y="141"/>
                  <a:pt x="7" y="132"/>
                  <a:pt x="19" y="129"/>
                </a:cubicBezTo>
                <a:cubicBezTo>
                  <a:pt x="28" y="127"/>
                  <a:pt x="39" y="131"/>
                  <a:pt x="44" y="140"/>
                </a:cubicBezTo>
                <a:cubicBezTo>
                  <a:pt x="45" y="142"/>
                  <a:pt x="46" y="144"/>
                  <a:pt x="47" y="147"/>
                </a:cubicBezTo>
                <a:cubicBezTo>
                  <a:pt x="56" y="146"/>
                  <a:pt x="64" y="144"/>
                  <a:pt x="71" y="143"/>
                </a:cubicBezTo>
                <a:cubicBezTo>
                  <a:pt x="74" y="133"/>
                  <a:pt x="77" y="123"/>
                  <a:pt x="80" y="113"/>
                </a:cubicBezTo>
                <a:cubicBezTo>
                  <a:pt x="79" y="112"/>
                  <a:pt x="77" y="111"/>
                  <a:pt x="75" y="109"/>
                </a:cubicBezTo>
                <a:cubicBezTo>
                  <a:pt x="70" y="104"/>
                  <a:pt x="66" y="101"/>
                  <a:pt x="58" y="104"/>
                </a:cubicBezTo>
                <a:cubicBezTo>
                  <a:pt x="51" y="107"/>
                  <a:pt x="41" y="101"/>
                  <a:pt x="37" y="93"/>
                </a:cubicBezTo>
                <a:cubicBezTo>
                  <a:pt x="33" y="85"/>
                  <a:pt x="34" y="76"/>
                  <a:pt x="41" y="69"/>
                </a:cubicBezTo>
                <a:cubicBezTo>
                  <a:pt x="47" y="63"/>
                  <a:pt x="56" y="61"/>
                  <a:pt x="65" y="66"/>
                </a:cubicBezTo>
                <a:cubicBezTo>
                  <a:pt x="73" y="70"/>
                  <a:pt x="79" y="79"/>
                  <a:pt x="75" y="88"/>
                </a:cubicBezTo>
                <a:cubicBezTo>
                  <a:pt x="72" y="95"/>
                  <a:pt x="75" y="98"/>
                  <a:pt x="80" y="102"/>
                </a:cubicBezTo>
                <a:cubicBezTo>
                  <a:pt x="83" y="103"/>
                  <a:pt x="84" y="105"/>
                  <a:pt x="86" y="107"/>
                </a:cubicBezTo>
                <a:cubicBezTo>
                  <a:pt x="120" y="89"/>
                  <a:pt x="138" y="93"/>
                  <a:pt x="158" y="123"/>
                </a:cubicBezTo>
                <a:cubicBezTo>
                  <a:pt x="164" y="119"/>
                  <a:pt x="172" y="118"/>
                  <a:pt x="173" y="106"/>
                </a:cubicBezTo>
                <a:cubicBezTo>
                  <a:pt x="173" y="95"/>
                  <a:pt x="185" y="88"/>
                  <a:pt x="197" y="90"/>
                </a:cubicBezTo>
                <a:cubicBezTo>
                  <a:pt x="199" y="91"/>
                  <a:pt x="202" y="91"/>
                  <a:pt x="204" y="92"/>
                </a:cubicBezTo>
                <a:cubicBezTo>
                  <a:pt x="208" y="87"/>
                  <a:pt x="212" y="83"/>
                  <a:pt x="215" y="78"/>
                </a:cubicBezTo>
                <a:cubicBezTo>
                  <a:pt x="208" y="70"/>
                  <a:pt x="204" y="61"/>
                  <a:pt x="204" y="49"/>
                </a:cubicBezTo>
                <a:cubicBezTo>
                  <a:pt x="203" y="30"/>
                  <a:pt x="211" y="16"/>
                  <a:pt x="229" y="8"/>
                </a:cubicBezTo>
                <a:cubicBezTo>
                  <a:pt x="245" y="0"/>
                  <a:pt x="263" y="3"/>
                  <a:pt x="276" y="16"/>
                </a:cubicBezTo>
                <a:cubicBezTo>
                  <a:pt x="290" y="29"/>
                  <a:pt x="293" y="45"/>
                  <a:pt x="287" y="63"/>
                </a:cubicBezTo>
                <a:cubicBezTo>
                  <a:pt x="287" y="65"/>
                  <a:pt x="287" y="67"/>
                  <a:pt x="287" y="70"/>
                </a:cubicBezTo>
                <a:cubicBezTo>
                  <a:pt x="289" y="69"/>
                  <a:pt x="292" y="68"/>
                  <a:pt x="294" y="67"/>
                </a:cubicBezTo>
                <a:cubicBezTo>
                  <a:pt x="304" y="59"/>
                  <a:pt x="317" y="60"/>
                  <a:pt x="326" y="69"/>
                </a:cubicBezTo>
                <a:cubicBezTo>
                  <a:pt x="334" y="78"/>
                  <a:pt x="334" y="92"/>
                  <a:pt x="326" y="102"/>
                </a:cubicBezTo>
                <a:cubicBezTo>
                  <a:pt x="319" y="110"/>
                  <a:pt x="305" y="111"/>
                  <a:pt x="295" y="104"/>
                </a:cubicBezTo>
                <a:cubicBezTo>
                  <a:pt x="288" y="99"/>
                  <a:pt x="285" y="92"/>
                  <a:pt x="285" y="84"/>
                </a:cubicBezTo>
                <a:cubicBezTo>
                  <a:pt x="285" y="81"/>
                  <a:pt x="283" y="78"/>
                  <a:pt x="282" y="74"/>
                </a:cubicBezTo>
                <a:close/>
                <a:moveTo>
                  <a:pt x="255" y="117"/>
                </a:moveTo>
                <a:cubicBezTo>
                  <a:pt x="254" y="109"/>
                  <a:pt x="253" y="102"/>
                  <a:pt x="252" y="94"/>
                </a:cubicBezTo>
                <a:cubicBezTo>
                  <a:pt x="251" y="93"/>
                  <a:pt x="249" y="91"/>
                  <a:pt x="248" y="91"/>
                </a:cubicBezTo>
                <a:cubicBezTo>
                  <a:pt x="239" y="89"/>
                  <a:pt x="231" y="87"/>
                  <a:pt x="221" y="85"/>
                </a:cubicBezTo>
                <a:cubicBezTo>
                  <a:pt x="220" y="87"/>
                  <a:pt x="217" y="89"/>
                  <a:pt x="215" y="92"/>
                </a:cubicBezTo>
                <a:cubicBezTo>
                  <a:pt x="212" y="96"/>
                  <a:pt x="210" y="99"/>
                  <a:pt x="212" y="105"/>
                </a:cubicBezTo>
                <a:cubicBezTo>
                  <a:pt x="215" y="113"/>
                  <a:pt x="212" y="121"/>
                  <a:pt x="205" y="126"/>
                </a:cubicBezTo>
                <a:cubicBezTo>
                  <a:pt x="197" y="133"/>
                  <a:pt x="188" y="132"/>
                  <a:pt x="175" y="123"/>
                </a:cubicBezTo>
                <a:cubicBezTo>
                  <a:pt x="171" y="125"/>
                  <a:pt x="167" y="127"/>
                  <a:pt x="163" y="130"/>
                </a:cubicBezTo>
                <a:cubicBezTo>
                  <a:pt x="162" y="131"/>
                  <a:pt x="161" y="133"/>
                  <a:pt x="160" y="134"/>
                </a:cubicBezTo>
                <a:cubicBezTo>
                  <a:pt x="158" y="144"/>
                  <a:pt x="157" y="155"/>
                  <a:pt x="155" y="166"/>
                </a:cubicBezTo>
                <a:cubicBezTo>
                  <a:pt x="164" y="172"/>
                  <a:pt x="175" y="179"/>
                  <a:pt x="186" y="186"/>
                </a:cubicBezTo>
                <a:cubicBezTo>
                  <a:pt x="187" y="187"/>
                  <a:pt x="190" y="188"/>
                  <a:pt x="192" y="187"/>
                </a:cubicBezTo>
                <a:cubicBezTo>
                  <a:pt x="200" y="184"/>
                  <a:pt x="207" y="184"/>
                  <a:pt x="215" y="188"/>
                </a:cubicBezTo>
                <a:cubicBezTo>
                  <a:pt x="225" y="177"/>
                  <a:pt x="234" y="166"/>
                  <a:pt x="243" y="156"/>
                </a:cubicBezTo>
                <a:cubicBezTo>
                  <a:pt x="231" y="137"/>
                  <a:pt x="241" y="124"/>
                  <a:pt x="255" y="117"/>
                </a:cubicBezTo>
                <a:close/>
                <a:moveTo>
                  <a:pt x="246" y="82"/>
                </a:moveTo>
                <a:cubicBezTo>
                  <a:pt x="264" y="83"/>
                  <a:pt x="281" y="67"/>
                  <a:pt x="282" y="50"/>
                </a:cubicBezTo>
                <a:cubicBezTo>
                  <a:pt x="283" y="30"/>
                  <a:pt x="267" y="13"/>
                  <a:pt x="247" y="13"/>
                </a:cubicBezTo>
                <a:cubicBezTo>
                  <a:pt x="229" y="12"/>
                  <a:pt x="212" y="28"/>
                  <a:pt x="212" y="47"/>
                </a:cubicBezTo>
                <a:cubicBezTo>
                  <a:pt x="211" y="66"/>
                  <a:pt x="227" y="82"/>
                  <a:pt x="246" y="82"/>
                </a:cubicBezTo>
                <a:close/>
                <a:moveTo>
                  <a:pt x="151" y="139"/>
                </a:moveTo>
                <a:cubicBezTo>
                  <a:pt x="151" y="120"/>
                  <a:pt x="136" y="105"/>
                  <a:pt x="117" y="105"/>
                </a:cubicBezTo>
                <a:cubicBezTo>
                  <a:pt x="97" y="105"/>
                  <a:pt x="82" y="120"/>
                  <a:pt x="82" y="139"/>
                </a:cubicBezTo>
                <a:cubicBezTo>
                  <a:pt x="82" y="159"/>
                  <a:pt x="97" y="174"/>
                  <a:pt x="117" y="174"/>
                </a:cubicBezTo>
                <a:cubicBezTo>
                  <a:pt x="136" y="174"/>
                  <a:pt x="152" y="159"/>
                  <a:pt x="151" y="139"/>
                </a:cubicBezTo>
                <a:close/>
                <a:moveTo>
                  <a:pt x="203" y="223"/>
                </a:moveTo>
                <a:cubicBezTo>
                  <a:pt x="211" y="223"/>
                  <a:pt x="217" y="217"/>
                  <a:pt x="217" y="208"/>
                </a:cubicBezTo>
                <a:cubicBezTo>
                  <a:pt x="217" y="200"/>
                  <a:pt x="210" y="193"/>
                  <a:pt x="202" y="193"/>
                </a:cubicBezTo>
                <a:cubicBezTo>
                  <a:pt x="194" y="194"/>
                  <a:pt x="188" y="200"/>
                  <a:pt x="188" y="209"/>
                </a:cubicBezTo>
                <a:cubicBezTo>
                  <a:pt x="188" y="217"/>
                  <a:pt x="194" y="223"/>
                  <a:pt x="203" y="223"/>
                </a:cubicBezTo>
                <a:close/>
                <a:moveTo>
                  <a:pt x="262" y="155"/>
                </a:moveTo>
                <a:cubicBezTo>
                  <a:pt x="270" y="155"/>
                  <a:pt x="277" y="148"/>
                  <a:pt x="276" y="140"/>
                </a:cubicBezTo>
                <a:cubicBezTo>
                  <a:pt x="276" y="132"/>
                  <a:pt x="269" y="125"/>
                  <a:pt x="261" y="125"/>
                </a:cubicBezTo>
                <a:cubicBezTo>
                  <a:pt x="253" y="126"/>
                  <a:pt x="246" y="133"/>
                  <a:pt x="247" y="141"/>
                </a:cubicBezTo>
                <a:cubicBezTo>
                  <a:pt x="247" y="149"/>
                  <a:pt x="254" y="155"/>
                  <a:pt x="262" y="155"/>
                </a:cubicBezTo>
                <a:close/>
                <a:moveTo>
                  <a:pt x="78" y="186"/>
                </a:moveTo>
                <a:cubicBezTo>
                  <a:pt x="70" y="186"/>
                  <a:pt x="63" y="192"/>
                  <a:pt x="63" y="200"/>
                </a:cubicBezTo>
                <a:cubicBezTo>
                  <a:pt x="62" y="208"/>
                  <a:pt x="69" y="215"/>
                  <a:pt x="77" y="216"/>
                </a:cubicBezTo>
                <a:cubicBezTo>
                  <a:pt x="85" y="216"/>
                  <a:pt x="92" y="209"/>
                  <a:pt x="92" y="201"/>
                </a:cubicBezTo>
                <a:cubicBezTo>
                  <a:pt x="93" y="193"/>
                  <a:pt x="87" y="187"/>
                  <a:pt x="78" y="186"/>
                </a:cubicBezTo>
                <a:close/>
                <a:moveTo>
                  <a:pt x="24" y="167"/>
                </a:moveTo>
                <a:cubicBezTo>
                  <a:pt x="32" y="167"/>
                  <a:pt x="38" y="161"/>
                  <a:pt x="38" y="152"/>
                </a:cubicBezTo>
                <a:cubicBezTo>
                  <a:pt x="38" y="144"/>
                  <a:pt x="32" y="137"/>
                  <a:pt x="24" y="137"/>
                </a:cubicBezTo>
                <a:cubicBezTo>
                  <a:pt x="16" y="137"/>
                  <a:pt x="9" y="144"/>
                  <a:pt x="9" y="152"/>
                </a:cubicBezTo>
                <a:cubicBezTo>
                  <a:pt x="9" y="160"/>
                  <a:pt x="15" y="167"/>
                  <a:pt x="24" y="167"/>
                </a:cubicBezTo>
                <a:close/>
                <a:moveTo>
                  <a:pt x="324" y="85"/>
                </a:moveTo>
                <a:cubicBezTo>
                  <a:pt x="324" y="77"/>
                  <a:pt x="317" y="71"/>
                  <a:pt x="309" y="70"/>
                </a:cubicBezTo>
                <a:cubicBezTo>
                  <a:pt x="301" y="70"/>
                  <a:pt x="294" y="77"/>
                  <a:pt x="294" y="85"/>
                </a:cubicBezTo>
                <a:cubicBezTo>
                  <a:pt x="294" y="93"/>
                  <a:pt x="300" y="100"/>
                  <a:pt x="309" y="100"/>
                </a:cubicBezTo>
                <a:cubicBezTo>
                  <a:pt x="317" y="100"/>
                  <a:pt x="324" y="93"/>
                  <a:pt x="324" y="85"/>
                </a:cubicBezTo>
                <a:close/>
                <a:moveTo>
                  <a:pt x="205" y="110"/>
                </a:moveTo>
                <a:cubicBezTo>
                  <a:pt x="205" y="104"/>
                  <a:pt x="199" y="98"/>
                  <a:pt x="193" y="98"/>
                </a:cubicBezTo>
                <a:cubicBezTo>
                  <a:pt x="187" y="98"/>
                  <a:pt x="181" y="104"/>
                  <a:pt x="181" y="110"/>
                </a:cubicBezTo>
                <a:cubicBezTo>
                  <a:pt x="180" y="116"/>
                  <a:pt x="187" y="123"/>
                  <a:pt x="193" y="122"/>
                </a:cubicBezTo>
                <a:cubicBezTo>
                  <a:pt x="199" y="122"/>
                  <a:pt x="205" y="116"/>
                  <a:pt x="205" y="110"/>
                </a:cubicBezTo>
                <a:close/>
                <a:moveTo>
                  <a:pt x="56" y="96"/>
                </a:moveTo>
                <a:cubicBezTo>
                  <a:pt x="63" y="96"/>
                  <a:pt x="67" y="91"/>
                  <a:pt x="67" y="84"/>
                </a:cubicBezTo>
                <a:cubicBezTo>
                  <a:pt x="67" y="77"/>
                  <a:pt x="62" y="72"/>
                  <a:pt x="55" y="72"/>
                </a:cubicBezTo>
                <a:cubicBezTo>
                  <a:pt x="49" y="72"/>
                  <a:pt x="43" y="78"/>
                  <a:pt x="44" y="85"/>
                </a:cubicBezTo>
                <a:cubicBezTo>
                  <a:pt x="44" y="91"/>
                  <a:pt x="49" y="96"/>
                  <a:pt x="56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702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91680" y="123478"/>
            <a:ext cx="5940152" cy="574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ko-KR" dirty="0">
                <a:solidFill>
                  <a:srgbClr val="E0166D"/>
                </a:solidFill>
              </a:rPr>
              <a:t>Fully </a:t>
            </a:r>
            <a:r>
              <a:rPr lang="en-US" altLang="ko-KR" dirty="0" smtClean="0">
                <a:solidFill>
                  <a:srgbClr val="E0166D"/>
                </a:solidFill>
              </a:rPr>
              <a:t>Editable</a:t>
            </a:r>
            <a:endParaRPr lang="en-US" altLang="ko-KR" dirty="0">
              <a:solidFill>
                <a:srgbClr val="E0166D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89" y="698153"/>
            <a:ext cx="4376155" cy="43839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955103"/>
            <a:ext cx="3892500" cy="38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09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91680" y="123478"/>
            <a:ext cx="5940152" cy="574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ko-KR" dirty="0">
                <a:solidFill>
                  <a:srgbClr val="E0166D"/>
                </a:solidFill>
              </a:rPr>
              <a:t>Fully </a:t>
            </a:r>
            <a:r>
              <a:rPr lang="en-US" altLang="ko-KR" dirty="0" smtClean="0">
                <a:solidFill>
                  <a:srgbClr val="E0166D"/>
                </a:solidFill>
              </a:rPr>
              <a:t>Editable</a:t>
            </a:r>
            <a:endParaRPr lang="en-US" altLang="ko-KR" dirty="0">
              <a:solidFill>
                <a:srgbClr val="E0166D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872" y="2746949"/>
            <a:ext cx="2247500" cy="224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141" y="346426"/>
            <a:ext cx="2148043" cy="19372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055" y="123478"/>
            <a:ext cx="2981250" cy="270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7127" y="704642"/>
            <a:ext cx="2554581" cy="25366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055" y="2899181"/>
            <a:ext cx="1323458" cy="153327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0018" y="3398153"/>
            <a:ext cx="2441250" cy="1518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358775">
            <a:off x="4846626" y="3347982"/>
            <a:ext cx="1959500" cy="182233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9335" y="2341453"/>
            <a:ext cx="1285400" cy="96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71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91680" y="123478"/>
            <a:ext cx="5940152" cy="574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ko-KR" dirty="0">
                <a:solidFill>
                  <a:srgbClr val="E0166D"/>
                </a:solidFill>
              </a:rPr>
              <a:t>Fully </a:t>
            </a:r>
            <a:r>
              <a:rPr lang="en-US" altLang="ko-KR" dirty="0" smtClean="0">
                <a:solidFill>
                  <a:srgbClr val="E0166D"/>
                </a:solidFill>
              </a:rPr>
              <a:t>Editable</a:t>
            </a:r>
            <a:endParaRPr lang="en-US" altLang="ko-KR" dirty="0">
              <a:solidFill>
                <a:srgbClr val="E0166D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5486"/>
            <a:ext cx="2592288" cy="478715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736253"/>
            <a:ext cx="2475656" cy="24285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94114">
            <a:off x="2625733" y="3379290"/>
            <a:ext cx="1341930" cy="13419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595" y="3341698"/>
            <a:ext cx="2686640" cy="16409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3776" y="698153"/>
            <a:ext cx="2468277" cy="262604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0148" y="3158402"/>
            <a:ext cx="1519951" cy="176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6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034247" y="2355726"/>
            <a:ext cx="2537986" cy="2537986"/>
            <a:chOff x="3131277" y="987011"/>
            <a:chExt cx="3313493" cy="3313493"/>
          </a:xfrm>
          <a:solidFill>
            <a:schemeClr val="accent2"/>
          </a:solidFill>
        </p:grpSpPr>
        <p:sp>
          <p:nvSpPr>
            <p:cNvPr id="3" name="Oval 6"/>
            <p:cNvSpPr/>
            <p:nvPr/>
          </p:nvSpPr>
          <p:spPr>
            <a:xfrm>
              <a:off x="3491880" y="1347614"/>
              <a:ext cx="2592288" cy="25922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" name="Group 10"/>
            <p:cNvGrpSpPr/>
            <p:nvPr/>
          </p:nvGrpSpPr>
          <p:grpSpPr>
            <a:xfrm>
              <a:off x="3923928" y="1851670"/>
              <a:ext cx="1728192" cy="1801486"/>
              <a:chOff x="3707904" y="1779662"/>
              <a:chExt cx="1728192" cy="1801486"/>
            </a:xfrm>
            <a:grpFill/>
          </p:grpSpPr>
          <p:sp>
            <p:nvSpPr>
              <p:cNvPr id="5" name="TextBox 8"/>
              <p:cNvSpPr txBox="1"/>
              <p:nvPr/>
            </p:nvSpPr>
            <p:spPr>
              <a:xfrm>
                <a:off x="3707904" y="2194867"/>
                <a:ext cx="1728192" cy="138628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</a:p>
            </p:txBody>
          </p:sp>
          <p:sp>
            <p:nvSpPr>
              <p:cNvPr id="6" name="TextBox 9"/>
              <p:cNvSpPr txBox="1"/>
              <p:nvPr/>
            </p:nvSpPr>
            <p:spPr>
              <a:xfrm>
                <a:off x="3707904" y="1779662"/>
                <a:ext cx="17281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Donut 1"/>
            <p:cNvSpPr/>
            <p:nvPr/>
          </p:nvSpPr>
          <p:spPr>
            <a:xfrm>
              <a:off x="3131277" y="987011"/>
              <a:ext cx="3313493" cy="3313493"/>
            </a:xfrm>
            <a:prstGeom prst="donut">
              <a:avLst>
                <a:gd name="adj" fmla="val 16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 Placeholder 1"/>
          <p:cNvSpPr txBox="1">
            <a:spLocks/>
          </p:cNvSpPr>
          <p:nvPr/>
        </p:nvSpPr>
        <p:spPr>
          <a:xfrm>
            <a:off x="-2268760" y="50008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6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Welcome!!</a:t>
            </a:r>
            <a:endParaRPr lang="ko-KR" altLang="en-US" sz="6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751366" y="1106007"/>
            <a:ext cx="3103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320" y="1244048"/>
            <a:ext cx="4552501" cy="34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98" y="1151717"/>
            <a:ext cx="1674440" cy="146972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99" y="3069296"/>
            <a:ext cx="1742302" cy="17575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2929603"/>
            <a:ext cx="3740295" cy="18972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952" y="1368038"/>
            <a:ext cx="3104924" cy="2614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8944" y="1252286"/>
            <a:ext cx="2062460" cy="166221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9550" y="3982711"/>
            <a:ext cx="1670326" cy="84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224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427734"/>
            <a:ext cx="2778750" cy="2441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93959"/>
            <a:ext cx="4318184" cy="1675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197" y="1423343"/>
            <a:ext cx="2027958" cy="20087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08" y="1185210"/>
            <a:ext cx="3875741" cy="17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898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7614"/>
            <a:ext cx="1944635" cy="2020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79862"/>
            <a:ext cx="2534017" cy="13136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3111180"/>
            <a:ext cx="2461529" cy="1782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304" y="1502076"/>
            <a:ext cx="1271884" cy="18659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2255" y="1690000"/>
            <a:ext cx="1302628" cy="308004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0312" y="1690000"/>
            <a:ext cx="1053880" cy="103636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568" y="3627830"/>
            <a:ext cx="1270805" cy="12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38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Fully Editable Icon Sets : A</a:t>
            </a:r>
            <a:endParaRPr lang="ko-KR" alt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2916832" y="289723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Our Services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37354" y="821273"/>
            <a:ext cx="5292725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</a:t>
            </a:r>
            <a:r>
              <a:rPr lang="en-US" altLang="ko-KR" dirty="0" smtClean="0">
                <a:solidFill>
                  <a:schemeClr val="bg1"/>
                </a:solidFill>
              </a:rPr>
              <a:t>of </a:t>
            </a:r>
            <a:r>
              <a:rPr lang="en-US" altLang="ko-KR" dirty="0">
                <a:solidFill>
                  <a:schemeClr val="bg1"/>
                </a:solidFill>
              </a:rPr>
              <a:t>your subtitle Here</a:t>
            </a:r>
          </a:p>
        </p:txBody>
      </p:sp>
      <p:sp>
        <p:nvSpPr>
          <p:cNvPr id="4" name="Pentagon 3"/>
          <p:cNvSpPr/>
          <p:nvPr/>
        </p:nvSpPr>
        <p:spPr>
          <a:xfrm flipH="1">
            <a:off x="2848000" y="1194073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entagon 6"/>
          <p:cNvSpPr/>
          <p:nvPr/>
        </p:nvSpPr>
        <p:spPr>
          <a:xfrm flipH="1">
            <a:off x="2848000" y="1950554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flipH="1">
            <a:off x="2848000" y="2707035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bg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flipH="1">
            <a:off x="2848000" y="3463516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flipH="1">
            <a:off x="2848000" y="4219997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988316" y="1368568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8316" y="2127809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88316" y="2887050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8316" y="3646291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88316" y="4405533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24128" y="119581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24128" y="1952295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27087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24128" y="346525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24128" y="422173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57" name="Text Placeholder 1"/>
          <p:cNvSpPr txBox="1">
            <a:spLocks/>
          </p:cNvSpPr>
          <p:nvPr/>
        </p:nvSpPr>
        <p:spPr>
          <a:xfrm>
            <a:off x="3029923" y="1260930"/>
            <a:ext cx="903402" cy="568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/>
                </a:solidFill>
              </a:rPr>
              <a:t>1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Text Placeholder 1"/>
          <p:cNvSpPr txBox="1">
            <a:spLocks/>
          </p:cNvSpPr>
          <p:nvPr/>
        </p:nvSpPr>
        <p:spPr>
          <a:xfrm>
            <a:off x="3083717" y="1981969"/>
            <a:ext cx="903402" cy="568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/>
                </a:solidFill>
              </a:rPr>
              <a:t>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9" name="Text Placeholder 1"/>
          <p:cNvSpPr txBox="1">
            <a:spLocks/>
          </p:cNvSpPr>
          <p:nvPr/>
        </p:nvSpPr>
        <p:spPr>
          <a:xfrm>
            <a:off x="3119599" y="2786430"/>
            <a:ext cx="903402" cy="568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3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0" name="Text Placeholder 1"/>
          <p:cNvSpPr txBox="1">
            <a:spLocks/>
          </p:cNvSpPr>
          <p:nvPr/>
        </p:nvSpPr>
        <p:spPr>
          <a:xfrm>
            <a:off x="3119599" y="3553744"/>
            <a:ext cx="903402" cy="568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4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1" name="Text Placeholder 1"/>
          <p:cNvSpPr txBox="1">
            <a:spLocks/>
          </p:cNvSpPr>
          <p:nvPr/>
        </p:nvSpPr>
        <p:spPr>
          <a:xfrm>
            <a:off x="3155481" y="4305196"/>
            <a:ext cx="903402" cy="568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5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501650" y="1998663"/>
            <a:ext cx="2093913" cy="2693987"/>
            <a:chOff x="501650" y="1998663"/>
            <a:chExt cx="2093913" cy="2693987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657225" y="2555875"/>
              <a:ext cx="1938338" cy="2136775"/>
            </a:xfrm>
            <a:custGeom>
              <a:avLst/>
              <a:gdLst>
                <a:gd name="T0" fmla="*/ 77 w 100"/>
                <a:gd name="T1" fmla="*/ 34 h 111"/>
                <a:gd name="T2" fmla="*/ 83 w 100"/>
                <a:gd name="T3" fmla="*/ 111 h 111"/>
                <a:gd name="T4" fmla="*/ 10 w 100"/>
                <a:gd name="T5" fmla="*/ 111 h 111"/>
                <a:gd name="T6" fmla="*/ 10 w 100"/>
                <a:gd name="T7" fmla="*/ 91 h 111"/>
                <a:gd name="T8" fmla="*/ 26 w 100"/>
                <a:gd name="T9" fmla="*/ 80 h 111"/>
                <a:gd name="T10" fmla="*/ 40 w 100"/>
                <a:gd name="T11" fmla="*/ 72 h 111"/>
                <a:gd name="T12" fmla="*/ 55 w 100"/>
                <a:gd name="T13" fmla="*/ 22 h 111"/>
                <a:gd name="T14" fmla="*/ 52 w 100"/>
                <a:gd name="T15" fmla="*/ 12 h 111"/>
                <a:gd name="T16" fmla="*/ 52 w 100"/>
                <a:gd name="T17" fmla="*/ 0 h 111"/>
                <a:gd name="T18" fmla="*/ 82 w 100"/>
                <a:gd name="T19" fmla="*/ 5 h 111"/>
                <a:gd name="T20" fmla="*/ 75 w 100"/>
                <a:gd name="T21" fmla="*/ 12 h 111"/>
                <a:gd name="T22" fmla="*/ 75 w 100"/>
                <a:gd name="T23" fmla="*/ 35 h 111"/>
                <a:gd name="T24" fmla="*/ 76 w 100"/>
                <a:gd name="T25" fmla="*/ 9 h 111"/>
                <a:gd name="T26" fmla="*/ 76 w 100"/>
                <a:gd name="T27" fmla="*/ 2 h 111"/>
                <a:gd name="T28" fmla="*/ 49 w 100"/>
                <a:gd name="T29" fmla="*/ 6 h 111"/>
                <a:gd name="T30" fmla="*/ 57 w 100"/>
                <a:gd name="T31" fmla="*/ 10 h 111"/>
                <a:gd name="T32" fmla="*/ 56 w 100"/>
                <a:gd name="T33" fmla="*/ 33 h 111"/>
                <a:gd name="T34" fmla="*/ 47 w 100"/>
                <a:gd name="T35" fmla="*/ 63 h 111"/>
                <a:gd name="T36" fmla="*/ 82 w 100"/>
                <a:gd name="T37" fmla="*/ 56 h 111"/>
                <a:gd name="T38" fmla="*/ 85 w 100"/>
                <a:gd name="T39" fmla="*/ 108 h 111"/>
                <a:gd name="T40" fmla="*/ 83 w 100"/>
                <a:gd name="T41" fmla="*/ 61 h 111"/>
                <a:gd name="T42" fmla="*/ 71 w 100"/>
                <a:gd name="T43" fmla="*/ 65 h 111"/>
                <a:gd name="T44" fmla="*/ 45 w 100"/>
                <a:gd name="T45" fmla="*/ 65 h 111"/>
                <a:gd name="T46" fmla="*/ 42 w 100"/>
                <a:gd name="T47" fmla="*/ 82 h 111"/>
                <a:gd name="T48" fmla="*/ 65 w 100"/>
                <a:gd name="T49" fmla="*/ 103 h 111"/>
                <a:gd name="T50" fmla="*/ 23 w 100"/>
                <a:gd name="T51" fmla="*/ 93 h 111"/>
                <a:gd name="T52" fmla="*/ 2 w 100"/>
                <a:gd name="T53" fmla="*/ 100 h 111"/>
                <a:gd name="T54" fmla="*/ 21 w 100"/>
                <a:gd name="T55" fmla="*/ 109 h 111"/>
                <a:gd name="T56" fmla="*/ 23 w 100"/>
                <a:gd name="T57" fmla="*/ 93 h 111"/>
                <a:gd name="T58" fmla="*/ 38 w 100"/>
                <a:gd name="T59" fmla="*/ 108 h 111"/>
                <a:gd name="T60" fmla="*/ 40 w 100"/>
                <a:gd name="T61" fmla="*/ 94 h 111"/>
                <a:gd name="T62" fmla="*/ 25 w 100"/>
                <a:gd name="T63" fmla="*/ 109 h 111"/>
                <a:gd name="T64" fmla="*/ 46 w 100"/>
                <a:gd name="T65" fmla="*/ 100 h 111"/>
                <a:gd name="T66" fmla="*/ 52 w 100"/>
                <a:gd name="T67" fmla="*/ 108 h 111"/>
                <a:gd name="T68" fmla="*/ 60 w 100"/>
                <a:gd name="T69" fmla="*/ 95 h 111"/>
                <a:gd name="T70" fmla="*/ 47 w 100"/>
                <a:gd name="T71" fmla="*/ 87 h 111"/>
                <a:gd name="T72" fmla="*/ 25 w 100"/>
                <a:gd name="T73" fmla="*/ 88 h 111"/>
                <a:gd name="T74" fmla="*/ 44 w 100"/>
                <a:gd name="T75" fmla="*/ 9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0" h="111">
                  <a:moveTo>
                    <a:pt x="75" y="12"/>
                  </a:moveTo>
                  <a:cubicBezTo>
                    <a:pt x="75" y="19"/>
                    <a:pt x="74" y="27"/>
                    <a:pt x="77" y="34"/>
                  </a:cubicBezTo>
                  <a:cubicBezTo>
                    <a:pt x="84" y="54"/>
                    <a:pt x="90" y="73"/>
                    <a:pt x="96" y="93"/>
                  </a:cubicBezTo>
                  <a:cubicBezTo>
                    <a:pt x="100" y="103"/>
                    <a:pt x="94" y="111"/>
                    <a:pt x="83" y="111"/>
                  </a:cubicBezTo>
                  <a:cubicBezTo>
                    <a:pt x="71" y="111"/>
                    <a:pt x="58" y="111"/>
                    <a:pt x="46" y="111"/>
                  </a:cubicBezTo>
                  <a:cubicBezTo>
                    <a:pt x="34" y="111"/>
                    <a:pt x="22" y="111"/>
                    <a:pt x="10" y="111"/>
                  </a:cubicBezTo>
                  <a:cubicBezTo>
                    <a:pt x="3" y="111"/>
                    <a:pt x="0" y="107"/>
                    <a:pt x="0" y="100"/>
                  </a:cubicBezTo>
                  <a:cubicBezTo>
                    <a:pt x="0" y="94"/>
                    <a:pt x="4" y="91"/>
                    <a:pt x="10" y="91"/>
                  </a:cubicBezTo>
                  <a:cubicBezTo>
                    <a:pt x="14" y="91"/>
                    <a:pt x="18" y="91"/>
                    <a:pt x="23" y="91"/>
                  </a:cubicBezTo>
                  <a:cubicBezTo>
                    <a:pt x="22" y="86"/>
                    <a:pt x="23" y="83"/>
                    <a:pt x="26" y="80"/>
                  </a:cubicBezTo>
                  <a:cubicBezTo>
                    <a:pt x="30" y="77"/>
                    <a:pt x="33" y="77"/>
                    <a:pt x="38" y="79"/>
                  </a:cubicBezTo>
                  <a:cubicBezTo>
                    <a:pt x="38" y="76"/>
                    <a:pt x="39" y="74"/>
                    <a:pt x="40" y="72"/>
                  </a:cubicBezTo>
                  <a:cubicBezTo>
                    <a:pt x="45" y="59"/>
                    <a:pt x="49" y="46"/>
                    <a:pt x="53" y="33"/>
                  </a:cubicBezTo>
                  <a:cubicBezTo>
                    <a:pt x="55" y="29"/>
                    <a:pt x="55" y="25"/>
                    <a:pt x="55" y="22"/>
                  </a:cubicBezTo>
                  <a:cubicBezTo>
                    <a:pt x="55" y="19"/>
                    <a:pt x="55" y="15"/>
                    <a:pt x="55" y="12"/>
                  </a:cubicBezTo>
                  <a:cubicBezTo>
                    <a:pt x="54" y="12"/>
                    <a:pt x="53" y="12"/>
                    <a:pt x="52" y="12"/>
                  </a:cubicBezTo>
                  <a:cubicBezTo>
                    <a:pt x="49" y="11"/>
                    <a:pt x="46" y="9"/>
                    <a:pt x="46" y="6"/>
                  </a:cubicBezTo>
                  <a:cubicBezTo>
                    <a:pt x="46" y="2"/>
                    <a:pt x="49" y="0"/>
                    <a:pt x="52" y="0"/>
                  </a:cubicBezTo>
                  <a:cubicBezTo>
                    <a:pt x="60" y="0"/>
                    <a:pt x="68" y="0"/>
                    <a:pt x="77" y="0"/>
                  </a:cubicBezTo>
                  <a:cubicBezTo>
                    <a:pt x="80" y="0"/>
                    <a:pt x="82" y="2"/>
                    <a:pt x="82" y="5"/>
                  </a:cubicBezTo>
                  <a:cubicBezTo>
                    <a:pt x="83" y="8"/>
                    <a:pt x="81" y="11"/>
                    <a:pt x="77" y="12"/>
                  </a:cubicBezTo>
                  <a:cubicBezTo>
                    <a:pt x="77" y="12"/>
                    <a:pt x="76" y="12"/>
                    <a:pt x="75" y="12"/>
                  </a:cubicBezTo>
                  <a:close/>
                  <a:moveTo>
                    <a:pt x="82" y="56"/>
                  </a:moveTo>
                  <a:cubicBezTo>
                    <a:pt x="79" y="49"/>
                    <a:pt x="77" y="42"/>
                    <a:pt x="75" y="35"/>
                  </a:cubicBezTo>
                  <a:cubicBezTo>
                    <a:pt x="71" y="27"/>
                    <a:pt x="73" y="18"/>
                    <a:pt x="72" y="9"/>
                  </a:cubicBezTo>
                  <a:cubicBezTo>
                    <a:pt x="74" y="9"/>
                    <a:pt x="75" y="9"/>
                    <a:pt x="76" y="9"/>
                  </a:cubicBezTo>
                  <a:cubicBezTo>
                    <a:pt x="78" y="9"/>
                    <a:pt x="80" y="8"/>
                    <a:pt x="80" y="6"/>
                  </a:cubicBezTo>
                  <a:cubicBezTo>
                    <a:pt x="80" y="4"/>
                    <a:pt x="79" y="2"/>
                    <a:pt x="76" y="2"/>
                  </a:cubicBezTo>
                  <a:cubicBezTo>
                    <a:pt x="68" y="2"/>
                    <a:pt x="60" y="2"/>
                    <a:pt x="53" y="2"/>
                  </a:cubicBezTo>
                  <a:cubicBezTo>
                    <a:pt x="50" y="2"/>
                    <a:pt x="49" y="3"/>
                    <a:pt x="49" y="6"/>
                  </a:cubicBezTo>
                  <a:cubicBezTo>
                    <a:pt x="49" y="8"/>
                    <a:pt x="50" y="9"/>
                    <a:pt x="52" y="9"/>
                  </a:cubicBezTo>
                  <a:cubicBezTo>
                    <a:pt x="54" y="10"/>
                    <a:pt x="56" y="10"/>
                    <a:pt x="57" y="10"/>
                  </a:cubicBezTo>
                  <a:cubicBezTo>
                    <a:pt x="57" y="15"/>
                    <a:pt x="57" y="20"/>
                    <a:pt x="57" y="25"/>
                  </a:cubicBezTo>
                  <a:cubicBezTo>
                    <a:pt x="57" y="28"/>
                    <a:pt x="57" y="30"/>
                    <a:pt x="56" y="33"/>
                  </a:cubicBezTo>
                  <a:cubicBezTo>
                    <a:pt x="53" y="42"/>
                    <a:pt x="50" y="51"/>
                    <a:pt x="47" y="60"/>
                  </a:cubicBezTo>
                  <a:cubicBezTo>
                    <a:pt x="46" y="61"/>
                    <a:pt x="46" y="62"/>
                    <a:pt x="47" y="63"/>
                  </a:cubicBezTo>
                  <a:cubicBezTo>
                    <a:pt x="51" y="68"/>
                    <a:pt x="63" y="70"/>
                    <a:pt x="68" y="64"/>
                  </a:cubicBezTo>
                  <a:cubicBezTo>
                    <a:pt x="72" y="60"/>
                    <a:pt x="76" y="57"/>
                    <a:pt x="82" y="56"/>
                  </a:cubicBezTo>
                  <a:close/>
                  <a:moveTo>
                    <a:pt x="63" y="109"/>
                  </a:moveTo>
                  <a:cubicBezTo>
                    <a:pt x="70" y="109"/>
                    <a:pt x="78" y="109"/>
                    <a:pt x="85" y="108"/>
                  </a:cubicBezTo>
                  <a:cubicBezTo>
                    <a:pt x="92" y="108"/>
                    <a:pt x="96" y="101"/>
                    <a:pt x="94" y="95"/>
                  </a:cubicBezTo>
                  <a:cubicBezTo>
                    <a:pt x="91" y="84"/>
                    <a:pt x="87" y="72"/>
                    <a:pt x="83" y="61"/>
                  </a:cubicBezTo>
                  <a:cubicBezTo>
                    <a:pt x="83" y="59"/>
                    <a:pt x="81" y="58"/>
                    <a:pt x="79" y="59"/>
                  </a:cubicBezTo>
                  <a:cubicBezTo>
                    <a:pt x="76" y="61"/>
                    <a:pt x="73" y="63"/>
                    <a:pt x="71" y="65"/>
                  </a:cubicBezTo>
                  <a:cubicBezTo>
                    <a:pt x="67" y="68"/>
                    <a:pt x="63" y="70"/>
                    <a:pt x="58" y="70"/>
                  </a:cubicBezTo>
                  <a:cubicBezTo>
                    <a:pt x="53" y="70"/>
                    <a:pt x="49" y="68"/>
                    <a:pt x="45" y="65"/>
                  </a:cubicBezTo>
                  <a:cubicBezTo>
                    <a:pt x="43" y="70"/>
                    <a:pt x="41" y="75"/>
                    <a:pt x="40" y="80"/>
                  </a:cubicBezTo>
                  <a:cubicBezTo>
                    <a:pt x="41" y="81"/>
                    <a:pt x="41" y="81"/>
                    <a:pt x="42" y="82"/>
                  </a:cubicBezTo>
                  <a:cubicBezTo>
                    <a:pt x="48" y="85"/>
                    <a:pt x="54" y="88"/>
                    <a:pt x="60" y="92"/>
                  </a:cubicBezTo>
                  <a:cubicBezTo>
                    <a:pt x="64" y="94"/>
                    <a:pt x="66" y="99"/>
                    <a:pt x="65" y="103"/>
                  </a:cubicBezTo>
                  <a:cubicBezTo>
                    <a:pt x="65" y="105"/>
                    <a:pt x="64" y="106"/>
                    <a:pt x="63" y="109"/>
                  </a:cubicBezTo>
                  <a:close/>
                  <a:moveTo>
                    <a:pt x="23" y="93"/>
                  </a:moveTo>
                  <a:cubicBezTo>
                    <a:pt x="18" y="93"/>
                    <a:pt x="13" y="93"/>
                    <a:pt x="9" y="93"/>
                  </a:cubicBezTo>
                  <a:cubicBezTo>
                    <a:pt x="5" y="93"/>
                    <a:pt x="2" y="96"/>
                    <a:pt x="2" y="100"/>
                  </a:cubicBezTo>
                  <a:cubicBezTo>
                    <a:pt x="2" y="105"/>
                    <a:pt x="4" y="108"/>
                    <a:pt x="9" y="109"/>
                  </a:cubicBezTo>
                  <a:cubicBezTo>
                    <a:pt x="13" y="109"/>
                    <a:pt x="17" y="109"/>
                    <a:pt x="21" y="109"/>
                  </a:cubicBezTo>
                  <a:cubicBezTo>
                    <a:pt x="21" y="108"/>
                    <a:pt x="23" y="108"/>
                    <a:pt x="23" y="107"/>
                  </a:cubicBezTo>
                  <a:cubicBezTo>
                    <a:pt x="23" y="103"/>
                    <a:pt x="23" y="98"/>
                    <a:pt x="23" y="93"/>
                  </a:cubicBezTo>
                  <a:close/>
                  <a:moveTo>
                    <a:pt x="25" y="109"/>
                  </a:moveTo>
                  <a:cubicBezTo>
                    <a:pt x="30" y="109"/>
                    <a:pt x="34" y="109"/>
                    <a:pt x="38" y="108"/>
                  </a:cubicBezTo>
                  <a:cubicBezTo>
                    <a:pt x="42" y="108"/>
                    <a:pt x="44" y="106"/>
                    <a:pt x="44" y="102"/>
                  </a:cubicBezTo>
                  <a:cubicBezTo>
                    <a:pt x="45" y="98"/>
                    <a:pt x="43" y="94"/>
                    <a:pt x="40" y="94"/>
                  </a:cubicBezTo>
                  <a:cubicBezTo>
                    <a:pt x="35" y="93"/>
                    <a:pt x="30" y="94"/>
                    <a:pt x="25" y="94"/>
                  </a:cubicBezTo>
                  <a:cubicBezTo>
                    <a:pt x="25" y="99"/>
                    <a:pt x="25" y="103"/>
                    <a:pt x="25" y="109"/>
                  </a:cubicBezTo>
                  <a:close/>
                  <a:moveTo>
                    <a:pt x="50" y="89"/>
                  </a:moveTo>
                  <a:cubicBezTo>
                    <a:pt x="46" y="94"/>
                    <a:pt x="47" y="94"/>
                    <a:pt x="46" y="100"/>
                  </a:cubicBezTo>
                  <a:cubicBezTo>
                    <a:pt x="46" y="104"/>
                    <a:pt x="47" y="106"/>
                    <a:pt x="50" y="107"/>
                  </a:cubicBezTo>
                  <a:cubicBezTo>
                    <a:pt x="51" y="107"/>
                    <a:pt x="52" y="107"/>
                    <a:pt x="52" y="108"/>
                  </a:cubicBezTo>
                  <a:cubicBezTo>
                    <a:pt x="56" y="109"/>
                    <a:pt x="60" y="108"/>
                    <a:pt x="62" y="105"/>
                  </a:cubicBezTo>
                  <a:cubicBezTo>
                    <a:pt x="64" y="101"/>
                    <a:pt x="63" y="97"/>
                    <a:pt x="60" y="95"/>
                  </a:cubicBezTo>
                  <a:cubicBezTo>
                    <a:pt x="57" y="93"/>
                    <a:pt x="53" y="91"/>
                    <a:pt x="50" y="89"/>
                  </a:cubicBezTo>
                  <a:close/>
                  <a:moveTo>
                    <a:pt x="47" y="87"/>
                  </a:moveTo>
                  <a:cubicBezTo>
                    <a:pt x="43" y="85"/>
                    <a:pt x="40" y="83"/>
                    <a:pt x="36" y="81"/>
                  </a:cubicBezTo>
                  <a:cubicBezTo>
                    <a:pt x="31" y="78"/>
                    <a:pt x="25" y="82"/>
                    <a:pt x="25" y="88"/>
                  </a:cubicBezTo>
                  <a:cubicBezTo>
                    <a:pt x="25" y="90"/>
                    <a:pt x="26" y="91"/>
                    <a:pt x="28" y="91"/>
                  </a:cubicBezTo>
                  <a:cubicBezTo>
                    <a:pt x="33" y="91"/>
                    <a:pt x="39" y="89"/>
                    <a:pt x="44" y="93"/>
                  </a:cubicBezTo>
                  <a:cubicBezTo>
                    <a:pt x="45" y="91"/>
                    <a:pt x="46" y="89"/>
                    <a:pt x="47" y="87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501650" y="1998663"/>
              <a:ext cx="1008063" cy="2116137"/>
            </a:xfrm>
            <a:custGeom>
              <a:avLst/>
              <a:gdLst>
                <a:gd name="T0" fmla="*/ 31 w 52"/>
                <a:gd name="T1" fmla="*/ 40 h 110"/>
                <a:gd name="T2" fmla="*/ 34 w 52"/>
                <a:gd name="T3" fmla="*/ 51 h 110"/>
                <a:gd name="T4" fmla="*/ 45 w 52"/>
                <a:gd name="T5" fmla="*/ 75 h 110"/>
                <a:gd name="T6" fmla="*/ 19 w 52"/>
                <a:gd name="T7" fmla="*/ 79 h 110"/>
                <a:gd name="T8" fmla="*/ 15 w 52"/>
                <a:gd name="T9" fmla="*/ 93 h 110"/>
                <a:gd name="T10" fmla="*/ 25 w 52"/>
                <a:gd name="T11" fmla="*/ 105 h 110"/>
                <a:gd name="T12" fmla="*/ 15 w 52"/>
                <a:gd name="T13" fmla="*/ 101 h 110"/>
                <a:gd name="T14" fmla="*/ 2 w 52"/>
                <a:gd name="T15" fmla="*/ 89 h 110"/>
                <a:gd name="T16" fmla="*/ 15 w 52"/>
                <a:gd name="T17" fmla="*/ 77 h 110"/>
                <a:gd name="T18" fmla="*/ 21 w 52"/>
                <a:gd name="T19" fmla="*/ 75 h 110"/>
                <a:gd name="T20" fmla="*/ 30 w 52"/>
                <a:gd name="T21" fmla="*/ 53 h 110"/>
                <a:gd name="T22" fmla="*/ 30 w 52"/>
                <a:gd name="T23" fmla="*/ 46 h 110"/>
                <a:gd name="T24" fmla="*/ 18 w 52"/>
                <a:gd name="T25" fmla="*/ 35 h 110"/>
                <a:gd name="T26" fmla="*/ 10 w 52"/>
                <a:gd name="T27" fmla="*/ 33 h 110"/>
                <a:gd name="T28" fmla="*/ 2 w 52"/>
                <a:gd name="T29" fmla="*/ 25 h 110"/>
                <a:gd name="T30" fmla="*/ 12 w 52"/>
                <a:gd name="T31" fmla="*/ 27 h 110"/>
                <a:gd name="T32" fmla="*/ 19 w 52"/>
                <a:gd name="T33" fmla="*/ 27 h 110"/>
                <a:gd name="T34" fmla="*/ 30 w 52"/>
                <a:gd name="T35" fmla="*/ 22 h 110"/>
                <a:gd name="T36" fmla="*/ 34 w 52"/>
                <a:gd name="T37" fmla="*/ 8 h 110"/>
                <a:gd name="T38" fmla="*/ 45 w 52"/>
                <a:gd name="T39" fmla="*/ 2 h 110"/>
                <a:gd name="T40" fmla="*/ 40 w 52"/>
                <a:gd name="T41" fmla="*/ 13 h 110"/>
                <a:gd name="T42" fmla="*/ 31 w 52"/>
                <a:gd name="T43" fmla="*/ 24 h 110"/>
                <a:gd name="T44" fmla="*/ 38 w 52"/>
                <a:gd name="T45" fmla="*/ 53 h 110"/>
                <a:gd name="T46" fmla="*/ 38 w 52"/>
                <a:gd name="T47" fmla="*/ 75 h 110"/>
                <a:gd name="T48" fmla="*/ 17 w 52"/>
                <a:gd name="T49" fmla="*/ 85 h 110"/>
                <a:gd name="T50" fmla="*/ 4 w 52"/>
                <a:gd name="T51" fmla="*/ 85 h 110"/>
                <a:gd name="T52" fmla="*/ 17 w 52"/>
                <a:gd name="T53" fmla="*/ 85 h 110"/>
                <a:gd name="T54" fmla="*/ 20 w 52"/>
                <a:gd name="T55" fmla="*/ 32 h 110"/>
                <a:gd name="T56" fmla="*/ 33 w 52"/>
                <a:gd name="T57" fmla="*/ 32 h 110"/>
                <a:gd name="T58" fmla="*/ 41 w 52"/>
                <a:gd name="T59" fmla="*/ 11 h 110"/>
                <a:gd name="T60" fmla="*/ 41 w 52"/>
                <a:gd name="T61" fmla="*/ 3 h 110"/>
                <a:gd name="T62" fmla="*/ 41 w 52"/>
                <a:gd name="T63" fmla="*/ 11 h 110"/>
                <a:gd name="T64" fmla="*/ 7 w 52"/>
                <a:gd name="T65" fmla="*/ 25 h 110"/>
                <a:gd name="T66" fmla="*/ 7 w 52"/>
                <a:gd name="T67" fmla="*/ 31 h 110"/>
                <a:gd name="T68" fmla="*/ 20 w 52"/>
                <a:gd name="T69" fmla="*/ 100 h 110"/>
                <a:gd name="T70" fmla="*/ 16 w 52"/>
                <a:gd name="T71" fmla="*/ 104 h 110"/>
                <a:gd name="T72" fmla="*/ 22 w 52"/>
                <a:gd name="T73" fmla="*/ 10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2" h="110">
                  <a:moveTo>
                    <a:pt x="31" y="24"/>
                  </a:moveTo>
                  <a:cubicBezTo>
                    <a:pt x="37" y="30"/>
                    <a:pt x="37" y="34"/>
                    <a:pt x="31" y="40"/>
                  </a:cubicBezTo>
                  <a:cubicBezTo>
                    <a:pt x="31" y="40"/>
                    <a:pt x="31" y="41"/>
                    <a:pt x="31" y="42"/>
                  </a:cubicBezTo>
                  <a:cubicBezTo>
                    <a:pt x="32" y="45"/>
                    <a:pt x="33" y="48"/>
                    <a:pt x="34" y="51"/>
                  </a:cubicBezTo>
                  <a:cubicBezTo>
                    <a:pt x="42" y="50"/>
                    <a:pt x="48" y="53"/>
                    <a:pt x="50" y="61"/>
                  </a:cubicBezTo>
                  <a:cubicBezTo>
                    <a:pt x="52" y="66"/>
                    <a:pt x="50" y="72"/>
                    <a:pt x="45" y="75"/>
                  </a:cubicBezTo>
                  <a:cubicBezTo>
                    <a:pt x="40" y="79"/>
                    <a:pt x="34" y="78"/>
                    <a:pt x="27" y="73"/>
                  </a:cubicBezTo>
                  <a:cubicBezTo>
                    <a:pt x="24" y="75"/>
                    <a:pt x="22" y="77"/>
                    <a:pt x="19" y="79"/>
                  </a:cubicBezTo>
                  <a:cubicBezTo>
                    <a:pt x="19" y="80"/>
                    <a:pt x="19" y="81"/>
                    <a:pt x="19" y="82"/>
                  </a:cubicBezTo>
                  <a:cubicBezTo>
                    <a:pt x="21" y="86"/>
                    <a:pt x="20" y="90"/>
                    <a:pt x="15" y="93"/>
                  </a:cubicBezTo>
                  <a:cubicBezTo>
                    <a:pt x="17" y="96"/>
                    <a:pt x="17" y="98"/>
                    <a:pt x="21" y="99"/>
                  </a:cubicBezTo>
                  <a:cubicBezTo>
                    <a:pt x="24" y="99"/>
                    <a:pt x="26" y="102"/>
                    <a:pt x="25" y="105"/>
                  </a:cubicBezTo>
                  <a:cubicBezTo>
                    <a:pt x="24" y="109"/>
                    <a:pt x="20" y="110"/>
                    <a:pt x="17" y="109"/>
                  </a:cubicBezTo>
                  <a:cubicBezTo>
                    <a:pt x="14" y="108"/>
                    <a:pt x="13" y="104"/>
                    <a:pt x="15" y="101"/>
                  </a:cubicBezTo>
                  <a:cubicBezTo>
                    <a:pt x="16" y="98"/>
                    <a:pt x="14" y="95"/>
                    <a:pt x="11" y="95"/>
                  </a:cubicBezTo>
                  <a:cubicBezTo>
                    <a:pt x="7" y="95"/>
                    <a:pt x="3" y="93"/>
                    <a:pt x="2" y="89"/>
                  </a:cubicBezTo>
                  <a:cubicBezTo>
                    <a:pt x="0" y="86"/>
                    <a:pt x="1" y="81"/>
                    <a:pt x="4" y="79"/>
                  </a:cubicBezTo>
                  <a:cubicBezTo>
                    <a:pt x="7" y="76"/>
                    <a:pt x="11" y="75"/>
                    <a:pt x="15" y="77"/>
                  </a:cubicBezTo>
                  <a:cubicBezTo>
                    <a:pt x="16" y="78"/>
                    <a:pt x="17" y="78"/>
                    <a:pt x="19" y="77"/>
                  </a:cubicBezTo>
                  <a:cubicBezTo>
                    <a:pt x="19" y="76"/>
                    <a:pt x="20" y="76"/>
                    <a:pt x="21" y="75"/>
                  </a:cubicBezTo>
                  <a:cubicBezTo>
                    <a:pt x="24" y="73"/>
                    <a:pt x="26" y="71"/>
                    <a:pt x="25" y="66"/>
                  </a:cubicBezTo>
                  <a:cubicBezTo>
                    <a:pt x="23" y="61"/>
                    <a:pt x="26" y="56"/>
                    <a:pt x="30" y="53"/>
                  </a:cubicBezTo>
                  <a:cubicBezTo>
                    <a:pt x="32" y="52"/>
                    <a:pt x="32" y="52"/>
                    <a:pt x="31" y="50"/>
                  </a:cubicBezTo>
                  <a:cubicBezTo>
                    <a:pt x="31" y="49"/>
                    <a:pt x="30" y="48"/>
                    <a:pt x="30" y="46"/>
                  </a:cubicBezTo>
                  <a:cubicBezTo>
                    <a:pt x="29" y="43"/>
                    <a:pt x="29" y="41"/>
                    <a:pt x="24" y="41"/>
                  </a:cubicBezTo>
                  <a:cubicBezTo>
                    <a:pt x="21" y="41"/>
                    <a:pt x="19" y="38"/>
                    <a:pt x="18" y="35"/>
                  </a:cubicBezTo>
                  <a:cubicBezTo>
                    <a:pt x="18" y="33"/>
                    <a:pt x="17" y="32"/>
                    <a:pt x="15" y="31"/>
                  </a:cubicBezTo>
                  <a:cubicBezTo>
                    <a:pt x="13" y="31"/>
                    <a:pt x="12" y="31"/>
                    <a:pt x="10" y="33"/>
                  </a:cubicBezTo>
                  <a:cubicBezTo>
                    <a:pt x="8" y="35"/>
                    <a:pt x="5" y="34"/>
                    <a:pt x="3" y="32"/>
                  </a:cubicBezTo>
                  <a:cubicBezTo>
                    <a:pt x="1" y="31"/>
                    <a:pt x="1" y="28"/>
                    <a:pt x="2" y="25"/>
                  </a:cubicBezTo>
                  <a:cubicBezTo>
                    <a:pt x="4" y="24"/>
                    <a:pt x="5" y="22"/>
                    <a:pt x="8" y="23"/>
                  </a:cubicBezTo>
                  <a:cubicBezTo>
                    <a:pt x="9" y="24"/>
                    <a:pt x="11" y="25"/>
                    <a:pt x="12" y="27"/>
                  </a:cubicBezTo>
                  <a:cubicBezTo>
                    <a:pt x="13" y="29"/>
                    <a:pt x="15" y="29"/>
                    <a:pt x="17" y="29"/>
                  </a:cubicBezTo>
                  <a:cubicBezTo>
                    <a:pt x="17" y="29"/>
                    <a:pt x="18" y="28"/>
                    <a:pt x="19" y="27"/>
                  </a:cubicBezTo>
                  <a:cubicBezTo>
                    <a:pt x="21" y="25"/>
                    <a:pt x="23" y="23"/>
                    <a:pt x="27" y="24"/>
                  </a:cubicBezTo>
                  <a:cubicBezTo>
                    <a:pt x="28" y="24"/>
                    <a:pt x="29" y="23"/>
                    <a:pt x="30" y="22"/>
                  </a:cubicBezTo>
                  <a:cubicBezTo>
                    <a:pt x="31" y="20"/>
                    <a:pt x="32" y="18"/>
                    <a:pt x="33" y="17"/>
                  </a:cubicBezTo>
                  <a:cubicBezTo>
                    <a:pt x="34" y="14"/>
                    <a:pt x="37" y="12"/>
                    <a:pt x="34" y="8"/>
                  </a:cubicBezTo>
                  <a:cubicBezTo>
                    <a:pt x="33" y="6"/>
                    <a:pt x="35" y="3"/>
                    <a:pt x="37" y="1"/>
                  </a:cubicBezTo>
                  <a:cubicBezTo>
                    <a:pt x="40" y="0"/>
                    <a:pt x="43" y="0"/>
                    <a:pt x="45" y="2"/>
                  </a:cubicBezTo>
                  <a:cubicBezTo>
                    <a:pt x="47" y="4"/>
                    <a:pt x="48" y="7"/>
                    <a:pt x="47" y="9"/>
                  </a:cubicBezTo>
                  <a:cubicBezTo>
                    <a:pt x="46" y="12"/>
                    <a:pt x="43" y="14"/>
                    <a:pt x="40" y="13"/>
                  </a:cubicBezTo>
                  <a:cubicBezTo>
                    <a:pt x="38" y="13"/>
                    <a:pt x="38" y="14"/>
                    <a:pt x="37" y="15"/>
                  </a:cubicBezTo>
                  <a:cubicBezTo>
                    <a:pt x="35" y="18"/>
                    <a:pt x="33" y="21"/>
                    <a:pt x="31" y="24"/>
                  </a:cubicBezTo>
                  <a:close/>
                  <a:moveTo>
                    <a:pt x="48" y="64"/>
                  </a:moveTo>
                  <a:cubicBezTo>
                    <a:pt x="48" y="58"/>
                    <a:pt x="44" y="54"/>
                    <a:pt x="38" y="53"/>
                  </a:cubicBezTo>
                  <a:cubicBezTo>
                    <a:pt x="32" y="53"/>
                    <a:pt x="27" y="58"/>
                    <a:pt x="27" y="64"/>
                  </a:cubicBezTo>
                  <a:cubicBezTo>
                    <a:pt x="27" y="70"/>
                    <a:pt x="32" y="75"/>
                    <a:pt x="38" y="75"/>
                  </a:cubicBezTo>
                  <a:cubicBezTo>
                    <a:pt x="43" y="75"/>
                    <a:pt x="48" y="70"/>
                    <a:pt x="48" y="64"/>
                  </a:cubicBezTo>
                  <a:close/>
                  <a:moveTo>
                    <a:pt x="17" y="85"/>
                  </a:moveTo>
                  <a:cubicBezTo>
                    <a:pt x="17" y="82"/>
                    <a:pt x="14" y="79"/>
                    <a:pt x="10" y="79"/>
                  </a:cubicBezTo>
                  <a:cubicBezTo>
                    <a:pt x="7" y="79"/>
                    <a:pt x="4" y="82"/>
                    <a:pt x="4" y="85"/>
                  </a:cubicBezTo>
                  <a:cubicBezTo>
                    <a:pt x="4" y="89"/>
                    <a:pt x="7" y="92"/>
                    <a:pt x="11" y="92"/>
                  </a:cubicBezTo>
                  <a:cubicBezTo>
                    <a:pt x="14" y="92"/>
                    <a:pt x="17" y="89"/>
                    <a:pt x="17" y="85"/>
                  </a:cubicBezTo>
                  <a:close/>
                  <a:moveTo>
                    <a:pt x="26" y="26"/>
                  </a:moveTo>
                  <a:cubicBezTo>
                    <a:pt x="23" y="26"/>
                    <a:pt x="20" y="29"/>
                    <a:pt x="20" y="32"/>
                  </a:cubicBezTo>
                  <a:cubicBezTo>
                    <a:pt x="20" y="36"/>
                    <a:pt x="23" y="39"/>
                    <a:pt x="27" y="39"/>
                  </a:cubicBezTo>
                  <a:cubicBezTo>
                    <a:pt x="30" y="39"/>
                    <a:pt x="33" y="36"/>
                    <a:pt x="33" y="32"/>
                  </a:cubicBezTo>
                  <a:cubicBezTo>
                    <a:pt x="33" y="29"/>
                    <a:pt x="30" y="26"/>
                    <a:pt x="26" y="26"/>
                  </a:cubicBezTo>
                  <a:close/>
                  <a:moveTo>
                    <a:pt x="41" y="11"/>
                  </a:moveTo>
                  <a:cubicBezTo>
                    <a:pt x="43" y="11"/>
                    <a:pt x="45" y="9"/>
                    <a:pt x="45" y="7"/>
                  </a:cubicBezTo>
                  <a:cubicBezTo>
                    <a:pt x="45" y="5"/>
                    <a:pt x="43" y="3"/>
                    <a:pt x="41" y="3"/>
                  </a:cubicBezTo>
                  <a:cubicBezTo>
                    <a:pt x="38" y="3"/>
                    <a:pt x="36" y="5"/>
                    <a:pt x="36" y="7"/>
                  </a:cubicBezTo>
                  <a:cubicBezTo>
                    <a:pt x="36" y="9"/>
                    <a:pt x="38" y="11"/>
                    <a:pt x="41" y="11"/>
                  </a:cubicBezTo>
                  <a:close/>
                  <a:moveTo>
                    <a:pt x="11" y="28"/>
                  </a:moveTo>
                  <a:cubicBezTo>
                    <a:pt x="9" y="27"/>
                    <a:pt x="8" y="26"/>
                    <a:pt x="7" y="25"/>
                  </a:cubicBezTo>
                  <a:cubicBezTo>
                    <a:pt x="5" y="25"/>
                    <a:pt x="4" y="26"/>
                    <a:pt x="4" y="28"/>
                  </a:cubicBezTo>
                  <a:cubicBezTo>
                    <a:pt x="4" y="30"/>
                    <a:pt x="5" y="32"/>
                    <a:pt x="7" y="31"/>
                  </a:cubicBezTo>
                  <a:cubicBezTo>
                    <a:pt x="8" y="31"/>
                    <a:pt x="9" y="30"/>
                    <a:pt x="11" y="28"/>
                  </a:cubicBezTo>
                  <a:close/>
                  <a:moveTo>
                    <a:pt x="20" y="100"/>
                  </a:moveTo>
                  <a:cubicBezTo>
                    <a:pt x="20" y="100"/>
                    <a:pt x="19" y="100"/>
                    <a:pt x="19" y="100"/>
                  </a:cubicBezTo>
                  <a:cubicBezTo>
                    <a:pt x="18" y="101"/>
                    <a:pt x="17" y="103"/>
                    <a:pt x="16" y="104"/>
                  </a:cubicBezTo>
                  <a:cubicBezTo>
                    <a:pt x="16" y="106"/>
                    <a:pt x="18" y="107"/>
                    <a:pt x="19" y="107"/>
                  </a:cubicBezTo>
                  <a:cubicBezTo>
                    <a:pt x="21" y="107"/>
                    <a:pt x="23" y="106"/>
                    <a:pt x="22" y="104"/>
                  </a:cubicBezTo>
                  <a:cubicBezTo>
                    <a:pt x="22" y="102"/>
                    <a:pt x="21" y="101"/>
                    <a:pt x="20" y="100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644650" y="3998913"/>
              <a:ext cx="195263" cy="212725"/>
            </a:xfrm>
            <a:custGeom>
              <a:avLst/>
              <a:gdLst>
                <a:gd name="T0" fmla="*/ 10 w 10"/>
                <a:gd name="T1" fmla="*/ 6 h 11"/>
                <a:gd name="T2" fmla="*/ 5 w 10"/>
                <a:gd name="T3" fmla="*/ 11 h 11"/>
                <a:gd name="T4" fmla="*/ 0 w 10"/>
                <a:gd name="T5" fmla="*/ 6 h 11"/>
                <a:gd name="T6" fmla="*/ 5 w 10"/>
                <a:gd name="T7" fmla="*/ 0 h 11"/>
                <a:gd name="T8" fmla="*/ 10 w 10"/>
                <a:gd name="T9" fmla="*/ 6 h 11"/>
                <a:gd name="T10" fmla="*/ 8 w 10"/>
                <a:gd name="T11" fmla="*/ 6 h 11"/>
                <a:gd name="T12" fmla="*/ 8 w 10"/>
                <a:gd name="T13" fmla="*/ 5 h 11"/>
                <a:gd name="T14" fmla="*/ 5 w 10"/>
                <a:gd name="T15" fmla="*/ 3 h 11"/>
                <a:gd name="T16" fmla="*/ 2 w 10"/>
                <a:gd name="T17" fmla="*/ 6 h 11"/>
                <a:gd name="T18" fmla="*/ 5 w 10"/>
                <a:gd name="T19" fmla="*/ 8 h 11"/>
                <a:gd name="T20" fmla="*/ 8 w 10"/>
                <a:gd name="T21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1">
                  <a:moveTo>
                    <a:pt x="10" y="6"/>
                  </a:moveTo>
                  <a:cubicBezTo>
                    <a:pt x="10" y="9"/>
                    <a:pt x="8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0" y="3"/>
                    <a:pt x="10" y="6"/>
                  </a:cubicBezTo>
                  <a:close/>
                  <a:moveTo>
                    <a:pt x="8" y="6"/>
                  </a:moveTo>
                  <a:cubicBezTo>
                    <a:pt x="8" y="6"/>
                    <a:pt x="8" y="5"/>
                    <a:pt x="8" y="5"/>
                  </a:cubicBezTo>
                  <a:cubicBezTo>
                    <a:pt x="7" y="4"/>
                    <a:pt x="6" y="3"/>
                    <a:pt x="5" y="3"/>
                  </a:cubicBezTo>
                  <a:cubicBezTo>
                    <a:pt x="4" y="3"/>
                    <a:pt x="2" y="5"/>
                    <a:pt x="2" y="6"/>
                  </a:cubicBezTo>
                  <a:cubicBezTo>
                    <a:pt x="2" y="7"/>
                    <a:pt x="4" y="8"/>
                    <a:pt x="5" y="8"/>
                  </a:cubicBezTo>
                  <a:cubicBezTo>
                    <a:pt x="6" y="9"/>
                    <a:pt x="7" y="7"/>
                    <a:pt x="8" y="6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8"/>
            <p:cNvSpPr>
              <a:spLocks noEditPoints="1"/>
            </p:cNvSpPr>
            <p:nvPr/>
          </p:nvSpPr>
          <p:spPr bwMode="auto">
            <a:xfrm>
              <a:off x="2071688" y="3865563"/>
              <a:ext cx="193675" cy="192087"/>
            </a:xfrm>
            <a:custGeom>
              <a:avLst/>
              <a:gdLst>
                <a:gd name="T0" fmla="*/ 10 w 10"/>
                <a:gd name="T1" fmla="*/ 5 h 10"/>
                <a:gd name="T2" fmla="*/ 5 w 10"/>
                <a:gd name="T3" fmla="*/ 10 h 10"/>
                <a:gd name="T4" fmla="*/ 0 w 10"/>
                <a:gd name="T5" fmla="*/ 5 h 10"/>
                <a:gd name="T6" fmla="*/ 5 w 10"/>
                <a:gd name="T7" fmla="*/ 0 h 10"/>
                <a:gd name="T8" fmla="*/ 10 w 10"/>
                <a:gd name="T9" fmla="*/ 5 h 10"/>
                <a:gd name="T10" fmla="*/ 8 w 10"/>
                <a:gd name="T11" fmla="*/ 6 h 10"/>
                <a:gd name="T12" fmla="*/ 8 w 10"/>
                <a:gd name="T13" fmla="*/ 4 h 10"/>
                <a:gd name="T14" fmla="*/ 5 w 10"/>
                <a:gd name="T15" fmla="*/ 3 h 10"/>
                <a:gd name="T16" fmla="*/ 2 w 10"/>
                <a:gd name="T17" fmla="*/ 5 h 10"/>
                <a:gd name="T18" fmla="*/ 5 w 10"/>
                <a:gd name="T19" fmla="*/ 8 h 10"/>
                <a:gd name="T20" fmla="*/ 8 w 10"/>
                <a:gd name="T2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cubicBezTo>
                    <a:pt x="10" y="8"/>
                    <a:pt x="8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lose/>
                  <a:moveTo>
                    <a:pt x="8" y="6"/>
                  </a:moveTo>
                  <a:cubicBezTo>
                    <a:pt x="8" y="5"/>
                    <a:pt x="8" y="5"/>
                    <a:pt x="8" y="4"/>
                  </a:cubicBezTo>
                  <a:cubicBezTo>
                    <a:pt x="7" y="4"/>
                    <a:pt x="6" y="2"/>
                    <a:pt x="5" y="3"/>
                  </a:cubicBezTo>
                  <a:cubicBezTo>
                    <a:pt x="4" y="3"/>
                    <a:pt x="2" y="4"/>
                    <a:pt x="2" y="5"/>
                  </a:cubicBezTo>
                  <a:cubicBezTo>
                    <a:pt x="2" y="6"/>
                    <a:pt x="4" y="8"/>
                    <a:pt x="5" y="8"/>
                  </a:cubicBezTo>
                  <a:cubicBezTo>
                    <a:pt x="6" y="8"/>
                    <a:pt x="7" y="7"/>
                    <a:pt x="8" y="6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9"/>
            <p:cNvSpPr>
              <a:spLocks noEditPoints="1"/>
            </p:cNvSpPr>
            <p:nvPr/>
          </p:nvSpPr>
          <p:spPr bwMode="auto">
            <a:xfrm>
              <a:off x="2012950" y="4268788"/>
              <a:ext cx="214313" cy="211137"/>
            </a:xfrm>
            <a:custGeom>
              <a:avLst/>
              <a:gdLst>
                <a:gd name="T0" fmla="*/ 11 w 11"/>
                <a:gd name="T1" fmla="*/ 5 h 11"/>
                <a:gd name="T2" fmla="*/ 5 w 11"/>
                <a:gd name="T3" fmla="*/ 11 h 11"/>
                <a:gd name="T4" fmla="*/ 0 w 11"/>
                <a:gd name="T5" fmla="*/ 5 h 11"/>
                <a:gd name="T6" fmla="*/ 5 w 11"/>
                <a:gd name="T7" fmla="*/ 0 h 11"/>
                <a:gd name="T8" fmla="*/ 11 w 11"/>
                <a:gd name="T9" fmla="*/ 5 h 11"/>
                <a:gd name="T10" fmla="*/ 5 w 11"/>
                <a:gd name="T11" fmla="*/ 9 h 11"/>
                <a:gd name="T12" fmla="*/ 6 w 11"/>
                <a:gd name="T13" fmla="*/ 9 h 11"/>
                <a:gd name="T14" fmla="*/ 8 w 11"/>
                <a:gd name="T15" fmla="*/ 5 h 11"/>
                <a:gd name="T16" fmla="*/ 5 w 11"/>
                <a:gd name="T17" fmla="*/ 3 h 11"/>
                <a:gd name="T18" fmla="*/ 3 w 11"/>
                <a:gd name="T19" fmla="*/ 5 h 11"/>
                <a:gd name="T20" fmla="*/ 5 w 11"/>
                <a:gd name="T2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11">
                  <a:moveTo>
                    <a:pt x="11" y="5"/>
                  </a:moveTo>
                  <a:cubicBezTo>
                    <a:pt x="11" y="8"/>
                    <a:pt x="8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1" y="3"/>
                    <a:pt x="11" y="5"/>
                  </a:cubicBezTo>
                  <a:close/>
                  <a:moveTo>
                    <a:pt x="5" y="9"/>
                  </a:moveTo>
                  <a:cubicBezTo>
                    <a:pt x="5" y="9"/>
                    <a:pt x="6" y="9"/>
                    <a:pt x="6" y="9"/>
                  </a:cubicBezTo>
                  <a:cubicBezTo>
                    <a:pt x="7" y="7"/>
                    <a:pt x="8" y="6"/>
                    <a:pt x="8" y="5"/>
                  </a:cubicBezTo>
                  <a:cubicBezTo>
                    <a:pt x="8" y="4"/>
                    <a:pt x="6" y="3"/>
                    <a:pt x="5" y="3"/>
                  </a:cubicBezTo>
                  <a:cubicBezTo>
                    <a:pt x="4" y="3"/>
                    <a:pt x="3" y="4"/>
                    <a:pt x="3" y="5"/>
                  </a:cubicBezTo>
                  <a:cubicBezTo>
                    <a:pt x="3" y="6"/>
                    <a:pt x="4" y="7"/>
                    <a:pt x="5" y="9"/>
                  </a:cubicBezTo>
                  <a:close/>
                </a:path>
              </a:pathLst>
            </a:custGeom>
            <a:solidFill>
              <a:srgbClr val="E0166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334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4097" y="18744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Our Team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07504" y="963960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42953" y="3309126"/>
            <a:ext cx="1732275" cy="1327254"/>
            <a:chOff x="635324" y="1595142"/>
            <a:chExt cx="1732275" cy="1327254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92280" y="3291830"/>
            <a:ext cx="1732275" cy="1327254"/>
            <a:chOff x="635324" y="1595142"/>
            <a:chExt cx="1732275" cy="1327254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32040" y="3291830"/>
            <a:ext cx="1732275" cy="1327254"/>
            <a:chOff x="635324" y="1595142"/>
            <a:chExt cx="1732275" cy="1327254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37496" y="3309126"/>
            <a:ext cx="1732275" cy="1327254"/>
            <a:chOff x="635324" y="1595142"/>
            <a:chExt cx="1732275" cy="1327254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532" y="1985676"/>
            <a:ext cx="1522056" cy="913234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88501">
            <a:off x="5278626" y="1951811"/>
            <a:ext cx="1522056" cy="913234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37246">
            <a:off x="2789160" y="1878531"/>
            <a:ext cx="1522056" cy="913234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542793">
            <a:off x="533622" y="2088064"/>
            <a:ext cx="1522056" cy="9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Text Placeholder 1"/>
          <p:cNvSpPr txBox="1">
            <a:spLocks/>
          </p:cNvSpPr>
          <p:nvPr/>
        </p:nvSpPr>
        <p:spPr>
          <a:xfrm>
            <a:off x="659060" y="398561"/>
            <a:ext cx="9144000" cy="57606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 smtClean="0">
                <a:solidFill>
                  <a:schemeClr val="bg1"/>
                </a:solidFill>
              </a:rPr>
              <a:t>Chart Style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4" name="Text Placeholder 2"/>
          <p:cNvSpPr txBox="1">
            <a:spLocks/>
          </p:cNvSpPr>
          <p:nvPr/>
        </p:nvSpPr>
        <p:spPr>
          <a:xfrm>
            <a:off x="602198" y="931550"/>
            <a:ext cx="9144000" cy="288032"/>
          </a:xfrm>
          <a:prstGeom prst="rect">
            <a:avLst/>
          </a:prstGeom>
          <a:noFill/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/>
                </a:solidFill>
              </a:rPr>
              <a:t>Insert the title of your subtitle Here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pSp>
        <p:nvGrpSpPr>
          <p:cNvPr id="35" name="Group 3"/>
          <p:cNvGrpSpPr/>
          <p:nvPr/>
        </p:nvGrpSpPr>
        <p:grpSpPr>
          <a:xfrm>
            <a:off x="702618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4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15"/>
          <p:cNvGrpSpPr/>
          <p:nvPr/>
        </p:nvGrpSpPr>
        <p:grpSpPr>
          <a:xfrm>
            <a:off x="3400830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5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oup 26"/>
          <p:cNvGrpSpPr/>
          <p:nvPr/>
        </p:nvGrpSpPr>
        <p:grpSpPr>
          <a:xfrm>
            <a:off x="2051724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7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37"/>
          <p:cNvGrpSpPr/>
          <p:nvPr/>
        </p:nvGrpSpPr>
        <p:grpSpPr>
          <a:xfrm>
            <a:off x="4749936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81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Group 48"/>
          <p:cNvGrpSpPr/>
          <p:nvPr/>
        </p:nvGrpSpPr>
        <p:grpSpPr>
          <a:xfrm>
            <a:off x="6099042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92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Group 70"/>
          <p:cNvGrpSpPr/>
          <p:nvPr/>
        </p:nvGrpSpPr>
        <p:grpSpPr>
          <a:xfrm>
            <a:off x="7448149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103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13" name="TextBox 81"/>
          <p:cNvSpPr txBox="1"/>
          <p:nvPr/>
        </p:nvSpPr>
        <p:spPr>
          <a:xfrm>
            <a:off x="540048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82"/>
          <p:cNvSpPr txBox="1"/>
          <p:nvPr/>
        </p:nvSpPr>
        <p:spPr>
          <a:xfrm>
            <a:off x="1889154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83"/>
          <p:cNvSpPr txBox="1"/>
          <p:nvPr/>
        </p:nvSpPr>
        <p:spPr>
          <a:xfrm>
            <a:off x="3238260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84"/>
          <p:cNvSpPr txBox="1"/>
          <p:nvPr/>
        </p:nvSpPr>
        <p:spPr>
          <a:xfrm>
            <a:off x="4587366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" name="TextBox 85"/>
          <p:cNvSpPr txBox="1"/>
          <p:nvPr/>
        </p:nvSpPr>
        <p:spPr>
          <a:xfrm>
            <a:off x="5936472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86"/>
          <p:cNvSpPr txBox="1"/>
          <p:nvPr/>
        </p:nvSpPr>
        <p:spPr>
          <a:xfrm>
            <a:off x="7285578" y="3958257"/>
            <a:ext cx="129614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4"/>
          <p:cNvSpPr txBox="1"/>
          <p:nvPr/>
        </p:nvSpPr>
        <p:spPr>
          <a:xfrm>
            <a:off x="4886584" y="4266034"/>
            <a:ext cx="77215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" name="TextBox 4"/>
          <p:cNvSpPr txBox="1"/>
          <p:nvPr/>
        </p:nvSpPr>
        <p:spPr>
          <a:xfrm>
            <a:off x="2225592" y="4266034"/>
            <a:ext cx="77215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4"/>
          <p:cNvSpPr txBox="1"/>
          <p:nvPr/>
        </p:nvSpPr>
        <p:spPr>
          <a:xfrm>
            <a:off x="3556088" y="4266034"/>
            <a:ext cx="77215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TextBox 4"/>
          <p:cNvSpPr txBox="1"/>
          <p:nvPr/>
        </p:nvSpPr>
        <p:spPr>
          <a:xfrm>
            <a:off x="708991" y="4266034"/>
            <a:ext cx="958258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TextBox 4"/>
          <p:cNvSpPr txBox="1"/>
          <p:nvPr/>
        </p:nvSpPr>
        <p:spPr>
          <a:xfrm>
            <a:off x="6217080" y="4266034"/>
            <a:ext cx="77215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4"/>
          <p:cNvSpPr txBox="1"/>
          <p:nvPr/>
        </p:nvSpPr>
        <p:spPr>
          <a:xfrm>
            <a:off x="7547574" y="4266034"/>
            <a:ext cx="77215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5" name="Group 3"/>
          <p:cNvGrpSpPr/>
          <p:nvPr/>
        </p:nvGrpSpPr>
        <p:grpSpPr>
          <a:xfrm>
            <a:off x="713646" y="1379364"/>
            <a:ext cx="971004" cy="2557380"/>
            <a:chOff x="798294" y="1135284"/>
            <a:chExt cx="1366873" cy="3600000"/>
          </a:xfrm>
          <a:solidFill>
            <a:schemeClr val="tx1"/>
          </a:solidFill>
        </p:grpSpPr>
        <p:sp>
          <p:nvSpPr>
            <p:cNvPr id="126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7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8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9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0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1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2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3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4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5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36" name="Group 15"/>
          <p:cNvGrpSpPr/>
          <p:nvPr/>
        </p:nvGrpSpPr>
        <p:grpSpPr>
          <a:xfrm>
            <a:off x="3411858" y="1379364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137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8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9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0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1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2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3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4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5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6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47" name="Group 26"/>
          <p:cNvGrpSpPr/>
          <p:nvPr/>
        </p:nvGrpSpPr>
        <p:grpSpPr>
          <a:xfrm>
            <a:off x="2062752" y="1379364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14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6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57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58" name="Group 37"/>
          <p:cNvGrpSpPr/>
          <p:nvPr/>
        </p:nvGrpSpPr>
        <p:grpSpPr>
          <a:xfrm>
            <a:off x="4760964" y="1379364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15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6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69" name="Group 48"/>
          <p:cNvGrpSpPr/>
          <p:nvPr/>
        </p:nvGrpSpPr>
        <p:grpSpPr>
          <a:xfrm>
            <a:off x="6110070" y="1379364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17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7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80" name="Group 70"/>
          <p:cNvGrpSpPr/>
          <p:nvPr/>
        </p:nvGrpSpPr>
        <p:grpSpPr>
          <a:xfrm>
            <a:off x="7459177" y="1379364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181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2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3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4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5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6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7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8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9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90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734" y="94261"/>
            <a:ext cx="956512" cy="998556"/>
          </a:xfrm>
          <a:prstGeom prst="rect">
            <a:avLst/>
          </a:prstGeom>
        </p:spPr>
      </p:pic>
      <p:pic>
        <p:nvPicPr>
          <p:cNvPr id="191" name="Imagen 1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7083862" y="1396944"/>
            <a:ext cx="467746" cy="488306"/>
          </a:xfrm>
          <a:prstGeom prst="rect">
            <a:avLst/>
          </a:prstGeom>
        </p:spPr>
      </p:pic>
      <p:pic>
        <p:nvPicPr>
          <p:cNvPr id="192" name="Imagen 1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8312900" y="4339432"/>
            <a:ext cx="730535" cy="762646"/>
          </a:xfrm>
          <a:prstGeom prst="rect">
            <a:avLst/>
          </a:prstGeom>
        </p:spPr>
      </p:pic>
      <p:pic>
        <p:nvPicPr>
          <p:cNvPr id="193" name="Imagen 1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5814501" y="1229231"/>
            <a:ext cx="451577" cy="471426"/>
          </a:xfrm>
          <a:prstGeom prst="rect">
            <a:avLst/>
          </a:prstGeom>
        </p:spPr>
      </p:pic>
      <p:pic>
        <p:nvPicPr>
          <p:cNvPr id="194" name="Imagen 1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3133081" y="2857566"/>
            <a:ext cx="295347" cy="308329"/>
          </a:xfrm>
          <a:prstGeom prst="rect">
            <a:avLst/>
          </a:prstGeom>
        </p:spPr>
      </p:pic>
      <p:pic>
        <p:nvPicPr>
          <p:cNvPr id="195" name="Imagen 1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1740204" y="1343792"/>
            <a:ext cx="353604" cy="369147"/>
          </a:xfrm>
          <a:prstGeom prst="rect">
            <a:avLst/>
          </a:prstGeom>
        </p:spPr>
      </p:pic>
      <p:pic>
        <p:nvPicPr>
          <p:cNvPr id="196" name="Imagen 1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4910">
            <a:off x="1533029" y="3193892"/>
            <a:ext cx="542825" cy="566685"/>
          </a:xfrm>
          <a:prstGeom prst="rect">
            <a:avLst/>
          </a:prstGeom>
        </p:spPr>
      </p:pic>
      <p:pic>
        <p:nvPicPr>
          <p:cNvPr id="197" name="Imagen 1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4910">
            <a:off x="7096069" y="3435387"/>
            <a:ext cx="299614" cy="312784"/>
          </a:xfrm>
          <a:prstGeom prst="rect">
            <a:avLst/>
          </a:prstGeom>
        </p:spPr>
      </p:pic>
      <p:pic>
        <p:nvPicPr>
          <p:cNvPr id="198" name="Imagen 1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4910">
            <a:off x="5749580" y="2971840"/>
            <a:ext cx="227782" cy="237795"/>
          </a:xfrm>
          <a:prstGeom prst="rect">
            <a:avLst/>
          </a:prstGeom>
        </p:spPr>
      </p:pic>
      <p:pic>
        <p:nvPicPr>
          <p:cNvPr id="199" name="Imagen 1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266" y="3352161"/>
            <a:ext cx="311905" cy="325615"/>
          </a:xfrm>
          <a:prstGeom prst="rect">
            <a:avLst/>
          </a:prstGeom>
        </p:spPr>
      </p:pic>
      <p:pic>
        <p:nvPicPr>
          <p:cNvPr id="200" name="Imagen 1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347" y="1475320"/>
            <a:ext cx="311905" cy="32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Timeline Style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1021259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67544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5" name="Pentagon 4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Chevron 8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84577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64983" y="2672001"/>
            <a:ext cx="1856556" cy="648072"/>
            <a:chOff x="467544" y="1923678"/>
            <a:chExt cx="1856556" cy="648072"/>
          </a:xfrm>
          <a:solidFill>
            <a:schemeClr val="accent2"/>
          </a:solidFill>
        </p:grpSpPr>
        <p:sp>
          <p:nvSpPr>
            <p:cNvPr id="16" name="Pentagon 15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Chevron 16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82016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62422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20" name="Pentagon 19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Chevron 20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79455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59860" y="2672001"/>
            <a:ext cx="1856556" cy="648072"/>
            <a:chOff x="467544" y="1923678"/>
            <a:chExt cx="1856556" cy="648072"/>
          </a:xfrm>
          <a:solidFill>
            <a:schemeClr val="accent2"/>
          </a:solidFill>
        </p:grpSpPr>
        <p:sp>
          <p:nvSpPr>
            <p:cNvPr id="24" name="Pentagon 23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Chevron 24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76893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20767" y="3462609"/>
            <a:ext cx="1944216" cy="1048024"/>
            <a:chOff x="803640" y="3362835"/>
            <a:chExt cx="2059657" cy="1048024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366603" y="1486297"/>
            <a:ext cx="1944216" cy="1048024"/>
            <a:chOff x="803640" y="3362835"/>
            <a:chExt cx="2059657" cy="1048024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485223" y="3462609"/>
            <a:ext cx="1944216" cy="1048024"/>
            <a:chOff x="803640" y="3362835"/>
            <a:chExt cx="2059657" cy="1048024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402147" y="1486297"/>
            <a:ext cx="1944216" cy="1048024"/>
            <a:chOff x="803640" y="3362835"/>
            <a:chExt cx="2059657" cy="1048024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6834365" y="3507355"/>
            <a:ext cx="999566" cy="1003278"/>
          </a:xfrm>
          <a:custGeom>
            <a:avLst/>
            <a:gdLst>
              <a:gd name="T0" fmla="*/ 0 w 681"/>
              <a:gd name="T1" fmla="*/ 185 h 684"/>
              <a:gd name="T2" fmla="*/ 95 w 681"/>
              <a:gd name="T3" fmla="*/ 44 h 684"/>
              <a:gd name="T4" fmla="*/ 135 w 681"/>
              <a:gd name="T5" fmla="*/ 18 h 684"/>
              <a:gd name="T6" fmla="*/ 306 w 681"/>
              <a:gd name="T7" fmla="*/ 6 h 684"/>
              <a:gd name="T8" fmla="*/ 412 w 681"/>
              <a:gd name="T9" fmla="*/ 139 h 684"/>
              <a:gd name="T10" fmla="*/ 564 w 681"/>
              <a:gd name="T11" fmla="*/ 132 h 684"/>
              <a:gd name="T12" fmla="*/ 654 w 681"/>
              <a:gd name="T13" fmla="*/ 318 h 684"/>
              <a:gd name="T14" fmla="*/ 654 w 681"/>
              <a:gd name="T15" fmla="*/ 369 h 684"/>
              <a:gd name="T16" fmla="*/ 567 w 681"/>
              <a:gd name="T17" fmla="*/ 556 h 684"/>
              <a:gd name="T18" fmla="*/ 387 w 681"/>
              <a:gd name="T19" fmla="*/ 556 h 684"/>
              <a:gd name="T20" fmla="*/ 314 w 681"/>
              <a:gd name="T21" fmla="*/ 649 h 684"/>
              <a:gd name="T22" fmla="*/ 295 w 681"/>
              <a:gd name="T23" fmla="*/ 639 h 684"/>
              <a:gd name="T24" fmla="*/ 353 w 681"/>
              <a:gd name="T25" fmla="*/ 461 h 684"/>
              <a:gd name="T26" fmla="*/ 166 w 681"/>
              <a:gd name="T27" fmla="*/ 351 h 684"/>
              <a:gd name="T28" fmla="*/ 40 w 681"/>
              <a:gd name="T29" fmla="*/ 169 h 684"/>
              <a:gd name="T30" fmla="*/ 93 w 681"/>
              <a:gd name="T31" fmla="*/ 295 h 684"/>
              <a:gd name="T32" fmla="*/ 243 w 681"/>
              <a:gd name="T33" fmla="*/ 336 h 684"/>
              <a:gd name="T34" fmla="*/ 350 w 681"/>
              <a:gd name="T35" fmla="*/ 224 h 684"/>
              <a:gd name="T36" fmla="*/ 340 w 681"/>
              <a:gd name="T37" fmla="*/ 121 h 684"/>
              <a:gd name="T38" fmla="*/ 273 w 681"/>
              <a:gd name="T39" fmla="*/ 33 h 684"/>
              <a:gd name="T40" fmla="*/ 109 w 681"/>
              <a:gd name="T41" fmla="*/ 52 h 684"/>
              <a:gd name="T42" fmla="*/ 441 w 681"/>
              <a:gd name="T43" fmla="*/ 192 h 684"/>
              <a:gd name="T44" fmla="*/ 329 w 681"/>
              <a:gd name="T45" fmla="*/ 302 h 684"/>
              <a:gd name="T46" fmla="*/ 366 w 681"/>
              <a:gd name="T47" fmla="*/ 453 h 684"/>
              <a:gd name="T48" fmla="*/ 589 w 681"/>
              <a:gd name="T49" fmla="*/ 452 h 684"/>
              <a:gd name="T50" fmla="*/ 640 w 681"/>
              <a:gd name="T51" fmla="*/ 324 h 684"/>
              <a:gd name="T52" fmla="*/ 583 w 681"/>
              <a:gd name="T53" fmla="*/ 219 h 684"/>
              <a:gd name="T54" fmla="*/ 533 w 681"/>
              <a:gd name="T55" fmla="*/ 170 h 684"/>
              <a:gd name="T56" fmla="*/ 533 w 681"/>
              <a:gd name="T57" fmla="*/ 192 h 684"/>
              <a:gd name="T58" fmla="*/ 558 w 681"/>
              <a:gd name="T59" fmla="*/ 195 h 684"/>
              <a:gd name="T60" fmla="*/ 561 w 681"/>
              <a:gd name="T61" fmla="*/ 218 h 684"/>
              <a:gd name="T62" fmla="*/ 582 w 681"/>
              <a:gd name="T63" fmla="*/ 537 h 684"/>
              <a:gd name="T64" fmla="*/ 544 w 681"/>
              <a:gd name="T65" fmla="*/ 491 h 684"/>
              <a:gd name="T66" fmla="*/ 536 w 681"/>
              <a:gd name="T67" fmla="*/ 523 h 684"/>
              <a:gd name="T68" fmla="*/ 555 w 681"/>
              <a:gd name="T69" fmla="*/ 511 h 684"/>
              <a:gd name="T70" fmla="*/ 563 w 681"/>
              <a:gd name="T71" fmla="*/ 534 h 684"/>
              <a:gd name="T72" fmla="*/ 79 w 681"/>
              <a:gd name="T73" fmla="*/ 329 h 684"/>
              <a:gd name="T74" fmla="*/ 78 w 681"/>
              <a:gd name="T75" fmla="*/ 355 h 684"/>
              <a:gd name="T76" fmla="*/ 103 w 681"/>
              <a:gd name="T77" fmla="*/ 365 h 684"/>
              <a:gd name="T78" fmla="*/ 116 w 681"/>
              <a:gd name="T79" fmla="*/ 369 h 684"/>
              <a:gd name="T80" fmla="*/ 151 w 681"/>
              <a:gd name="T81" fmla="*/ 340 h 684"/>
              <a:gd name="T82" fmla="*/ 365 w 681"/>
              <a:gd name="T83" fmla="*/ 196 h 684"/>
              <a:gd name="T84" fmla="*/ 369 w 681"/>
              <a:gd name="T85" fmla="*/ 218 h 684"/>
              <a:gd name="T86" fmla="*/ 401 w 681"/>
              <a:gd name="T87" fmla="*/ 217 h 684"/>
              <a:gd name="T88" fmla="*/ 352 w 681"/>
              <a:gd name="T89" fmla="*/ 170 h 684"/>
              <a:gd name="T90" fmla="*/ 353 w 681"/>
              <a:gd name="T91" fmla="*/ 203 h 684"/>
              <a:gd name="T92" fmla="*/ 293 w 681"/>
              <a:gd name="T93" fmla="*/ 306 h 684"/>
              <a:gd name="T94" fmla="*/ 261 w 681"/>
              <a:gd name="T95" fmla="*/ 351 h 684"/>
              <a:gd name="T96" fmla="*/ 285 w 681"/>
              <a:gd name="T97" fmla="*/ 353 h 684"/>
              <a:gd name="T98" fmla="*/ 290 w 681"/>
              <a:gd name="T99" fmla="*/ 376 h 684"/>
              <a:gd name="T100" fmla="*/ 400 w 681"/>
              <a:gd name="T101" fmla="*/ 537 h 684"/>
              <a:gd name="T102" fmla="*/ 363 w 681"/>
              <a:gd name="T103" fmla="*/ 492 h 684"/>
              <a:gd name="T104" fmla="*/ 355 w 681"/>
              <a:gd name="T105" fmla="*/ 524 h 684"/>
              <a:gd name="T106" fmla="*/ 366 w 681"/>
              <a:gd name="T107" fmla="*/ 533 h 684"/>
              <a:gd name="T108" fmla="*/ 397 w 681"/>
              <a:gd name="T109" fmla="*/ 526 h 684"/>
              <a:gd name="T110" fmla="*/ 106 w 681"/>
              <a:gd name="T111" fmla="*/ 26 h 684"/>
              <a:gd name="T112" fmla="*/ 296 w 681"/>
              <a:gd name="T113" fmla="*/ 18 h 684"/>
              <a:gd name="T114" fmla="*/ 30 w 681"/>
              <a:gd name="T115" fmla="*/ 185 h 684"/>
              <a:gd name="T116" fmla="*/ 30 w 681"/>
              <a:gd name="T117" fmla="*/ 185 h 684"/>
              <a:gd name="T118" fmla="*/ 659 w 681"/>
              <a:gd name="T119" fmla="*/ 351 h 684"/>
              <a:gd name="T120" fmla="*/ 295 w 681"/>
              <a:gd name="T121" fmla="*/ 66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81" h="684">
                <a:moveTo>
                  <a:pt x="80" y="302"/>
                </a:moveTo>
                <a:cubicBezTo>
                  <a:pt x="62" y="271"/>
                  <a:pt x="45" y="241"/>
                  <a:pt x="27" y="210"/>
                </a:cubicBezTo>
                <a:cubicBezTo>
                  <a:pt x="27" y="209"/>
                  <a:pt x="25" y="208"/>
                  <a:pt x="23" y="208"/>
                </a:cubicBezTo>
                <a:cubicBezTo>
                  <a:pt x="10" y="207"/>
                  <a:pt x="0" y="197"/>
                  <a:pt x="0" y="185"/>
                </a:cubicBezTo>
                <a:cubicBezTo>
                  <a:pt x="0" y="172"/>
                  <a:pt x="10" y="162"/>
                  <a:pt x="23" y="162"/>
                </a:cubicBezTo>
                <a:cubicBezTo>
                  <a:pt x="25" y="162"/>
                  <a:pt x="27" y="161"/>
                  <a:pt x="27" y="160"/>
                </a:cubicBezTo>
                <a:cubicBezTo>
                  <a:pt x="45" y="129"/>
                  <a:pt x="63" y="99"/>
                  <a:pt x="81" y="69"/>
                </a:cubicBezTo>
                <a:cubicBezTo>
                  <a:pt x="86" y="60"/>
                  <a:pt x="91" y="52"/>
                  <a:pt x="95" y="44"/>
                </a:cubicBezTo>
                <a:cubicBezTo>
                  <a:pt x="96" y="43"/>
                  <a:pt x="96" y="41"/>
                  <a:pt x="96" y="40"/>
                </a:cubicBezTo>
                <a:cubicBezTo>
                  <a:pt x="86" y="27"/>
                  <a:pt x="92" y="12"/>
                  <a:pt x="102" y="6"/>
                </a:cubicBezTo>
                <a:cubicBezTo>
                  <a:pt x="114" y="0"/>
                  <a:pt x="129" y="4"/>
                  <a:pt x="135" y="18"/>
                </a:cubicBezTo>
                <a:cubicBezTo>
                  <a:pt x="135" y="18"/>
                  <a:pt x="135" y="18"/>
                  <a:pt x="135" y="18"/>
                </a:cubicBezTo>
                <a:cubicBezTo>
                  <a:pt x="137" y="18"/>
                  <a:pt x="139" y="18"/>
                  <a:pt x="140" y="18"/>
                </a:cubicBezTo>
                <a:cubicBezTo>
                  <a:pt x="184" y="18"/>
                  <a:pt x="227" y="18"/>
                  <a:pt x="270" y="18"/>
                </a:cubicBezTo>
                <a:cubicBezTo>
                  <a:pt x="273" y="18"/>
                  <a:pt x="274" y="18"/>
                  <a:pt x="276" y="15"/>
                </a:cubicBezTo>
                <a:cubicBezTo>
                  <a:pt x="281" y="4"/>
                  <a:pt x="295" y="0"/>
                  <a:pt x="306" y="6"/>
                </a:cubicBezTo>
                <a:cubicBezTo>
                  <a:pt x="317" y="12"/>
                  <a:pt x="321" y="26"/>
                  <a:pt x="315" y="36"/>
                </a:cubicBezTo>
                <a:cubicBezTo>
                  <a:pt x="314" y="38"/>
                  <a:pt x="313" y="40"/>
                  <a:pt x="312" y="42"/>
                </a:cubicBezTo>
                <a:cubicBezTo>
                  <a:pt x="330" y="73"/>
                  <a:pt x="348" y="104"/>
                  <a:pt x="366" y="136"/>
                </a:cubicBezTo>
                <a:cubicBezTo>
                  <a:pt x="382" y="130"/>
                  <a:pt x="397" y="130"/>
                  <a:pt x="412" y="139"/>
                </a:cubicBezTo>
                <a:cubicBezTo>
                  <a:pt x="427" y="147"/>
                  <a:pt x="436" y="160"/>
                  <a:pt x="439" y="177"/>
                </a:cubicBezTo>
                <a:cubicBezTo>
                  <a:pt x="464" y="177"/>
                  <a:pt x="490" y="177"/>
                  <a:pt x="515" y="177"/>
                </a:cubicBezTo>
                <a:cubicBezTo>
                  <a:pt x="517" y="163"/>
                  <a:pt x="524" y="152"/>
                  <a:pt x="535" y="143"/>
                </a:cubicBezTo>
                <a:cubicBezTo>
                  <a:pt x="543" y="136"/>
                  <a:pt x="553" y="133"/>
                  <a:pt x="564" y="132"/>
                </a:cubicBezTo>
                <a:cubicBezTo>
                  <a:pt x="586" y="130"/>
                  <a:pt x="607" y="143"/>
                  <a:pt x="616" y="162"/>
                </a:cubicBezTo>
                <a:cubicBezTo>
                  <a:pt x="625" y="182"/>
                  <a:pt x="622" y="208"/>
                  <a:pt x="601" y="226"/>
                </a:cubicBezTo>
                <a:cubicBezTo>
                  <a:pt x="604" y="231"/>
                  <a:pt x="607" y="237"/>
                  <a:pt x="610" y="242"/>
                </a:cubicBezTo>
                <a:cubicBezTo>
                  <a:pt x="625" y="267"/>
                  <a:pt x="639" y="293"/>
                  <a:pt x="654" y="318"/>
                </a:cubicBezTo>
                <a:cubicBezTo>
                  <a:pt x="655" y="320"/>
                  <a:pt x="656" y="321"/>
                  <a:pt x="659" y="321"/>
                </a:cubicBezTo>
                <a:cubicBezTo>
                  <a:pt x="671" y="321"/>
                  <a:pt x="681" y="331"/>
                  <a:pt x="681" y="344"/>
                </a:cubicBezTo>
                <a:cubicBezTo>
                  <a:pt x="681" y="356"/>
                  <a:pt x="671" y="366"/>
                  <a:pt x="659" y="367"/>
                </a:cubicBezTo>
                <a:cubicBezTo>
                  <a:pt x="657" y="367"/>
                  <a:pt x="655" y="367"/>
                  <a:pt x="654" y="369"/>
                </a:cubicBezTo>
                <a:cubicBezTo>
                  <a:pt x="637" y="399"/>
                  <a:pt x="619" y="430"/>
                  <a:pt x="602" y="461"/>
                </a:cubicBezTo>
                <a:cubicBezTo>
                  <a:pt x="602" y="461"/>
                  <a:pt x="602" y="461"/>
                  <a:pt x="602" y="462"/>
                </a:cubicBezTo>
                <a:cubicBezTo>
                  <a:pt x="620" y="479"/>
                  <a:pt x="626" y="500"/>
                  <a:pt x="616" y="523"/>
                </a:cubicBezTo>
                <a:cubicBezTo>
                  <a:pt x="607" y="545"/>
                  <a:pt x="590" y="555"/>
                  <a:pt x="567" y="556"/>
                </a:cubicBezTo>
                <a:cubicBezTo>
                  <a:pt x="547" y="556"/>
                  <a:pt x="521" y="542"/>
                  <a:pt x="514" y="510"/>
                </a:cubicBezTo>
                <a:cubicBezTo>
                  <a:pt x="489" y="510"/>
                  <a:pt x="464" y="510"/>
                  <a:pt x="438" y="510"/>
                </a:cubicBezTo>
                <a:cubicBezTo>
                  <a:pt x="436" y="523"/>
                  <a:pt x="431" y="533"/>
                  <a:pt x="422" y="542"/>
                </a:cubicBezTo>
                <a:cubicBezTo>
                  <a:pt x="412" y="551"/>
                  <a:pt x="400" y="555"/>
                  <a:pt x="387" y="556"/>
                </a:cubicBezTo>
                <a:cubicBezTo>
                  <a:pt x="381" y="556"/>
                  <a:pt x="375" y="555"/>
                  <a:pt x="369" y="553"/>
                </a:cubicBezTo>
                <a:cubicBezTo>
                  <a:pt x="367" y="552"/>
                  <a:pt x="365" y="552"/>
                  <a:pt x="364" y="555"/>
                </a:cubicBezTo>
                <a:cubicBezTo>
                  <a:pt x="347" y="584"/>
                  <a:pt x="330" y="614"/>
                  <a:pt x="313" y="643"/>
                </a:cubicBezTo>
                <a:cubicBezTo>
                  <a:pt x="312" y="646"/>
                  <a:pt x="313" y="647"/>
                  <a:pt x="314" y="649"/>
                </a:cubicBezTo>
                <a:cubicBezTo>
                  <a:pt x="319" y="656"/>
                  <a:pt x="320" y="664"/>
                  <a:pt x="315" y="673"/>
                </a:cubicBezTo>
                <a:cubicBezTo>
                  <a:pt x="311" y="681"/>
                  <a:pt x="304" y="684"/>
                  <a:pt x="295" y="684"/>
                </a:cubicBezTo>
                <a:cubicBezTo>
                  <a:pt x="283" y="684"/>
                  <a:pt x="273" y="674"/>
                  <a:pt x="273" y="662"/>
                </a:cubicBezTo>
                <a:cubicBezTo>
                  <a:pt x="273" y="649"/>
                  <a:pt x="282" y="639"/>
                  <a:pt x="295" y="639"/>
                </a:cubicBezTo>
                <a:cubicBezTo>
                  <a:pt x="298" y="639"/>
                  <a:pt x="299" y="638"/>
                  <a:pt x="300" y="635"/>
                </a:cubicBezTo>
                <a:cubicBezTo>
                  <a:pt x="317" y="606"/>
                  <a:pt x="334" y="577"/>
                  <a:pt x="350" y="548"/>
                </a:cubicBezTo>
                <a:cubicBezTo>
                  <a:pt x="351" y="547"/>
                  <a:pt x="352" y="545"/>
                  <a:pt x="353" y="544"/>
                </a:cubicBezTo>
                <a:cubicBezTo>
                  <a:pt x="324" y="518"/>
                  <a:pt x="329" y="481"/>
                  <a:pt x="353" y="461"/>
                </a:cubicBezTo>
                <a:cubicBezTo>
                  <a:pt x="340" y="438"/>
                  <a:pt x="328" y="416"/>
                  <a:pt x="315" y="393"/>
                </a:cubicBezTo>
                <a:cubicBezTo>
                  <a:pt x="299" y="399"/>
                  <a:pt x="284" y="398"/>
                  <a:pt x="269" y="390"/>
                </a:cubicBezTo>
                <a:cubicBezTo>
                  <a:pt x="254" y="381"/>
                  <a:pt x="246" y="368"/>
                  <a:pt x="242" y="351"/>
                </a:cubicBezTo>
                <a:cubicBezTo>
                  <a:pt x="217" y="351"/>
                  <a:pt x="192" y="351"/>
                  <a:pt x="166" y="351"/>
                </a:cubicBezTo>
                <a:cubicBezTo>
                  <a:pt x="160" y="378"/>
                  <a:pt x="144" y="394"/>
                  <a:pt x="117" y="397"/>
                </a:cubicBezTo>
                <a:cubicBezTo>
                  <a:pt x="92" y="399"/>
                  <a:pt x="72" y="382"/>
                  <a:pt x="65" y="365"/>
                </a:cubicBezTo>
                <a:cubicBezTo>
                  <a:pt x="56" y="345"/>
                  <a:pt x="61" y="319"/>
                  <a:pt x="80" y="302"/>
                </a:cubicBezTo>
                <a:close/>
                <a:moveTo>
                  <a:pt x="40" y="169"/>
                </a:moveTo>
                <a:cubicBezTo>
                  <a:pt x="46" y="178"/>
                  <a:pt x="48" y="188"/>
                  <a:pt x="42" y="197"/>
                </a:cubicBezTo>
                <a:cubicBezTo>
                  <a:pt x="40" y="200"/>
                  <a:pt x="40" y="201"/>
                  <a:pt x="41" y="204"/>
                </a:cubicBezTo>
                <a:cubicBezTo>
                  <a:pt x="57" y="230"/>
                  <a:pt x="72" y="257"/>
                  <a:pt x="87" y="283"/>
                </a:cubicBezTo>
                <a:cubicBezTo>
                  <a:pt x="89" y="287"/>
                  <a:pt x="91" y="291"/>
                  <a:pt x="93" y="295"/>
                </a:cubicBezTo>
                <a:cubicBezTo>
                  <a:pt x="110" y="289"/>
                  <a:pt x="125" y="289"/>
                  <a:pt x="140" y="298"/>
                </a:cubicBezTo>
                <a:cubicBezTo>
                  <a:pt x="155" y="306"/>
                  <a:pt x="163" y="319"/>
                  <a:pt x="166" y="336"/>
                </a:cubicBezTo>
                <a:cubicBezTo>
                  <a:pt x="179" y="336"/>
                  <a:pt x="192" y="336"/>
                  <a:pt x="205" y="336"/>
                </a:cubicBezTo>
                <a:cubicBezTo>
                  <a:pt x="217" y="336"/>
                  <a:pt x="230" y="336"/>
                  <a:pt x="243" y="336"/>
                </a:cubicBezTo>
                <a:cubicBezTo>
                  <a:pt x="248" y="305"/>
                  <a:pt x="278" y="282"/>
                  <a:pt x="315" y="294"/>
                </a:cubicBezTo>
                <a:cubicBezTo>
                  <a:pt x="315" y="294"/>
                  <a:pt x="316" y="294"/>
                  <a:pt x="316" y="294"/>
                </a:cubicBezTo>
                <a:cubicBezTo>
                  <a:pt x="328" y="272"/>
                  <a:pt x="340" y="250"/>
                  <a:pt x="352" y="228"/>
                </a:cubicBezTo>
                <a:cubicBezTo>
                  <a:pt x="353" y="226"/>
                  <a:pt x="352" y="225"/>
                  <a:pt x="350" y="224"/>
                </a:cubicBezTo>
                <a:cubicBezTo>
                  <a:pt x="341" y="216"/>
                  <a:pt x="335" y="205"/>
                  <a:pt x="334" y="193"/>
                </a:cubicBezTo>
                <a:cubicBezTo>
                  <a:pt x="332" y="182"/>
                  <a:pt x="333" y="170"/>
                  <a:pt x="340" y="160"/>
                </a:cubicBezTo>
                <a:cubicBezTo>
                  <a:pt x="343" y="154"/>
                  <a:pt x="348" y="148"/>
                  <a:pt x="352" y="143"/>
                </a:cubicBezTo>
                <a:cubicBezTo>
                  <a:pt x="348" y="136"/>
                  <a:pt x="344" y="128"/>
                  <a:pt x="340" y="121"/>
                </a:cubicBezTo>
                <a:cubicBezTo>
                  <a:pt x="327" y="98"/>
                  <a:pt x="313" y="75"/>
                  <a:pt x="300" y="51"/>
                </a:cubicBezTo>
                <a:cubicBezTo>
                  <a:pt x="299" y="50"/>
                  <a:pt x="298" y="49"/>
                  <a:pt x="296" y="49"/>
                </a:cubicBezTo>
                <a:cubicBezTo>
                  <a:pt x="286" y="49"/>
                  <a:pt x="278" y="43"/>
                  <a:pt x="274" y="34"/>
                </a:cubicBezTo>
                <a:cubicBezTo>
                  <a:pt x="273" y="34"/>
                  <a:pt x="273" y="33"/>
                  <a:pt x="273" y="33"/>
                </a:cubicBezTo>
                <a:cubicBezTo>
                  <a:pt x="228" y="33"/>
                  <a:pt x="183" y="33"/>
                  <a:pt x="138" y="33"/>
                </a:cubicBezTo>
                <a:cubicBezTo>
                  <a:pt x="135" y="33"/>
                  <a:pt x="135" y="34"/>
                  <a:pt x="134" y="36"/>
                </a:cubicBezTo>
                <a:cubicBezTo>
                  <a:pt x="130" y="44"/>
                  <a:pt x="123" y="48"/>
                  <a:pt x="113" y="48"/>
                </a:cubicBezTo>
                <a:cubicBezTo>
                  <a:pt x="111" y="48"/>
                  <a:pt x="110" y="50"/>
                  <a:pt x="109" y="52"/>
                </a:cubicBezTo>
                <a:cubicBezTo>
                  <a:pt x="95" y="75"/>
                  <a:pt x="81" y="98"/>
                  <a:pt x="68" y="121"/>
                </a:cubicBezTo>
                <a:cubicBezTo>
                  <a:pt x="58" y="137"/>
                  <a:pt x="49" y="153"/>
                  <a:pt x="40" y="169"/>
                </a:cubicBezTo>
                <a:close/>
                <a:moveTo>
                  <a:pt x="514" y="192"/>
                </a:moveTo>
                <a:cubicBezTo>
                  <a:pt x="490" y="192"/>
                  <a:pt x="466" y="192"/>
                  <a:pt x="441" y="192"/>
                </a:cubicBezTo>
                <a:cubicBezTo>
                  <a:pt x="440" y="192"/>
                  <a:pt x="440" y="192"/>
                  <a:pt x="439" y="192"/>
                </a:cubicBezTo>
                <a:cubicBezTo>
                  <a:pt x="436" y="209"/>
                  <a:pt x="427" y="222"/>
                  <a:pt x="412" y="231"/>
                </a:cubicBezTo>
                <a:cubicBezTo>
                  <a:pt x="398" y="239"/>
                  <a:pt x="382" y="240"/>
                  <a:pt x="366" y="234"/>
                </a:cubicBezTo>
                <a:cubicBezTo>
                  <a:pt x="353" y="257"/>
                  <a:pt x="341" y="280"/>
                  <a:pt x="329" y="302"/>
                </a:cubicBezTo>
                <a:cubicBezTo>
                  <a:pt x="355" y="325"/>
                  <a:pt x="354" y="363"/>
                  <a:pt x="330" y="383"/>
                </a:cubicBezTo>
                <a:cubicBezTo>
                  <a:pt x="329" y="385"/>
                  <a:pt x="329" y="386"/>
                  <a:pt x="330" y="388"/>
                </a:cubicBezTo>
                <a:cubicBezTo>
                  <a:pt x="338" y="402"/>
                  <a:pt x="345" y="416"/>
                  <a:pt x="353" y="430"/>
                </a:cubicBezTo>
                <a:cubicBezTo>
                  <a:pt x="357" y="438"/>
                  <a:pt x="362" y="446"/>
                  <a:pt x="366" y="453"/>
                </a:cubicBezTo>
                <a:cubicBezTo>
                  <a:pt x="398" y="441"/>
                  <a:pt x="432" y="460"/>
                  <a:pt x="439" y="495"/>
                </a:cubicBezTo>
                <a:cubicBezTo>
                  <a:pt x="464" y="495"/>
                  <a:pt x="490" y="495"/>
                  <a:pt x="515" y="495"/>
                </a:cubicBezTo>
                <a:cubicBezTo>
                  <a:pt x="520" y="465"/>
                  <a:pt x="551" y="440"/>
                  <a:pt x="588" y="453"/>
                </a:cubicBezTo>
                <a:cubicBezTo>
                  <a:pt x="588" y="453"/>
                  <a:pt x="589" y="453"/>
                  <a:pt x="589" y="452"/>
                </a:cubicBezTo>
                <a:cubicBezTo>
                  <a:pt x="606" y="422"/>
                  <a:pt x="623" y="392"/>
                  <a:pt x="641" y="361"/>
                </a:cubicBezTo>
                <a:cubicBezTo>
                  <a:pt x="641" y="360"/>
                  <a:pt x="641" y="358"/>
                  <a:pt x="640" y="357"/>
                </a:cubicBezTo>
                <a:cubicBezTo>
                  <a:pt x="635" y="349"/>
                  <a:pt x="634" y="339"/>
                  <a:pt x="640" y="332"/>
                </a:cubicBezTo>
                <a:cubicBezTo>
                  <a:pt x="642" y="329"/>
                  <a:pt x="641" y="327"/>
                  <a:pt x="640" y="324"/>
                </a:cubicBezTo>
                <a:cubicBezTo>
                  <a:pt x="624" y="296"/>
                  <a:pt x="608" y="268"/>
                  <a:pt x="592" y="240"/>
                </a:cubicBezTo>
                <a:cubicBezTo>
                  <a:pt x="591" y="238"/>
                  <a:pt x="589" y="236"/>
                  <a:pt x="588" y="234"/>
                </a:cubicBezTo>
                <a:cubicBezTo>
                  <a:pt x="559" y="246"/>
                  <a:pt x="522" y="230"/>
                  <a:pt x="514" y="192"/>
                </a:cubicBezTo>
                <a:close/>
                <a:moveTo>
                  <a:pt x="583" y="219"/>
                </a:moveTo>
                <a:cubicBezTo>
                  <a:pt x="595" y="212"/>
                  <a:pt x="598" y="208"/>
                  <a:pt x="602" y="201"/>
                </a:cubicBezTo>
                <a:cubicBezTo>
                  <a:pt x="606" y="193"/>
                  <a:pt x="607" y="184"/>
                  <a:pt x="604" y="175"/>
                </a:cubicBezTo>
                <a:cubicBezTo>
                  <a:pt x="600" y="159"/>
                  <a:pt x="585" y="147"/>
                  <a:pt x="569" y="147"/>
                </a:cubicBezTo>
                <a:cubicBezTo>
                  <a:pt x="553" y="147"/>
                  <a:pt x="538" y="157"/>
                  <a:pt x="533" y="170"/>
                </a:cubicBezTo>
                <a:cubicBezTo>
                  <a:pt x="534" y="170"/>
                  <a:pt x="534" y="170"/>
                  <a:pt x="534" y="170"/>
                </a:cubicBezTo>
                <a:cubicBezTo>
                  <a:pt x="538" y="169"/>
                  <a:pt x="542" y="170"/>
                  <a:pt x="544" y="174"/>
                </a:cubicBezTo>
                <a:cubicBezTo>
                  <a:pt x="546" y="177"/>
                  <a:pt x="545" y="181"/>
                  <a:pt x="542" y="184"/>
                </a:cubicBezTo>
                <a:cubicBezTo>
                  <a:pt x="539" y="186"/>
                  <a:pt x="536" y="189"/>
                  <a:pt x="533" y="192"/>
                </a:cubicBezTo>
                <a:cubicBezTo>
                  <a:pt x="532" y="193"/>
                  <a:pt x="532" y="195"/>
                  <a:pt x="532" y="196"/>
                </a:cubicBezTo>
                <a:cubicBezTo>
                  <a:pt x="533" y="199"/>
                  <a:pt x="534" y="202"/>
                  <a:pt x="536" y="207"/>
                </a:cubicBezTo>
                <a:cubicBezTo>
                  <a:pt x="540" y="202"/>
                  <a:pt x="543" y="199"/>
                  <a:pt x="546" y="195"/>
                </a:cubicBezTo>
                <a:cubicBezTo>
                  <a:pt x="550" y="192"/>
                  <a:pt x="555" y="191"/>
                  <a:pt x="558" y="195"/>
                </a:cubicBezTo>
                <a:cubicBezTo>
                  <a:pt x="561" y="198"/>
                  <a:pt x="561" y="202"/>
                  <a:pt x="557" y="206"/>
                </a:cubicBezTo>
                <a:cubicBezTo>
                  <a:pt x="554" y="209"/>
                  <a:pt x="550" y="212"/>
                  <a:pt x="546" y="216"/>
                </a:cubicBezTo>
                <a:cubicBezTo>
                  <a:pt x="550" y="218"/>
                  <a:pt x="552" y="219"/>
                  <a:pt x="554" y="220"/>
                </a:cubicBezTo>
                <a:cubicBezTo>
                  <a:pt x="557" y="221"/>
                  <a:pt x="559" y="221"/>
                  <a:pt x="561" y="218"/>
                </a:cubicBezTo>
                <a:cubicBezTo>
                  <a:pt x="564" y="215"/>
                  <a:pt x="567" y="213"/>
                  <a:pt x="570" y="210"/>
                </a:cubicBezTo>
                <a:cubicBezTo>
                  <a:pt x="573" y="206"/>
                  <a:pt x="579" y="206"/>
                  <a:pt x="581" y="210"/>
                </a:cubicBezTo>
                <a:cubicBezTo>
                  <a:pt x="582" y="213"/>
                  <a:pt x="582" y="216"/>
                  <a:pt x="583" y="219"/>
                </a:cubicBezTo>
                <a:close/>
                <a:moveTo>
                  <a:pt x="582" y="537"/>
                </a:moveTo>
                <a:cubicBezTo>
                  <a:pt x="596" y="533"/>
                  <a:pt x="607" y="514"/>
                  <a:pt x="606" y="499"/>
                </a:cubicBezTo>
                <a:cubicBezTo>
                  <a:pt x="603" y="479"/>
                  <a:pt x="586" y="465"/>
                  <a:pt x="568" y="465"/>
                </a:cubicBezTo>
                <a:cubicBezTo>
                  <a:pt x="553" y="464"/>
                  <a:pt x="537" y="475"/>
                  <a:pt x="534" y="488"/>
                </a:cubicBezTo>
                <a:cubicBezTo>
                  <a:pt x="538" y="487"/>
                  <a:pt x="541" y="487"/>
                  <a:pt x="544" y="491"/>
                </a:cubicBezTo>
                <a:cubicBezTo>
                  <a:pt x="546" y="495"/>
                  <a:pt x="545" y="498"/>
                  <a:pt x="541" y="502"/>
                </a:cubicBezTo>
                <a:cubicBezTo>
                  <a:pt x="539" y="505"/>
                  <a:pt x="536" y="507"/>
                  <a:pt x="533" y="510"/>
                </a:cubicBezTo>
                <a:cubicBezTo>
                  <a:pt x="532" y="511"/>
                  <a:pt x="532" y="513"/>
                  <a:pt x="532" y="514"/>
                </a:cubicBezTo>
                <a:cubicBezTo>
                  <a:pt x="533" y="517"/>
                  <a:pt x="534" y="520"/>
                  <a:pt x="536" y="523"/>
                </a:cubicBezTo>
                <a:cubicBezTo>
                  <a:pt x="536" y="523"/>
                  <a:pt x="537" y="524"/>
                  <a:pt x="537" y="524"/>
                </a:cubicBezTo>
                <a:cubicBezTo>
                  <a:pt x="539" y="522"/>
                  <a:pt x="540" y="520"/>
                  <a:pt x="542" y="518"/>
                </a:cubicBezTo>
                <a:cubicBezTo>
                  <a:pt x="543" y="516"/>
                  <a:pt x="545" y="515"/>
                  <a:pt x="547" y="513"/>
                </a:cubicBezTo>
                <a:cubicBezTo>
                  <a:pt x="549" y="511"/>
                  <a:pt x="552" y="509"/>
                  <a:pt x="555" y="511"/>
                </a:cubicBezTo>
                <a:cubicBezTo>
                  <a:pt x="561" y="513"/>
                  <a:pt x="562" y="519"/>
                  <a:pt x="558" y="523"/>
                </a:cubicBezTo>
                <a:cubicBezTo>
                  <a:pt x="554" y="527"/>
                  <a:pt x="551" y="530"/>
                  <a:pt x="547" y="534"/>
                </a:cubicBezTo>
                <a:cubicBezTo>
                  <a:pt x="549" y="535"/>
                  <a:pt x="550" y="536"/>
                  <a:pt x="551" y="536"/>
                </a:cubicBezTo>
                <a:cubicBezTo>
                  <a:pt x="558" y="540"/>
                  <a:pt x="558" y="540"/>
                  <a:pt x="563" y="534"/>
                </a:cubicBezTo>
                <a:cubicBezTo>
                  <a:pt x="565" y="532"/>
                  <a:pt x="567" y="531"/>
                  <a:pt x="569" y="529"/>
                </a:cubicBezTo>
                <a:cubicBezTo>
                  <a:pt x="573" y="525"/>
                  <a:pt x="576" y="524"/>
                  <a:pt x="579" y="526"/>
                </a:cubicBezTo>
                <a:cubicBezTo>
                  <a:pt x="583" y="528"/>
                  <a:pt x="583" y="532"/>
                  <a:pt x="582" y="537"/>
                </a:cubicBezTo>
                <a:close/>
                <a:moveTo>
                  <a:pt x="79" y="329"/>
                </a:moveTo>
                <a:cubicBezTo>
                  <a:pt x="85" y="328"/>
                  <a:pt x="88" y="329"/>
                  <a:pt x="90" y="332"/>
                </a:cubicBezTo>
                <a:cubicBezTo>
                  <a:pt x="92" y="336"/>
                  <a:pt x="91" y="339"/>
                  <a:pt x="87" y="343"/>
                </a:cubicBezTo>
                <a:cubicBezTo>
                  <a:pt x="85" y="346"/>
                  <a:pt x="82" y="348"/>
                  <a:pt x="79" y="351"/>
                </a:cubicBezTo>
                <a:cubicBezTo>
                  <a:pt x="78" y="352"/>
                  <a:pt x="78" y="354"/>
                  <a:pt x="78" y="355"/>
                </a:cubicBezTo>
                <a:cubicBezTo>
                  <a:pt x="79" y="358"/>
                  <a:pt x="80" y="361"/>
                  <a:pt x="82" y="366"/>
                </a:cubicBezTo>
                <a:cubicBezTo>
                  <a:pt x="86" y="361"/>
                  <a:pt x="89" y="358"/>
                  <a:pt x="93" y="354"/>
                </a:cubicBezTo>
                <a:cubicBezTo>
                  <a:pt x="96" y="351"/>
                  <a:pt x="101" y="350"/>
                  <a:pt x="104" y="353"/>
                </a:cubicBezTo>
                <a:cubicBezTo>
                  <a:pt x="107" y="356"/>
                  <a:pt x="107" y="361"/>
                  <a:pt x="103" y="365"/>
                </a:cubicBezTo>
                <a:cubicBezTo>
                  <a:pt x="100" y="368"/>
                  <a:pt x="96" y="371"/>
                  <a:pt x="92" y="375"/>
                </a:cubicBezTo>
                <a:cubicBezTo>
                  <a:pt x="95" y="377"/>
                  <a:pt x="97" y="378"/>
                  <a:pt x="100" y="379"/>
                </a:cubicBezTo>
                <a:cubicBezTo>
                  <a:pt x="103" y="380"/>
                  <a:pt x="105" y="380"/>
                  <a:pt x="108" y="377"/>
                </a:cubicBezTo>
                <a:cubicBezTo>
                  <a:pt x="110" y="374"/>
                  <a:pt x="113" y="371"/>
                  <a:pt x="116" y="369"/>
                </a:cubicBezTo>
                <a:cubicBezTo>
                  <a:pt x="118" y="367"/>
                  <a:pt x="121" y="365"/>
                  <a:pt x="124" y="367"/>
                </a:cubicBezTo>
                <a:cubicBezTo>
                  <a:pt x="126" y="369"/>
                  <a:pt x="127" y="371"/>
                  <a:pt x="129" y="374"/>
                </a:cubicBezTo>
                <a:cubicBezTo>
                  <a:pt x="129" y="375"/>
                  <a:pt x="128" y="377"/>
                  <a:pt x="128" y="378"/>
                </a:cubicBezTo>
                <a:cubicBezTo>
                  <a:pt x="143" y="373"/>
                  <a:pt x="153" y="356"/>
                  <a:pt x="151" y="340"/>
                </a:cubicBezTo>
                <a:cubicBezTo>
                  <a:pt x="149" y="322"/>
                  <a:pt x="136" y="309"/>
                  <a:pt x="117" y="306"/>
                </a:cubicBezTo>
                <a:cubicBezTo>
                  <a:pt x="104" y="304"/>
                  <a:pt x="83" y="316"/>
                  <a:pt x="79" y="329"/>
                </a:cubicBezTo>
                <a:close/>
                <a:moveTo>
                  <a:pt x="355" y="206"/>
                </a:moveTo>
                <a:cubicBezTo>
                  <a:pt x="358" y="202"/>
                  <a:pt x="361" y="199"/>
                  <a:pt x="365" y="196"/>
                </a:cubicBezTo>
                <a:cubicBezTo>
                  <a:pt x="369" y="192"/>
                  <a:pt x="373" y="191"/>
                  <a:pt x="376" y="195"/>
                </a:cubicBezTo>
                <a:cubicBezTo>
                  <a:pt x="380" y="198"/>
                  <a:pt x="379" y="202"/>
                  <a:pt x="375" y="206"/>
                </a:cubicBezTo>
                <a:cubicBezTo>
                  <a:pt x="372" y="209"/>
                  <a:pt x="369" y="212"/>
                  <a:pt x="366" y="215"/>
                </a:cubicBezTo>
                <a:cubicBezTo>
                  <a:pt x="368" y="216"/>
                  <a:pt x="368" y="217"/>
                  <a:pt x="369" y="218"/>
                </a:cubicBezTo>
                <a:cubicBezTo>
                  <a:pt x="373" y="221"/>
                  <a:pt x="376" y="221"/>
                  <a:pt x="380" y="218"/>
                </a:cubicBezTo>
                <a:cubicBezTo>
                  <a:pt x="383" y="215"/>
                  <a:pt x="386" y="212"/>
                  <a:pt x="388" y="210"/>
                </a:cubicBezTo>
                <a:cubicBezTo>
                  <a:pt x="391" y="207"/>
                  <a:pt x="394" y="207"/>
                  <a:pt x="398" y="209"/>
                </a:cubicBezTo>
                <a:cubicBezTo>
                  <a:pt x="401" y="211"/>
                  <a:pt x="402" y="214"/>
                  <a:pt x="401" y="217"/>
                </a:cubicBezTo>
                <a:cubicBezTo>
                  <a:pt x="401" y="218"/>
                  <a:pt x="401" y="219"/>
                  <a:pt x="401" y="219"/>
                </a:cubicBezTo>
                <a:cubicBezTo>
                  <a:pt x="417" y="213"/>
                  <a:pt x="426" y="195"/>
                  <a:pt x="423" y="177"/>
                </a:cubicBezTo>
                <a:cubicBezTo>
                  <a:pt x="420" y="160"/>
                  <a:pt x="403" y="147"/>
                  <a:pt x="385" y="147"/>
                </a:cubicBezTo>
                <a:cubicBezTo>
                  <a:pt x="372" y="147"/>
                  <a:pt x="353" y="160"/>
                  <a:pt x="352" y="170"/>
                </a:cubicBezTo>
                <a:cubicBezTo>
                  <a:pt x="357" y="169"/>
                  <a:pt x="360" y="170"/>
                  <a:pt x="362" y="173"/>
                </a:cubicBezTo>
                <a:cubicBezTo>
                  <a:pt x="364" y="177"/>
                  <a:pt x="364" y="180"/>
                  <a:pt x="360" y="184"/>
                </a:cubicBezTo>
                <a:cubicBezTo>
                  <a:pt x="358" y="186"/>
                  <a:pt x="357" y="187"/>
                  <a:pt x="355" y="189"/>
                </a:cubicBezTo>
                <a:cubicBezTo>
                  <a:pt x="349" y="195"/>
                  <a:pt x="349" y="196"/>
                  <a:pt x="353" y="203"/>
                </a:cubicBezTo>
                <a:cubicBezTo>
                  <a:pt x="353" y="204"/>
                  <a:pt x="354" y="204"/>
                  <a:pt x="355" y="206"/>
                </a:cubicBezTo>
                <a:close/>
                <a:moveTo>
                  <a:pt x="309" y="379"/>
                </a:moveTo>
                <a:cubicBezTo>
                  <a:pt x="329" y="367"/>
                  <a:pt x="336" y="351"/>
                  <a:pt x="332" y="333"/>
                </a:cubicBezTo>
                <a:cubicBezTo>
                  <a:pt x="327" y="317"/>
                  <a:pt x="308" y="305"/>
                  <a:pt x="293" y="306"/>
                </a:cubicBezTo>
                <a:cubicBezTo>
                  <a:pt x="279" y="307"/>
                  <a:pt x="263" y="318"/>
                  <a:pt x="261" y="329"/>
                </a:cubicBezTo>
                <a:cubicBezTo>
                  <a:pt x="266" y="328"/>
                  <a:pt x="270" y="329"/>
                  <a:pt x="272" y="332"/>
                </a:cubicBezTo>
                <a:cubicBezTo>
                  <a:pt x="274" y="336"/>
                  <a:pt x="273" y="339"/>
                  <a:pt x="269" y="343"/>
                </a:cubicBezTo>
                <a:cubicBezTo>
                  <a:pt x="266" y="346"/>
                  <a:pt x="263" y="348"/>
                  <a:pt x="261" y="351"/>
                </a:cubicBezTo>
                <a:cubicBezTo>
                  <a:pt x="260" y="352"/>
                  <a:pt x="259" y="354"/>
                  <a:pt x="259" y="355"/>
                </a:cubicBezTo>
                <a:cubicBezTo>
                  <a:pt x="260" y="358"/>
                  <a:pt x="262" y="361"/>
                  <a:pt x="264" y="365"/>
                </a:cubicBezTo>
                <a:cubicBezTo>
                  <a:pt x="268" y="361"/>
                  <a:pt x="271" y="357"/>
                  <a:pt x="274" y="354"/>
                </a:cubicBezTo>
                <a:cubicBezTo>
                  <a:pt x="278" y="351"/>
                  <a:pt x="282" y="350"/>
                  <a:pt x="285" y="353"/>
                </a:cubicBezTo>
                <a:cubicBezTo>
                  <a:pt x="289" y="356"/>
                  <a:pt x="289" y="361"/>
                  <a:pt x="285" y="365"/>
                </a:cubicBezTo>
                <a:cubicBezTo>
                  <a:pt x="281" y="368"/>
                  <a:pt x="278" y="371"/>
                  <a:pt x="274" y="375"/>
                </a:cubicBezTo>
                <a:cubicBezTo>
                  <a:pt x="277" y="376"/>
                  <a:pt x="278" y="377"/>
                  <a:pt x="280" y="378"/>
                </a:cubicBezTo>
                <a:cubicBezTo>
                  <a:pt x="284" y="380"/>
                  <a:pt x="287" y="380"/>
                  <a:pt x="290" y="376"/>
                </a:cubicBezTo>
                <a:cubicBezTo>
                  <a:pt x="292" y="374"/>
                  <a:pt x="295" y="371"/>
                  <a:pt x="297" y="369"/>
                </a:cubicBezTo>
                <a:cubicBezTo>
                  <a:pt x="301" y="366"/>
                  <a:pt x="305" y="366"/>
                  <a:pt x="308" y="368"/>
                </a:cubicBezTo>
                <a:cubicBezTo>
                  <a:pt x="311" y="371"/>
                  <a:pt x="311" y="374"/>
                  <a:pt x="309" y="379"/>
                </a:cubicBezTo>
                <a:close/>
                <a:moveTo>
                  <a:pt x="400" y="537"/>
                </a:moveTo>
                <a:cubicBezTo>
                  <a:pt x="415" y="532"/>
                  <a:pt x="426" y="515"/>
                  <a:pt x="424" y="499"/>
                </a:cubicBezTo>
                <a:cubicBezTo>
                  <a:pt x="422" y="481"/>
                  <a:pt x="407" y="467"/>
                  <a:pt x="389" y="465"/>
                </a:cubicBezTo>
                <a:cubicBezTo>
                  <a:pt x="375" y="463"/>
                  <a:pt x="355" y="476"/>
                  <a:pt x="352" y="488"/>
                </a:cubicBezTo>
                <a:cubicBezTo>
                  <a:pt x="358" y="487"/>
                  <a:pt x="361" y="488"/>
                  <a:pt x="363" y="492"/>
                </a:cubicBezTo>
                <a:cubicBezTo>
                  <a:pt x="364" y="496"/>
                  <a:pt x="364" y="498"/>
                  <a:pt x="359" y="503"/>
                </a:cubicBezTo>
                <a:cubicBezTo>
                  <a:pt x="357" y="505"/>
                  <a:pt x="354" y="508"/>
                  <a:pt x="352" y="510"/>
                </a:cubicBezTo>
                <a:cubicBezTo>
                  <a:pt x="351" y="511"/>
                  <a:pt x="350" y="513"/>
                  <a:pt x="350" y="513"/>
                </a:cubicBezTo>
                <a:cubicBezTo>
                  <a:pt x="351" y="517"/>
                  <a:pt x="353" y="520"/>
                  <a:pt x="355" y="524"/>
                </a:cubicBezTo>
                <a:cubicBezTo>
                  <a:pt x="359" y="520"/>
                  <a:pt x="362" y="516"/>
                  <a:pt x="365" y="513"/>
                </a:cubicBezTo>
                <a:cubicBezTo>
                  <a:pt x="369" y="509"/>
                  <a:pt x="373" y="509"/>
                  <a:pt x="376" y="512"/>
                </a:cubicBezTo>
                <a:cubicBezTo>
                  <a:pt x="379" y="516"/>
                  <a:pt x="379" y="520"/>
                  <a:pt x="376" y="524"/>
                </a:cubicBezTo>
                <a:cubicBezTo>
                  <a:pt x="373" y="527"/>
                  <a:pt x="369" y="530"/>
                  <a:pt x="366" y="533"/>
                </a:cubicBezTo>
                <a:cubicBezTo>
                  <a:pt x="367" y="534"/>
                  <a:pt x="368" y="534"/>
                  <a:pt x="368" y="535"/>
                </a:cubicBezTo>
                <a:cubicBezTo>
                  <a:pt x="374" y="540"/>
                  <a:pt x="376" y="540"/>
                  <a:pt x="381" y="535"/>
                </a:cubicBezTo>
                <a:cubicBezTo>
                  <a:pt x="383" y="533"/>
                  <a:pt x="385" y="531"/>
                  <a:pt x="387" y="529"/>
                </a:cubicBezTo>
                <a:cubicBezTo>
                  <a:pt x="391" y="525"/>
                  <a:pt x="394" y="524"/>
                  <a:pt x="397" y="526"/>
                </a:cubicBezTo>
                <a:cubicBezTo>
                  <a:pt x="401" y="528"/>
                  <a:pt x="402" y="532"/>
                  <a:pt x="400" y="537"/>
                </a:cubicBezTo>
                <a:close/>
                <a:moveTo>
                  <a:pt x="121" y="26"/>
                </a:moveTo>
                <a:cubicBezTo>
                  <a:pt x="121" y="22"/>
                  <a:pt x="118" y="18"/>
                  <a:pt x="114" y="18"/>
                </a:cubicBezTo>
                <a:cubicBezTo>
                  <a:pt x="110" y="18"/>
                  <a:pt x="106" y="22"/>
                  <a:pt x="106" y="26"/>
                </a:cubicBezTo>
                <a:cubicBezTo>
                  <a:pt x="106" y="30"/>
                  <a:pt x="109" y="33"/>
                  <a:pt x="114" y="33"/>
                </a:cubicBezTo>
                <a:cubicBezTo>
                  <a:pt x="118" y="33"/>
                  <a:pt x="121" y="30"/>
                  <a:pt x="121" y="26"/>
                </a:cubicBezTo>
                <a:close/>
                <a:moveTo>
                  <a:pt x="303" y="26"/>
                </a:moveTo>
                <a:cubicBezTo>
                  <a:pt x="303" y="22"/>
                  <a:pt x="300" y="18"/>
                  <a:pt x="296" y="18"/>
                </a:cubicBezTo>
                <a:cubicBezTo>
                  <a:pt x="292" y="18"/>
                  <a:pt x="288" y="22"/>
                  <a:pt x="288" y="26"/>
                </a:cubicBezTo>
                <a:cubicBezTo>
                  <a:pt x="288" y="30"/>
                  <a:pt x="291" y="33"/>
                  <a:pt x="295" y="33"/>
                </a:cubicBezTo>
                <a:cubicBezTo>
                  <a:pt x="299" y="33"/>
                  <a:pt x="303" y="30"/>
                  <a:pt x="303" y="26"/>
                </a:cubicBezTo>
                <a:close/>
                <a:moveTo>
                  <a:pt x="30" y="185"/>
                </a:moveTo>
                <a:cubicBezTo>
                  <a:pt x="30" y="181"/>
                  <a:pt x="27" y="177"/>
                  <a:pt x="23" y="177"/>
                </a:cubicBezTo>
                <a:cubicBezTo>
                  <a:pt x="19" y="177"/>
                  <a:pt x="15" y="181"/>
                  <a:pt x="15" y="185"/>
                </a:cubicBezTo>
                <a:cubicBezTo>
                  <a:pt x="16" y="189"/>
                  <a:pt x="19" y="192"/>
                  <a:pt x="23" y="192"/>
                </a:cubicBezTo>
                <a:cubicBezTo>
                  <a:pt x="27" y="192"/>
                  <a:pt x="30" y="189"/>
                  <a:pt x="30" y="185"/>
                </a:cubicBezTo>
                <a:close/>
                <a:moveTo>
                  <a:pt x="666" y="343"/>
                </a:moveTo>
                <a:cubicBezTo>
                  <a:pt x="666" y="339"/>
                  <a:pt x="662" y="336"/>
                  <a:pt x="658" y="336"/>
                </a:cubicBezTo>
                <a:cubicBezTo>
                  <a:pt x="654" y="336"/>
                  <a:pt x="651" y="340"/>
                  <a:pt x="651" y="344"/>
                </a:cubicBezTo>
                <a:cubicBezTo>
                  <a:pt x="651" y="348"/>
                  <a:pt x="655" y="351"/>
                  <a:pt x="659" y="351"/>
                </a:cubicBezTo>
                <a:cubicBezTo>
                  <a:pt x="663" y="351"/>
                  <a:pt x="666" y="347"/>
                  <a:pt x="666" y="343"/>
                </a:cubicBezTo>
                <a:close/>
                <a:moveTo>
                  <a:pt x="295" y="654"/>
                </a:moveTo>
                <a:cubicBezTo>
                  <a:pt x="292" y="654"/>
                  <a:pt x="288" y="657"/>
                  <a:pt x="288" y="661"/>
                </a:cubicBezTo>
                <a:cubicBezTo>
                  <a:pt x="288" y="665"/>
                  <a:pt x="291" y="669"/>
                  <a:pt x="295" y="669"/>
                </a:cubicBezTo>
                <a:cubicBezTo>
                  <a:pt x="299" y="669"/>
                  <a:pt x="303" y="665"/>
                  <a:pt x="303" y="662"/>
                </a:cubicBezTo>
                <a:cubicBezTo>
                  <a:pt x="303" y="658"/>
                  <a:pt x="299" y="654"/>
                  <a:pt x="295" y="6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5"/>
          <p:cNvSpPr>
            <a:spLocks noEditPoints="1"/>
          </p:cNvSpPr>
          <p:nvPr/>
        </p:nvSpPr>
        <p:spPr bwMode="auto">
          <a:xfrm rot="10800000">
            <a:off x="4836927" y="1486297"/>
            <a:ext cx="999566" cy="1003278"/>
          </a:xfrm>
          <a:custGeom>
            <a:avLst/>
            <a:gdLst>
              <a:gd name="T0" fmla="*/ 0 w 681"/>
              <a:gd name="T1" fmla="*/ 185 h 684"/>
              <a:gd name="T2" fmla="*/ 95 w 681"/>
              <a:gd name="T3" fmla="*/ 44 h 684"/>
              <a:gd name="T4" fmla="*/ 135 w 681"/>
              <a:gd name="T5" fmla="*/ 18 h 684"/>
              <a:gd name="T6" fmla="*/ 306 w 681"/>
              <a:gd name="T7" fmla="*/ 6 h 684"/>
              <a:gd name="T8" fmla="*/ 412 w 681"/>
              <a:gd name="T9" fmla="*/ 139 h 684"/>
              <a:gd name="T10" fmla="*/ 564 w 681"/>
              <a:gd name="T11" fmla="*/ 132 h 684"/>
              <a:gd name="T12" fmla="*/ 654 w 681"/>
              <a:gd name="T13" fmla="*/ 318 h 684"/>
              <a:gd name="T14" fmla="*/ 654 w 681"/>
              <a:gd name="T15" fmla="*/ 369 h 684"/>
              <a:gd name="T16" fmla="*/ 567 w 681"/>
              <a:gd name="T17" fmla="*/ 556 h 684"/>
              <a:gd name="T18" fmla="*/ 387 w 681"/>
              <a:gd name="T19" fmla="*/ 556 h 684"/>
              <a:gd name="T20" fmla="*/ 314 w 681"/>
              <a:gd name="T21" fmla="*/ 649 h 684"/>
              <a:gd name="T22" fmla="*/ 295 w 681"/>
              <a:gd name="T23" fmla="*/ 639 h 684"/>
              <a:gd name="T24" fmla="*/ 353 w 681"/>
              <a:gd name="T25" fmla="*/ 461 h 684"/>
              <a:gd name="T26" fmla="*/ 166 w 681"/>
              <a:gd name="T27" fmla="*/ 351 h 684"/>
              <a:gd name="T28" fmla="*/ 40 w 681"/>
              <a:gd name="T29" fmla="*/ 169 h 684"/>
              <a:gd name="T30" fmla="*/ 93 w 681"/>
              <a:gd name="T31" fmla="*/ 295 h 684"/>
              <a:gd name="T32" fmla="*/ 243 w 681"/>
              <a:gd name="T33" fmla="*/ 336 h 684"/>
              <a:gd name="T34" fmla="*/ 350 w 681"/>
              <a:gd name="T35" fmla="*/ 224 h 684"/>
              <a:gd name="T36" fmla="*/ 340 w 681"/>
              <a:gd name="T37" fmla="*/ 121 h 684"/>
              <a:gd name="T38" fmla="*/ 273 w 681"/>
              <a:gd name="T39" fmla="*/ 33 h 684"/>
              <a:gd name="T40" fmla="*/ 109 w 681"/>
              <a:gd name="T41" fmla="*/ 52 h 684"/>
              <a:gd name="T42" fmla="*/ 441 w 681"/>
              <a:gd name="T43" fmla="*/ 192 h 684"/>
              <a:gd name="T44" fmla="*/ 329 w 681"/>
              <a:gd name="T45" fmla="*/ 302 h 684"/>
              <a:gd name="T46" fmla="*/ 366 w 681"/>
              <a:gd name="T47" fmla="*/ 453 h 684"/>
              <a:gd name="T48" fmla="*/ 589 w 681"/>
              <a:gd name="T49" fmla="*/ 452 h 684"/>
              <a:gd name="T50" fmla="*/ 640 w 681"/>
              <a:gd name="T51" fmla="*/ 324 h 684"/>
              <a:gd name="T52" fmla="*/ 583 w 681"/>
              <a:gd name="T53" fmla="*/ 219 h 684"/>
              <a:gd name="T54" fmla="*/ 533 w 681"/>
              <a:gd name="T55" fmla="*/ 170 h 684"/>
              <a:gd name="T56" fmla="*/ 533 w 681"/>
              <a:gd name="T57" fmla="*/ 192 h 684"/>
              <a:gd name="T58" fmla="*/ 558 w 681"/>
              <a:gd name="T59" fmla="*/ 195 h 684"/>
              <a:gd name="T60" fmla="*/ 561 w 681"/>
              <a:gd name="T61" fmla="*/ 218 h 684"/>
              <a:gd name="T62" fmla="*/ 582 w 681"/>
              <a:gd name="T63" fmla="*/ 537 h 684"/>
              <a:gd name="T64" fmla="*/ 544 w 681"/>
              <a:gd name="T65" fmla="*/ 491 h 684"/>
              <a:gd name="T66" fmla="*/ 536 w 681"/>
              <a:gd name="T67" fmla="*/ 523 h 684"/>
              <a:gd name="T68" fmla="*/ 555 w 681"/>
              <a:gd name="T69" fmla="*/ 511 h 684"/>
              <a:gd name="T70" fmla="*/ 563 w 681"/>
              <a:gd name="T71" fmla="*/ 534 h 684"/>
              <a:gd name="T72" fmla="*/ 79 w 681"/>
              <a:gd name="T73" fmla="*/ 329 h 684"/>
              <a:gd name="T74" fmla="*/ 78 w 681"/>
              <a:gd name="T75" fmla="*/ 355 h 684"/>
              <a:gd name="T76" fmla="*/ 103 w 681"/>
              <a:gd name="T77" fmla="*/ 365 h 684"/>
              <a:gd name="T78" fmla="*/ 116 w 681"/>
              <a:gd name="T79" fmla="*/ 369 h 684"/>
              <a:gd name="T80" fmla="*/ 151 w 681"/>
              <a:gd name="T81" fmla="*/ 340 h 684"/>
              <a:gd name="T82" fmla="*/ 365 w 681"/>
              <a:gd name="T83" fmla="*/ 196 h 684"/>
              <a:gd name="T84" fmla="*/ 369 w 681"/>
              <a:gd name="T85" fmla="*/ 218 h 684"/>
              <a:gd name="T86" fmla="*/ 401 w 681"/>
              <a:gd name="T87" fmla="*/ 217 h 684"/>
              <a:gd name="T88" fmla="*/ 352 w 681"/>
              <a:gd name="T89" fmla="*/ 170 h 684"/>
              <a:gd name="T90" fmla="*/ 353 w 681"/>
              <a:gd name="T91" fmla="*/ 203 h 684"/>
              <a:gd name="T92" fmla="*/ 293 w 681"/>
              <a:gd name="T93" fmla="*/ 306 h 684"/>
              <a:gd name="T94" fmla="*/ 261 w 681"/>
              <a:gd name="T95" fmla="*/ 351 h 684"/>
              <a:gd name="T96" fmla="*/ 285 w 681"/>
              <a:gd name="T97" fmla="*/ 353 h 684"/>
              <a:gd name="T98" fmla="*/ 290 w 681"/>
              <a:gd name="T99" fmla="*/ 376 h 684"/>
              <a:gd name="T100" fmla="*/ 400 w 681"/>
              <a:gd name="T101" fmla="*/ 537 h 684"/>
              <a:gd name="T102" fmla="*/ 363 w 681"/>
              <a:gd name="T103" fmla="*/ 492 h 684"/>
              <a:gd name="T104" fmla="*/ 355 w 681"/>
              <a:gd name="T105" fmla="*/ 524 h 684"/>
              <a:gd name="T106" fmla="*/ 366 w 681"/>
              <a:gd name="T107" fmla="*/ 533 h 684"/>
              <a:gd name="T108" fmla="*/ 397 w 681"/>
              <a:gd name="T109" fmla="*/ 526 h 684"/>
              <a:gd name="T110" fmla="*/ 106 w 681"/>
              <a:gd name="T111" fmla="*/ 26 h 684"/>
              <a:gd name="T112" fmla="*/ 296 w 681"/>
              <a:gd name="T113" fmla="*/ 18 h 684"/>
              <a:gd name="T114" fmla="*/ 30 w 681"/>
              <a:gd name="T115" fmla="*/ 185 h 684"/>
              <a:gd name="T116" fmla="*/ 30 w 681"/>
              <a:gd name="T117" fmla="*/ 185 h 684"/>
              <a:gd name="T118" fmla="*/ 659 w 681"/>
              <a:gd name="T119" fmla="*/ 351 h 684"/>
              <a:gd name="T120" fmla="*/ 295 w 681"/>
              <a:gd name="T121" fmla="*/ 66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81" h="684">
                <a:moveTo>
                  <a:pt x="80" y="302"/>
                </a:moveTo>
                <a:cubicBezTo>
                  <a:pt x="62" y="271"/>
                  <a:pt x="45" y="241"/>
                  <a:pt x="27" y="210"/>
                </a:cubicBezTo>
                <a:cubicBezTo>
                  <a:pt x="27" y="209"/>
                  <a:pt x="25" y="208"/>
                  <a:pt x="23" y="208"/>
                </a:cubicBezTo>
                <a:cubicBezTo>
                  <a:pt x="10" y="207"/>
                  <a:pt x="0" y="197"/>
                  <a:pt x="0" y="185"/>
                </a:cubicBezTo>
                <a:cubicBezTo>
                  <a:pt x="0" y="172"/>
                  <a:pt x="10" y="162"/>
                  <a:pt x="23" y="162"/>
                </a:cubicBezTo>
                <a:cubicBezTo>
                  <a:pt x="25" y="162"/>
                  <a:pt x="27" y="161"/>
                  <a:pt x="27" y="160"/>
                </a:cubicBezTo>
                <a:cubicBezTo>
                  <a:pt x="45" y="129"/>
                  <a:pt x="63" y="99"/>
                  <a:pt x="81" y="69"/>
                </a:cubicBezTo>
                <a:cubicBezTo>
                  <a:pt x="86" y="60"/>
                  <a:pt x="91" y="52"/>
                  <a:pt x="95" y="44"/>
                </a:cubicBezTo>
                <a:cubicBezTo>
                  <a:pt x="96" y="43"/>
                  <a:pt x="96" y="41"/>
                  <a:pt x="96" y="40"/>
                </a:cubicBezTo>
                <a:cubicBezTo>
                  <a:pt x="86" y="27"/>
                  <a:pt x="92" y="12"/>
                  <a:pt x="102" y="6"/>
                </a:cubicBezTo>
                <a:cubicBezTo>
                  <a:pt x="114" y="0"/>
                  <a:pt x="129" y="4"/>
                  <a:pt x="135" y="18"/>
                </a:cubicBezTo>
                <a:cubicBezTo>
                  <a:pt x="135" y="18"/>
                  <a:pt x="135" y="18"/>
                  <a:pt x="135" y="18"/>
                </a:cubicBezTo>
                <a:cubicBezTo>
                  <a:pt x="137" y="18"/>
                  <a:pt x="139" y="18"/>
                  <a:pt x="140" y="18"/>
                </a:cubicBezTo>
                <a:cubicBezTo>
                  <a:pt x="184" y="18"/>
                  <a:pt x="227" y="18"/>
                  <a:pt x="270" y="18"/>
                </a:cubicBezTo>
                <a:cubicBezTo>
                  <a:pt x="273" y="18"/>
                  <a:pt x="274" y="18"/>
                  <a:pt x="276" y="15"/>
                </a:cubicBezTo>
                <a:cubicBezTo>
                  <a:pt x="281" y="4"/>
                  <a:pt x="295" y="0"/>
                  <a:pt x="306" y="6"/>
                </a:cubicBezTo>
                <a:cubicBezTo>
                  <a:pt x="317" y="12"/>
                  <a:pt x="321" y="26"/>
                  <a:pt x="315" y="36"/>
                </a:cubicBezTo>
                <a:cubicBezTo>
                  <a:pt x="314" y="38"/>
                  <a:pt x="313" y="40"/>
                  <a:pt x="312" y="42"/>
                </a:cubicBezTo>
                <a:cubicBezTo>
                  <a:pt x="330" y="73"/>
                  <a:pt x="348" y="104"/>
                  <a:pt x="366" y="136"/>
                </a:cubicBezTo>
                <a:cubicBezTo>
                  <a:pt x="382" y="130"/>
                  <a:pt x="397" y="130"/>
                  <a:pt x="412" y="139"/>
                </a:cubicBezTo>
                <a:cubicBezTo>
                  <a:pt x="427" y="147"/>
                  <a:pt x="436" y="160"/>
                  <a:pt x="439" y="177"/>
                </a:cubicBezTo>
                <a:cubicBezTo>
                  <a:pt x="464" y="177"/>
                  <a:pt x="490" y="177"/>
                  <a:pt x="515" y="177"/>
                </a:cubicBezTo>
                <a:cubicBezTo>
                  <a:pt x="517" y="163"/>
                  <a:pt x="524" y="152"/>
                  <a:pt x="535" y="143"/>
                </a:cubicBezTo>
                <a:cubicBezTo>
                  <a:pt x="543" y="136"/>
                  <a:pt x="553" y="133"/>
                  <a:pt x="564" y="132"/>
                </a:cubicBezTo>
                <a:cubicBezTo>
                  <a:pt x="586" y="130"/>
                  <a:pt x="607" y="143"/>
                  <a:pt x="616" y="162"/>
                </a:cubicBezTo>
                <a:cubicBezTo>
                  <a:pt x="625" y="182"/>
                  <a:pt x="622" y="208"/>
                  <a:pt x="601" y="226"/>
                </a:cubicBezTo>
                <a:cubicBezTo>
                  <a:pt x="604" y="231"/>
                  <a:pt x="607" y="237"/>
                  <a:pt x="610" y="242"/>
                </a:cubicBezTo>
                <a:cubicBezTo>
                  <a:pt x="625" y="267"/>
                  <a:pt x="639" y="293"/>
                  <a:pt x="654" y="318"/>
                </a:cubicBezTo>
                <a:cubicBezTo>
                  <a:pt x="655" y="320"/>
                  <a:pt x="656" y="321"/>
                  <a:pt x="659" y="321"/>
                </a:cubicBezTo>
                <a:cubicBezTo>
                  <a:pt x="671" y="321"/>
                  <a:pt x="681" y="331"/>
                  <a:pt x="681" y="344"/>
                </a:cubicBezTo>
                <a:cubicBezTo>
                  <a:pt x="681" y="356"/>
                  <a:pt x="671" y="366"/>
                  <a:pt x="659" y="367"/>
                </a:cubicBezTo>
                <a:cubicBezTo>
                  <a:pt x="657" y="367"/>
                  <a:pt x="655" y="367"/>
                  <a:pt x="654" y="369"/>
                </a:cubicBezTo>
                <a:cubicBezTo>
                  <a:pt x="637" y="399"/>
                  <a:pt x="619" y="430"/>
                  <a:pt x="602" y="461"/>
                </a:cubicBezTo>
                <a:cubicBezTo>
                  <a:pt x="602" y="461"/>
                  <a:pt x="602" y="461"/>
                  <a:pt x="602" y="462"/>
                </a:cubicBezTo>
                <a:cubicBezTo>
                  <a:pt x="620" y="479"/>
                  <a:pt x="626" y="500"/>
                  <a:pt x="616" y="523"/>
                </a:cubicBezTo>
                <a:cubicBezTo>
                  <a:pt x="607" y="545"/>
                  <a:pt x="590" y="555"/>
                  <a:pt x="567" y="556"/>
                </a:cubicBezTo>
                <a:cubicBezTo>
                  <a:pt x="547" y="556"/>
                  <a:pt x="521" y="542"/>
                  <a:pt x="514" y="510"/>
                </a:cubicBezTo>
                <a:cubicBezTo>
                  <a:pt x="489" y="510"/>
                  <a:pt x="464" y="510"/>
                  <a:pt x="438" y="510"/>
                </a:cubicBezTo>
                <a:cubicBezTo>
                  <a:pt x="436" y="523"/>
                  <a:pt x="431" y="533"/>
                  <a:pt x="422" y="542"/>
                </a:cubicBezTo>
                <a:cubicBezTo>
                  <a:pt x="412" y="551"/>
                  <a:pt x="400" y="555"/>
                  <a:pt x="387" y="556"/>
                </a:cubicBezTo>
                <a:cubicBezTo>
                  <a:pt x="381" y="556"/>
                  <a:pt x="375" y="555"/>
                  <a:pt x="369" y="553"/>
                </a:cubicBezTo>
                <a:cubicBezTo>
                  <a:pt x="367" y="552"/>
                  <a:pt x="365" y="552"/>
                  <a:pt x="364" y="555"/>
                </a:cubicBezTo>
                <a:cubicBezTo>
                  <a:pt x="347" y="584"/>
                  <a:pt x="330" y="614"/>
                  <a:pt x="313" y="643"/>
                </a:cubicBezTo>
                <a:cubicBezTo>
                  <a:pt x="312" y="646"/>
                  <a:pt x="313" y="647"/>
                  <a:pt x="314" y="649"/>
                </a:cubicBezTo>
                <a:cubicBezTo>
                  <a:pt x="319" y="656"/>
                  <a:pt x="320" y="664"/>
                  <a:pt x="315" y="673"/>
                </a:cubicBezTo>
                <a:cubicBezTo>
                  <a:pt x="311" y="681"/>
                  <a:pt x="304" y="684"/>
                  <a:pt x="295" y="684"/>
                </a:cubicBezTo>
                <a:cubicBezTo>
                  <a:pt x="283" y="684"/>
                  <a:pt x="273" y="674"/>
                  <a:pt x="273" y="662"/>
                </a:cubicBezTo>
                <a:cubicBezTo>
                  <a:pt x="273" y="649"/>
                  <a:pt x="282" y="639"/>
                  <a:pt x="295" y="639"/>
                </a:cubicBezTo>
                <a:cubicBezTo>
                  <a:pt x="298" y="639"/>
                  <a:pt x="299" y="638"/>
                  <a:pt x="300" y="635"/>
                </a:cubicBezTo>
                <a:cubicBezTo>
                  <a:pt x="317" y="606"/>
                  <a:pt x="334" y="577"/>
                  <a:pt x="350" y="548"/>
                </a:cubicBezTo>
                <a:cubicBezTo>
                  <a:pt x="351" y="547"/>
                  <a:pt x="352" y="545"/>
                  <a:pt x="353" y="544"/>
                </a:cubicBezTo>
                <a:cubicBezTo>
                  <a:pt x="324" y="518"/>
                  <a:pt x="329" y="481"/>
                  <a:pt x="353" y="461"/>
                </a:cubicBezTo>
                <a:cubicBezTo>
                  <a:pt x="340" y="438"/>
                  <a:pt x="328" y="416"/>
                  <a:pt x="315" y="393"/>
                </a:cubicBezTo>
                <a:cubicBezTo>
                  <a:pt x="299" y="399"/>
                  <a:pt x="284" y="398"/>
                  <a:pt x="269" y="390"/>
                </a:cubicBezTo>
                <a:cubicBezTo>
                  <a:pt x="254" y="381"/>
                  <a:pt x="246" y="368"/>
                  <a:pt x="242" y="351"/>
                </a:cubicBezTo>
                <a:cubicBezTo>
                  <a:pt x="217" y="351"/>
                  <a:pt x="192" y="351"/>
                  <a:pt x="166" y="351"/>
                </a:cubicBezTo>
                <a:cubicBezTo>
                  <a:pt x="160" y="378"/>
                  <a:pt x="144" y="394"/>
                  <a:pt x="117" y="397"/>
                </a:cubicBezTo>
                <a:cubicBezTo>
                  <a:pt x="92" y="399"/>
                  <a:pt x="72" y="382"/>
                  <a:pt x="65" y="365"/>
                </a:cubicBezTo>
                <a:cubicBezTo>
                  <a:pt x="56" y="345"/>
                  <a:pt x="61" y="319"/>
                  <a:pt x="80" y="302"/>
                </a:cubicBezTo>
                <a:close/>
                <a:moveTo>
                  <a:pt x="40" y="169"/>
                </a:moveTo>
                <a:cubicBezTo>
                  <a:pt x="46" y="178"/>
                  <a:pt x="48" y="188"/>
                  <a:pt x="42" y="197"/>
                </a:cubicBezTo>
                <a:cubicBezTo>
                  <a:pt x="40" y="200"/>
                  <a:pt x="40" y="201"/>
                  <a:pt x="41" y="204"/>
                </a:cubicBezTo>
                <a:cubicBezTo>
                  <a:pt x="57" y="230"/>
                  <a:pt x="72" y="257"/>
                  <a:pt x="87" y="283"/>
                </a:cubicBezTo>
                <a:cubicBezTo>
                  <a:pt x="89" y="287"/>
                  <a:pt x="91" y="291"/>
                  <a:pt x="93" y="295"/>
                </a:cubicBezTo>
                <a:cubicBezTo>
                  <a:pt x="110" y="289"/>
                  <a:pt x="125" y="289"/>
                  <a:pt x="140" y="298"/>
                </a:cubicBezTo>
                <a:cubicBezTo>
                  <a:pt x="155" y="306"/>
                  <a:pt x="163" y="319"/>
                  <a:pt x="166" y="336"/>
                </a:cubicBezTo>
                <a:cubicBezTo>
                  <a:pt x="179" y="336"/>
                  <a:pt x="192" y="336"/>
                  <a:pt x="205" y="336"/>
                </a:cubicBezTo>
                <a:cubicBezTo>
                  <a:pt x="217" y="336"/>
                  <a:pt x="230" y="336"/>
                  <a:pt x="243" y="336"/>
                </a:cubicBezTo>
                <a:cubicBezTo>
                  <a:pt x="248" y="305"/>
                  <a:pt x="278" y="282"/>
                  <a:pt x="315" y="294"/>
                </a:cubicBezTo>
                <a:cubicBezTo>
                  <a:pt x="315" y="294"/>
                  <a:pt x="316" y="294"/>
                  <a:pt x="316" y="294"/>
                </a:cubicBezTo>
                <a:cubicBezTo>
                  <a:pt x="328" y="272"/>
                  <a:pt x="340" y="250"/>
                  <a:pt x="352" y="228"/>
                </a:cubicBezTo>
                <a:cubicBezTo>
                  <a:pt x="353" y="226"/>
                  <a:pt x="352" y="225"/>
                  <a:pt x="350" y="224"/>
                </a:cubicBezTo>
                <a:cubicBezTo>
                  <a:pt x="341" y="216"/>
                  <a:pt x="335" y="205"/>
                  <a:pt x="334" y="193"/>
                </a:cubicBezTo>
                <a:cubicBezTo>
                  <a:pt x="332" y="182"/>
                  <a:pt x="333" y="170"/>
                  <a:pt x="340" y="160"/>
                </a:cubicBezTo>
                <a:cubicBezTo>
                  <a:pt x="343" y="154"/>
                  <a:pt x="348" y="148"/>
                  <a:pt x="352" y="143"/>
                </a:cubicBezTo>
                <a:cubicBezTo>
                  <a:pt x="348" y="136"/>
                  <a:pt x="344" y="128"/>
                  <a:pt x="340" y="121"/>
                </a:cubicBezTo>
                <a:cubicBezTo>
                  <a:pt x="327" y="98"/>
                  <a:pt x="313" y="75"/>
                  <a:pt x="300" y="51"/>
                </a:cubicBezTo>
                <a:cubicBezTo>
                  <a:pt x="299" y="50"/>
                  <a:pt x="298" y="49"/>
                  <a:pt x="296" y="49"/>
                </a:cubicBezTo>
                <a:cubicBezTo>
                  <a:pt x="286" y="49"/>
                  <a:pt x="278" y="43"/>
                  <a:pt x="274" y="34"/>
                </a:cubicBezTo>
                <a:cubicBezTo>
                  <a:pt x="273" y="34"/>
                  <a:pt x="273" y="33"/>
                  <a:pt x="273" y="33"/>
                </a:cubicBezTo>
                <a:cubicBezTo>
                  <a:pt x="228" y="33"/>
                  <a:pt x="183" y="33"/>
                  <a:pt x="138" y="33"/>
                </a:cubicBezTo>
                <a:cubicBezTo>
                  <a:pt x="135" y="33"/>
                  <a:pt x="135" y="34"/>
                  <a:pt x="134" y="36"/>
                </a:cubicBezTo>
                <a:cubicBezTo>
                  <a:pt x="130" y="44"/>
                  <a:pt x="123" y="48"/>
                  <a:pt x="113" y="48"/>
                </a:cubicBezTo>
                <a:cubicBezTo>
                  <a:pt x="111" y="48"/>
                  <a:pt x="110" y="50"/>
                  <a:pt x="109" y="52"/>
                </a:cubicBezTo>
                <a:cubicBezTo>
                  <a:pt x="95" y="75"/>
                  <a:pt x="81" y="98"/>
                  <a:pt x="68" y="121"/>
                </a:cubicBezTo>
                <a:cubicBezTo>
                  <a:pt x="58" y="137"/>
                  <a:pt x="49" y="153"/>
                  <a:pt x="40" y="169"/>
                </a:cubicBezTo>
                <a:close/>
                <a:moveTo>
                  <a:pt x="514" y="192"/>
                </a:moveTo>
                <a:cubicBezTo>
                  <a:pt x="490" y="192"/>
                  <a:pt x="466" y="192"/>
                  <a:pt x="441" y="192"/>
                </a:cubicBezTo>
                <a:cubicBezTo>
                  <a:pt x="440" y="192"/>
                  <a:pt x="440" y="192"/>
                  <a:pt x="439" y="192"/>
                </a:cubicBezTo>
                <a:cubicBezTo>
                  <a:pt x="436" y="209"/>
                  <a:pt x="427" y="222"/>
                  <a:pt x="412" y="231"/>
                </a:cubicBezTo>
                <a:cubicBezTo>
                  <a:pt x="398" y="239"/>
                  <a:pt x="382" y="240"/>
                  <a:pt x="366" y="234"/>
                </a:cubicBezTo>
                <a:cubicBezTo>
                  <a:pt x="353" y="257"/>
                  <a:pt x="341" y="280"/>
                  <a:pt x="329" y="302"/>
                </a:cubicBezTo>
                <a:cubicBezTo>
                  <a:pt x="355" y="325"/>
                  <a:pt x="354" y="363"/>
                  <a:pt x="330" y="383"/>
                </a:cubicBezTo>
                <a:cubicBezTo>
                  <a:pt x="329" y="385"/>
                  <a:pt x="329" y="386"/>
                  <a:pt x="330" y="388"/>
                </a:cubicBezTo>
                <a:cubicBezTo>
                  <a:pt x="338" y="402"/>
                  <a:pt x="345" y="416"/>
                  <a:pt x="353" y="430"/>
                </a:cubicBezTo>
                <a:cubicBezTo>
                  <a:pt x="357" y="438"/>
                  <a:pt x="362" y="446"/>
                  <a:pt x="366" y="453"/>
                </a:cubicBezTo>
                <a:cubicBezTo>
                  <a:pt x="398" y="441"/>
                  <a:pt x="432" y="460"/>
                  <a:pt x="439" y="495"/>
                </a:cubicBezTo>
                <a:cubicBezTo>
                  <a:pt x="464" y="495"/>
                  <a:pt x="490" y="495"/>
                  <a:pt x="515" y="495"/>
                </a:cubicBezTo>
                <a:cubicBezTo>
                  <a:pt x="520" y="465"/>
                  <a:pt x="551" y="440"/>
                  <a:pt x="588" y="453"/>
                </a:cubicBezTo>
                <a:cubicBezTo>
                  <a:pt x="588" y="453"/>
                  <a:pt x="589" y="453"/>
                  <a:pt x="589" y="452"/>
                </a:cubicBezTo>
                <a:cubicBezTo>
                  <a:pt x="606" y="422"/>
                  <a:pt x="623" y="392"/>
                  <a:pt x="641" y="361"/>
                </a:cubicBezTo>
                <a:cubicBezTo>
                  <a:pt x="641" y="360"/>
                  <a:pt x="641" y="358"/>
                  <a:pt x="640" y="357"/>
                </a:cubicBezTo>
                <a:cubicBezTo>
                  <a:pt x="635" y="349"/>
                  <a:pt x="634" y="339"/>
                  <a:pt x="640" y="332"/>
                </a:cubicBezTo>
                <a:cubicBezTo>
                  <a:pt x="642" y="329"/>
                  <a:pt x="641" y="327"/>
                  <a:pt x="640" y="324"/>
                </a:cubicBezTo>
                <a:cubicBezTo>
                  <a:pt x="624" y="296"/>
                  <a:pt x="608" y="268"/>
                  <a:pt x="592" y="240"/>
                </a:cubicBezTo>
                <a:cubicBezTo>
                  <a:pt x="591" y="238"/>
                  <a:pt x="589" y="236"/>
                  <a:pt x="588" y="234"/>
                </a:cubicBezTo>
                <a:cubicBezTo>
                  <a:pt x="559" y="246"/>
                  <a:pt x="522" y="230"/>
                  <a:pt x="514" y="192"/>
                </a:cubicBezTo>
                <a:close/>
                <a:moveTo>
                  <a:pt x="583" y="219"/>
                </a:moveTo>
                <a:cubicBezTo>
                  <a:pt x="595" y="212"/>
                  <a:pt x="598" y="208"/>
                  <a:pt x="602" y="201"/>
                </a:cubicBezTo>
                <a:cubicBezTo>
                  <a:pt x="606" y="193"/>
                  <a:pt x="607" y="184"/>
                  <a:pt x="604" y="175"/>
                </a:cubicBezTo>
                <a:cubicBezTo>
                  <a:pt x="600" y="159"/>
                  <a:pt x="585" y="147"/>
                  <a:pt x="569" y="147"/>
                </a:cubicBezTo>
                <a:cubicBezTo>
                  <a:pt x="553" y="147"/>
                  <a:pt x="538" y="157"/>
                  <a:pt x="533" y="170"/>
                </a:cubicBezTo>
                <a:cubicBezTo>
                  <a:pt x="534" y="170"/>
                  <a:pt x="534" y="170"/>
                  <a:pt x="534" y="170"/>
                </a:cubicBezTo>
                <a:cubicBezTo>
                  <a:pt x="538" y="169"/>
                  <a:pt x="542" y="170"/>
                  <a:pt x="544" y="174"/>
                </a:cubicBezTo>
                <a:cubicBezTo>
                  <a:pt x="546" y="177"/>
                  <a:pt x="545" y="181"/>
                  <a:pt x="542" y="184"/>
                </a:cubicBezTo>
                <a:cubicBezTo>
                  <a:pt x="539" y="186"/>
                  <a:pt x="536" y="189"/>
                  <a:pt x="533" y="192"/>
                </a:cubicBezTo>
                <a:cubicBezTo>
                  <a:pt x="532" y="193"/>
                  <a:pt x="532" y="195"/>
                  <a:pt x="532" y="196"/>
                </a:cubicBezTo>
                <a:cubicBezTo>
                  <a:pt x="533" y="199"/>
                  <a:pt x="534" y="202"/>
                  <a:pt x="536" y="207"/>
                </a:cubicBezTo>
                <a:cubicBezTo>
                  <a:pt x="540" y="202"/>
                  <a:pt x="543" y="199"/>
                  <a:pt x="546" y="195"/>
                </a:cubicBezTo>
                <a:cubicBezTo>
                  <a:pt x="550" y="192"/>
                  <a:pt x="555" y="191"/>
                  <a:pt x="558" y="195"/>
                </a:cubicBezTo>
                <a:cubicBezTo>
                  <a:pt x="561" y="198"/>
                  <a:pt x="561" y="202"/>
                  <a:pt x="557" y="206"/>
                </a:cubicBezTo>
                <a:cubicBezTo>
                  <a:pt x="554" y="209"/>
                  <a:pt x="550" y="212"/>
                  <a:pt x="546" y="216"/>
                </a:cubicBezTo>
                <a:cubicBezTo>
                  <a:pt x="550" y="218"/>
                  <a:pt x="552" y="219"/>
                  <a:pt x="554" y="220"/>
                </a:cubicBezTo>
                <a:cubicBezTo>
                  <a:pt x="557" y="221"/>
                  <a:pt x="559" y="221"/>
                  <a:pt x="561" y="218"/>
                </a:cubicBezTo>
                <a:cubicBezTo>
                  <a:pt x="564" y="215"/>
                  <a:pt x="567" y="213"/>
                  <a:pt x="570" y="210"/>
                </a:cubicBezTo>
                <a:cubicBezTo>
                  <a:pt x="573" y="206"/>
                  <a:pt x="579" y="206"/>
                  <a:pt x="581" y="210"/>
                </a:cubicBezTo>
                <a:cubicBezTo>
                  <a:pt x="582" y="213"/>
                  <a:pt x="582" y="216"/>
                  <a:pt x="583" y="219"/>
                </a:cubicBezTo>
                <a:close/>
                <a:moveTo>
                  <a:pt x="582" y="537"/>
                </a:moveTo>
                <a:cubicBezTo>
                  <a:pt x="596" y="533"/>
                  <a:pt x="607" y="514"/>
                  <a:pt x="606" y="499"/>
                </a:cubicBezTo>
                <a:cubicBezTo>
                  <a:pt x="603" y="479"/>
                  <a:pt x="586" y="465"/>
                  <a:pt x="568" y="465"/>
                </a:cubicBezTo>
                <a:cubicBezTo>
                  <a:pt x="553" y="464"/>
                  <a:pt x="537" y="475"/>
                  <a:pt x="534" y="488"/>
                </a:cubicBezTo>
                <a:cubicBezTo>
                  <a:pt x="538" y="487"/>
                  <a:pt x="541" y="487"/>
                  <a:pt x="544" y="491"/>
                </a:cubicBezTo>
                <a:cubicBezTo>
                  <a:pt x="546" y="495"/>
                  <a:pt x="545" y="498"/>
                  <a:pt x="541" y="502"/>
                </a:cubicBezTo>
                <a:cubicBezTo>
                  <a:pt x="539" y="505"/>
                  <a:pt x="536" y="507"/>
                  <a:pt x="533" y="510"/>
                </a:cubicBezTo>
                <a:cubicBezTo>
                  <a:pt x="532" y="511"/>
                  <a:pt x="532" y="513"/>
                  <a:pt x="532" y="514"/>
                </a:cubicBezTo>
                <a:cubicBezTo>
                  <a:pt x="533" y="517"/>
                  <a:pt x="534" y="520"/>
                  <a:pt x="536" y="523"/>
                </a:cubicBezTo>
                <a:cubicBezTo>
                  <a:pt x="536" y="523"/>
                  <a:pt x="537" y="524"/>
                  <a:pt x="537" y="524"/>
                </a:cubicBezTo>
                <a:cubicBezTo>
                  <a:pt x="539" y="522"/>
                  <a:pt x="540" y="520"/>
                  <a:pt x="542" y="518"/>
                </a:cubicBezTo>
                <a:cubicBezTo>
                  <a:pt x="543" y="516"/>
                  <a:pt x="545" y="515"/>
                  <a:pt x="547" y="513"/>
                </a:cubicBezTo>
                <a:cubicBezTo>
                  <a:pt x="549" y="511"/>
                  <a:pt x="552" y="509"/>
                  <a:pt x="555" y="511"/>
                </a:cubicBezTo>
                <a:cubicBezTo>
                  <a:pt x="561" y="513"/>
                  <a:pt x="562" y="519"/>
                  <a:pt x="558" y="523"/>
                </a:cubicBezTo>
                <a:cubicBezTo>
                  <a:pt x="554" y="527"/>
                  <a:pt x="551" y="530"/>
                  <a:pt x="547" y="534"/>
                </a:cubicBezTo>
                <a:cubicBezTo>
                  <a:pt x="549" y="535"/>
                  <a:pt x="550" y="536"/>
                  <a:pt x="551" y="536"/>
                </a:cubicBezTo>
                <a:cubicBezTo>
                  <a:pt x="558" y="540"/>
                  <a:pt x="558" y="540"/>
                  <a:pt x="563" y="534"/>
                </a:cubicBezTo>
                <a:cubicBezTo>
                  <a:pt x="565" y="532"/>
                  <a:pt x="567" y="531"/>
                  <a:pt x="569" y="529"/>
                </a:cubicBezTo>
                <a:cubicBezTo>
                  <a:pt x="573" y="525"/>
                  <a:pt x="576" y="524"/>
                  <a:pt x="579" y="526"/>
                </a:cubicBezTo>
                <a:cubicBezTo>
                  <a:pt x="583" y="528"/>
                  <a:pt x="583" y="532"/>
                  <a:pt x="582" y="537"/>
                </a:cubicBezTo>
                <a:close/>
                <a:moveTo>
                  <a:pt x="79" y="329"/>
                </a:moveTo>
                <a:cubicBezTo>
                  <a:pt x="85" y="328"/>
                  <a:pt x="88" y="329"/>
                  <a:pt x="90" y="332"/>
                </a:cubicBezTo>
                <a:cubicBezTo>
                  <a:pt x="92" y="336"/>
                  <a:pt x="91" y="339"/>
                  <a:pt x="87" y="343"/>
                </a:cubicBezTo>
                <a:cubicBezTo>
                  <a:pt x="85" y="346"/>
                  <a:pt x="82" y="348"/>
                  <a:pt x="79" y="351"/>
                </a:cubicBezTo>
                <a:cubicBezTo>
                  <a:pt x="78" y="352"/>
                  <a:pt x="78" y="354"/>
                  <a:pt x="78" y="355"/>
                </a:cubicBezTo>
                <a:cubicBezTo>
                  <a:pt x="79" y="358"/>
                  <a:pt x="80" y="361"/>
                  <a:pt x="82" y="366"/>
                </a:cubicBezTo>
                <a:cubicBezTo>
                  <a:pt x="86" y="361"/>
                  <a:pt x="89" y="358"/>
                  <a:pt x="93" y="354"/>
                </a:cubicBezTo>
                <a:cubicBezTo>
                  <a:pt x="96" y="351"/>
                  <a:pt x="101" y="350"/>
                  <a:pt x="104" y="353"/>
                </a:cubicBezTo>
                <a:cubicBezTo>
                  <a:pt x="107" y="356"/>
                  <a:pt x="107" y="361"/>
                  <a:pt x="103" y="365"/>
                </a:cubicBezTo>
                <a:cubicBezTo>
                  <a:pt x="100" y="368"/>
                  <a:pt x="96" y="371"/>
                  <a:pt x="92" y="375"/>
                </a:cubicBezTo>
                <a:cubicBezTo>
                  <a:pt x="95" y="377"/>
                  <a:pt x="97" y="378"/>
                  <a:pt x="100" y="379"/>
                </a:cubicBezTo>
                <a:cubicBezTo>
                  <a:pt x="103" y="380"/>
                  <a:pt x="105" y="380"/>
                  <a:pt x="108" y="377"/>
                </a:cubicBezTo>
                <a:cubicBezTo>
                  <a:pt x="110" y="374"/>
                  <a:pt x="113" y="371"/>
                  <a:pt x="116" y="369"/>
                </a:cubicBezTo>
                <a:cubicBezTo>
                  <a:pt x="118" y="367"/>
                  <a:pt x="121" y="365"/>
                  <a:pt x="124" y="367"/>
                </a:cubicBezTo>
                <a:cubicBezTo>
                  <a:pt x="126" y="369"/>
                  <a:pt x="127" y="371"/>
                  <a:pt x="129" y="374"/>
                </a:cubicBezTo>
                <a:cubicBezTo>
                  <a:pt x="129" y="375"/>
                  <a:pt x="128" y="377"/>
                  <a:pt x="128" y="378"/>
                </a:cubicBezTo>
                <a:cubicBezTo>
                  <a:pt x="143" y="373"/>
                  <a:pt x="153" y="356"/>
                  <a:pt x="151" y="340"/>
                </a:cubicBezTo>
                <a:cubicBezTo>
                  <a:pt x="149" y="322"/>
                  <a:pt x="136" y="309"/>
                  <a:pt x="117" y="306"/>
                </a:cubicBezTo>
                <a:cubicBezTo>
                  <a:pt x="104" y="304"/>
                  <a:pt x="83" y="316"/>
                  <a:pt x="79" y="329"/>
                </a:cubicBezTo>
                <a:close/>
                <a:moveTo>
                  <a:pt x="355" y="206"/>
                </a:moveTo>
                <a:cubicBezTo>
                  <a:pt x="358" y="202"/>
                  <a:pt x="361" y="199"/>
                  <a:pt x="365" y="196"/>
                </a:cubicBezTo>
                <a:cubicBezTo>
                  <a:pt x="369" y="192"/>
                  <a:pt x="373" y="191"/>
                  <a:pt x="376" y="195"/>
                </a:cubicBezTo>
                <a:cubicBezTo>
                  <a:pt x="380" y="198"/>
                  <a:pt x="379" y="202"/>
                  <a:pt x="375" y="206"/>
                </a:cubicBezTo>
                <a:cubicBezTo>
                  <a:pt x="372" y="209"/>
                  <a:pt x="369" y="212"/>
                  <a:pt x="366" y="215"/>
                </a:cubicBezTo>
                <a:cubicBezTo>
                  <a:pt x="368" y="216"/>
                  <a:pt x="368" y="217"/>
                  <a:pt x="369" y="218"/>
                </a:cubicBezTo>
                <a:cubicBezTo>
                  <a:pt x="373" y="221"/>
                  <a:pt x="376" y="221"/>
                  <a:pt x="380" y="218"/>
                </a:cubicBezTo>
                <a:cubicBezTo>
                  <a:pt x="383" y="215"/>
                  <a:pt x="386" y="212"/>
                  <a:pt x="388" y="210"/>
                </a:cubicBezTo>
                <a:cubicBezTo>
                  <a:pt x="391" y="207"/>
                  <a:pt x="394" y="207"/>
                  <a:pt x="398" y="209"/>
                </a:cubicBezTo>
                <a:cubicBezTo>
                  <a:pt x="401" y="211"/>
                  <a:pt x="402" y="214"/>
                  <a:pt x="401" y="217"/>
                </a:cubicBezTo>
                <a:cubicBezTo>
                  <a:pt x="401" y="218"/>
                  <a:pt x="401" y="219"/>
                  <a:pt x="401" y="219"/>
                </a:cubicBezTo>
                <a:cubicBezTo>
                  <a:pt x="417" y="213"/>
                  <a:pt x="426" y="195"/>
                  <a:pt x="423" y="177"/>
                </a:cubicBezTo>
                <a:cubicBezTo>
                  <a:pt x="420" y="160"/>
                  <a:pt x="403" y="147"/>
                  <a:pt x="385" y="147"/>
                </a:cubicBezTo>
                <a:cubicBezTo>
                  <a:pt x="372" y="147"/>
                  <a:pt x="353" y="160"/>
                  <a:pt x="352" y="170"/>
                </a:cubicBezTo>
                <a:cubicBezTo>
                  <a:pt x="357" y="169"/>
                  <a:pt x="360" y="170"/>
                  <a:pt x="362" y="173"/>
                </a:cubicBezTo>
                <a:cubicBezTo>
                  <a:pt x="364" y="177"/>
                  <a:pt x="364" y="180"/>
                  <a:pt x="360" y="184"/>
                </a:cubicBezTo>
                <a:cubicBezTo>
                  <a:pt x="358" y="186"/>
                  <a:pt x="357" y="187"/>
                  <a:pt x="355" y="189"/>
                </a:cubicBezTo>
                <a:cubicBezTo>
                  <a:pt x="349" y="195"/>
                  <a:pt x="349" y="196"/>
                  <a:pt x="353" y="203"/>
                </a:cubicBezTo>
                <a:cubicBezTo>
                  <a:pt x="353" y="204"/>
                  <a:pt x="354" y="204"/>
                  <a:pt x="355" y="206"/>
                </a:cubicBezTo>
                <a:close/>
                <a:moveTo>
                  <a:pt x="309" y="379"/>
                </a:moveTo>
                <a:cubicBezTo>
                  <a:pt x="329" y="367"/>
                  <a:pt x="336" y="351"/>
                  <a:pt x="332" y="333"/>
                </a:cubicBezTo>
                <a:cubicBezTo>
                  <a:pt x="327" y="317"/>
                  <a:pt x="308" y="305"/>
                  <a:pt x="293" y="306"/>
                </a:cubicBezTo>
                <a:cubicBezTo>
                  <a:pt x="279" y="307"/>
                  <a:pt x="263" y="318"/>
                  <a:pt x="261" y="329"/>
                </a:cubicBezTo>
                <a:cubicBezTo>
                  <a:pt x="266" y="328"/>
                  <a:pt x="270" y="329"/>
                  <a:pt x="272" y="332"/>
                </a:cubicBezTo>
                <a:cubicBezTo>
                  <a:pt x="274" y="336"/>
                  <a:pt x="273" y="339"/>
                  <a:pt x="269" y="343"/>
                </a:cubicBezTo>
                <a:cubicBezTo>
                  <a:pt x="266" y="346"/>
                  <a:pt x="263" y="348"/>
                  <a:pt x="261" y="351"/>
                </a:cubicBezTo>
                <a:cubicBezTo>
                  <a:pt x="260" y="352"/>
                  <a:pt x="259" y="354"/>
                  <a:pt x="259" y="355"/>
                </a:cubicBezTo>
                <a:cubicBezTo>
                  <a:pt x="260" y="358"/>
                  <a:pt x="262" y="361"/>
                  <a:pt x="264" y="365"/>
                </a:cubicBezTo>
                <a:cubicBezTo>
                  <a:pt x="268" y="361"/>
                  <a:pt x="271" y="357"/>
                  <a:pt x="274" y="354"/>
                </a:cubicBezTo>
                <a:cubicBezTo>
                  <a:pt x="278" y="351"/>
                  <a:pt x="282" y="350"/>
                  <a:pt x="285" y="353"/>
                </a:cubicBezTo>
                <a:cubicBezTo>
                  <a:pt x="289" y="356"/>
                  <a:pt x="289" y="361"/>
                  <a:pt x="285" y="365"/>
                </a:cubicBezTo>
                <a:cubicBezTo>
                  <a:pt x="281" y="368"/>
                  <a:pt x="278" y="371"/>
                  <a:pt x="274" y="375"/>
                </a:cubicBezTo>
                <a:cubicBezTo>
                  <a:pt x="277" y="376"/>
                  <a:pt x="278" y="377"/>
                  <a:pt x="280" y="378"/>
                </a:cubicBezTo>
                <a:cubicBezTo>
                  <a:pt x="284" y="380"/>
                  <a:pt x="287" y="380"/>
                  <a:pt x="290" y="376"/>
                </a:cubicBezTo>
                <a:cubicBezTo>
                  <a:pt x="292" y="374"/>
                  <a:pt x="295" y="371"/>
                  <a:pt x="297" y="369"/>
                </a:cubicBezTo>
                <a:cubicBezTo>
                  <a:pt x="301" y="366"/>
                  <a:pt x="305" y="366"/>
                  <a:pt x="308" y="368"/>
                </a:cubicBezTo>
                <a:cubicBezTo>
                  <a:pt x="311" y="371"/>
                  <a:pt x="311" y="374"/>
                  <a:pt x="309" y="379"/>
                </a:cubicBezTo>
                <a:close/>
                <a:moveTo>
                  <a:pt x="400" y="537"/>
                </a:moveTo>
                <a:cubicBezTo>
                  <a:pt x="415" y="532"/>
                  <a:pt x="426" y="515"/>
                  <a:pt x="424" y="499"/>
                </a:cubicBezTo>
                <a:cubicBezTo>
                  <a:pt x="422" y="481"/>
                  <a:pt x="407" y="467"/>
                  <a:pt x="389" y="465"/>
                </a:cubicBezTo>
                <a:cubicBezTo>
                  <a:pt x="375" y="463"/>
                  <a:pt x="355" y="476"/>
                  <a:pt x="352" y="488"/>
                </a:cubicBezTo>
                <a:cubicBezTo>
                  <a:pt x="358" y="487"/>
                  <a:pt x="361" y="488"/>
                  <a:pt x="363" y="492"/>
                </a:cubicBezTo>
                <a:cubicBezTo>
                  <a:pt x="364" y="496"/>
                  <a:pt x="364" y="498"/>
                  <a:pt x="359" y="503"/>
                </a:cubicBezTo>
                <a:cubicBezTo>
                  <a:pt x="357" y="505"/>
                  <a:pt x="354" y="508"/>
                  <a:pt x="352" y="510"/>
                </a:cubicBezTo>
                <a:cubicBezTo>
                  <a:pt x="351" y="511"/>
                  <a:pt x="350" y="513"/>
                  <a:pt x="350" y="513"/>
                </a:cubicBezTo>
                <a:cubicBezTo>
                  <a:pt x="351" y="517"/>
                  <a:pt x="353" y="520"/>
                  <a:pt x="355" y="524"/>
                </a:cubicBezTo>
                <a:cubicBezTo>
                  <a:pt x="359" y="520"/>
                  <a:pt x="362" y="516"/>
                  <a:pt x="365" y="513"/>
                </a:cubicBezTo>
                <a:cubicBezTo>
                  <a:pt x="369" y="509"/>
                  <a:pt x="373" y="509"/>
                  <a:pt x="376" y="512"/>
                </a:cubicBezTo>
                <a:cubicBezTo>
                  <a:pt x="379" y="516"/>
                  <a:pt x="379" y="520"/>
                  <a:pt x="376" y="524"/>
                </a:cubicBezTo>
                <a:cubicBezTo>
                  <a:pt x="373" y="527"/>
                  <a:pt x="369" y="530"/>
                  <a:pt x="366" y="533"/>
                </a:cubicBezTo>
                <a:cubicBezTo>
                  <a:pt x="367" y="534"/>
                  <a:pt x="368" y="534"/>
                  <a:pt x="368" y="535"/>
                </a:cubicBezTo>
                <a:cubicBezTo>
                  <a:pt x="374" y="540"/>
                  <a:pt x="376" y="540"/>
                  <a:pt x="381" y="535"/>
                </a:cubicBezTo>
                <a:cubicBezTo>
                  <a:pt x="383" y="533"/>
                  <a:pt x="385" y="531"/>
                  <a:pt x="387" y="529"/>
                </a:cubicBezTo>
                <a:cubicBezTo>
                  <a:pt x="391" y="525"/>
                  <a:pt x="394" y="524"/>
                  <a:pt x="397" y="526"/>
                </a:cubicBezTo>
                <a:cubicBezTo>
                  <a:pt x="401" y="528"/>
                  <a:pt x="402" y="532"/>
                  <a:pt x="400" y="537"/>
                </a:cubicBezTo>
                <a:close/>
                <a:moveTo>
                  <a:pt x="121" y="26"/>
                </a:moveTo>
                <a:cubicBezTo>
                  <a:pt x="121" y="22"/>
                  <a:pt x="118" y="18"/>
                  <a:pt x="114" y="18"/>
                </a:cubicBezTo>
                <a:cubicBezTo>
                  <a:pt x="110" y="18"/>
                  <a:pt x="106" y="22"/>
                  <a:pt x="106" y="26"/>
                </a:cubicBezTo>
                <a:cubicBezTo>
                  <a:pt x="106" y="30"/>
                  <a:pt x="109" y="33"/>
                  <a:pt x="114" y="33"/>
                </a:cubicBezTo>
                <a:cubicBezTo>
                  <a:pt x="118" y="33"/>
                  <a:pt x="121" y="30"/>
                  <a:pt x="121" y="26"/>
                </a:cubicBezTo>
                <a:close/>
                <a:moveTo>
                  <a:pt x="303" y="26"/>
                </a:moveTo>
                <a:cubicBezTo>
                  <a:pt x="303" y="22"/>
                  <a:pt x="300" y="18"/>
                  <a:pt x="296" y="18"/>
                </a:cubicBezTo>
                <a:cubicBezTo>
                  <a:pt x="292" y="18"/>
                  <a:pt x="288" y="22"/>
                  <a:pt x="288" y="26"/>
                </a:cubicBezTo>
                <a:cubicBezTo>
                  <a:pt x="288" y="30"/>
                  <a:pt x="291" y="33"/>
                  <a:pt x="295" y="33"/>
                </a:cubicBezTo>
                <a:cubicBezTo>
                  <a:pt x="299" y="33"/>
                  <a:pt x="303" y="30"/>
                  <a:pt x="303" y="26"/>
                </a:cubicBezTo>
                <a:close/>
                <a:moveTo>
                  <a:pt x="30" y="185"/>
                </a:moveTo>
                <a:cubicBezTo>
                  <a:pt x="30" y="181"/>
                  <a:pt x="27" y="177"/>
                  <a:pt x="23" y="177"/>
                </a:cubicBezTo>
                <a:cubicBezTo>
                  <a:pt x="19" y="177"/>
                  <a:pt x="15" y="181"/>
                  <a:pt x="15" y="185"/>
                </a:cubicBezTo>
                <a:cubicBezTo>
                  <a:pt x="16" y="189"/>
                  <a:pt x="19" y="192"/>
                  <a:pt x="23" y="192"/>
                </a:cubicBezTo>
                <a:cubicBezTo>
                  <a:pt x="27" y="192"/>
                  <a:pt x="30" y="189"/>
                  <a:pt x="30" y="185"/>
                </a:cubicBezTo>
                <a:close/>
                <a:moveTo>
                  <a:pt x="666" y="343"/>
                </a:moveTo>
                <a:cubicBezTo>
                  <a:pt x="666" y="339"/>
                  <a:pt x="662" y="336"/>
                  <a:pt x="658" y="336"/>
                </a:cubicBezTo>
                <a:cubicBezTo>
                  <a:pt x="654" y="336"/>
                  <a:pt x="651" y="340"/>
                  <a:pt x="651" y="344"/>
                </a:cubicBezTo>
                <a:cubicBezTo>
                  <a:pt x="651" y="348"/>
                  <a:pt x="655" y="351"/>
                  <a:pt x="659" y="351"/>
                </a:cubicBezTo>
                <a:cubicBezTo>
                  <a:pt x="663" y="351"/>
                  <a:pt x="666" y="347"/>
                  <a:pt x="666" y="343"/>
                </a:cubicBezTo>
                <a:close/>
                <a:moveTo>
                  <a:pt x="295" y="654"/>
                </a:moveTo>
                <a:cubicBezTo>
                  <a:pt x="292" y="654"/>
                  <a:pt x="288" y="657"/>
                  <a:pt x="288" y="661"/>
                </a:cubicBezTo>
                <a:cubicBezTo>
                  <a:pt x="288" y="665"/>
                  <a:pt x="291" y="669"/>
                  <a:pt x="295" y="669"/>
                </a:cubicBezTo>
                <a:cubicBezTo>
                  <a:pt x="299" y="669"/>
                  <a:pt x="303" y="665"/>
                  <a:pt x="303" y="662"/>
                </a:cubicBezTo>
                <a:cubicBezTo>
                  <a:pt x="303" y="658"/>
                  <a:pt x="299" y="654"/>
                  <a:pt x="295" y="6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5"/>
          <p:cNvSpPr>
            <a:spLocks noEditPoints="1"/>
          </p:cNvSpPr>
          <p:nvPr/>
        </p:nvSpPr>
        <p:spPr bwMode="auto">
          <a:xfrm rot="4792288">
            <a:off x="2874472" y="3457681"/>
            <a:ext cx="999566" cy="1003278"/>
          </a:xfrm>
          <a:custGeom>
            <a:avLst/>
            <a:gdLst>
              <a:gd name="T0" fmla="*/ 0 w 681"/>
              <a:gd name="T1" fmla="*/ 185 h 684"/>
              <a:gd name="T2" fmla="*/ 95 w 681"/>
              <a:gd name="T3" fmla="*/ 44 h 684"/>
              <a:gd name="T4" fmla="*/ 135 w 681"/>
              <a:gd name="T5" fmla="*/ 18 h 684"/>
              <a:gd name="T6" fmla="*/ 306 w 681"/>
              <a:gd name="T7" fmla="*/ 6 h 684"/>
              <a:gd name="T8" fmla="*/ 412 w 681"/>
              <a:gd name="T9" fmla="*/ 139 h 684"/>
              <a:gd name="T10" fmla="*/ 564 w 681"/>
              <a:gd name="T11" fmla="*/ 132 h 684"/>
              <a:gd name="T12" fmla="*/ 654 w 681"/>
              <a:gd name="T13" fmla="*/ 318 h 684"/>
              <a:gd name="T14" fmla="*/ 654 w 681"/>
              <a:gd name="T15" fmla="*/ 369 h 684"/>
              <a:gd name="T16" fmla="*/ 567 w 681"/>
              <a:gd name="T17" fmla="*/ 556 h 684"/>
              <a:gd name="T18" fmla="*/ 387 w 681"/>
              <a:gd name="T19" fmla="*/ 556 h 684"/>
              <a:gd name="T20" fmla="*/ 314 w 681"/>
              <a:gd name="T21" fmla="*/ 649 h 684"/>
              <a:gd name="T22" fmla="*/ 295 w 681"/>
              <a:gd name="T23" fmla="*/ 639 h 684"/>
              <a:gd name="T24" fmla="*/ 353 w 681"/>
              <a:gd name="T25" fmla="*/ 461 h 684"/>
              <a:gd name="T26" fmla="*/ 166 w 681"/>
              <a:gd name="T27" fmla="*/ 351 h 684"/>
              <a:gd name="T28" fmla="*/ 40 w 681"/>
              <a:gd name="T29" fmla="*/ 169 h 684"/>
              <a:gd name="T30" fmla="*/ 93 w 681"/>
              <a:gd name="T31" fmla="*/ 295 h 684"/>
              <a:gd name="T32" fmla="*/ 243 w 681"/>
              <a:gd name="T33" fmla="*/ 336 h 684"/>
              <a:gd name="T34" fmla="*/ 350 w 681"/>
              <a:gd name="T35" fmla="*/ 224 h 684"/>
              <a:gd name="T36" fmla="*/ 340 w 681"/>
              <a:gd name="T37" fmla="*/ 121 h 684"/>
              <a:gd name="T38" fmla="*/ 273 w 681"/>
              <a:gd name="T39" fmla="*/ 33 h 684"/>
              <a:gd name="T40" fmla="*/ 109 w 681"/>
              <a:gd name="T41" fmla="*/ 52 h 684"/>
              <a:gd name="T42" fmla="*/ 441 w 681"/>
              <a:gd name="T43" fmla="*/ 192 h 684"/>
              <a:gd name="T44" fmla="*/ 329 w 681"/>
              <a:gd name="T45" fmla="*/ 302 h 684"/>
              <a:gd name="T46" fmla="*/ 366 w 681"/>
              <a:gd name="T47" fmla="*/ 453 h 684"/>
              <a:gd name="T48" fmla="*/ 589 w 681"/>
              <a:gd name="T49" fmla="*/ 452 h 684"/>
              <a:gd name="T50" fmla="*/ 640 w 681"/>
              <a:gd name="T51" fmla="*/ 324 h 684"/>
              <a:gd name="T52" fmla="*/ 583 w 681"/>
              <a:gd name="T53" fmla="*/ 219 h 684"/>
              <a:gd name="T54" fmla="*/ 533 w 681"/>
              <a:gd name="T55" fmla="*/ 170 h 684"/>
              <a:gd name="T56" fmla="*/ 533 w 681"/>
              <a:gd name="T57" fmla="*/ 192 h 684"/>
              <a:gd name="T58" fmla="*/ 558 w 681"/>
              <a:gd name="T59" fmla="*/ 195 h 684"/>
              <a:gd name="T60" fmla="*/ 561 w 681"/>
              <a:gd name="T61" fmla="*/ 218 h 684"/>
              <a:gd name="T62" fmla="*/ 582 w 681"/>
              <a:gd name="T63" fmla="*/ 537 h 684"/>
              <a:gd name="T64" fmla="*/ 544 w 681"/>
              <a:gd name="T65" fmla="*/ 491 h 684"/>
              <a:gd name="T66" fmla="*/ 536 w 681"/>
              <a:gd name="T67" fmla="*/ 523 h 684"/>
              <a:gd name="T68" fmla="*/ 555 w 681"/>
              <a:gd name="T69" fmla="*/ 511 h 684"/>
              <a:gd name="T70" fmla="*/ 563 w 681"/>
              <a:gd name="T71" fmla="*/ 534 h 684"/>
              <a:gd name="T72" fmla="*/ 79 w 681"/>
              <a:gd name="T73" fmla="*/ 329 h 684"/>
              <a:gd name="T74" fmla="*/ 78 w 681"/>
              <a:gd name="T75" fmla="*/ 355 h 684"/>
              <a:gd name="T76" fmla="*/ 103 w 681"/>
              <a:gd name="T77" fmla="*/ 365 h 684"/>
              <a:gd name="T78" fmla="*/ 116 w 681"/>
              <a:gd name="T79" fmla="*/ 369 h 684"/>
              <a:gd name="T80" fmla="*/ 151 w 681"/>
              <a:gd name="T81" fmla="*/ 340 h 684"/>
              <a:gd name="T82" fmla="*/ 365 w 681"/>
              <a:gd name="T83" fmla="*/ 196 h 684"/>
              <a:gd name="T84" fmla="*/ 369 w 681"/>
              <a:gd name="T85" fmla="*/ 218 h 684"/>
              <a:gd name="T86" fmla="*/ 401 w 681"/>
              <a:gd name="T87" fmla="*/ 217 h 684"/>
              <a:gd name="T88" fmla="*/ 352 w 681"/>
              <a:gd name="T89" fmla="*/ 170 h 684"/>
              <a:gd name="T90" fmla="*/ 353 w 681"/>
              <a:gd name="T91" fmla="*/ 203 h 684"/>
              <a:gd name="T92" fmla="*/ 293 w 681"/>
              <a:gd name="T93" fmla="*/ 306 h 684"/>
              <a:gd name="T94" fmla="*/ 261 w 681"/>
              <a:gd name="T95" fmla="*/ 351 h 684"/>
              <a:gd name="T96" fmla="*/ 285 w 681"/>
              <a:gd name="T97" fmla="*/ 353 h 684"/>
              <a:gd name="T98" fmla="*/ 290 w 681"/>
              <a:gd name="T99" fmla="*/ 376 h 684"/>
              <a:gd name="T100" fmla="*/ 400 w 681"/>
              <a:gd name="T101" fmla="*/ 537 h 684"/>
              <a:gd name="T102" fmla="*/ 363 w 681"/>
              <a:gd name="T103" fmla="*/ 492 h 684"/>
              <a:gd name="T104" fmla="*/ 355 w 681"/>
              <a:gd name="T105" fmla="*/ 524 h 684"/>
              <a:gd name="T106" fmla="*/ 366 w 681"/>
              <a:gd name="T107" fmla="*/ 533 h 684"/>
              <a:gd name="T108" fmla="*/ 397 w 681"/>
              <a:gd name="T109" fmla="*/ 526 h 684"/>
              <a:gd name="T110" fmla="*/ 106 w 681"/>
              <a:gd name="T111" fmla="*/ 26 h 684"/>
              <a:gd name="T112" fmla="*/ 296 w 681"/>
              <a:gd name="T113" fmla="*/ 18 h 684"/>
              <a:gd name="T114" fmla="*/ 30 w 681"/>
              <a:gd name="T115" fmla="*/ 185 h 684"/>
              <a:gd name="T116" fmla="*/ 30 w 681"/>
              <a:gd name="T117" fmla="*/ 185 h 684"/>
              <a:gd name="T118" fmla="*/ 659 w 681"/>
              <a:gd name="T119" fmla="*/ 351 h 684"/>
              <a:gd name="T120" fmla="*/ 295 w 681"/>
              <a:gd name="T121" fmla="*/ 66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81" h="684">
                <a:moveTo>
                  <a:pt x="80" y="302"/>
                </a:moveTo>
                <a:cubicBezTo>
                  <a:pt x="62" y="271"/>
                  <a:pt x="45" y="241"/>
                  <a:pt x="27" y="210"/>
                </a:cubicBezTo>
                <a:cubicBezTo>
                  <a:pt x="27" y="209"/>
                  <a:pt x="25" y="208"/>
                  <a:pt x="23" y="208"/>
                </a:cubicBezTo>
                <a:cubicBezTo>
                  <a:pt x="10" y="207"/>
                  <a:pt x="0" y="197"/>
                  <a:pt x="0" y="185"/>
                </a:cubicBezTo>
                <a:cubicBezTo>
                  <a:pt x="0" y="172"/>
                  <a:pt x="10" y="162"/>
                  <a:pt x="23" y="162"/>
                </a:cubicBezTo>
                <a:cubicBezTo>
                  <a:pt x="25" y="162"/>
                  <a:pt x="27" y="161"/>
                  <a:pt x="27" y="160"/>
                </a:cubicBezTo>
                <a:cubicBezTo>
                  <a:pt x="45" y="129"/>
                  <a:pt x="63" y="99"/>
                  <a:pt x="81" y="69"/>
                </a:cubicBezTo>
                <a:cubicBezTo>
                  <a:pt x="86" y="60"/>
                  <a:pt x="91" y="52"/>
                  <a:pt x="95" y="44"/>
                </a:cubicBezTo>
                <a:cubicBezTo>
                  <a:pt x="96" y="43"/>
                  <a:pt x="96" y="41"/>
                  <a:pt x="96" y="40"/>
                </a:cubicBezTo>
                <a:cubicBezTo>
                  <a:pt x="86" y="27"/>
                  <a:pt x="92" y="12"/>
                  <a:pt x="102" y="6"/>
                </a:cubicBezTo>
                <a:cubicBezTo>
                  <a:pt x="114" y="0"/>
                  <a:pt x="129" y="4"/>
                  <a:pt x="135" y="18"/>
                </a:cubicBezTo>
                <a:cubicBezTo>
                  <a:pt x="135" y="18"/>
                  <a:pt x="135" y="18"/>
                  <a:pt x="135" y="18"/>
                </a:cubicBezTo>
                <a:cubicBezTo>
                  <a:pt x="137" y="18"/>
                  <a:pt x="139" y="18"/>
                  <a:pt x="140" y="18"/>
                </a:cubicBezTo>
                <a:cubicBezTo>
                  <a:pt x="184" y="18"/>
                  <a:pt x="227" y="18"/>
                  <a:pt x="270" y="18"/>
                </a:cubicBezTo>
                <a:cubicBezTo>
                  <a:pt x="273" y="18"/>
                  <a:pt x="274" y="18"/>
                  <a:pt x="276" y="15"/>
                </a:cubicBezTo>
                <a:cubicBezTo>
                  <a:pt x="281" y="4"/>
                  <a:pt x="295" y="0"/>
                  <a:pt x="306" y="6"/>
                </a:cubicBezTo>
                <a:cubicBezTo>
                  <a:pt x="317" y="12"/>
                  <a:pt x="321" y="26"/>
                  <a:pt x="315" y="36"/>
                </a:cubicBezTo>
                <a:cubicBezTo>
                  <a:pt x="314" y="38"/>
                  <a:pt x="313" y="40"/>
                  <a:pt x="312" y="42"/>
                </a:cubicBezTo>
                <a:cubicBezTo>
                  <a:pt x="330" y="73"/>
                  <a:pt x="348" y="104"/>
                  <a:pt x="366" y="136"/>
                </a:cubicBezTo>
                <a:cubicBezTo>
                  <a:pt x="382" y="130"/>
                  <a:pt x="397" y="130"/>
                  <a:pt x="412" y="139"/>
                </a:cubicBezTo>
                <a:cubicBezTo>
                  <a:pt x="427" y="147"/>
                  <a:pt x="436" y="160"/>
                  <a:pt x="439" y="177"/>
                </a:cubicBezTo>
                <a:cubicBezTo>
                  <a:pt x="464" y="177"/>
                  <a:pt x="490" y="177"/>
                  <a:pt x="515" y="177"/>
                </a:cubicBezTo>
                <a:cubicBezTo>
                  <a:pt x="517" y="163"/>
                  <a:pt x="524" y="152"/>
                  <a:pt x="535" y="143"/>
                </a:cubicBezTo>
                <a:cubicBezTo>
                  <a:pt x="543" y="136"/>
                  <a:pt x="553" y="133"/>
                  <a:pt x="564" y="132"/>
                </a:cubicBezTo>
                <a:cubicBezTo>
                  <a:pt x="586" y="130"/>
                  <a:pt x="607" y="143"/>
                  <a:pt x="616" y="162"/>
                </a:cubicBezTo>
                <a:cubicBezTo>
                  <a:pt x="625" y="182"/>
                  <a:pt x="622" y="208"/>
                  <a:pt x="601" y="226"/>
                </a:cubicBezTo>
                <a:cubicBezTo>
                  <a:pt x="604" y="231"/>
                  <a:pt x="607" y="237"/>
                  <a:pt x="610" y="242"/>
                </a:cubicBezTo>
                <a:cubicBezTo>
                  <a:pt x="625" y="267"/>
                  <a:pt x="639" y="293"/>
                  <a:pt x="654" y="318"/>
                </a:cubicBezTo>
                <a:cubicBezTo>
                  <a:pt x="655" y="320"/>
                  <a:pt x="656" y="321"/>
                  <a:pt x="659" y="321"/>
                </a:cubicBezTo>
                <a:cubicBezTo>
                  <a:pt x="671" y="321"/>
                  <a:pt x="681" y="331"/>
                  <a:pt x="681" y="344"/>
                </a:cubicBezTo>
                <a:cubicBezTo>
                  <a:pt x="681" y="356"/>
                  <a:pt x="671" y="366"/>
                  <a:pt x="659" y="367"/>
                </a:cubicBezTo>
                <a:cubicBezTo>
                  <a:pt x="657" y="367"/>
                  <a:pt x="655" y="367"/>
                  <a:pt x="654" y="369"/>
                </a:cubicBezTo>
                <a:cubicBezTo>
                  <a:pt x="637" y="399"/>
                  <a:pt x="619" y="430"/>
                  <a:pt x="602" y="461"/>
                </a:cubicBezTo>
                <a:cubicBezTo>
                  <a:pt x="602" y="461"/>
                  <a:pt x="602" y="461"/>
                  <a:pt x="602" y="462"/>
                </a:cubicBezTo>
                <a:cubicBezTo>
                  <a:pt x="620" y="479"/>
                  <a:pt x="626" y="500"/>
                  <a:pt x="616" y="523"/>
                </a:cubicBezTo>
                <a:cubicBezTo>
                  <a:pt x="607" y="545"/>
                  <a:pt x="590" y="555"/>
                  <a:pt x="567" y="556"/>
                </a:cubicBezTo>
                <a:cubicBezTo>
                  <a:pt x="547" y="556"/>
                  <a:pt x="521" y="542"/>
                  <a:pt x="514" y="510"/>
                </a:cubicBezTo>
                <a:cubicBezTo>
                  <a:pt x="489" y="510"/>
                  <a:pt x="464" y="510"/>
                  <a:pt x="438" y="510"/>
                </a:cubicBezTo>
                <a:cubicBezTo>
                  <a:pt x="436" y="523"/>
                  <a:pt x="431" y="533"/>
                  <a:pt x="422" y="542"/>
                </a:cubicBezTo>
                <a:cubicBezTo>
                  <a:pt x="412" y="551"/>
                  <a:pt x="400" y="555"/>
                  <a:pt x="387" y="556"/>
                </a:cubicBezTo>
                <a:cubicBezTo>
                  <a:pt x="381" y="556"/>
                  <a:pt x="375" y="555"/>
                  <a:pt x="369" y="553"/>
                </a:cubicBezTo>
                <a:cubicBezTo>
                  <a:pt x="367" y="552"/>
                  <a:pt x="365" y="552"/>
                  <a:pt x="364" y="555"/>
                </a:cubicBezTo>
                <a:cubicBezTo>
                  <a:pt x="347" y="584"/>
                  <a:pt x="330" y="614"/>
                  <a:pt x="313" y="643"/>
                </a:cubicBezTo>
                <a:cubicBezTo>
                  <a:pt x="312" y="646"/>
                  <a:pt x="313" y="647"/>
                  <a:pt x="314" y="649"/>
                </a:cubicBezTo>
                <a:cubicBezTo>
                  <a:pt x="319" y="656"/>
                  <a:pt x="320" y="664"/>
                  <a:pt x="315" y="673"/>
                </a:cubicBezTo>
                <a:cubicBezTo>
                  <a:pt x="311" y="681"/>
                  <a:pt x="304" y="684"/>
                  <a:pt x="295" y="684"/>
                </a:cubicBezTo>
                <a:cubicBezTo>
                  <a:pt x="283" y="684"/>
                  <a:pt x="273" y="674"/>
                  <a:pt x="273" y="662"/>
                </a:cubicBezTo>
                <a:cubicBezTo>
                  <a:pt x="273" y="649"/>
                  <a:pt x="282" y="639"/>
                  <a:pt x="295" y="639"/>
                </a:cubicBezTo>
                <a:cubicBezTo>
                  <a:pt x="298" y="639"/>
                  <a:pt x="299" y="638"/>
                  <a:pt x="300" y="635"/>
                </a:cubicBezTo>
                <a:cubicBezTo>
                  <a:pt x="317" y="606"/>
                  <a:pt x="334" y="577"/>
                  <a:pt x="350" y="548"/>
                </a:cubicBezTo>
                <a:cubicBezTo>
                  <a:pt x="351" y="547"/>
                  <a:pt x="352" y="545"/>
                  <a:pt x="353" y="544"/>
                </a:cubicBezTo>
                <a:cubicBezTo>
                  <a:pt x="324" y="518"/>
                  <a:pt x="329" y="481"/>
                  <a:pt x="353" y="461"/>
                </a:cubicBezTo>
                <a:cubicBezTo>
                  <a:pt x="340" y="438"/>
                  <a:pt x="328" y="416"/>
                  <a:pt x="315" y="393"/>
                </a:cubicBezTo>
                <a:cubicBezTo>
                  <a:pt x="299" y="399"/>
                  <a:pt x="284" y="398"/>
                  <a:pt x="269" y="390"/>
                </a:cubicBezTo>
                <a:cubicBezTo>
                  <a:pt x="254" y="381"/>
                  <a:pt x="246" y="368"/>
                  <a:pt x="242" y="351"/>
                </a:cubicBezTo>
                <a:cubicBezTo>
                  <a:pt x="217" y="351"/>
                  <a:pt x="192" y="351"/>
                  <a:pt x="166" y="351"/>
                </a:cubicBezTo>
                <a:cubicBezTo>
                  <a:pt x="160" y="378"/>
                  <a:pt x="144" y="394"/>
                  <a:pt x="117" y="397"/>
                </a:cubicBezTo>
                <a:cubicBezTo>
                  <a:pt x="92" y="399"/>
                  <a:pt x="72" y="382"/>
                  <a:pt x="65" y="365"/>
                </a:cubicBezTo>
                <a:cubicBezTo>
                  <a:pt x="56" y="345"/>
                  <a:pt x="61" y="319"/>
                  <a:pt x="80" y="302"/>
                </a:cubicBezTo>
                <a:close/>
                <a:moveTo>
                  <a:pt x="40" y="169"/>
                </a:moveTo>
                <a:cubicBezTo>
                  <a:pt x="46" y="178"/>
                  <a:pt x="48" y="188"/>
                  <a:pt x="42" y="197"/>
                </a:cubicBezTo>
                <a:cubicBezTo>
                  <a:pt x="40" y="200"/>
                  <a:pt x="40" y="201"/>
                  <a:pt x="41" y="204"/>
                </a:cubicBezTo>
                <a:cubicBezTo>
                  <a:pt x="57" y="230"/>
                  <a:pt x="72" y="257"/>
                  <a:pt x="87" y="283"/>
                </a:cubicBezTo>
                <a:cubicBezTo>
                  <a:pt x="89" y="287"/>
                  <a:pt x="91" y="291"/>
                  <a:pt x="93" y="295"/>
                </a:cubicBezTo>
                <a:cubicBezTo>
                  <a:pt x="110" y="289"/>
                  <a:pt x="125" y="289"/>
                  <a:pt x="140" y="298"/>
                </a:cubicBezTo>
                <a:cubicBezTo>
                  <a:pt x="155" y="306"/>
                  <a:pt x="163" y="319"/>
                  <a:pt x="166" y="336"/>
                </a:cubicBezTo>
                <a:cubicBezTo>
                  <a:pt x="179" y="336"/>
                  <a:pt x="192" y="336"/>
                  <a:pt x="205" y="336"/>
                </a:cubicBezTo>
                <a:cubicBezTo>
                  <a:pt x="217" y="336"/>
                  <a:pt x="230" y="336"/>
                  <a:pt x="243" y="336"/>
                </a:cubicBezTo>
                <a:cubicBezTo>
                  <a:pt x="248" y="305"/>
                  <a:pt x="278" y="282"/>
                  <a:pt x="315" y="294"/>
                </a:cubicBezTo>
                <a:cubicBezTo>
                  <a:pt x="315" y="294"/>
                  <a:pt x="316" y="294"/>
                  <a:pt x="316" y="294"/>
                </a:cubicBezTo>
                <a:cubicBezTo>
                  <a:pt x="328" y="272"/>
                  <a:pt x="340" y="250"/>
                  <a:pt x="352" y="228"/>
                </a:cubicBezTo>
                <a:cubicBezTo>
                  <a:pt x="353" y="226"/>
                  <a:pt x="352" y="225"/>
                  <a:pt x="350" y="224"/>
                </a:cubicBezTo>
                <a:cubicBezTo>
                  <a:pt x="341" y="216"/>
                  <a:pt x="335" y="205"/>
                  <a:pt x="334" y="193"/>
                </a:cubicBezTo>
                <a:cubicBezTo>
                  <a:pt x="332" y="182"/>
                  <a:pt x="333" y="170"/>
                  <a:pt x="340" y="160"/>
                </a:cubicBezTo>
                <a:cubicBezTo>
                  <a:pt x="343" y="154"/>
                  <a:pt x="348" y="148"/>
                  <a:pt x="352" y="143"/>
                </a:cubicBezTo>
                <a:cubicBezTo>
                  <a:pt x="348" y="136"/>
                  <a:pt x="344" y="128"/>
                  <a:pt x="340" y="121"/>
                </a:cubicBezTo>
                <a:cubicBezTo>
                  <a:pt x="327" y="98"/>
                  <a:pt x="313" y="75"/>
                  <a:pt x="300" y="51"/>
                </a:cubicBezTo>
                <a:cubicBezTo>
                  <a:pt x="299" y="50"/>
                  <a:pt x="298" y="49"/>
                  <a:pt x="296" y="49"/>
                </a:cubicBezTo>
                <a:cubicBezTo>
                  <a:pt x="286" y="49"/>
                  <a:pt x="278" y="43"/>
                  <a:pt x="274" y="34"/>
                </a:cubicBezTo>
                <a:cubicBezTo>
                  <a:pt x="273" y="34"/>
                  <a:pt x="273" y="33"/>
                  <a:pt x="273" y="33"/>
                </a:cubicBezTo>
                <a:cubicBezTo>
                  <a:pt x="228" y="33"/>
                  <a:pt x="183" y="33"/>
                  <a:pt x="138" y="33"/>
                </a:cubicBezTo>
                <a:cubicBezTo>
                  <a:pt x="135" y="33"/>
                  <a:pt x="135" y="34"/>
                  <a:pt x="134" y="36"/>
                </a:cubicBezTo>
                <a:cubicBezTo>
                  <a:pt x="130" y="44"/>
                  <a:pt x="123" y="48"/>
                  <a:pt x="113" y="48"/>
                </a:cubicBezTo>
                <a:cubicBezTo>
                  <a:pt x="111" y="48"/>
                  <a:pt x="110" y="50"/>
                  <a:pt x="109" y="52"/>
                </a:cubicBezTo>
                <a:cubicBezTo>
                  <a:pt x="95" y="75"/>
                  <a:pt x="81" y="98"/>
                  <a:pt x="68" y="121"/>
                </a:cubicBezTo>
                <a:cubicBezTo>
                  <a:pt x="58" y="137"/>
                  <a:pt x="49" y="153"/>
                  <a:pt x="40" y="169"/>
                </a:cubicBezTo>
                <a:close/>
                <a:moveTo>
                  <a:pt x="514" y="192"/>
                </a:moveTo>
                <a:cubicBezTo>
                  <a:pt x="490" y="192"/>
                  <a:pt x="466" y="192"/>
                  <a:pt x="441" y="192"/>
                </a:cubicBezTo>
                <a:cubicBezTo>
                  <a:pt x="440" y="192"/>
                  <a:pt x="440" y="192"/>
                  <a:pt x="439" y="192"/>
                </a:cubicBezTo>
                <a:cubicBezTo>
                  <a:pt x="436" y="209"/>
                  <a:pt x="427" y="222"/>
                  <a:pt x="412" y="231"/>
                </a:cubicBezTo>
                <a:cubicBezTo>
                  <a:pt x="398" y="239"/>
                  <a:pt x="382" y="240"/>
                  <a:pt x="366" y="234"/>
                </a:cubicBezTo>
                <a:cubicBezTo>
                  <a:pt x="353" y="257"/>
                  <a:pt x="341" y="280"/>
                  <a:pt x="329" y="302"/>
                </a:cubicBezTo>
                <a:cubicBezTo>
                  <a:pt x="355" y="325"/>
                  <a:pt x="354" y="363"/>
                  <a:pt x="330" y="383"/>
                </a:cubicBezTo>
                <a:cubicBezTo>
                  <a:pt x="329" y="385"/>
                  <a:pt x="329" y="386"/>
                  <a:pt x="330" y="388"/>
                </a:cubicBezTo>
                <a:cubicBezTo>
                  <a:pt x="338" y="402"/>
                  <a:pt x="345" y="416"/>
                  <a:pt x="353" y="430"/>
                </a:cubicBezTo>
                <a:cubicBezTo>
                  <a:pt x="357" y="438"/>
                  <a:pt x="362" y="446"/>
                  <a:pt x="366" y="453"/>
                </a:cubicBezTo>
                <a:cubicBezTo>
                  <a:pt x="398" y="441"/>
                  <a:pt x="432" y="460"/>
                  <a:pt x="439" y="495"/>
                </a:cubicBezTo>
                <a:cubicBezTo>
                  <a:pt x="464" y="495"/>
                  <a:pt x="490" y="495"/>
                  <a:pt x="515" y="495"/>
                </a:cubicBezTo>
                <a:cubicBezTo>
                  <a:pt x="520" y="465"/>
                  <a:pt x="551" y="440"/>
                  <a:pt x="588" y="453"/>
                </a:cubicBezTo>
                <a:cubicBezTo>
                  <a:pt x="588" y="453"/>
                  <a:pt x="589" y="453"/>
                  <a:pt x="589" y="452"/>
                </a:cubicBezTo>
                <a:cubicBezTo>
                  <a:pt x="606" y="422"/>
                  <a:pt x="623" y="392"/>
                  <a:pt x="641" y="361"/>
                </a:cubicBezTo>
                <a:cubicBezTo>
                  <a:pt x="641" y="360"/>
                  <a:pt x="641" y="358"/>
                  <a:pt x="640" y="357"/>
                </a:cubicBezTo>
                <a:cubicBezTo>
                  <a:pt x="635" y="349"/>
                  <a:pt x="634" y="339"/>
                  <a:pt x="640" y="332"/>
                </a:cubicBezTo>
                <a:cubicBezTo>
                  <a:pt x="642" y="329"/>
                  <a:pt x="641" y="327"/>
                  <a:pt x="640" y="324"/>
                </a:cubicBezTo>
                <a:cubicBezTo>
                  <a:pt x="624" y="296"/>
                  <a:pt x="608" y="268"/>
                  <a:pt x="592" y="240"/>
                </a:cubicBezTo>
                <a:cubicBezTo>
                  <a:pt x="591" y="238"/>
                  <a:pt x="589" y="236"/>
                  <a:pt x="588" y="234"/>
                </a:cubicBezTo>
                <a:cubicBezTo>
                  <a:pt x="559" y="246"/>
                  <a:pt x="522" y="230"/>
                  <a:pt x="514" y="192"/>
                </a:cubicBezTo>
                <a:close/>
                <a:moveTo>
                  <a:pt x="583" y="219"/>
                </a:moveTo>
                <a:cubicBezTo>
                  <a:pt x="595" y="212"/>
                  <a:pt x="598" y="208"/>
                  <a:pt x="602" y="201"/>
                </a:cubicBezTo>
                <a:cubicBezTo>
                  <a:pt x="606" y="193"/>
                  <a:pt x="607" y="184"/>
                  <a:pt x="604" y="175"/>
                </a:cubicBezTo>
                <a:cubicBezTo>
                  <a:pt x="600" y="159"/>
                  <a:pt x="585" y="147"/>
                  <a:pt x="569" y="147"/>
                </a:cubicBezTo>
                <a:cubicBezTo>
                  <a:pt x="553" y="147"/>
                  <a:pt x="538" y="157"/>
                  <a:pt x="533" y="170"/>
                </a:cubicBezTo>
                <a:cubicBezTo>
                  <a:pt x="534" y="170"/>
                  <a:pt x="534" y="170"/>
                  <a:pt x="534" y="170"/>
                </a:cubicBezTo>
                <a:cubicBezTo>
                  <a:pt x="538" y="169"/>
                  <a:pt x="542" y="170"/>
                  <a:pt x="544" y="174"/>
                </a:cubicBezTo>
                <a:cubicBezTo>
                  <a:pt x="546" y="177"/>
                  <a:pt x="545" y="181"/>
                  <a:pt x="542" y="184"/>
                </a:cubicBezTo>
                <a:cubicBezTo>
                  <a:pt x="539" y="186"/>
                  <a:pt x="536" y="189"/>
                  <a:pt x="533" y="192"/>
                </a:cubicBezTo>
                <a:cubicBezTo>
                  <a:pt x="532" y="193"/>
                  <a:pt x="532" y="195"/>
                  <a:pt x="532" y="196"/>
                </a:cubicBezTo>
                <a:cubicBezTo>
                  <a:pt x="533" y="199"/>
                  <a:pt x="534" y="202"/>
                  <a:pt x="536" y="207"/>
                </a:cubicBezTo>
                <a:cubicBezTo>
                  <a:pt x="540" y="202"/>
                  <a:pt x="543" y="199"/>
                  <a:pt x="546" y="195"/>
                </a:cubicBezTo>
                <a:cubicBezTo>
                  <a:pt x="550" y="192"/>
                  <a:pt x="555" y="191"/>
                  <a:pt x="558" y="195"/>
                </a:cubicBezTo>
                <a:cubicBezTo>
                  <a:pt x="561" y="198"/>
                  <a:pt x="561" y="202"/>
                  <a:pt x="557" y="206"/>
                </a:cubicBezTo>
                <a:cubicBezTo>
                  <a:pt x="554" y="209"/>
                  <a:pt x="550" y="212"/>
                  <a:pt x="546" y="216"/>
                </a:cubicBezTo>
                <a:cubicBezTo>
                  <a:pt x="550" y="218"/>
                  <a:pt x="552" y="219"/>
                  <a:pt x="554" y="220"/>
                </a:cubicBezTo>
                <a:cubicBezTo>
                  <a:pt x="557" y="221"/>
                  <a:pt x="559" y="221"/>
                  <a:pt x="561" y="218"/>
                </a:cubicBezTo>
                <a:cubicBezTo>
                  <a:pt x="564" y="215"/>
                  <a:pt x="567" y="213"/>
                  <a:pt x="570" y="210"/>
                </a:cubicBezTo>
                <a:cubicBezTo>
                  <a:pt x="573" y="206"/>
                  <a:pt x="579" y="206"/>
                  <a:pt x="581" y="210"/>
                </a:cubicBezTo>
                <a:cubicBezTo>
                  <a:pt x="582" y="213"/>
                  <a:pt x="582" y="216"/>
                  <a:pt x="583" y="219"/>
                </a:cubicBezTo>
                <a:close/>
                <a:moveTo>
                  <a:pt x="582" y="537"/>
                </a:moveTo>
                <a:cubicBezTo>
                  <a:pt x="596" y="533"/>
                  <a:pt x="607" y="514"/>
                  <a:pt x="606" y="499"/>
                </a:cubicBezTo>
                <a:cubicBezTo>
                  <a:pt x="603" y="479"/>
                  <a:pt x="586" y="465"/>
                  <a:pt x="568" y="465"/>
                </a:cubicBezTo>
                <a:cubicBezTo>
                  <a:pt x="553" y="464"/>
                  <a:pt x="537" y="475"/>
                  <a:pt x="534" y="488"/>
                </a:cubicBezTo>
                <a:cubicBezTo>
                  <a:pt x="538" y="487"/>
                  <a:pt x="541" y="487"/>
                  <a:pt x="544" y="491"/>
                </a:cubicBezTo>
                <a:cubicBezTo>
                  <a:pt x="546" y="495"/>
                  <a:pt x="545" y="498"/>
                  <a:pt x="541" y="502"/>
                </a:cubicBezTo>
                <a:cubicBezTo>
                  <a:pt x="539" y="505"/>
                  <a:pt x="536" y="507"/>
                  <a:pt x="533" y="510"/>
                </a:cubicBezTo>
                <a:cubicBezTo>
                  <a:pt x="532" y="511"/>
                  <a:pt x="532" y="513"/>
                  <a:pt x="532" y="514"/>
                </a:cubicBezTo>
                <a:cubicBezTo>
                  <a:pt x="533" y="517"/>
                  <a:pt x="534" y="520"/>
                  <a:pt x="536" y="523"/>
                </a:cubicBezTo>
                <a:cubicBezTo>
                  <a:pt x="536" y="523"/>
                  <a:pt x="537" y="524"/>
                  <a:pt x="537" y="524"/>
                </a:cubicBezTo>
                <a:cubicBezTo>
                  <a:pt x="539" y="522"/>
                  <a:pt x="540" y="520"/>
                  <a:pt x="542" y="518"/>
                </a:cubicBezTo>
                <a:cubicBezTo>
                  <a:pt x="543" y="516"/>
                  <a:pt x="545" y="515"/>
                  <a:pt x="547" y="513"/>
                </a:cubicBezTo>
                <a:cubicBezTo>
                  <a:pt x="549" y="511"/>
                  <a:pt x="552" y="509"/>
                  <a:pt x="555" y="511"/>
                </a:cubicBezTo>
                <a:cubicBezTo>
                  <a:pt x="561" y="513"/>
                  <a:pt x="562" y="519"/>
                  <a:pt x="558" y="523"/>
                </a:cubicBezTo>
                <a:cubicBezTo>
                  <a:pt x="554" y="527"/>
                  <a:pt x="551" y="530"/>
                  <a:pt x="547" y="534"/>
                </a:cubicBezTo>
                <a:cubicBezTo>
                  <a:pt x="549" y="535"/>
                  <a:pt x="550" y="536"/>
                  <a:pt x="551" y="536"/>
                </a:cubicBezTo>
                <a:cubicBezTo>
                  <a:pt x="558" y="540"/>
                  <a:pt x="558" y="540"/>
                  <a:pt x="563" y="534"/>
                </a:cubicBezTo>
                <a:cubicBezTo>
                  <a:pt x="565" y="532"/>
                  <a:pt x="567" y="531"/>
                  <a:pt x="569" y="529"/>
                </a:cubicBezTo>
                <a:cubicBezTo>
                  <a:pt x="573" y="525"/>
                  <a:pt x="576" y="524"/>
                  <a:pt x="579" y="526"/>
                </a:cubicBezTo>
                <a:cubicBezTo>
                  <a:pt x="583" y="528"/>
                  <a:pt x="583" y="532"/>
                  <a:pt x="582" y="537"/>
                </a:cubicBezTo>
                <a:close/>
                <a:moveTo>
                  <a:pt x="79" y="329"/>
                </a:moveTo>
                <a:cubicBezTo>
                  <a:pt x="85" y="328"/>
                  <a:pt x="88" y="329"/>
                  <a:pt x="90" y="332"/>
                </a:cubicBezTo>
                <a:cubicBezTo>
                  <a:pt x="92" y="336"/>
                  <a:pt x="91" y="339"/>
                  <a:pt x="87" y="343"/>
                </a:cubicBezTo>
                <a:cubicBezTo>
                  <a:pt x="85" y="346"/>
                  <a:pt x="82" y="348"/>
                  <a:pt x="79" y="351"/>
                </a:cubicBezTo>
                <a:cubicBezTo>
                  <a:pt x="78" y="352"/>
                  <a:pt x="78" y="354"/>
                  <a:pt x="78" y="355"/>
                </a:cubicBezTo>
                <a:cubicBezTo>
                  <a:pt x="79" y="358"/>
                  <a:pt x="80" y="361"/>
                  <a:pt x="82" y="366"/>
                </a:cubicBezTo>
                <a:cubicBezTo>
                  <a:pt x="86" y="361"/>
                  <a:pt x="89" y="358"/>
                  <a:pt x="93" y="354"/>
                </a:cubicBezTo>
                <a:cubicBezTo>
                  <a:pt x="96" y="351"/>
                  <a:pt x="101" y="350"/>
                  <a:pt x="104" y="353"/>
                </a:cubicBezTo>
                <a:cubicBezTo>
                  <a:pt x="107" y="356"/>
                  <a:pt x="107" y="361"/>
                  <a:pt x="103" y="365"/>
                </a:cubicBezTo>
                <a:cubicBezTo>
                  <a:pt x="100" y="368"/>
                  <a:pt x="96" y="371"/>
                  <a:pt x="92" y="375"/>
                </a:cubicBezTo>
                <a:cubicBezTo>
                  <a:pt x="95" y="377"/>
                  <a:pt x="97" y="378"/>
                  <a:pt x="100" y="379"/>
                </a:cubicBezTo>
                <a:cubicBezTo>
                  <a:pt x="103" y="380"/>
                  <a:pt x="105" y="380"/>
                  <a:pt x="108" y="377"/>
                </a:cubicBezTo>
                <a:cubicBezTo>
                  <a:pt x="110" y="374"/>
                  <a:pt x="113" y="371"/>
                  <a:pt x="116" y="369"/>
                </a:cubicBezTo>
                <a:cubicBezTo>
                  <a:pt x="118" y="367"/>
                  <a:pt x="121" y="365"/>
                  <a:pt x="124" y="367"/>
                </a:cubicBezTo>
                <a:cubicBezTo>
                  <a:pt x="126" y="369"/>
                  <a:pt x="127" y="371"/>
                  <a:pt x="129" y="374"/>
                </a:cubicBezTo>
                <a:cubicBezTo>
                  <a:pt x="129" y="375"/>
                  <a:pt x="128" y="377"/>
                  <a:pt x="128" y="378"/>
                </a:cubicBezTo>
                <a:cubicBezTo>
                  <a:pt x="143" y="373"/>
                  <a:pt x="153" y="356"/>
                  <a:pt x="151" y="340"/>
                </a:cubicBezTo>
                <a:cubicBezTo>
                  <a:pt x="149" y="322"/>
                  <a:pt x="136" y="309"/>
                  <a:pt x="117" y="306"/>
                </a:cubicBezTo>
                <a:cubicBezTo>
                  <a:pt x="104" y="304"/>
                  <a:pt x="83" y="316"/>
                  <a:pt x="79" y="329"/>
                </a:cubicBezTo>
                <a:close/>
                <a:moveTo>
                  <a:pt x="355" y="206"/>
                </a:moveTo>
                <a:cubicBezTo>
                  <a:pt x="358" y="202"/>
                  <a:pt x="361" y="199"/>
                  <a:pt x="365" y="196"/>
                </a:cubicBezTo>
                <a:cubicBezTo>
                  <a:pt x="369" y="192"/>
                  <a:pt x="373" y="191"/>
                  <a:pt x="376" y="195"/>
                </a:cubicBezTo>
                <a:cubicBezTo>
                  <a:pt x="380" y="198"/>
                  <a:pt x="379" y="202"/>
                  <a:pt x="375" y="206"/>
                </a:cubicBezTo>
                <a:cubicBezTo>
                  <a:pt x="372" y="209"/>
                  <a:pt x="369" y="212"/>
                  <a:pt x="366" y="215"/>
                </a:cubicBezTo>
                <a:cubicBezTo>
                  <a:pt x="368" y="216"/>
                  <a:pt x="368" y="217"/>
                  <a:pt x="369" y="218"/>
                </a:cubicBezTo>
                <a:cubicBezTo>
                  <a:pt x="373" y="221"/>
                  <a:pt x="376" y="221"/>
                  <a:pt x="380" y="218"/>
                </a:cubicBezTo>
                <a:cubicBezTo>
                  <a:pt x="383" y="215"/>
                  <a:pt x="386" y="212"/>
                  <a:pt x="388" y="210"/>
                </a:cubicBezTo>
                <a:cubicBezTo>
                  <a:pt x="391" y="207"/>
                  <a:pt x="394" y="207"/>
                  <a:pt x="398" y="209"/>
                </a:cubicBezTo>
                <a:cubicBezTo>
                  <a:pt x="401" y="211"/>
                  <a:pt x="402" y="214"/>
                  <a:pt x="401" y="217"/>
                </a:cubicBezTo>
                <a:cubicBezTo>
                  <a:pt x="401" y="218"/>
                  <a:pt x="401" y="219"/>
                  <a:pt x="401" y="219"/>
                </a:cubicBezTo>
                <a:cubicBezTo>
                  <a:pt x="417" y="213"/>
                  <a:pt x="426" y="195"/>
                  <a:pt x="423" y="177"/>
                </a:cubicBezTo>
                <a:cubicBezTo>
                  <a:pt x="420" y="160"/>
                  <a:pt x="403" y="147"/>
                  <a:pt x="385" y="147"/>
                </a:cubicBezTo>
                <a:cubicBezTo>
                  <a:pt x="372" y="147"/>
                  <a:pt x="353" y="160"/>
                  <a:pt x="352" y="170"/>
                </a:cubicBezTo>
                <a:cubicBezTo>
                  <a:pt x="357" y="169"/>
                  <a:pt x="360" y="170"/>
                  <a:pt x="362" y="173"/>
                </a:cubicBezTo>
                <a:cubicBezTo>
                  <a:pt x="364" y="177"/>
                  <a:pt x="364" y="180"/>
                  <a:pt x="360" y="184"/>
                </a:cubicBezTo>
                <a:cubicBezTo>
                  <a:pt x="358" y="186"/>
                  <a:pt x="357" y="187"/>
                  <a:pt x="355" y="189"/>
                </a:cubicBezTo>
                <a:cubicBezTo>
                  <a:pt x="349" y="195"/>
                  <a:pt x="349" y="196"/>
                  <a:pt x="353" y="203"/>
                </a:cubicBezTo>
                <a:cubicBezTo>
                  <a:pt x="353" y="204"/>
                  <a:pt x="354" y="204"/>
                  <a:pt x="355" y="206"/>
                </a:cubicBezTo>
                <a:close/>
                <a:moveTo>
                  <a:pt x="309" y="379"/>
                </a:moveTo>
                <a:cubicBezTo>
                  <a:pt x="329" y="367"/>
                  <a:pt x="336" y="351"/>
                  <a:pt x="332" y="333"/>
                </a:cubicBezTo>
                <a:cubicBezTo>
                  <a:pt x="327" y="317"/>
                  <a:pt x="308" y="305"/>
                  <a:pt x="293" y="306"/>
                </a:cubicBezTo>
                <a:cubicBezTo>
                  <a:pt x="279" y="307"/>
                  <a:pt x="263" y="318"/>
                  <a:pt x="261" y="329"/>
                </a:cubicBezTo>
                <a:cubicBezTo>
                  <a:pt x="266" y="328"/>
                  <a:pt x="270" y="329"/>
                  <a:pt x="272" y="332"/>
                </a:cubicBezTo>
                <a:cubicBezTo>
                  <a:pt x="274" y="336"/>
                  <a:pt x="273" y="339"/>
                  <a:pt x="269" y="343"/>
                </a:cubicBezTo>
                <a:cubicBezTo>
                  <a:pt x="266" y="346"/>
                  <a:pt x="263" y="348"/>
                  <a:pt x="261" y="351"/>
                </a:cubicBezTo>
                <a:cubicBezTo>
                  <a:pt x="260" y="352"/>
                  <a:pt x="259" y="354"/>
                  <a:pt x="259" y="355"/>
                </a:cubicBezTo>
                <a:cubicBezTo>
                  <a:pt x="260" y="358"/>
                  <a:pt x="262" y="361"/>
                  <a:pt x="264" y="365"/>
                </a:cubicBezTo>
                <a:cubicBezTo>
                  <a:pt x="268" y="361"/>
                  <a:pt x="271" y="357"/>
                  <a:pt x="274" y="354"/>
                </a:cubicBezTo>
                <a:cubicBezTo>
                  <a:pt x="278" y="351"/>
                  <a:pt x="282" y="350"/>
                  <a:pt x="285" y="353"/>
                </a:cubicBezTo>
                <a:cubicBezTo>
                  <a:pt x="289" y="356"/>
                  <a:pt x="289" y="361"/>
                  <a:pt x="285" y="365"/>
                </a:cubicBezTo>
                <a:cubicBezTo>
                  <a:pt x="281" y="368"/>
                  <a:pt x="278" y="371"/>
                  <a:pt x="274" y="375"/>
                </a:cubicBezTo>
                <a:cubicBezTo>
                  <a:pt x="277" y="376"/>
                  <a:pt x="278" y="377"/>
                  <a:pt x="280" y="378"/>
                </a:cubicBezTo>
                <a:cubicBezTo>
                  <a:pt x="284" y="380"/>
                  <a:pt x="287" y="380"/>
                  <a:pt x="290" y="376"/>
                </a:cubicBezTo>
                <a:cubicBezTo>
                  <a:pt x="292" y="374"/>
                  <a:pt x="295" y="371"/>
                  <a:pt x="297" y="369"/>
                </a:cubicBezTo>
                <a:cubicBezTo>
                  <a:pt x="301" y="366"/>
                  <a:pt x="305" y="366"/>
                  <a:pt x="308" y="368"/>
                </a:cubicBezTo>
                <a:cubicBezTo>
                  <a:pt x="311" y="371"/>
                  <a:pt x="311" y="374"/>
                  <a:pt x="309" y="379"/>
                </a:cubicBezTo>
                <a:close/>
                <a:moveTo>
                  <a:pt x="400" y="537"/>
                </a:moveTo>
                <a:cubicBezTo>
                  <a:pt x="415" y="532"/>
                  <a:pt x="426" y="515"/>
                  <a:pt x="424" y="499"/>
                </a:cubicBezTo>
                <a:cubicBezTo>
                  <a:pt x="422" y="481"/>
                  <a:pt x="407" y="467"/>
                  <a:pt x="389" y="465"/>
                </a:cubicBezTo>
                <a:cubicBezTo>
                  <a:pt x="375" y="463"/>
                  <a:pt x="355" y="476"/>
                  <a:pt x="352" y="488"/>
                </a:cubicBezTo>
                <a:cubicBezTo>
                  <a:pt x="358" y="487"/>
                  <a:pt x="361" y="488"/>
                  <a:pt x="363" y="492"/>
                </a:cubicBezTo>
                <a:cubicBezTo>
                  <a:pt x="364" y="496"/>
                  <a:pt x="364" y="498"/>
                  <a:pt x="359" y="503"/>
                </a:cubicBezTo>
                <a:cubicBezTo>
                  <a:pt x="357" y="505"/>
                  <a:pt x="354" y="508"/>
                  <a:pt x="352" y="510"/>
                </a:cubicBezTo>
                <a:cubicBezTo>
                  <a:pt x="351" y="511"/>
                  <a:pt x="350" y="513"/>
                  <a:pt x="350" y="513"/>
                </a:cubicBezTo>
                <a:cubicBezTo>
                  <a:pt x="351" y="517"/>
                  <a:pt x="353" y="520"/>
                  <a:pt x="355" y="524"/>
                </a:cubicBezTo>
                <a:cubicBezTo>
                  <a:pt x="359" y="520"/>
                  <a:pt x="362" y="516"/>
                  <a:pt x="365" y="513"/>
                </a:cubicBezTo>
                <a:cubicBezTo>
                  <a:pt x="369" y="509"/>
                  <a:pt x="373" y="509"/>
                  <a:pt x="376" y="512"/>
                </a:cubicBezTo>
                <a:cubicBezTo>
                  <a:pt x="379" y="516"/>
                  <a:pt x="379" y="520"/>
                  <a:pt x="376" y="524"/>
                </a:cubicBezTo>
                <a:cubicBezTo>
                  <a:pt x="373" y="527"/>
                  <a:pt x="369" y="530"/>
                  <a:pt x="366" y="533"/>
                </a:cubicBezTo>
                <a:cubicBezTo>
                  <a:pt x="367" y="534"/>
                  <a:pt x="368" y="534"/>
                  <a:pt x="368" y="535"/>
                </a:cubicBezTo>
                <a:cubicBezTo>
                  <a:pt x="374" y="540"/>
                  <a:pt x="376" y="540"/>
                  <a:pt x="381" y="535"/>
                </a:cubicBezTo>
                <a:cubicBezTo>
                  <a:pt x="383" y="533"/>
                  <a:pt x="385" y="531"/>
                  <a:pt x="387" y="529"/>
                </a:cubicBezTo>
                <a:cubicBezTo>
                  <a:pt x="391" y="525"/>
                  <a:pt x="394" y="524"/>
                  <a:pt x="397" y="526"/>
                </a:cubicBezTo>
                <a:cubicBezTo>
                  <a:pt x="401" y="528"/>
                  <a:pt x="402" y="532"/>
                  <a:pt x="400" y="537"/>
                </a:cubicBezTo>
                <a:close/>
                <a:moveTo>
                  <a:pt x="121" y="26"/>
                </a:moveTo>
                <a:cubicBezTo>
                  <a:pt x="121" y="22"/>
                  <a:pt x="118" y="18"/>
                  <a:pt x="114" y="18"/>
                </a:cubicBezTo>
                <a:cubicBezTo>
                  <a:pt x="110" y="18"/>
                  <a:pt x="106" y="22"/>
                  <a:pt x="106" y="26"/>
                </a:cubicBezTo>
                <a:cubicBezTo>
                  <a:pt x="106" y="30"/>
                  <a:pt x="109" y="33"/>
                  <a:pt x="114" y="33"/>
                </a:cubicBezTo>
                <a:cubicBezTo>
                  <a:pt x="118" y="33"/>
                  <a:pt x="121" y="30"/>
                  <a:pt x="121" y="26"/>
                </a:cubicBezTo>
                <a:close/>
                <a:moveTo>
                  <a:pt x="303" y="26"/>
                </a:moveTo>
                <a:cubicBezTo>
                  <a:pt x="303" y="22"/>
                  <a:pt x="300" y="18"/>
                  <a:pt x="296" y="18"/>
                </a:cubicBezTo>
                <a:cubicBezTo>
                  <a:pt x="292" y="18"/>
                  <a:pt x="288" y="22"/>
                  <a:pt x="288" y="26"/>
                </a:cubicBezTo>
                <a:cubicBezTo>
                  <a:pt x="288" y="30"/>
                  <a:pt x="291" y="33"/>
                  <a:pt x="295" y="33"/>
                </a:cubicBezTo>
                <a:cubicBezTo>
                  <a:pt x="299" y="33"/>
                  <a:pt x="303" y="30"/>
                  <a:pt x="303" y="26"/>
                </a:cubicBezTo>
                <a:close/>
                <a:moveTo>
                  <a:pt x="30" y="185"/>
                </a:moveTo>
                <a:cubicBezTo>
                  <a:pt x="30" y="181"/>
                  <a:pt x="27" y="177"/>
                  <a:pt x="23" y="177"/>
                </a:cubicBezTo>
                <a:cubicBezTo>
                  <a:pt x="19" y="177"/>
                  <a:pt x="15" y="181"/>
                  <a:pt x="15" y="185"/>
                </a:cubicBezTo>
                <a:cubicBezTo>
                  <a:pt x="16" y="189"/>
                  <a:pt x="19" y="192"/>
                  <a:pt x="23" y="192"/>
                </a:cubicBezTo>
                <a:cubicBezTo>
                  <a:pt x="27" y="192"/>
                  <a:pt x="30" y="189"/>
                  <a:pt x="30" y="185"/>
                </a:cubicBezTo>
                <a:close/>
                <a:moveTo>
                  <a:pt x="666" y="343"/>
                </a:moveTo>
                <a:cubicBezTo>
                  <a:pt x="666" y="339"/>
                  <a:pt x="662" y="336"/>
                  <a:pt x="658" y="336"/>
                </a:cubicBezTo>
                <a:cubicBezTo>
                  <a:pt x="654" y="336"/>
                  <a:pt x="651" y="340"/>
                  <a:pt x="651" y="344"/>
                </a:cubicBezTo>
                <a:cubicBezTo>
                  <a:pt x="651" y="348"/>
                  <a:pt x="655" y="351"/>
                  <a:pt x="659" y="351"/>
                </a:cubicBezTo>
                <a:cubicBezTo>
                  <a:pt x="663" y="351"/>
                  <a:pt x="666" y="347"/>
                  <a:pt x="666" y="343"/>
                </a:cubicBezTo>
                <a:close/>
                <a:moveTo>
                  <a:pt x="295" y="654"/>
                </a:moveTo>
                <a:cubicBezTo>
                  <a:pt x="292" y="654"/>
                  <a:pt x="288" y="657"/>
                  <a:pt x="288" y="661"/>
                </a:cubicBezTo>
                <a:cubicBezTo>
                  <a:pt x="288" y="665"/>
                  <a:pt x="291" y="669"/>
                  <a:pt x="295" y="669"/>
                </a:cubicBezTo>
                <a:cubicBezTo>
                  <a:pt x="299" y="669"/>
                  <a:pt x="303" y="665"/>
                  <a:pt x="303" y="662"/>
                </a:cubicBezTo>
                <a:cubicBezTo>
                  <a:pt x="303" y="658"/>
                  <a:pt x="299" y="654"/>
                  <a:pt x="295" y="6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5"/>
          <p:cNvSpPr>
            <a:spLocks noEditPoints="1"/>
          </p:cNvSpPr>
          <p:nvPr/>
        </p:nvSpPr>
        <p:spPr bwMode="auto">
          <a:xfrm rot="1116051">
            <a:off x="733229" y="1529704"/>
            <a:ext cx="999566" cy="1003278"/>
          </a:xfrm>
          <a:custGeom>
            <a:avLst/>
            <a:gdLst>
              <a:gd name="T0" fmla="*/ 0 w 681"/>
              <a:gd name="T1" fmla="*/ 185 h 684"/>
              <a:gd name="T2" fmla="*/ 95 w 681"/>
              <a:gd name="T3" fmla="*/ 44 h 684"/>
              <a:gd name="T4" fmla="*/ 135 w 681"/>
              <a:gd name="T5" fmla="*/ 18 h 684"/>
              <a:gd name="T6" fmla="*/ 306 w 681"/>
              <a:gd name="T7" fmla="*/ 6 h 684"/>
              <a:gd name="T8" fmla="*/ 412 w 681"/>
              <a:gd name="T9" fmla="*/ 139 h 684"/>
              <a:gd name="T10" fmla="*/ 564 w 681"/>
              <a:gd name="T11" fmla="*/ 132 h 684"/>
              <a:gd name="T12" fmla="*/ 654 w 681"/>
              <a:gd name="T13" fmla="*/ 318 h 684"/>
              <a:gd name="T14" fmla="*/ 654 w 681"/>
              <a:gd name="T15" fmla="*/ 369 h 684"/>
              <a:gd name="T16" fmla="*/ 567 w 681"/>
              <a:gd name="T17" fmla="*/ 556 h 684"/>
              <a:gd name="T18" fmla="*/ 387 w 681"/>
              <a:gd name="T19" fmla="*/ 556 h 684"/>
              <a:gd name="T20" fmla="*/ 314 w 681"/>
              <a:gd name="T21" fmla="*/ 649 h 684"/>
              <a:gd name="T22" fmla="*/ 295 w 681"/>
              <a:gd name="T23" fmla="*/ 639 h 684"/>
              <a:gd name="T24" fmla="*/ 353 w 681"/>
              <a:gd name="T25" fmla="*/ 461 h 684"/>
              <a:gd name="T26" fmla="*/ 166 w 681"/>
              <a:gd name="T27" fmla="*/ 351 h 684"/>
              <a:gd name="T28" fmla="*/ 40 w 681"/>
              <a:gd name="T29" fmla="*/ 169 h 684"/>
              <a:gd name="T30" fmla="*/ 93 w 681"/>
              <a:gd name="T31" fmla="*/ 295 h 684"/>
              <a:gd name="T32" fmla="*/ 243 w 681"/>
              <a:gd name="T33" fmla="*/ 336 h 684"/>
              <a:gd name="T34" fmla="*/ 350 w 681"/>
              <a:gd name="T35" fmla="*/ 224 h 684"/>
              <a:gd name="T36" fmla="*/ 340 w 681"/>
              <a:gd name="T37" fmla="*/ 121 h 684"/>
              <a:gd name="T38" fmla="*/ 273 w 681"/>
              <a:gd name="T39" fmla="*/ 33 h 684"/>
              <a:gd name="T40" fmla="*/ 109 w 681"/>
              <a:gd name="T41" fmla="*/ 52 h 684"/>
              <a:gd name="T42" fmla="*/ 441 w 681"/>
              <a:gd name="T43" fmla="*/ 192 h 684"/>
              <a:gd name="T44" fmla="*/ 329 w 681"/>
              <a:gd name="T45" fmla="*/ 302 h 684"/>
              <a:gd name="T46" fmla="*/ 366 w 681"/>
              <a:gd name="T47" fmla="*/ 453 h 684"/>
              <a:gd name="T48" fmla="*/ 589 w 681"/>
              <a:gd name="T49" fmla="*/ 452 h 684"/>
              <a:gd name="T50" fmla="*/ 640 w 681"/>
              <a:gd name="T51" fmla="*/ 324 h 684"/>
              <a:gd name="T52" fmla="*/ 583 w 681"/>
              <a:gd name="T53" fmla="*/ 219 h 684"/>
              <a:gd name="T54" fmla="*/ 533 w 681"/>
              <a:gd name="T55" fmla="*/ 170 h 684"/>
              <a:gd name="T56" fmla="*/ 533 w 681"/>
              <a:gd name="T57" fmla="*/ 192 h 684"/>
              <a:gd name="T58" fmla="*/ 558 w 681"/>
              <a:gd name="T59" fmla="*/ 195 h 684"/>
              <a:gd name="T60" fmla="*/ 561 w 681"/>
              <a:gd name="T61" fmla="*/ 218 h 684"/>
              <a:gd name="T62" fmla="*/ 582 w 681"/>
              <a:gd name="T63" fmla="*/ 537 h 684"/>
              <a:gd name="T64" fmla="*/ 544 w 681"/>
              <a:gd name="T65" fmla="*/ 491 h 684"/>
              <a:gd name="T66" fmla="*/ 536 w 681"/>
              <a:gd name="T67" fmla="*/ 523 h 684"/>
              <a:gd name="T68" fmla="*/ 555 w 681"/>
              <a:gd name="T69" fmla="*/ 511 h 684"/>
              <a:gd name="T70" fmla="*/ 563 w 681"/>
              <a:gd name="T71" fmla="*/ 534 h 684"/>
              <a:gd name="T72" fmla="*/ 79 w 681"/>
              <a:gd name="T73" fmla="*/ 329 h 684"/>
              <a:gd name="T74" fmla="*/ 78 w 681"/>
              <a:gd name="T75" fmla="*/ 355 h 684"/>
              <a:gd name="T76" fmla="*/ 103 w 681"/>
              <a:gd name="T77" fmla="*/ 365 h 684"/>
              <a:gd name="T78" fmla="*/ 116 w 681"/>
              <a:gd name="T79" fmla="*/ 369 h 684"/>
              <a:gd name="T80" fmla="*/ 151 w 681"/>
              <a:gd name="T81" fmla="*/ 340 h 684"/>
              <a:gd name="T82" fmla="*/ 365 w 681"/>
              <a:gd name="T83" fmla="*/ 196 h 684"/>
              <a:gd name="T84" fmla="*/ 369 w 681"/>
              <a:gd name="T85" fmla="*/ 218 h 684"/>
              <a:gd name="T86" fmla="*/ 401 w 681"/>
              <a:gd name="T87" fmla="*/ 217 h 684"/>
              <a:gd name="T88" fmla="*/ 352 w 681"/>
              <a:gd name="T89" fmla="*/ 170 h 684"/>
              <a:gd name="T90" fmla="*/ 353 w 681"/>
              <a:gd name="T91" fmla="*/ 203 h 684"/>
              <a:gd name="T92" fmla="*/ 293 w 681"/>
              <a:gd name="T93" fmla="*/ 306 h 684"/>
              <a:gd name="T94" fmla="*/ 261 w 681"/>
              <a:gd name="T95" fmla="*/ 351 h 684"/>
              <a:gd name="T96" fmla="*/ 285 w 681"/>
              <a:gd name="T97" fmla="*/ 353 h 684"/>
              <a:gd name="T98" fmla="*/ 290 w 681"/>
              <a:gd name="T99" fmla="*/ 376 h 684"/>
              <a:gd name="T100" fmla="*/ 400 w 681"/>
              <a:gd name="T101" fmla="*/ 537 h 684"/>
              <a:gd name="T102" fmla="*/ 363 w 681"/>
              <a:gd name="T103" fmla="*/ 492 h 684"/>
              <a:gd name="T104" fmla="*/ 355 w 681"/>
              <a:gd name="T105" fmla="*/ 524 h 684"/>
              <a:gd name="T106" fmla="*/ 366 w 681"/>
              <a:gd name="T107" fmla="*/ 533 h 684"/>
              <a:gd name="T108" fmla="*/ 397 w 681"/>
              <a:gd name="T109" fmla="*/ 526 h 684"/>
              <a:gd name="T110" fmla="*/ 106 w 681"/>
              <a:gd name="T111" fmla="*/ 26 h 684"/>
              <a:gd name="T112" fmla="*/ 296 w 681"/>
              <a:gd name="T113" fmla="*/ 18 h 684"/>
              <a:gd name="T114" fmla="*/ 30 w 681"/>
              <a:gd name="T115" fmla="*/ 185 h 684"/>
              <a:gd name="T116" fmla="*/ 30 w 681"/>
              <a:gd name="T117" fmla="*/ 185 h 684"/>
              <a:gd name="T118" fmla="*/ 659 w 681"/>
              <a:gd name="T119" fmla="*/ 351 h 684"/>
              <a:gd name="T120" fmla="*/ 295 w 681"/>
              <a:gd name="T121" fmla="*/ 66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81" h="684">
                <a:moveTo>
                  <a:pt x="80" y="302"/>
                </a:moveTo>
                <a:cubicBezTo>
                  <a:pt x="62" y="271"/>
                  <a:pt x="45" y="241"/>
                  <a:pt x="27" y="210"/>
                </a:cubicBezTo>
                <a:cubicBezTo>
                  <a:pt x="27" y="209"/>
                  <a:pt x="25" y="208"/>
                  <a:pt x="23" y="208"/>
                </a:cubicBezTo>
                <a:cubicBezTo>
                  <a:pt x="10" y="207"/>
                  <a:pt x="0" y="197"/>
                  <a:pt x="0" y="185"/>
                </a:cubicBezTo>
                <a:cubicBezTo>
                  <a:pt x="0" y="172"/>
                  <a:pt x="10" y="162"/>
                  <a:pt x="23" y="162"/>
                </a:cubicBezTo>
                <a:cubicBezTo>
                  <a:pt x="25" y="162"/>
                  <a:pt x="27" y="161"/>
                  <a:pt x="27" y="160"/>
                </a:cubicBezTo>
                <a:cubicBezTo>
                  <a:pt x="45" y="129"/>
                  <a:pt x="63" y="99"/>
                  <a:pt x="81" y="69"/>
                </a:cubicBezTo>
                <a:cubicBezTo>
                  <a:pt x="86" y="60"/>
                  <a:pt x="91" y="52"/>
                  <a:pt x="95" y="44"/>
                </a:cubicBezTo>
                <a:cubicBezTo>
                  <a:pt x="96" y="43"/>
                  <a:pt x="96" y="41"/>
                  <a:pt x="96" y="40"/>
                </a:cubicBezTo>
                <a:cubicBezTo>
                  <a:pt x="86" y="27"/>
                  <a:pt x="92" y="12"/>
                  <a:pt x="102" y="6"/>
                </a:cubicBezTo>
                <a:cubicBezTo>
                  <a:pt x="114" y="0"/>
                  <a:pt x="129" y="4"/>
                  <a:pt x="135" y="18"/>
                </a:cubicBezTo>
                <a:cubicBezTo>
                  <a:pt x="135" y="18"/>
                  <a:pt x="135" y="18"/>
                  <a:pt x="135" y="18"/>
                </a:cubicBezTo>
                <a:cubicBezTo>
                  <a:pt x="137" y="18"/>
                  <a:pt x="139" y="18"/>
                  <a:pt x="140" y="18"/>
                </a:cubicBezTo>
                <a:cubicBezTo>
                  <a:pt x="184" y="18"/>
                  <a:pt x="227" y="18"/>
                  <a:pt x="270" y="18"/>
                </a:cubicBezTo>
                <a:cubicBezTo>
                  <a:pt x="273" y="18"/>
                  <a:pt x="274" y="18"/>
                  <a:pt x="276" y="15"/>
                </a:cubicBezTo>
                <a:cubicBezTo>
                  <a:pt x="281" y="4"/>
                  <a:pt x="295" y="0"/>
                  <a:pt x="306" y="6"/>
                </a:cubicBezTo>
                <a:cubicBezTo>
                  <a:pt x="317" y="12"/>
                  <a:pt x="321" y="26"/>
                  <a:pt x="315" y="36"/>
                </a:cubicBezTo>
                <a:cubicBezTo>
                  <a:pt x="314" y="38"/>
                  <a:pt x="313" y="40"/>
                  <a:pt x="312" y="42"/>
                </a:cubicBezTo>
                <a:cubicBezTo>
                  <a:pt x="330" y="73"/>
                  <a:pt x="348" y="104"/>
                  <a:pt x="366" y="136"/>
                </a:cubicBezTo>
                <a:cubicBezTo>
                  <a:pt x="382" y="130"/>
                  <a:pt x="397" y="130"/>
                  <a:pt x="412" y="139"/>
                </a:cubicBezTo>
                <a:cubicBezTo>
                  <a:pt x="427" y="147"/>
                  <a:pt x="436" y="160"/>
                  <a:pt x="439" y="177"/>
                </a:cubicBezTo>
                <a:cubicBezTo>
                  <a:pt x="464" y="177"/>
                  <a:pt x="490" y="177"/>
                  <a:pt x="515" y="177"/>
                </a:cubicBezTo>
                <a:cubicBezTo>
                  <a:pt x="517" y="163"/>
                  <a:pt x="524" y="152"/>
                  <a:pt x="535" y="143"/>
                </a:cubicBezTo>
                <a:cubicBezTo>
                  <a:pt x="543" y="136"/>
                  <a:pt x="553" y="133"/>
                  <a:pt x="564" y="132"/>
                </a:cubicBezTo>
                <a:cubicBezTo>
                  <a:pt x="586" y="130"/>
                  <a:pt x="607" y="143"/>
                  <a:pt x="616" y="162"/>
                </a:cubicBezTo>
                <a:cubicBezTo>
                  <a:pt x="625" y="182"/>
                  <a:pt x="622" y="208"/>
                  <a:pt x="601" y="226"/>
                </a:cubicBezTo>
                <a:cubicBezTo>
                  <a:pt x="604" y="231"/>
                  <a:pt x="607" y="237"/>
                  <a:pt x="610" y="242"/>
                </a:cubicBezTo>
                <a:cubicBezTo>
                  <a:pt x="625" y="267"/>
                  <a:pt x="639" y="293"/>
                  <a:pt x="654" y="318"/>
                </a:cubicBezTo>
                <a:cubicBezTo>
                  <a:pt x="655" y="320"/>
                  <a:pt x="656" y="321"/>
                  <a:pt x="659" y="321"/>
                </a:cubicBezTo>
                <a:cubicBezTo>
                  <a:pt x="671" y="321"/>
                  <a:pt x="681" y="331"/>
                  <a:pt x="681" y="344"/>
                </a:cubicBezTo>
                <a:cubicBezTo>
                  <a:pt x="681" y="356"/>
                  <a:pt x="671" y="366"/>
                  <a:pt x="659" y="367"/>
                </a:cubicBezTo>
                <a:cubicBezTo>
                  <a:pt x="657" y="367"/>
                  <a:pt x="655" y="367"/>
                  <a:pt x="654" y="369"/>
                </a:cubicBezTo>
                <a:cubicBezTo>
                  <a:pt x="637" y="399"/>
                  <a:pt x="619" y="430"/>
                  <a:pt x="602" y="461"/>
                </a:cubicBezTo>
                <a:cubicBezTo>
                  <a:pt x="602" y="461"/>
                  <a:pt x="602" y="461"/>
                  <a:pt x="602" y="462"/>
                </a:cubicBezTo>
                <a:cubicBezTo>
                  <a:pt x="620" y="479"/>
                  <a:pt x="626" y="500"/>
                  <a:pt x="616" y="523"/>
                </a:cubicBezTo>
                <a:cubicBezTo>
                  <a:pt x="607" y="545"/>
                  <a:pt x="590" y="555"/>
                  <a:pt x="567" y="556"/>
                </a:cubicBezTo>
                <a:cubicBezTo>
                  <a:pt x="547" y="556"/>
                  <a:pt x="521" y="542"/>
                  <a:pt x="514" y="510"/>
                </a:cubicBezTo>
                <a:cubicBezTo>
                  <a:pt x="489" y="510"/>
                  <a:pt x="464" y="510"/>
                  <a:pt x="438" y="510"/>
                </a:cubicBezTo>
                <a:cubicBezTo>
                  <a:pt x="436" y="523"/>
                  <a:pt x="431" y="533"/>
                  <a:pt x="422" y="542"/>
                </a:cubicBezTo>
                <a:cubicBezTo>
                  <a:pt x="412" y="551"/>
                  <a:pt x="400" y="555"/>
                  <a:pt x="387" y="556"/>
                </a:cubicBezTo>
                <a:cubicBezTo>
                  <a:pt x="381" y="556"/>
                  <a:pt x="375" y="555"/>
                  <a:pt x="369" y="553"/>
                </a:cubicBezTo>
                <a:cubicBezTo>
                  <a:pt x="367" y="552"/>
                  <a:pt x="365" y="552"/>
                  <a:pt x="364" y="555"/>
                </a:cubicBezTo>
                <a:cubicBezTo>
                  <a:pt x="347" y="584"/>
                  <a:pt x="330" y="614"/>
                  <a:pt x="313" y="643"/>
                </a:cubicBezTo>
                <a:cubicBezTo>
                  <a:pt x="312" y="646"/>
                  <a:pt x="313" y="647"/>
                  <a:pt x="314" y="649"/>
                </a:cubicBezTo>
                <a:cubicBezTo>
                  <a:pt x="319" y="656"/>
                  <a:pt x="320" y="664"/>
                  <a:pt x="315" y="673"/>
                </a:cubicBezTo>
                <a:cubicBezTo>
                  <a:pt x="311" y="681"/>
                  <a:pt x="304" y="684"/>
                  <a:pt x="295" y="684"/>
                </a:cubicBezTo>
                <a:cubicBezTo>
                  <a:pt x="283" y="684"/>
                  <a:pt x="273" y="674"/>
                  <a:pt x="273" y="662"/>
                </a:cubicBezTo>
                <a:cubicBezTo>
                  <a:pt x="273" y="649"/>
                  <a:pt x="282" y="639"/>
                  <a:pt x="295" y="639"/>
                </a:cubicBezTo>
                <a:cubicBezTo>
                  <a:pt x="298" y="639"/>
                  <a:pt x="299" y="638"/>
                  <a:pt x="300" y="635"/>
                </a:cubicBezTo>
                <a:cubicBezTo>
                  <a:pt x="317" y="606"/>
                  <a:pt x="334" y="577"/>
                  <a:pt x="350" y="548"/>
                </a:cubicBezTo>
                <a:cubicBezTo>
                  <a:pt x="351" y="547"/>
                  <a:pt x="352" y="545"/>
                  <a:pt x="353" y="544"/>
                </a:cubicBezTo>
                <a:cubicBezTo>
                  <a:pt x="324" y="518"/>
                  <a:pt x="329" y="481"/>
                  <a:pt x="353" y="461"/>
                </a:cubicBezTo>
                <a:cubicBezTo>
                  <a:pt x="340" y="438"/>
                  <a:pt x="328" y="416"/>
                  <a:pt x="315" y="393"/>
                </a:cubicBezTo>
                <a:cubicBezTo>
                  <a:pt x="299" y="399"/>
                  <a:pt x="284" y="398"/>
                  <a:pt x="269" y="390"/>
                </a:cubicBezTo>
                <a:cubicBezTo>
                  <a:pt x="254" y="381"/>
                  <a:pt x="246" y="368"/>
                  <a:pt x="242" y="351"/>
                </a:cubicBezTo>
                <a:cubicBezTo>
                  <a:pt x="217" y="351"/>
                  <a:pt x="192" y="351"/>
                  <a:pt x="166" y="351"/>
                </a:cubicBezTo>
                <a:cubicBezTo>
                  <a:pt x="160" y="378"/>
                  <a:pt x="144" y="394"/>
                  <a:pt x="117" y="397"/>
                </a:cubicBezTo>
                <a:cubicBezTo>
                  <a:pt x="92" y="399"/>
                  <a:pt x="72" y="382"/>
                  <a:pt x="65" y="365"/>
                </a:cubicBezTo>
                <a:cubicBezTo>
                  <a:pt x="56" y="345"/>
                  <a:pt x="61" y="319"/>
                  <a:pt x="80" y="302"/>
                </a:cubicBezTo>
                <a:close/>
                <a:moveTo>
                  <a:pt x="40" y="169"/>
                </a:moveTo>
                <a:cubicBezTo>
                  <a:pt x="46" y="178"/>
                  <a:pt x="48" y="188"/>
                  <a:pt x="42" y="197"/>
                </a:cubicBezTo>
                <a:cubicBezTo>
                  <a:pt x="40" y="200"/>
                  <a:pt x="40" y="201"/>
                  <a:pt x="41" y="204"/>
                </a:cubicBezTo>
                <a:cubicBezTo>
                  <a:pt x="57" y="230"/>
                  <a:pt x="72" y="257"/>
                  <a:pt x="87" y="283"/>
                </a:cubicBezTo>
                <a:cubicBezTo>
                  <a:pt x="89" y="287"/>
                  <a:pt x="91" y="291"/>
                  <a:pt x="93" y="295"/>
                </a:cubicBezTo>
                <a:cubicBezTo>
                  <a:pt x="110" y="289"/>
                  <a:pt x="125" y="289"/>
                  <a:pt x="140" y="298"/>
                </a:cubicBezTo>
                <a:cubicBezTo>
                  <a:pt x="155" y="306"/>
                  <a:pt x="163" y="319"/>
                  <a:pt x="166" y="336"/>
                </a:cubicBezTo>
                <a:cubicBezTo>
                  <a:pt x="179" y="336"/>
                  <a:pt x="192" y="336"/>
                  <a:pt x="205" y="336"/>
                </a:cubicBezTo>
                <a:cubicBezTo>
                  <a:pt x="217" y="336"/>
                  <a:pt x="230" y="336"/>
                  <a:pt x="243" y="336"/>
                </a:cubicBezTo>
                <a:cubicBezTo>
                  <a:pt x="248" y="305"/>
                  <a:pt x="278" y="282"/>
                  <a:pt x="315" y="294"/>
                </a:cubicBezTo>
                <a:cubicBezTo>
                  <a:pt x="315" y="294"/>
                  <a:pt x="316" y="294"/>
                  <a:pt x="316" y="294"/>
                </a:cubicBezTo>
                <a:cubicBezTo>
                  <a:pt x="328" y="272"/>
                  <a:pt x="340" y="250"/>
                  <a:pt x="352" y="228"/>
                </a:cubicBezTo>
                <a:cubicBezTo>
                  <a:pt x="353" y="226"/>
                  <a:pt x="352" y="225"/>
                  <a:pt x="350" y="224"/>
                </a:cubicBezTo>
                <a:cubicBezTo>
                  <a:pt x="341" y="216"/>
                  <a:pt x="335" y="205"/>
                  <a:pt x="334" y="193"/>
                </a:cubicBezTo>
                <a:cubicBezTo>
                  <a:pt x="332" y="182"/>
                  <a:pt x="333" y="170"/>
                  <a:pt x="340" y="160"/>
                </a:cubicBezTo>
                <a:cubicBezTo>
                  <a:pt x="343" y="154"/>
                  <a:pt x="348" y="148"/>
                  <a:pt x="352" y="143"/>
                </a:cubicBezTo>
                <a:cubicBezTo>
                  <a:pt x="348" y="136"/>
                  <a:pt x="344" y="128"/>
                  <a:pt x="340" y="121"/>
                </a:cubicBezTo>
                <a:cubicBezTo>
                  <a:pt x="327" y="98"/>
                  <a:pt x="313" y="75"/>
                  <a:pt x="300" y="51"/>
                </a:cubicBezTo>
                <a:cubicBezTo>
                  <a:pt x="299" y="50"/>
                  <a:pt x="298" y="49"/>
                  <a:pt x="296" y="49"/>
                </a:cubicBezTo>
                <a:cubicBezTo>
                  <a:pt x="286" y="49"/>
                  <a:pt x="278" y="43"/>
                  <a:pt x="274" y="34"/>
                </a:cubicBezTo>
                <a:cubicBezTo>
                  <a:pt x="273" y="34"/>
                  <a:pt x="273" y="33"/>
                  <a:pt x="273" y="33"/>
                </a:cubicBezTo>
                <a:cubicBezTo>
                  <a:pt x="228" y="33"/>
                  <a:pt x="183" y="33"/>
                  <a:pt x="138" y="33"/>
                </a:cubicBezTo>
                <a:cubicBezTo>
                  <a:pt x="135" y="33"/>
                  <a:pt x="135" y="34"/>
                  <a:pt x="134" y="36"/>
                </a:cubicBezTo>
                <a:cubicBezTo>
                  <a:pt x="130" y="44"/>
                  <a:pt x="123" y="48"/>
                  <a:pt x="113" y="48"/>
                </a:cubicBezTo>
                <a:cubicBezTo>
                  <a:pt x="111" y="48"/>
                  <a:pt x="110" y="50"/>
                  <a:pt x="109" y="52"/>
                </a:cubicBezTo>
                <a:cubicBezTo>
                  <a:pt x="95" y="75"/>
                  <a:pt x="81" y="98"/>
                  <a:pt x="68" y="121"/>
                </a:cubicBezTo>
                <a:cubicBezTo>
                  <a:pt x="58" y="137"/>
                  <a:pt x="49" y="153"/>
                  <a:pt x="40" y="169"/>
                </a:cubicBezTo>
                <a:close/>
                <a:moveTo>
                  <a:pt x="514" y="192"/>
                </a:moveTo>
                <a:cubicBezTo>
                  <a:pt x="490" y="192"/>
                  <a:pt x="466" y="192"/>
                  <a:pt x="441" y="192"/>
                </a:cubicBezTo>
                <a:cubicBezTo>
                  <a:pt x="440" y="192"/>
                  <a:pt x="440" y="192"/>
                  <a:pt x="439" y="192"/>
                </a:cubicBezTo>
                <a:cubicBezTo>
                  <a:pt x="436" y="209"/>
                  <a:pt x="427" y="222"/>
                  <a:pt x="412" y="231"/>
                </a:cubicBezTo>
                <a:cubicBezTo>
                  <a:pt x="398" y="239"/>
                  <a:pt x="382" y="240"/>
                  <a:pt x="366" y="234"/>
                </a:cubicBezTo>
                <a:cubicBezTo>
                  <a:pt x="353" y="257"/>
                  <a:pt x="341" y="280"/>
                  <a:pt x="329" y="302"/>
                </a:cubicBezTo>
                <a:cubicBezTo>
                  <a:pt x="355" y="325"/>
                  <a:pt x="354" y="363"/>
                  <a:pt x="330" y="383"/>
                </a:cubicBezTo>
                <a:cubicBezTo>
                  <a:pt x="329" y="385"/>
                  <a:pt x="329" y="386"/>
                  <a:pt x="330" y="388"/>
                </a:cubicBezTo>
                <a:cubicBezTo>
                  <a:pt x="338" y="402"/>
                  <a:pt x="345" y="416"/>
                  <a:pt x="353" y="430"/>
                </a:cubicBezTo>
                <a:cubicBezTo>
                  <a:pt x="357" y="438"/>
                  <a:pt x="362" y="446"/>
                  <a:pt x="366" y="453"/>
                </a:cubicBezTo>
                <a:cubicBezTo>
                  <a:pt x="398" y="441"/>
                  <a:pt x="432" y="460"/>
                  <a:pt x="439" y="495"/>
                </a:cubicBezTo>
                <a:cubicBezTo>
                  <a:pt x="464" y="495"/>
                  <a:pt x="490" y="495"/>
                  <a:pt x="515" y="495"/>
                </a:cubicBezTo>
                <a:cubicBezTo>
                  <a:pt x="520" y="465"/>
                  <a:pt x="551" y="440"/>
                  <a:pt x="588" y="453"/>
                </a:cubicBezTo>
                <a:cubicBezTo>
                  <a:pt x="588" y="453"/>
                  <a:pt x="589" y="453"/>
                  <a:pt x="589" y="452"/>
                </a:cubicBezTo>
                <a:cubicBezTo>
                  <a:pt x="606" y="422"/>
                  <a:pt x="623" y="392"/>
                  <a:pt x="641" y="361"/>
                </a:cubicBezTo>
                <a:cubicBezTo>
                  <a:pt x="641" y="360"/>
                  <a:pt x="641" y="358"/>
                  <a:pt x="640" y="357"/>
                </a:cubicBezTo>
                <a:cubicBezTo>
                  <a:pt x="635" y="349"/>
                  <a:pt x="634" y="339"/>
                  <a:pt x="640" y="332"/>
                </a:cubicBezTo>
                <a:cubicBezTo>
                  <a:pt x="642" y="329"/>
                  <a:pt x="641" y="327"/>
                  <a:pt x="640" y="324"/>
                </a:cubicBezTo>
                <a:cubicBezTo>
                  <a:pt x="624" y="296"/>
                  <a:pt x="608" y="268"/>
                  <a:pt x="592" y="240"/>
                </a:cubicBezTo>
                <a:cubicBezTo>
                  <a:pt x="591" y="238"/>
                  <a:pt x="589" y="236"/>
                  <a:pt x="588" y="234"/>
                </a:cubicBezTo>
                <a:cubicBezTo>
                  <a:pt x="559" y="246"/>
                  <a:pt x="522" y="230"/>
                  <a:pt x="514" y="192"/>
                </a:cubicBezTo>
                <a:close/>
                <a:moveTo>
                  <a:pt x="583" y="219"/>
                </a:moveTo>
                <a:cubicBezTo>
                  <a:pt x="595" y="212"/>
                  <a:pt x="598" y="208"/>
                  <a:pt x="602" y="201"/>
                </a:cubicBezTo>
                <a:cubicBezTo>
                  <a:pt x="606" y="193"/>
                  <a:pt x="607" y="184"/>
                  <a:pt x="604" y="175"/>
                </a:cubicBezTo>
                <a:cubicBezTo>
                  <a:pt x="600" y="159"/>
                  <a:pt x="585" y="147"/>
                  <a:pt x="569" y="147"/>
                </a:cubicBezTo>
                <a:cubicBezTo>
                  <a:pt x="553" y="147"/>
                  <a:pt x="538" y="157"/>
                  <a:pt x="533" y="170"/>
                </a:cubicBezTo>
                <a:cubicBezTo>
                  <a:pt x="534" y="170"/>
                  <a:pt x="534" y="170"/>
                  <a:pt x="534" y="170"/>
                </a:cubicBezTo>
                <a:cubicBezTo>
                  <a:pt x="538" y="169"/>
                  <a:pt x="542" y="170"/>
                  <a:pt x="544" y="174"/>
                </a:cubicBezTo>
                <a:cubicBezTo>
                  <a:pt x="546" y="177"/>
                  <a:pt x="545" y="181"/>
                  <a:pt x="542" y="184"/>
                </a:cubicBezTo>
                <a:cubicBezTo>
                  <a:pt x="539" y="186"/>
                  <a:pt x="536" y="189"/>
                  <a:pt x="533" y="192"/>
                </a:cubicBezTo>
                <a:cubicBezTo>
                  <a:pt x="532" y="193"/>
                  <a:pt x="532" y="195"/>
                  <a:pt x="532" y="196"/>
                </a:cubicBezTo>
                <a:cubicBezTo>
                  <a:pt x="533" y="199"/>
                  <a:pt x="534" y="202"/>
                  <a:pt x="536" y="207"/>
                </a:cubicBezTo>
                <a:cubicBezTo>
                  <a:pt x="540" y="202"/>
                  <a:pt x="543" y="199"/>
                  <a:pt x="546" y="195"/>
                </a:cubicBezTo>
                <a:cubicBezTo>
                  <a:pt x="550" y="192"/>
                  <a:pt x="555" y="191"/>
                  <a:pt x="558" y="195"/>
                </a:cubicBezTo>
                <a:cubicBezTo>
                  <a:pt x="561" y="198"/>
                  <a:pt x="561" y="202"/>
                  <a:pt x="557" y="206"/>
                </a:cubicBezTo>
                <a:cubicBezTo>
                  <a:pt x="554" y="209"/>
                  <a:pt x="550" y="212"/>
                  <a:pt x="546" y="216"/>
                </a:cubicBezTo>
                <a:cubicBezTo>
                  <a:pt x="550" y="218"/>
                  <a:pt x="552" y="219"/>
                  <a:pt x="554" y="220"/>
                </a:cubicBezTo>
                <a:cubicBezTo>
                  <a:pt x="557" y="221"/>
                  <a:pt x="559" y="221"/>
                  <a:pt x="561" y="218"/>
                </a:cubicBezTo>
                <a:cubicBezTo>
                  <a:pt x="564" y="215"/>
                  <a:pt x="567" y="213"/>
                  <a:pt x="570" y="210"/>
                </a:cubicBezTo>
                <a:cubicBezTo>
                  <a:pt x="573" y="206"/>
                  <a:pt x="579" y="206"/>
                  <a:pt x="581" y="210"/>
                </a:cubicBezTo>
                <a:cubicBezTo>
                  <a:pt x="582" y="213"/>
                  <a:pt x="582" y="216"/>
                  <a:pt x="583" y="219"/>
                </a:cubicBezTo>
                <a:close/>
                <a:moveTo>
                  <a:pt x="582" y="537"/>
                </a:moveTo>
                <a:cubicBezTo>
                  <a:pt x="596" y="533"/>
                  <a:pt x="607" y="514"/>
                  <a:pt x="606" y="499"/>
                </a:cubicBezTo>
                <a:cubicBezTo>
                  <a:pt x="603" y="479"/>
                  <a:pt x="586" y="465"/>
                  <a:pt x="568" y="465"/>
                </a:cubicBezTo>
                <a:cubicBezTo>
                  <a:pt x="553" y="464"/>
                  <a:pt x="537" y="475"/>
                  <a:pt x="534" y="488"/>
                </a:cubicBezTo>
                <a:cubicBezTo>
                  <a:pt x="538" y="487"/>
                  <a:pt x="541" y="487"/>
                  <a:pt x="544" y="491"/>
                </a:cubicBezTo>
                <a:cubicBezTo>
                  <a:pt x="546" y="495"/>
                  <a:pt x="545" y="498"/>
                  <a:pt x="541" y="502"/>
                </a:cubicBezTo>
                <a:cubicBezTo>
                  <a:pt x="539" y="505"/>
                  <a:pt x="536" y="507"/>
                  <a:pt x="533" y="510"/>
                </a:cubicBezTo>
                <a:cubicBezTo>
                  <a:pt x="532" y="511"/>
                  <a:pt x="532" y="513"/>
                  <a:pt x="532" y="514"/>
                </a:cubicBezTo>
                <a:cubicBezTo>
                  <a:pt x="533" y="517"/>
                  <a:pt x="534" y="520"/>
                  <a:pt x="536" y="523"/>
                </a:cubicBezTo>
                <a:cubicBezTo>
                  <a:pt x="536" y="523"/>
                  <a:pt x="537" y="524"/>
                  <a:pt x="537" y="524"/>
                </a:cubicBezTo>
                <a:cubicBezTo>
                  <a:pt x="539" y="522"/>
                  <a:pt x="540" y="520"/>
                  <a:pt x="542" y="518"/>
                </a:cubicBezTo>
                <a:cubicBezTo>
                  <a:pt x="543" y="516"/>
                  <a:pt x="545" y="515"/>
                  <a:pt x="547" y="513"/>
                </a:cubicBezTo>
                <a:cubicBezTo>
                  <a:pt x="549" y="511"/>
                  <a:pt x="552" y="509"/>
                  <a:pt x="555" y="511"/>
                </a:cubicBezTo>
                <a:cubicBezTo>
                  <a:pt x="561" y="513"/>
                  <a:pt x="562" y="519"/>
                  <a:pt x="558" y="523"/>
                </a:cubicBezTo>
                <a:cubicBezTo>
                  <a:pt x="554" y="527"/>
                  <a:pt x="551" y="530"/>
                  <a:pt x="547" y="534"/>
                </a:cubicBezTo>
                <a:cubicBezTo>
                  <a:pt x="549" y="535"/>
                  <a:pt x="550" y="536"/>
                  <a:pt x="551" y="536"/>
                </a:cubicBezTo>
                <a:cubicBezTo>
                  <a:pt x="558" y="540"/>
                  <a:pt x="558" y="540"/>
                  <a:pt x="563" y="534"/>
                </a:cubicBezTo>
                <a:cubicBezTo>
                  <a:pt x="565" y="532"/>
                  <a:pt x="567" y="531"/>
                  <a:pt x="569" y="529"/>
                </a:cubicBezTo>
                <a:cubicBezTo>
                  <a:pt x="573" y="525"/>
                  <a:pt x="576" y="524"/>
                  <a:pt x="579" y="526"/>
                </a:cubicBezTo>
                <a:cubicBezTo>
                  <a:pt x="583" y="528"/>
                  <a:pt x="583" y="532"/>
                  <a:pt x="582" y="537"/>
                </a:cubicBezTo>
                <a:close/>
                <a:moveTo>
                  <a:pt x="79" y="329"/>
                </a:moveTo>
                <a:cubicBezTo>
                  <a:pt x="85" y="328"/>
                  <a:pt x="88" y="329"/>
                  <a:pt x="90" y="332"/>
                </a:cubicBezTo>
                <a:cubicBezTo>
                  <a:pt x="92" y="336"/>
                  <a:pt x="91" y="339"/>
                  <a:pt x="87" y="343"/>
                </a:cubicBezTo>
                <a:cubicBezTo>
                  <a:pt x="85" y="346"/>
                  <a:pt x="82" y="348"/>
                  <a:pt x="79" y="351"/>
                </a:cubicBezTo>
                <a:cubicBezTo>
                  <a:pt x="78" y="352"/>
                  <a:pt x="78" y="354"/>
                  <a:pt x="78" y="355"/>
                </a:cubicBezTo>
                <a:cubicBezTo>
                  <a:pt x="79" y="358"/>
                  <a:pt x="80" y="361"/>
                  <a:pt x="82" y="366"/>
                </a:cubicBezTo>
                <a:cubicBezTo>
                  <a:pt x="86" y="361"/>
                  <a:pt x="89" y="358"/>
                  <a:pt x="93" y="354"/>
                </a:cubicBezTo>
                <a:cubicBezTo>
                  <a:pt x="96" y="351"/>
                  <a:pt x="101" y="350"/>
                  <a:pt x="104" y="353"/>
                </a:cubicBezTo>
                <a:cubicBezTo>
                  <a:pt x="107" y="356"/>
                  <a:pt x="107" y="361"/>
                  <a:pt x="103" y="365"/>
                </a:cubicBezTo>
                <a:cubicBezTo>
                  <a:pt x="100" y="368"/>
                  <a:pt x="96" y="371"/>
                  <a:pt x="92" y="375"/>
                </a:cubicBezTo>
                <a:cubicBezTo>
                  <a:pt x="95" y="377"/>
                  <a:pt x="97" y="378"/>
                  <a:pt x="100" y="379"/>
                </a:cubicBezTo>
                <a:cubicBezTo>
                  <a:pt x="103" y="380"/>
                  <a:pt x="105" y="380"/>
                  <a:pt x="108" y="377"/>
                </a:cubicBezTo>
                <a:cubicBezTo>
                  <a:pt x="110" y="374"/>
                  <a:pt x="113" y="371"/>
                  <a:pt x="116" y="369"/>
                </a:cubicBezTo>
                <a:cubicBezTo>
                  <a:pt x="118" y="367"/>
                  <a:pt x="121" y="365"/>
                  <a:pt x="124" y="367"/>
                </a:cubicBezTo>
                <a:cubicBezTo>
                  <a:pt x="126" y="369"/>
                  <a:pt x="127" y="371"/>
                  <a:pt x="129" y="374"/>
                </a:cubicBezTo>
                <a:cubicBezTo>
                  <a:pt x="129" y="375"/>
                  <a:pt x="128" y="377"/>
                  <a:pt x="128" y="378"/>
                </a:cubicBezTo>
                <a:cubicBezTo>
                  <a:pt x="143" y="373"/>
                  <a:pt x="153" y="356"/>
                  <a:pt x="151" y="340"/>
                </a:cubicBezTo>
                <a:cubicBezTo>
                  <a:pt x="149" y="322"/>
                  <a:pt x="136" y="309"/>
                  <a:pt x="117" y="306"/>
                </a:cubicBezTo>
                <a:cubicBezTo>
                  <a:pt x="104" y="304"/>
                  <a:pt x="83" y="316"/>
                  <a:pt x="79" y="329"/>
                </a:cubicBezTo>
                <a:close/>
                <a:moveTo>
                  <a:pt x="355" y="206"/>
                </a:moveTo>
                <a:cubicBezTo>
                  <a:pt x="358" y="202"/>
                  <a:pt x="361" y="199"/>
                  <a:pt x="365" y="196"/>
                </a:cubicBezTo>
                <a:cubicBezTo>
                  <a:pt x="369" y="192"/>
                  <a:pt x="373" y="191"/>
                  <a:pt x="376" y="195"/>
                </a:cubicBezTo>
                <a:cubicBezTo>
                  <a:pt x="380" y="198"/>
                  <a:pt x="379" y="202"/>
                  <a:pt x="375" y="206"/>
                </a:cubicBezTo>
                <a:cubicBezTo>
                  <a:pt x="372" y="209"/>
                  <a:pt x="369" y="212"/>
                  <a:pt x="366" y="215"/>
                </a:cubicBezTo>
                <a:cubicBezTo>
                  <a:pt x="368" y="216"/>
                  <a:pt x="368" y="217"/>
                  <a:pt x="369" y="218"/>
                </a:cubicBezTo>
                <a:cubicBezTo>
                  <a:pt x="373" y="221"/>
                  <a:pt x="376" y="221"/>
                  <a:pt x="380" y="218"/>
                </a:cubicBezTo>
                <a:cubicBezTo>
                  <a:pt x="383" y="215"/>
                  <a:pt x="386" y="212"/>
                  <a:pt x="388" y="210"/>
                </a:cubicBezTo>
                <a:cubicBezTo>
                  <a:pt x="391" y="207"/>
                  <a:pt x="394" y="207"/>
                  <a:pt x="398" y="209"/>
                </a:cubicBezTo>
                <a:cubicBezTo>
                  <a:pt x="401" y="211"/>
                  <a:pt x="402" y="214"/>
                  <a:pt x="401" y="217"/>
                </a:cubicBezTo>
                <a:cubicBezTo>
                  <a:pt x="401" y="218"/>
                  <a:pt x="401" y="219"/>
                  <a:pt x="401" y="219"/>
                </a:cubicBezTo>
                <a:cubicBezTo>
                  <a:pt x="417" y="213"/>
                  <a:pt x="426" y="195"/>
                  <a:pt x="423" y="177"/>
                </a:cubicBezTo>
                <a:cubicBezTo>
                  <a:pt x="420" y="160"/>
                  <a:pt x="403" y="147"/>
                  <a:pt x="385" y="147"/>
                </a:cubicBezTo>
                <a:cubicBezTo>
                  <a:pt x="372" y="147"/>
                  <a:pt x="353" y="160"/>
                  <a:pt x="352" y="170"/>
                </a:cubicBezTo>
                <a:cubicBezTo>
                  <a:pt x="357" y="169"/>
                  <a:pt x="360" y="170"/>
                  <a:pt x="362" y="173"/>
                </a:cubicBezTo>
                <a:cubicBezTo>
                  <a:pt x="364" y="177"/>
                  <a:pt x="364" y="180"/>
                  <a:pt x="360" y="184"/>
                </a:cubicBezTo>
                <a:cubicBezTo>
                  <a:pt x="358" y="186"/>
                  <a:pt x="357" y="187"/>
                  <a:pt x="355" y="189"/>
                </a:cubicBezTo>
                <a:cubicBezTo>
                  <a:pt x="349" y="195"/>
                  <a:pt x="349" y="196"/>
                  <a:pt x="353" y="203"/>
                </a:cubicBezTo>
                <a:cubicBezTo>
                  <a:pt x="353" y="204"/>
                  <a:pt x="354" y="204"/>
                  <a:pt x="355" y="206"/>
                </a:cubicBezTo>
                <a:close/>
                <a:moveTo>
                  <a:pt x="309" y="379"/>
                </a:moveTo>
                <a:cubicBezTo>
                  <a:pt x="329" y="367"/>
                  <a:pt x="336" y="351"/>
                  <a:pt x="332" y="333"/>
                </a:cubicBezTo>
                <a:cubicBezTo>
                  <a:pt x="327" y="317"/>
                  <a:pt x="308" y="305"/>
                  <a:pt x="293" y="306"/>
                </a:cubicBezTo>
                <a:cubicBezTo>
                  <a:pt x="279" y="307"/>
                  <a:pt x="263" y="318"/>
                  <a:pt x="261" y="329"/>
                </a:cubicBezTo>
                <a:cubicBezTo>
                  <a:pt x="266" y="328"/>
                  <a:pt x="270" y="329"/>
                  <a:pt x="272" y="332"/>
                </a:cubicBezTo>
                <a:cubicBezTo>
                  <a:pt x="274" y="336"/>
                  <a:pt x="273" y="339"/>
                  <a:pt x="269" y="343"/>
                </a:cubicBezTo>
                <a:cubicBezTo>
                  <a:pt x="266" y="346"/>
                  <a:pt x="263" y="348"/>
                  <a:pt x="261" y="351"/>
                </a:cubicBezTo>
                <a:cubicBezTo>
                  <a:pt x="260" y="352"/>
                  <a:pt x="259" y="354"/>
                  <a:pt x="259" y="355"/>
                </a:cubicBezTo>
                <a:cubicBezTo>
                  <a:pt x="260" y="358"/>
                  <a:pt x="262" y="361"/>
                  <a:pt x="264" y="365"/>
                </a:cubicBezTo>
                <a:cubicBezTo>
                  <a:pt x="268" y="361"/>
                  <a:pt x="271" y="357"/>
                  <a:pt x="274" y="354"/>
                </a:cubicBezTo>
                <a:cubicBezTo>
                  <a:pt x="278" y="351"/>
                  <a:pt x="282" y="350"/>
                  <a:pt x="285" y="353"/>
                </a:cubicBezTo>
                <a:cubicBezTo>
                  <a:pt x="289" y="356"/>
                  <a:pt x="289" y="361"/>
                  <a:pt x="285" y="365"/>
                </a:cubicBezTo>
                <a:cubicBezTo>
                  <a:pt x="281" y="368"/>
                  <a:pt x="278" y="371"/>
                  <a:pt x="274" y="375"/>
                </a:cubicBezTo>
                <a:cubicBezTo>
                  <a:pt x="277" y="376"/>
                  <a:pt x="278" y="377"/>
                  <a:pt x="280" y="378"/>
                </a:cubicBezTo>
                <a:cubicBezTo>
                  <a:pt x="284" y="380"/>
                  <a:pt x="287" y="380"/>
                  <a:pt x="290" y="376"/>
                </a:cubicBezTo>
                <a:cubicBezTo>
                  <a:pt x="292" y="374"/>
                  <a:pt x="295" y="371"/>
                  <a:pt x="297" y="369"/>
                </a:cubicBezTo>
                <a:cubicBezTo>
                  <a:pt x="301" y="366"/>
                  <a:pt x="305" y="366"/>
                  <a:pt x="308" y="368"/>
                </a:cubicBezTo>
                <a:cubicBezTo>
                  <a:pt x="311" y="371"/>
                  <a:pt x="311" y="374"/>
                  <a:pt x="309" y="379"/>
                </a:cubicBezTo>
                <a:close/>
                <a:moveTo>
                  <a:pt x="400" y="537"/>
                </a:moveTo>
                <a:cubicBezTo>
                  <a:pt x="415" y="532"/>
                  <a:pt x="426" y="515"/>
                  <a:pt x="424" y="499"/>
                </a:cubicBezTo>
                <a:cubicBezTo>
                  <a:pt x="422" y="481"/>
                  <a:pt x="407" y="467"/>
                  <a:pt x="389" y="465"/>
                </a:cubicBezTo>
                <a:cubicBezTo>
                  <a:pt x="375" y="463"/>
                  <a:pt x="355" y="476"/>
                  <a:pt x="352" y="488"/>
                </a:cubicBezTo>
                <a:cubicBezTo>
                  <a:pt x="358" y="487"/>
                  <a:pt x="361" y="488"/>
                  <a:pt x="363" y="492"/>
                </a:cubicBezTo>
                <a:cubicBezTo>
                  <a:pt x="364" y="496"/>
                  <a:pt x="364" y="498"/>
                  <a:pt x="359" y="503"/>
                </a:cubicBezTo>
                <a:cubicBezTo>
                  <a:pt x="357" y="505"/>
                  <a:pt x="354" y="508"/>
                  <a:pt x="352" y="510"/>
                </a:cubicBezTo>
                <a:cubicBezTo>
                  <a:pt x="351" y="511"/>
                  <a:pt x="350" y="513"/>
                  <a:pt x="350" y="513"/>
                </a:cubicBezTo>
                <a:cubicBezTo>
                  <a:pt x="351" y="517"/>
                  <a:pt x="353" y="520"/>
                  <a:pt x="355" y="524"/>
                </a:cubicBezTo>
                <a:cubicBezTo>
                  <a:pt x="359" y="520"/>
                  <a:pt x="362" y="516"/>
                  <a:pt x="365" y="513"/>
                </a:cubicBezTo>
                <a:cubicBezTo>
                  <a:pt x="369" y="509"/>
                  <a:pt x="373" y="509"/>
                  <a:pt x="376" y="512"/>
                </a:cubicBezTo>
                <a:cubicBezTo>
                  <a:pt x="379" y="516"/>
                  <a:pt x="379" y="520"/>
                  <a:pt x="376" y="524"/>
                </a:cubicBezTo>
                <a:cubicBezTo>
                  <a:pt x="373" y="527"/>
                  <a:pt x="369" y="530"/>
                  <a:pt x="366" y="533"/>
                </a:cubicBezTo>
                <a:cubicBezTo>
                  <a:pt x="367" y="534"/>
                  <a:pt x="368" y="534"/>
                  <a:pt x="368" y="535"/>
                </a:cubicBezTo>
                <a:cubicBezTo>
                  <a:pt x="374" y="540"/>
                  <a:pt x="376" y="540"/>
                  <a:pt x="381" y="535"/>
                </a:cubicBezTo>
                <a:cubicBezTo>
                  <a:pt x="383" y="533"/>
                  <a:pt x="385" y="531"/>
                  <a:pt x="387" y="529"/>
                </a:cubicBezTo>
                <a:cubicBezTo>
                  <a:pt x="391" y="525"/>
                  <a:pt x="394" y="524"/>
                  <a:pt x="397" y="526"/>
                </a:cubicBezTo>
                <a:cubicBezTo>
                  <a:pt x="401" y="528"/>
                  <a:pt x="402" y="532"/>
                  <a:pt x="400" y="537"/>
                </a:cubicBezTo>
                <a:close/>
                <a:moveTo>
                  <a:pt x="121" y="26"/>
                </a:moveTo>
                <a:cubicBezTo>
                  <a:pt x="121" y="22"/>
                  <a:pt x="118" y="18"/>
                  <a:pt x="114" y="18"/>
                </a:cubicBezTo>
                <a:cubicBezTo>
                  <a:pt x="110" y="18"/>
                  <a:pt x="106" y="22"/>
                  <a:pt x="106" y="26"/>
                </a:cubicBezTo>
                <a:cubicBezTo>
                  <a:pt x="106" y="30"/>
                  <a:pt x="109" y="33"/>
                  <a:pt x="114" y="33"/>
                </a:cubicBezTo>
                <a:cubicBezTo>
                  <a:pt x="118" y="33"/>
                  <a:pt x="121" y="30"/>
                  <a:pt x="121" y="26"/>
                </a:cubicBezTo>
                <a:close/>
                <a:moveTo>
                  <a:pt x="303" y="26"/>
                </a:moveTo>
                <a:cubicBezTo>
                  <a:pt x="303" y="22"/>
                  <a:pt x="300" y="18"/>
                  <a:pt x="296" y="18"/>
                </a:cubicBezTo>
                <a:cubicBezTo>
                  <a:pt x="292" y="18"/>
                  <a:pt x="288" y="22"/>
                  <a:pt x="288" y="26"/>
                </a:cubicBezTo>
                <a:cubicBezTo>
                  <a:pt x="288" y="30"/>
                  <a:pt x="291" y="33"/>
                  <a:pt x="295" y="33"/>
                </a:cubicBezTo>
                <a:cubicBezTo>
                  <a:pt x="299" y="33"/>
                  <a:pt x="303" y="30"/>
                  <a:pt x="303" y="26"/>
                </a:cubicBezTo>
                <a:close/>
                <a:moveTo>
                  <a:pt x="30" y="185"/>
                </a:moveTo>
                <a:cubicBezTo>
                  <a:pt x="30" y="181"/>
                  <a:pt x="27" y="177"/>
                  <a:pt x="23" y="177"/>
                </a:cubicBezTo>
                <a:cubicBezTo>
                  <a:pt x="19" y="177"/>
                  <a:pt x="15" y="181"/>
                  <a:pt x="15" y="185"/>
                </a:cubicBezTo>
                <a:cubicBezTo>
                  <a:pt x="16" y="189"/>
                  <a:pt x="19" y="192"/>
                  <a:pt x="23" y="192"/>
                </a:cubicBezTo>
                <a:cubicBezTo>
                  <a:pt x="27" y="192"/>
                  <a:pt x="30" y="189"/>
                  <a:pt x="30" y="185"/>
                </a:cubicBezTo>
                <a:close/>
                <a:moveTo>
                  <a:pt x="666" y="343"/>
                </a:moveTo>
                <a:cubicBezTo>
                  <a:pt x="666" y="339"/>
                  <a:pt x="662" y="336"/>
                  <a:pt x="658" y="336"/>
                </a:cubicBezTo>
                <a:cubicBezTo>
                  <a:pt x="654" y="336"/>
                  <a:pt x="651" y="340"/>
                  <a:pt x="651" y="344"/>
                </a:cubicBezTo>
                <a:cubicBezTo>
                  <a:pt x="651" y="348"/>
                  <a:pt x="655" y="351"/>
                  <a:pt x="659" y="351"/>
                </a:cubicBezTo>
                <a:cubicBezTo>
                  <a:pt x="663" y="351"/>
                  <a:pt x="666" y="347"/>
                  <a:pt x="666" y="343"/>
                </a:cubicBezTo>
                <a:close/>
                <a:moveTo>
                  <a:pt x="295" y="654"/>
                </a:moveTo>
                <a:cubicBezTo>
                  <a:pt x="292" y="654"/>
                  <a:pt x="288" y="657"/>
                  <a:pt x="288" y="661"/>
                </a:cubicBezTo>
                <a:cubicBezTo>
                  <a:pt x="288" y="665"/>
                  <a:pt x="291" y="669"/>
                  <a:pt x="295" y="669"/>
                </a:cubicBezTo>
                <a:cubicBezTo>
                  <a:pt x="299" y="669"/>
                  <a:pt x="303" y="665"/>
                  <a:pt x="303" y="662"/>
                </a:cubicBezTo>
                <a:cubicBezTo>
                  <a:pt x="303" y="658"/>
                  <a:pt x="299" y="654"/>
                  <a:pt x="295" y="6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518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exagon 27"/>
          <p:cNvSpPr/>
          <p:nvPr/>
        </p:nvSpPr>
        <p:spPr>
          <a:xfrm>
            <a:off x="3395489" y="2200064"/>
            <a:ext cx="2315880" cy="1628986"/>
          </a:xfrm>
          <a:prstGeom prst="hexagon">
            <a:avLst>
              <a:gd name="adj" fmla="val 21694"/>
              <a:gd name="vf" fmla="val 11547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155318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</a:rPr>
              <a:t>Infographic Style</a:t>
            </a:r>
            <a:endParaRPr lang="ko-KR" alt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79512" y="783725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4" name="Hexagon 3"/>
          <p:cNvSpPr/>
          <p:nvPr/>
        </p:nvSpPr>
        <p:spPr>
          <a:xfrm>
            <a:off x="3820890" y="1361188"/>
            <a:ext cx="1465078" cy="1262998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/>
          <p:nvPr/>
        </p:nvSpPr>
        <p:spPr>
          <a:xfrm>
            <a:off x="3068210" y="2550046"/>
            <a:ext cx="1060704" cy="9144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/>
          <p:nvPr/>
        </p:nvSpPr>
        <p:spPr>
          <a:xfrm>
            <a:off x="3682697" y="3430757"/>
            <a:ext cx="1741463" cy="1501261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Hexagon 7"/>
          <p:cNvSpPr/>
          <p:nvPr/>
        </p:nvSpPr>
        <p:spPr>
          <a:xfrm>
            <a:off x="5004414" y="2550046"/>
            <a:ext cx="1060704" cy="9144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70992" y="1313706"/>
            <a:ext cx="2592288" cy="1111275"/>
            <a:chOff x="6228184" y="1749861"/>
            <a:chExt cx="2592288" cy="1111275"/>
          </a:xfrm>
        </p:grpSpPr>
        <p:sp>
          <p:nvSpPr>
            <p:cNvPr id="14" name="TextBox 1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992" y="3617962"/>
            <a:ext cx="2592288" cy="1111275"/>
            <a:chOff x="6228184" y="1749861"/>
            <a:chExt cx="2592288" cy="1111275"/>
          </a:xfrm>
        </p:grpSpPr>
        <p:sp>
          <p:nvSpPr>
            <p:cNvPr id="17" name="TextBox 1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940152" y="1316459"/>
            <a:ext cx="2592288" cy="1111275"/>
            <a:chOff x="6228184" y="1749861"/>
            <a:chExt cx="2592288" cy="1111275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152" y="3620715"/>
            <a:ext cx="2592288" cy="1111275"/>
            <a:chOff x="6228184" y="1749861"/>
            <a:chExt cx="2592288" cy="1111275"/>
          </a:xfrm>
        </p:grpSpPr>
        <p:sp>
          <p:nvSpPr>
            <p:cNvPr id="26" name="TextBox 2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914" y="3652519"/>
            <a:ext cx="777738" cy="10057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914" y="1505267"/>
            <a:ext cx="926750" cy="9093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468" y="2717580"/>
            <a:ext cx="496422" cy="64242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319" y="2753914"/>
            <a:ext cx="511441" cy="501852"/>
          </a:xfrm>
          <a:prstGeom prst="rect">
            <a:avLst/>
          </a:prstGeom>
        </p:spPr>
      </p:pic>
      <p:sp>
        <p:nvSpPr>
          <p:cNvPr id="21" name="Freeform 5"/>
          <p:cNvSpPr>
            <a:spLocks noEditPoints="1"/>
          </p:cNvSpPr>
          <p:nvPr/>
        </p:nvSpPr>
        <p:spPr bwMode="auto">
          <a:xfrm rot="4301756">
            <a:off x="468149" y="2618036"/>
            <a:ext cx="1182025" cy="1100843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5"/>
          <p:cNvSpPr>
            <a:spLocks noEditPoints="1"/>
          </p:cNvSpPr>
          <p:nvPr/>
        </p:nvSpPr>
        <p:spPr bwMode="auto">
          <a:xfrm rot="16990578">
            <a:off x="7465828" y="2614518"/>
            <a:ext cx="1182025" cy="1100843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5"/>
          <p:cNvSpPr>
            <a:spLocks noEditPoints="1"/>
          </p:cNvSpPr>
          <p:nvPr/>
        </p:nvSpPr>
        <p:spPr bwMode="auto">
          <a:xfrm rot="9633449">
            <a:off x="8247683" y="1577779"/>
            <a:ext cx="569515" cy="530400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5"/>
          <p:cNvSpPr>
            <a:spLocks noEditPoints="1"/>
          </p:cNvSpPr>
          <p:nvPr/>
        </p:nvSpPr>
        <p:spPr bwMode="auto">
          <a:xfrm rot="9633449">
            <a:off x="8247683" y="4442767"/>
            <a:ext cx="569515" cy="530400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5"/>
          <p:cNvSpPr>
            <a:spLocks noEditPoints="1"/>
          </p:cNvSpPr>
          <p:nvPr/>
        </p:nvSpPr>
        <p:spPr bwMode="auto">
          <a:xfrm rot="7037454">
            <a:off x="386234" y="1305476"/>
            <a:ext cx="569515" cy="530400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5"/>
          <p:cNvSpPr>
            <a:spLocks noEditPoints="1"/>
          </p:cNvSpPr>
          <p:nvPr/>
        </p:nvSpPr>
        <p:spPr bwMode="auto">
          <a:xfrm rot="7037454">
            <a:off x="403949" y="4628249"/>
            <a:ext cx="569515" cy="530400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5"/>
          <p:cNvSpPr>
            <a:spLocks noEditPoints="1"/>
          </p:cNvSpPr>
          <p:nvPr/>
        </p:nvSpPr>
        <p:spPr bwMode="auto">
          <a:xfrm rot="14586516">
            <a:off x="4281422" y="2804391"/>
            <a:ext cx="569515" cy="530400"/>
          </a:xfrm>
          <a:custGeom>
            <a:avLst/>
            <a:gdLst>
              <a:gd name="T0" fmla="*/ 102 w 299"/>
              <a:gd name="T1" fmla="*/ 195 h 277"/>
              <a:gd name="T2" fmla="*/ 77 w 299"/>
              <a:gd name="T3" fmla="*/ 147 h 277"/>
              <a:gd name="T4" fmla="*/ 24 w 299"/>
              <a:gd name="T5" fmla="*/ 170 h 277"/>
              <a:gd name="T6" fmla="*/ 28 w 299"/>
              <a:gd name="T7" fmla="*/ 97 h 277"/>
              <a:gd name="T8" fmla="*/ 101 w 299"/>
              <a:gd name="T9" fmla="*/ 76 h 277"/>
              <a:gd name="T10" fmla="*/ 92 w 299"/>
              <a:gd name="T11" fmla="*/ 58 h 277"/>
              <a:gd name="T12" fmla="*/ 52 w 299"/>
              <a:gd name="T13" fmla="*/ 30 h 277"/>
              <a:gd name="T14" fmla="*/ 89 w 299"/>
              <a:gd name="T15" fmla="*/ 9 h 277"/>
              <a:gd name="T16" fmla="*/ 94 w 299"/>
              <a:gd name="T17" fmla="*/ 46 h 277"/>
              <a:gd name="T18" fmla="*/ 138 w 299"/>
              <a:gd name="T19" fmla="*/ 69 h 277"/>
              <a:gd name="T20" fmla="*/ 158 w 299"/>
              <a:gd name="T21" fmla="*/ 38 h 277"/>
              <a:gd name="T22" fmla="*/ 221 w 299"/>
              <a:gd name="T23" fmla="*/ 11 h 277"/>
              <a:gd name="T24" fmla="*/ 185 w 299"/>
              <a:gd name="T25" fmla="*/ 80 h 277"/>
              <a:gd name="T26" fmla="*/ 217 w 299"/>
              <a:gd name="T27" fmla="*/ 128 h 277"/>
              <a:gd name="T28" fmla="*/ 256 w 299"/>
              <a:gd name="T29" fmla="*/ 122 h 277"/>
              <a:gd name="T30" fmla="*/ 299 w 299"/>
              <a:gd name="T31" fmla="*/ 132 h 277"/>
              <a:gd name="T32" fmla="*/ 257 w 299"/>
              <a:gd name="T33" fmla="*/ 143 h 277"/>
              <a:gd name="T34" fmla="*/ 228 w 299"/>
              <a:gd name="T35" fmla="*/ 137 h 277"/>
              <a:gd name="T36" fmla="*/ 186 w 299"/>
              <a:gd name="T37" fmla="*/ 184 h 277"/>
              <a:gd name="T38" fmla="*/ 211 w 299"/>
              <a:gd name="T39" fmla="*/ 258 h 277"/>
              <a:gd name="T40" fmla="*/ 164 w 299"/>
              <a:gd name="T41" fmla="*/ 196 h 277"/>
              <a:gd name="T42" fmla="*/ 111 w 299"/>
              <a:gd name="T43" fmla="*/ 196 h 277"/>
              <a:gd name="T44" fmla="*/ 103 w 299"/>
              <a:gd name="T45" fmla="*/ 237 h 277"/>
              <a:gd name="T46" fmla="*/ 89 w 299"/>
              <a:gd name="T47" fmla="*/ 275 h 277"/>
              <a:gd name="T48" fmla="*/ 84 w 299"/>
              <a:gd name="T49" fmla="*/ 230 h 277"/>
              <a:gd name="T50" fmla="*/ 142 w 299"/>
              <a:gd name="T51" fmla="*/ 77 h 277"/>
              <a:gd name="T52" fmla="*/ 109 w 299"/>
              <a:gd name="T53" fmla="*/ 81 h 277"/>
              <a:gd name="T54" fmla="*/ 81 w 299"/>
              <a:gd name="T55" fmla="*/ 135 h 277"/>
              <a:gd name="T56" fmla="*/ 115 w 299"/>
              <a:gd name="T57" fmla="*/ 187 h 277"/>
              <a:gd name="T58" fmla="*/ 176 w 299"/>
              <a:gd name="T59" fmla="*/ 183 h 277"/>
              <a:gd name="T60" fmla="*/ 203 w 299"/>
              <a:gd name="T61" fmla="*/ 129 h 277"/>
              <a:gd name="T62" fmla="*/ 169 w 299"/>
              <a:gd name="T63" fmla="*/ 78 h 277"/>
              <a:gd name="T64" fmla="*/ 69 w 299"/>
              <a:gd name="T65" fmla="*/ 134 h 277"/>
              <a:gd name="T66" fmla="*/ 9 w 299"/>
              <a:gd name="T67" fmla="*/ 134 h 277"/>
              <a:gd name="T68" fmla="*/ 69 w 299"/>
              <a:gd name="T69" fmla="*/ 134 h 277"/>
              <a:gd name="T70" fmla="*/ 192 w 299"/>
              <a:gd name="T71" fmla="*/ 253 h 277"/>
              <a:gd name="T72" fmla="*/ 193 w 299"/>
              <a:gd name="T73" fmla="*/ 193 h 277"/>
              <a:gd name="T74" fmla="*/ 167 w 299"/>
              <a:gd name="T75" fmla="*/ 41 h 277"/>
              <a:gd name="T76" fmla="*/ 227 w 299"/>
              <a:gd name="T77" fmla="*/ 40 h 277"/>
              <a:gd name="T78" fmla="*/ 167 w 299"/>
              <a:gd name="T79" fmla="*/ 41 h 277"/>
              <a:gd name="T80" fmla="*/ 88 w 299"/>
              <a:gd name="T81" fmla="*/ 239 h 277"/>
              <a:gd name="T82" fmla="*/ 85 w 299"/>
              <a:gd name="T83" fmla="*/ 267 h 277"/>
              <a:gd name="T84" fmla="*/ 276 w 299"/>
              <a:gd name="T85" fmla="*/ 146 h 277"/>
              <a:gd name="T86" fmla="*/ 276 w 299"/>
              <a:gd name="T87" fmla="*/ 118 h 277"/>
              <a:gd name="T88" fmla="*/ 276 w 299"/>
              <a:gd name="T89" fmla="*/ 146 h 277"/>
              <a:gd name="T90" fmla="*/ 60 w 299"/>
              <a:gd name="T91" fmla="*/ 25 h 277"/>
              <a:gd name="T92" fmla="*/ 88 w 299"/>
              <a:gd name="T93" fmla="*/ 2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99" h="277">
                <a:moveTo>
                  <a:pt x="90" y="230"/>
                </a:moveTo>
                <a:cubicBezTo>
                  <a:pt x="94" y="218"/>
                  <a:pt x="98" y="207"/>
                  <a:pt x="102" y="195"/>
                </a:cubicBezTo>
                <a:cubicBezTo>
                  <a:pt x="102" y="193"/>
                  <a:pt x="102" y="191"/>
                  <a:pt x="101" y="189"/>
                </a:cubicBezTo>
                <a:cubicBezTo>
                  <a:pt x="93" y="175"/>
                  <a:pt x="85" y="161"/>
                  <a:pt x="77" y="147"/>
                </a:cubicBezTo>
                <a:cubicBezTo>
                  <a:pt x="72" y="157"/>
                  <a:pt x="65" y="165"/>
                  <a:pt x="55" y="170"/>
                </a:cubicBezTo>
                <a:cubicBezTo>
                  <a:pt x="45" y="174"/>
                  <a:pt x="34" y="174"/>
                  <a:pt x="24" y="170"/>
                </a:cubicBezTo>
                <a:cubicBezTo>
                  <a:pt x="10" y="165"/>
                  <a:pt x="0" y="149"/>
                  <a:pt x="1" y="132"/>
                </a:cubicBezTo>
                <a:cubicBezTo>
                  <a:pt x="1" y="116"/>
                  <a:pt x="13" y="101"/>
                  <a:pt x="28" y="97"/>
                </a:cubicBezTo>
                <a:cubicBezTo>
                  <a:pt x="42" y="93"/>
                  <a:pt x="62" y="95"/>
                  <a:pt x="76" y="120"/>
                </a:cubicBezTo>
                <a:cubicBezTo>
                  <a:pt x="85" y="105"/>
                  <a:pt x="93" y="90"/>
                  <a:pt x="101" y="76"/>
                </a:cubicBezTo>
                <a:cubicBezTo>
                  <a:pt x="102" y="74"/>
                  <a:pt x="102" y="72"/>
                  <a:pt x="101" y="71"/>
                </a:cubicBezTo>
                <a:cubicBezTo>
                  <a:pt x="98" y="66"/>
                  <a:pt x="94" y="62"/>
                  <a:pt x="92" y="58"/>
                </a:cubicBezTo>
                <a:cubicBezTo>
                  <a:pt x="87" y="50"/>
                  <a:pt x="83" y="46"/>
                  <a:pt x="73" y="48"/>
                </a:cubicBezTo>
                <a:cubicBezTo>
                  <a:pt x="63" y="49"/>
                  <a:pt x="54" y="41"/>
                  <a:pt x="52" y="30"/>
                </a:cubicBezTo>
                <a:cubicBezTo>
                  <a:pt x="50" y="21"/>
                  <a:pt x="54" y="11"/>
                  <a:pt x="63" y="6"/>
                </a:cubicBezTo>
                <a:cubicBezTo>
                  <a:pt x="72" y="1"/>
                  <a:pt x="82" y="2"/>
                  <a:pt x="89" y="9"/>
                </a:cubicBezTo>
                <a:cubicBezTo>
                  <a:pt x="97" y="17"/>
                  <a:pt x="99" y="27"/>
                  <a:pt x="94" y="36"/>
                </a:cubicBezTo>
                <a:cubicBezTo>
                  <a:pt x="91" y="40"/>
                  <a:pt x="91" y="43"/>
                  <a:pt x="94" y="46"/>
                </a:cubicBezTo>
                <a:cubicBezTo>
                  <a:pt x="100" y="53"/>
                  <a:pt x="103" y="64"/>
                  <a:pt x="111" y="68"/>
                </a:cubicBezTo>
                <a:cubicBezTo>
                  <a:pt x="118" y="71"/>
                  <a:pt x="129" y="69"/>
                  <a:pt x="138" y="69"/>
                </a:cubicBezTo>
                <a:cubicBezTo>
                  <a:pt x="148" y="69"/>
                  <a:pt x="157" y="69"/>
                  <a:pt x="169" y="69"/>
                </a:cubicBezTo>
                <a:cubicBezTo>
                  <a:pt x="161" y="59"/>
                  <a:pt x="157" y="49"/>
                  <a:pt x="158" y="38"/>
                </a:cubicBezTo>
                <a:cubicBezTo>
                  <a:pt x="160" y="27"/>
                  <a:pt x="165" y="17"/>
                  <a:pt x="174" y="10"/>
                </a:cubicBezTo>
                <a:cubicBezTo>
                  <a:pt x="188" y="0"/>
                  <a:pt x="207" y="0"/>
                  <a:pt x="221" y="11"/>
                </a:cubicBezTo>
                <a:cubicBezTo>
                  <a:pt x="234" y="21"/>
                  <a:pt x="239" y="39"/>
                  <a:pt x="234" y="54"/>
                </a:cubicBezTo>
                <a:cubicBezTo>
                  <a:pt x="226" y="74"/>
                  <a:pt x="212" y="81"/>
                  <a:pt x="185" y="80"/>
                </a:cubicBezTo>
                <a:cubicBezTo>
                  <a:pt x="194" y="95"/>
                  <a:pt x="203" y="110"/>
                  <a:pt x="212" y="125"/>
                </a:cubicBezTo>
                <a:cubicBezTo>
                  <a:pt x="212" y="127"/>
                  <a:pt x="215" y="128"/>
                  <a:pt x="217" y="128"/>
                </a:cubicBezTo>
                <a:cubicBezTo>
                  <a:pt x="229" y="128"/>
                  <a:pt x="241" y="128"/>
                  <a:pt x="253" y="128"/>
                </a:cubicBezTo>
                <a:cubicBezTo>
                  <a:pt x="254" y="126"/>
                  <a:pt x="255" y="124"/>
                  <a:pt x="256" y="122"/>
                </a:cubicBezTo>
                <a:cubicBezTo>
                  <a:pt x="261" y="113"/>
                  <a:pt x="271" y="108"/>
                  <a:pt x="282" y="111"/>
                </a:cubicBezTo>
                <a:cubicBezTo>
                  <a:pt x="291" y="113"/>
                  <a:pt x="299" y="122"/>
                  <a:pt x="299" y="132"/>
                </a:cubicBezTo>
                <a:cubicBezTo>
                  <a:pt x="299" y="142"/>
                  <a:pt x="292" y="151"/>
                  <a:pt x="283" y="154"/>
                </a:cubicBezTo>
                <a:cubicBezTo>
                  <a:pt x="272" y="157"/>
                  <a:pt x="262" y="153"/>
                  <a:pt x="257" y="143"/>
                </a:cubicBezTo>
                <a:cubicBezTo>
                  <a:pt x="254" y="138"/>
                  <a:pt x="251" y="136"/>
                  <a:pt x="246" y="137"/>
                </a:cubicBezTo>
                <a:cubicBezTo>
                  <a:pt x="240" y="137"/>
                  <a:pt x="234" y="138"/>
                  <a:pt x="228" y="137"/>
                </a:cubicBezTo>
                <a:cubicBezTo>
                  <a:pt x="217" y="135"/>
                  <a:pt x="210" y="139"/>
                  <a:pt x="205" y="150"/>
                </a:cubicBezTo>
                <a:cubicBezTo>
                  <a:pt x="200" y="161"/>
                  <a:pt x="193" y="172"/>
                  <a:pt x="186" y="184"/>
                </a:cubicBezTo>
                <a:cubicBezTo>
                  <a:pt x="212" y="185"/>
                  <a:pt x="226" y="195"/>
                  <a:pt x="231" y="216"/>
                </a:cubicBezTo>
                <a:cubicBezTo>
                  <a:pt x="234" y="232"/>
                  <a:pt x="225" y="250"/>
                  <a:pt x="211" y="258"/>
                </a:cubicBezTo>
                <a:cubicBezTo>
                  <a:pt x="195" y="266"/>
                  <a:pt x="176" y="263"/>
                  <a:pt x="164" y="249"/>
                </a:cubicBezTo>
                <a:cubicBezTo>
                  <a:pt x="151" y="235"/>
                  <a:pt x="151" y="216"/>
                  <a:pt x="164" y="196"/>
                </a:cubicBezTo>
                <a:cubicBezTo>
                  <a:pt x="155" y="196"/>
                  <a:pt x="146" y="196"/>
                  <a:pt x="138" y="196"/>
                </a:cubicBezTo>
                <a:cubicBezTo>
                  <a:pt x="129" y="196"/>
                  <a:pt x="120" y="196"/>
                  <a:pt x="111" y="196"/>
                </a:cubicBezTo>
                <a:cubicBezTo>
                  <a:pt x="107" y="207"/>
                  <a:pt x="103" y="219"/>
                  <a:pt x="99" y="230"/>
                </a:cubicBezTo>
                <a:cubicBezTo>
                  <a:pt x="99" y="232"/>
                  <a:pt x="101" y="235"/>
                  <a:pt x="103" y="237"/>
                </a:cubicBezTo>
                <a:cubicBezTo>
                  <a:pt x="109" y="244"/>
                  <a:pt x="111" y="252"/>
                  <a:pt x="108" y="261"/>
                </a:cubicBezTo>
                <a:cubicBezTo>
                  <a:pt x="104" y="269"/>
                  <a:pt x="98" y="274"/>
                  <a:pt x="89" y="275"/>
                </a:cubicBezTo>
                <a:cubicBezTo>
                  <a:pt x="77" y="277"/>
                  <a:pt x="65" y="267"/>
                  <a:pt x="64" y="254"/>
                </a:cubicBezTo>
                <a:cubicBezTo>
                  <a:pt x="63" y="243"/>
                  <a:pt x="72" y="232"/>
                  <a:pt x="84" y="230"/>
                </a:cubicBezTo>
                <a:cubicBezTo>
                  <a:pt x="86" y="230"/>
                  <a:pt x="87" y="230"/>
                  <a:pt x="90" y="230"/>
                </a:cubicBezTo>
                <a:close/>
                <a:moveTo>
                  <a:pt x="142" y="77"/>
                </a:moveTo>
                <a:cubicBezTo>
                  <a:pt x="133" y="77"/>
                  <a:pt x="124" y="77"/>
                  <a:pt x="115" y="78"/>
                </a:cubicBezTo>
                <a:cubicBezTo>
                  <a:pt x="113" y="78"/>
                  <a:pt x="110" y="79"/>
                  <a:pt x="109" y="81"/>
                </a:cubicBezTo>
                <a:cubicBezTo>
                  <a:pt x="99" y="97"/>
                  <a:pt x="90" y="113"/>
                  <a:pt x="81" y="129"/>
                </a:cubicBezTo>
                <a:cubicBezTo>
                  <a:pt x="80" y="131"/>
                  <a:pt x="80" y="134"/>
                  <a:pt x="81" y="135"/>
                </a:cubicBezTo>
                <a:cubicBezTo>
                  <a:pt x="90" y="152"/>
                  <a:pt x="99" y="168"/>
                  <a:pt x="109" y="184"/>
                </a:cubicBezTo>
                <a:cubicBezTo>
                  <a:pt x="110" y="186"/>
                  <a:pt x="113" y="187"/>
                  <a:pt x="115" y="187"/>
                </a:cubicBezTo>
                <a:cubicBezTo>
                  <a:pt x="133" y="188"/>
                  <a:pt x="151" y="188"/>
                  <a:pt x="169" y="187"/>
                </a:cubicBezTo>
                <a:cubicBezTo>
                  <a:pt x="172" y="187"/>
                  <a:pt x="175" y="185"/>
                  <a:pt x="176" y="183"/>
                </a:cubicBezTo>
                <a:cubicBezTo>
                  <a:pt x="185" y="168"/>
                  <a:pt x="194" y="152"/>
                  <a:pt x="203" y="136"/>
                </a:cubicBezTo>
                <a:cubicBezTo>
                  <a:pt x="204" y="134"/>
                  <a:pt x="204" y="131"/>
                  <a:pt x="203" y="129"/>
                </a:cubicBezTo>
                <a:cubicBezTo>
                  <a:pt x="194" y="113"/>
                  <a:pt x="186" y="97"/>
                  <a:pt x="176" y="82"/>
                </a:cubicBezTo>
                <a:cubicBezTo>
                  <a:pt x="175" y="80"/>
                  <a:pt x="171" y="78"/>
                  <a:pt x="169" y="78"/>
                </a:cubicBezTo>
                <a:cubicBezTo>
                  <a:pt x="160" y="77"/>
                  <a:pt x="151" y="77"/>
                  <a:pt x="142" y="77"/>
                </a:cubicBezTo>
                <a:close/>
                <a:moveTo>
                  <a:pt x="69" y="134"/>
                </a:moveTo>
                <a:cubicBezTo>
                  <a:pt x="69" y="117"/>
                  <a:pt x="56" y="104"/>
                  <a:pt x="40" y="104"/>
                </a:cubicBezTo>
                <a:cubicBezTo>
                  <a:pt x="23" y="104"/>
                  <a:pt x="9" y="118"/>
                  <a:pt x="9" y="134"/>
                </a:cubicBezTo>
                <a:cubicBezTo>
                  <a:pt x="9" y="151"/>
                  <a:pt x="23" y="165"/>
                  <a:pt x="40" y="165"/>
                </a:cubicBezTo>
                <a:cubicBezTo>
                  <a:pt x="56" y="164"/>
                  <a:pt x="70" y="150"/>
                  <a:pt x="69" y="134"/>
                </a:cubicBezTo>
                <a:close/>
                <a:moveTo>
                  <a:pt x="163" y="223"/>
                </a:moveTo>
                <a:cubicBezTo>
                  <a:pt x="163" y="240"/>
                  <a:pt x="176" y="253"/>
                  <a:pt x="192" y="253"/>
                </a:cubicBezTo>
                <a:cubicBezTo>
                  <a:pt x="209" y="254"/>
                  <a:pt x="223" y="240"/>
                  <a:pt x="223" y="223"/>
                </a:cubicBezTo>
                <a:cubicBezTo>
                  <a:pt x="223" y="207"/>
                  <a:pt x="209" y="193"/>
                  <a:pt x="193" y="193"/>
                </a:cubicBezTo>
                <a:cubicBezTo>
                  <a:pt x="176" y="192"/>
                  <a:pt x="162" y="206"/>
                  <a:pt x="163" y="223"/>
                </a:cubicBezTo>
                <a:close/>
                <a:moveTo>
                  <a:pt x="167" y="41"/>
                </a:moveTo>
                <a:cubicBezTo>
                  <a:pt x="167" y="58"/>
                  <a:pt x="180" y="72"/>
                  <a:pt x="195" y="72"/>
                </a:cubicBezTo>
                <a:cubicBezTo>
                  <a:pt x="214" y="72"/>
                  <a:pt x="227" y="59"/>
                  <a:pt x="227" y="40"/>
                </a:cubicBezTo>
                <a:cubicBezTo>
                  <a:pt x="227" y="25"/>
                  <a:pt x="214" y="12"/>
                  <a:pt x="198" y="12"/>
                </a:cubicBezTo>
                <a:cubicBezTo>
                  <a:pt x="180" y="12"/>
                  <a:pt x="167" y="24"/>
                  <a:pt x="167" y="41"/>
                </a:cubicBezTo>
                <a:close/>
                <a:moveTo>
                  <a:pt x="101" y="252"/>
                </a:moveTo>
                <a:cubicBezTo>
                  <a:pt x="101" y="245"/>
                  <a:pt x="95" y="239"/>
                  <a:pt x="88" y="239"/>
                </a:cubicBezTo>
                <a:cubicBezTo>
                  <a:pt x="80" y="239"/>
                  <a:pt x="73" y="245"/>
                  <a:pt x="73" y="252"/>
                </a:cubicBezTo>
                <a:cubicBezTo>
                  <a:pt x="72" y="259"/>
                  <a:pt x="78" y="266"/>
                  <a:pt x="85" y="267"/>
                </a:cubicBezTo>
                <a:cubicBezTo>
                  <a:pt x="94" y="267"/>
                  <a:pt x="100" y="261"/>
                  <a:pt x="101" y="252"/>
                </a:cubicBezTo>
                <a:close/>
                <a:moveTo>
                  <a:pt x="276" y="146"/>
                </a:moveTo>
                <a:cubicBezTo>
                  <a:pt x="284" y="146"/>
                  <a:pt x="290" y="141"/>
                  <a:pt x="290" y="133"/>
                </a:cubicBezTo>
                <a:cubicBezTo>
                  <a:pt x="290" y="125"/>
                  <a:pt x="284" y="118"/>
                  <a:pt x="276" y="118"/>
                </a:cubicBezTo>
                <a:cubicBezTo>
                  <a:pt x="269" y="119"/>
                  <a:pt x="262" y="126"/>
                  <a:pt x="262" y="133"/>
                </a:cubicBezTo>
                <a:cubicBezTo>
                  <a:pt x="262" y="140"/>
                  <a:pt x="268" y="146"/>
                  <a:pt x="276" y="146"/>
                </a:cubicBezTo>
                <a:close/>
                <a:moveTo>
                  <a:pt x="74" y="12"/>
                </a:moveTo>
                <a:cubicBezTo>
                  <a:pt x="66" y="12"/>
                  <a:pt x="60" y="17"/>
                  <a:pt x="60" y="25"/>
                </a:cubicBezTo>
                <a:cubicBezTo>
                  <a:pt x="60" y="32"/>
                  <a:pt x="67" y="40"/>
                  <a:pt x="74" y="40"/>
                </a:cubicBezTo>
                <a:cubicBezTo>
                  <a:pt x="81" y="39"/>
                  <a:pt x="88" y="33"/>
                  <a:pt x="88" y="26"/>
                </a:cubicBezTo>
                <a:cubicBezTo>
                  <a:pt x="88" y="18"/>
                  <a:pt x="82" y="12"/>
                  <a:pt x="74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9974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Personalizado 133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00000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2813</Words>
  <Application>Microsoft Office PowerPoint</Application>
  <PresentationFormat>Presentación en pantalla (16:9)</PresentationFormat>
  <Paragraphs>361</Paragraphs>
  <Slides>44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44</vt:i4>
      </vt:variant>
    </vt:vector>
  </HeadingPairs>
  <TitlesOfParts>
    <vt:vector size="53" baseType="lpstr">
      <vt:lpstr>맑은 고딕</vt:lpstr>
      <vt:lpstr>Arial</vt:lpstr>
      <vt:lpstr>Arial Unicode MS</vt:lpstr>
      <vt:lpstr>Bahnschrift</vt:lpstr>
      <vt:lpstr>Calibri</vt:lpstr>
      <vt:lpstr>Calibri Light</vt:lpstr>
      <vt:lpstr>Contents Slide Master</vt:lpstr>
      <vt:lpstr>Diseño personalizado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173</cp:revision>
  <dcterms:created xsi:type="dcterms:W3CDTF">2016-12-05T23:26:54Z</dcterms:created>
  <dcterms:modified xsi:type="dcterms:W3CDTF">2023-11-22T18:00:42Z</dcterms:modified>
</cp:coreProperties>
</file>