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196B"/>
    <a:srgbClr val="78385E"/>
    <a:srgbClr val="602445"/>
    <a:srgbClr val="670E38"/>
    <a:srgbClr val="FF9227"/>
    <a:srgbClr val="CB2E01"/>
    <a:srgbClr val="F5A16F"/>
    <a:srgbClr val="FBCD0A"/>
    <a:srgbClr val="670903"/>
    <a:srgbClr val="F30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7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1780" y="1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85F53-E11E-1000-51FA-44EF09750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43F55-106D-04FA-A6C0-ACB47DE7F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795F0-A7DB-7EB6-7E34-E391C1733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4B2DE-7DC0-AAEA-72BB-0DD75A740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02777-29BA-F3CC-5AD6-4EEA251D8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775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0ACC8-C338-63A0-115B-72041E21E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EEA80-B290-652D-BFFB-AA89CAFC7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E7AF8-1E7C-D127-7C64-155B6880F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E4704-4172-13B0-1DAC-023B4532E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6ECD3-8377-8D87-1DFA-43CF7E902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899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ADB9C-2374-A83B-D313-A02BD88DF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9D55F-E87C-2C86-3961-9B471AC32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EDCBA-A390-7670-DE49-DB11A9CF7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9359F-341A-CD03-EDD2-EC8682218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E1A5A-3CCC-CE66-F305-4A6438A46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520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3C6C0-39C7-5644-4FDB-3A618F1D5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DBA5C-5DA6-ACD6-CF91-B6AE02E55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99BF7-4FDE-2CA2-D33A-8211229A7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CB5A0-FE7A-8BF7-9FA2-B9C6F3D5E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0E296-C981-69B1-0E12-C3FFB882C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34742-269A-5311-F489-2F923D05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392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D7B0E-DB82-F3F2-E336-C07E4B4B5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A73E4-4081-00FB-16AA-D59F6E87F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4507B9-62AA-900A-A9EE-FFDA7BC8C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6BEB8-5E6C-B551-08AC-61ACA29DF0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28554A-B562-D243-1742-1DE82E760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BEB2CA-35A6-9EEB-7F6C-D6F5EAD85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E9675B-2369-B94E-B98E-F862E78B3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19673E-CA6C-6DB7-9A01-1480E9D15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738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2623E-6A4B-1179-392D-71672E7F7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84D099-2075-4AE7-CA99-969E5ECF1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A795B0-0263-CB8B-D35E-C4C2B7329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60D894-7674-C15F-A24D-4D6A076C7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893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336FF5-EBA6-0DB0-0D1A-9FFEDDC6F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B83BED-5128-18ED-B6F5-F9F589AE9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8FFA9-91EA-267C-7205-786E71A26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757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FE63D-01D1-223A-38E3-172657682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8DCA5-187F-30B9-808F-A7E3321FF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CBE5F-BC71-31A6-2F8C-D92F133EC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F36927-5D96-A55A-DDC4-B8A327792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4D235A-0D68-1F60-F068-9E5E6A092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917C86-4312-5435-B150-A0FAA630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286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45040-BE3E-4C25-12A1-DA2A7C630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F941C5-88FD-B0C6-C953-00C260E6F9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933F4-7559-4160-3C36-44715C484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F41F2-26B5-7AD9-DB99-E104526F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E127E-C435-D1B6-7EE2-6F7435E44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5E2D9-2C60-3BCD-0FA6-DC4A655E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589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40A7-23EB-A74E-8DA8-D62817DA8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C0D051-B08E-6491-7224-D2E31C9451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6E7BC-A811-7218-8EA9-722F1E1E1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B0787-4FF8-727B-3252-3DD3B52B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3DDAA-59D7-0937-7FDD-09B12B04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813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8152E7-5BB1-F8ED-C8F4-CF514A359D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AB378-2E68-87FF-2D5A-62DB6A0B5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0DDC-1EB8-E139-11A8-963C3819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48373-DB76-981A-3533-775BF089F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420B7-05D1-0435-8AF6-BFBE93D62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252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13AA6-92FB-4A5E-5F7D-D932FE1D1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3FC209-7001-5D2D-90B2-DF7657C09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DC3E1-2E58-10BD-470C-B2D0657213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44C1F-20B6-4E20-BA6A-395C08552F57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B60E5-19AA-764F-2F36-D5AD71911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7DE68-5DEE-3ADB-2CBE-B1845993D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93F52-1480-4D20-B4A4-A6DC2232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27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3C87B"/>
            </a:gs>
            <a:gs pos="100000">
              <a:srgbClr val="63A5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889184-8456-79D9-7880-254E0887B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FE8464E0-7162-F4B1-1789-97AEA553320F}"/>
              </a:ext>
            </a:extLst>
          </p:cNvPr>
          <p:cNvSpPr txBox="1"/>
          <p:nvPr/>
        </p:nvSpPr>
        <p:spPr>
          <a:xfrm rot="398246">
            <a:off x="1535901" y="2266099"/>
            <a:ext cx="9068798" cy="904315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KIWI                              STRAWBERRY                              ORANGE                              BLUEBERRY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3A7B65-AF42-38DF-3D27-601C2B10BA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28" t="2687" r="7996" b="5031"/>
          <a:stretch/>
        </p:blipFill>
        <p:spPr>
          <a:xfrm>
            <a:off x="2479728" y="3241728"/>
            <a:ext cx="7232544" cy="7232544"/>
          </a:xfrm>
          <a:prstGeom prst="ellipse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750F296-7BD1-979B-58FD-CDABF3A2D671}"/>
              </a:ext>
            </a:extLst>
          </p:cNvPr>
          <p:cNvGrpSpPr/>
          <p:nvPr/>
        </p:nvGrpSpPr>
        <p:grpSpPr>
          <a:xfrm rot="157268">
            <a:off x="1778000" y="2533650"/>
            <a:ext cx="8648700" cy="8648700"/>
            <a:chOff x="1778000" y="2533650"/>
            <a:chExt cx="8648700" cy="86487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217EE81-3D65-3FB6-9CDC-A31F31D900B6}"/>
                </a:ext>
              </a:extLst>
            </p:cNvPr>
            <p:cNvSpPr/>
            <p:nvPr/>
          </p:nvSpPr>
          <p:spPr>
            <a:xfrm>
              <a:off x="1778000" y="2533650"/>
              <a:ext cx="8648700" cy="86487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B217AD9-55C4-3F50-8BF5-C49FA8A56C44}"/>
                </a:ext>
              </a:extLst>
            </p:cNvPr>
            <p:cNvSpPr/>
            <p:nvPr/>
          </p:nvSpPr>
          <p:spPr>
            <a:xfrm>
              <a:off x="1825954" y="5293059"/>
              <a:ext cx="346578" cy="3465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CCB68A3-AEAA-314C-AE93-7FBF0ADE54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1582">
            <a:off x="9768476" y="449917"/>
            <a:ext cx="2598113" cy="1732075"/>
          </a:xfrm>
          <a:prstGeom prst="rect">
            <a:avLst/>
          </a:prstGeom>
          <a:effectLst>
            <a:outerShdw blurRad="571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9798F13-7157-EC20-8087-D3E9E4716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95147">
            <a:off x="9591874" y="2727629"/>
            <a:ext cx="2368573" cy="1579048"/>
          </a:xfrm>
          <a:prstGeom prst="rect">
            <a:avLst/>
          </a:prstGeom>
          <a:effectLst>
            <a:outerShdw blurRad="571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85004D8-E8A4-083E-85D5-26662CA50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1" y="2434575"/>
            <a:ext cx="2368573" cy="1579048"/>
          </a:xfrm>
          <a:prstGeom prst="rect">
            <a:avLst/>
          </a:prstGeom>
          <a:effectLst>
            <a:outerShdw blurRad="571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C19B7F2-6034-383C-78F2-45DF8551B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40051">
            <a:off x="308312" y="-10558"/>
            <a:ext cx="3193903" cy="2129268"/>
          </a:xfrm>
          <a:prstGeom prst="rect">
            <a:avLst/>
          </a:prstGeom>
          <a:effectLst>
            <a:outerShdw blurRad="571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518E156-2BFD-9368-63E5-F9C1F9863AEF}"/>
              </a:ext>
            </a:extLst>
          </p:cNvPr>
          <p:cNvSpPr txBox="1"/>
          <p:nvPr/>
        </p:nvSpPr>
        <p:spPr>
          <a:xfrm>
            <a:off x="3244033" y="288514"/>
            <a:ext cx="571662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hewie DEMO" panose="00000500000000000000" pitchFamily="50" charset="0"/>
              </a:rPr>
              <a:t>Pie Kiwi</a:t>
            </a:r>
          </a:p>
          <a:p>
            <a:pPr algn="ctr"/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Ledakan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manis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asam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dibalut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crust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lembut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lumer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mulut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35115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30400"/>
            </a:gs>
            <a:gs pos="100000">
              <a:srgbClr val="67090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0BCFBE-F420-161B-F653-807EAB382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886AD4-BB59-4B8B-475C-D9C651C8C41F}"/>
              </a:ext>
            </a:extLst>
          </p:cNvPr>
          <p:cNvSpPr txBox="1"/>
          <p:nvPr/>
        </p:nvSpPr>
        <p:spPr>
          <a:xfrm rot="398246">
            <a:off x="1535901" y="2266099"/>
            <a:ext cx="9068798" cy="904315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KIWI                              STRAWBERRY                              ORANGE                              BLUEBERRY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70969E-D096-4A18-3A99-A3EECC679A76}"/>
              </a:ext>
            </a:extLst>
          </p:cNvPr>
          <p:cNvGrpSpPr/>
          <p:nvPr/>
        </p:nvGrpSpPr>
        <p:grpSpPr>
          <a:xfrm rot="2867488">
            <a:off x="1778000" y="2533650"/>
            <a:ext cx="8648700" cy="8648700"/>
            <a:chOff x="1778000" y="2533650"/>
            <a:chExt cx="8648700" cy="86487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AF6F025-B7F5-18F7-A84B-617CAE7E7592}"/>
                </a:ext>
              </a:extLst>
            </p:cNvPr>
            <p:cNvSpPr/>
            <p:nvPr/>
          </p:nvSpPr>
          <p:spPr>
            <a:xfrm>
              <a:off x="1778000" y="2533650"/>
              <a:ext cx="8648700" cy="86487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5A5FD2E-51A7-0D3C-B95A-FBB7AA195034}"/>
                </a:ext>
              </a:extLst>
            </p:cNvPr>
            <p:cNvSpPr/>
            <p:nvPr/>
          </p:nvSpPr>
          <p:spPr>
            <a:xfrm>
              <a:off x="1825954" y="5293059"/>
              <a:ext cx="346578" cy="3465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7AACDFB-002E-A5CC-00F6-D6E2C43720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28" t="2687" r="7996" b="5031"/>
          <a:stretch/>
        </p:blipFill>
        <p:spPr>
          <a:xfrm rot="5400000">
            <a:off x="2479728" y="3241728"/>
            <a:ext cx="7232544" cy="7232544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70CD7A-F9DA-0773-12AF-3317A6A87F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53" t="8870" r="7608" b="10229"/>
          <a:stretch/>
        </p:blipFill>
        <p:spPr>
          <a:xfrm>
            <a:off x="2459538" y="3290696"/>
            <a:ext cx="7272924" cy="7238206"/>
          </a:xfrm>
          <a:prstGeom prst="ellipse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A09E11-83DD-2CAB-E73D-E9F816B2219D}"/>
              </a:ext>
            </a:extLst>
          </p:cNvPr>
          <p:cNvSpPr txBox="1"/>
          <p:nvPr/>
        </p:nvSpPr>
        <p:spPr>
          <a:xfrm>
            <a:off x="2957898" y="288514"/>
            <a:ext cx="628890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hewie DEMO" panose="00000500000000000000" pitchFamily="50" charset="0"/>
              </a:rPr>
              <a:t>Pie Strawberry</a:t>
            </a:r>
          </a:p>
          <a:p>
            <a:pPr algn="ctr"/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Perpaduan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manis dan segar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stroberi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dalam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gigitan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lembut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penuh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kehangatan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257DFA-0DC9-CD51-F518-569A464F11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77752">
            <a:off x="8873980" y="475852"/>
            <a:ext cx="3197536" cy="2131691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FA0868-3919-F7C1-19A2-2AAEE7702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41736">
            <a:off x="9580902" y="3123154"/>
            <a:ext cx="2342561" cy="1561708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043535-0252-5258-1EF4-AA39E7F43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53249">
            <a:off x="-773844" y="-49724"/>
            <a:ext cx="4347547" cy="2898365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C67D293-E691-45D6-3CF8-B819172D09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6140">
            <a:off x="-590323" y="2931571"/>
            <a:ext cx="3102040" cy="2068027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0744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227"/>
            </a:gs>
            <a:gs pos="100000">
              <a:srgbClr val="CB2E0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5DCB8A-EC4C-0395-6129-C3DF06AEC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E5F7FA8-B50B-65DD-8C35-3852828A19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28" t="2687" r="7996" b="5031"/>
          <a:stretch/>
        </p:blipFill>
        <p:spPr>
          <a:xfrm rot="5400000">
            <a:off x="2479728" y="3241728"/>
            <a:ext cx="7232544" cy="7232544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D074AC-76FE-324C-9799-8098367F52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53" t="8870" r="7608" b="10229"/>
          <a:stretch/>
        </p:blipFill>
        <p:spPr>
          <a:xfrm rot="6766554">
            <a:off x="2459538" y="3290696"/>
            <a:ext cx="7272924" cy="7238206"/>
          </a:xfrm>
          <a:prstGeom prst="ellipse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91B298-1D0A-0F46-BFFD-CB767F7E5F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38" t="2491" r="8507" b="2491"/>
          <a:stretch/>
        </p:blipFill>
        <p:spPr>
          <a:xfrm>
            <a:off x="2454028" y="3293527"/>
            <a:ext cx="7232544" cy="7232544"/>
          </a:xfrm>
          <a:prstGeom prst="ellipse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24D271-ED15-2F81-D4FF-3F21AAEBC10A}"/>
              </a:ext>
            </a:extLst>
          </p:cNvPr>
          <p:cNvSpPr txBox="1"/>
          <p:nvPr/>
        </p:nvSpPr>
        <p:spPr>
          <a:xfrm rot="398246">
            <a:off x="1535901" y="2266099"/>
            <a:ext cx="9068798" cy="904315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KIWI                              STRAWBERRY                              ORANGE                              BLUEBERRY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65CFEDF-DC98-BEE8-CABD-1B67FAE05E44}"/>
              </a:ext>
            </a:extLst>
          </p:cNvPr>
          <p:cNvGrpSpPr/>
          <p:nvPr/>
        </p:nvGrpSpPr>
        <p:grpSpPr>
          <a:xfrm rot="5870029">
            <a:off x="1778000" y="2533650"/>
            <a:ext cx="8648700" cy="8648700"/>
            <a:chOff x="1778000" y="2533650"/>
            <a:chExt cx="8648700" cy="86487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D5AD03D-492F-AD66-2CC1-BB209036F7F7}"/>
                </a:ext>
              </a:extLst>
            </p:cNvPr>
            <p:cNvSpPr/>
            <p:nvPr/>
          </p:nvSpPr>
          <p:spPr>
            <a:xfrm>
              <a:off x="1778000" y="2533650"/>
              <a:ext cx="8648700" cy="86487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FF2D499-6203-C474-E572-64FFFCDB5066}"/>
                </a:ext>
              </a:extLst>
            </p:cNvPr>
            <p:cNvSpPr/>
            <p:nvPr/>
          </p:nvSpPr>
          <p:spPr>
            <a:xfrm>
              <a:off x="1825954" y="5293059"/>
              <a:ext cx="346578" cy="3465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F83EC55-1FDD-8F70-7757-208633040C59}"/>
              </a:ext>
            </a:extLst>
          </p:cNvPr>
          <p:cNvSpPr txBox="1"/>
          <p:nvPr/>
        </p:nvSpPr>
        <p:spPr>
          <a:xfrm>
            <a:off x="2756722" y="288514"/>
            <a:ext cx="669125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hewie DEMO" panose="00000500000000000000" pitchFamily="50" charset="0"/>
              </a:rPr>
              <a:t>Pie </a:t>
            </a:r>
            <a:r>
              <a:rPr lang="en-US" sz="6000" b="1" dirty="0" err="1">
                <a:solidFill>
                  <a:schemeClr val="bg1"/>
                </a:solidFill>
                <a:latin typeface="Chewie DEMO" panose="00000500000000000000" pitchFamily="50" charset="0"/>
              </a:rPr>
              <a:t>Jeruk</a:t>
            </a:r>
            <a:endParaRPr lang="en-US" sz="6000" b="1" dirty="0">
              <a:solidFill>
                <a:schemeClr val="bg1"/>
              </a:solidFill>
              <a:latin typeface="Chewie DEMO" panose="00000500000000000000" pitchFamily="50" charset="0"/>
            </a:endParaRPr>
          </a:p>
          <a:p>
            <a:pPr algn="ctr"/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Kesegaran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jeruk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cerah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meledak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dalam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setiap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gigitan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pie yang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renyah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lembut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7F58AA-921D-FA2A-C42A-719EB1B075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9" t="19062" r="63476" b="55383"/>
          <a:stretch/>
        </p:blipFill>
        <p:spPr>
          <a:xfrm>
            <a:off x="449195" y="388079"/>
            <a:ext cx="2059055" cy="2163560"/>
          </a:xfrm>
          <a:prstGeom prst="rect">
            <a:avLst/>
          </a:prstGeom>
          <a:effectLst>
            <a:outerShdw blurRad="5207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7FEBE9-E7C0-F81A-AE7B-4CCE6E0E3A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9" t="19062" r="63476" b="55383"/>
          <a:stretch/>
        </p:blipFill>
        <p:spPr>
          <a:xfrm>
            <a:off x="9649999" y="2787576"/>
            <a:ext cx="1511040" cy="1587731"/>
          </a:xfrm>
          <a:prstGeom prst="rect">
            <a:avLst/>
          </a:prstGeom>
          <a:effectLst>
            <a:outerShdw blurRad="5207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E6977D9-B172-D15E-73FF-FCFA71713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9" t="19062" r="63476" b="55383"/>
          <a:stretch/>
        </p:blipFill>
        <p:spPr>
          <a:xfrm>
            <a:off x="9125318" y="68278"/>
            <a:ext cx="1971621" cy="2071688"/>
          </a:xfrm>
          <a:prstGeom prst="rect">
            <a:avLst/>
          </a:prstGeom>
          <a:effectLst>
            <a:outerShdw blurRad="5207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54917F-6C27-C386-BCDD-EF17908566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9" t="19062" r="63476" b="55383"/>
          <a:stretch/>
        </p:blipFill>
        <p:spPr>
          <a:xfrm>
            <a:off x="595797" y="2787576"/>
            <a:ext cx="1511040" cy="1587731"/>
          </a:xfrm>
          <a:prstGeom prst="rect">
            <a:avLst/>
          </a:prstGeom>
          <a:effectLst>
            <a:outerShdw blurRad="5207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75317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8385E"/>
            </a:gs>
            <a:gs pos="100000">
              <a:srgbClr val="3C196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2E86F3-D21D-D843-2D75-F3BD9670B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CDDEFE-86A4-0E1F-CB36-C7F53E6933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28" t="2687" r="7996" b="5031"/>
          <a:stretch/>
        </p:blipFill>
        <p:spPr>
          <a:xfrm rot="5400000">
            <a:off x="2479728" y="3241728"/>
            <a:ext cx="7232544" cy="7232544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1B1EFE-A6E0-6B50-7BC4-FB2A47C75E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53" t="8870" r="7608" b="10229"/>
          <a:stretch/>
        </p:blipFill>
        <p:spPr>
          <a:xfrm rot="6766554">
            <a:off x="2459538" y="3290696"/>
            <a:ext cx="7272924" cy="7238206"/>
          </a:xfrm>
          <a:prstGeom prst="ellipse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0A53DFE-DE56-B59B-6C7D-93FFDB592B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38" t="2491" r="8507" b="2491"/>
          <a:stretch/>
        </p:blipFill>
        <p:spPr>
          <a:xfrm rot="7915234">
            <a:off x="2454028" y="3293527"/>
            <a:ext cx="7232544" cy="7232544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E4E539-1ADD-728E-62CC-A6B2493B3D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52" t="3440" r="6999" b="8568"/>
          <a:stretch/>
        </p:blipFill>
        <p:spPr>
          <a:xfrm>
            <a:off x="2454028" y="3258000"/>
            <a:ext cx="7232544" cy="7232544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4CBD5E-27E5-7221-D8D9-34E79B2D935C}"/>
              </a:ext>
            </a:extLst>
          </p:cNvPr>
          <p:cNvSpPr txBox="1"/>
          <p:nvPr/>
        </p:nvSpPr>
        <p:spPr>
          <a:xfrm rot="398246">
            <a:off x="1535901" y="2266099"/>
            <a:ext cx="9068798" cy="904315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KIWI                              STRAWBERRY                              ORANGE                              BLUEBERRY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D23BA15-F74F-AC90-C229-162B341F9BC9}"/>
              </a:ext>
            </a:extLst>
          </p:cNvPr>
          <p:cNvGrpSpPr/>
          <p:nvPr/>
        </p:nvGrpSpPr>
        <p:grpSpPr>
          <a:xfrm rot="8774020">
            <a:off x="1778000" y="2533650"/>
            <a:ext cx="8648700" cy="8648700"/>
            <a:chOff x="1778000" y="2533650"/>
            <a:chExt cx="8648700" cy="86487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64D7D36-47F8-03D2-0657-EF418716A42E}"/>
                </a:ext>
              </a:extLst>
            </p:cNvPr>
            <p:cNvSpPr/>
            <p:nvPr/>
          </p:nvSpPr>
          <p:spPr>
            <a:xfrm>
              <a:off x="1778000" y="2533650"/>
              <a:ext cx="8648700" cy="86487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89AFF09-49D7-3A56-5598-3554AD6DBAA9}"/>
                </a:ext>
              </a:extLst>
            </p:cNvPr>
            <p:cNvSpPr/>
            <p:nvPr/>
          </p:nvSpPr>
          <p:spPr>
            <a:xfrm>
              <a:off x="1825954" y="5293059"/>
              <a:ext cx="346578" cy="3465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946D512-8D4E-9A12-2FCF-F2BE0117FEF3}"/>
              </a:ext>
            </a:extLst>
          </p:cNvPr>
          <p:cNvSpPr txBox="1"/>
          <p:nvPr/>
        </p:nvSpPr>
        <p:spPr>
          <a:xfrm>
            <a:off x="3210371" y="288514"/>
            <a:ext cx="578395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hewie DEMO" panose="00000500000000000000" pitchFamily="50" charset="0"/>
              </a:rPr>
              <a:t>Pie Blueberry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Manis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asam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blueberry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menyatu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sempurna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dalam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pie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lembut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menggugah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selera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11DAF2-D447-2468-E8C3-545D0EA072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74343">
            <a:off x="9348266" y="972780"/>
            <a:ext cx="2398531" cy="1599021"/>
          </a:xfrm>
          <a:prstGeom prst="rect">
            <a:avLst/>
          </a:prstGeom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533B2E-A54C-D55E-20E0-8A7C0248E9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66212">
            <a:off x="320063" y="780386"/>
            <a:ext cx="2757318" cy="1838212"/>
          </a:xfrm>
          <a:prstGeom prst="rect">
            <a:avLst/>
          </a:prstGeom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D1BE8A-5186-4601-7182-77EC29D77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3768">
            <a:off x="293555" y="3574816"/>
            <a:ext cx="1643138" cy="1095425"/>
          </a:xfrm>
          <a:prstGeom prst="rect">
            <a:avLst/>
          </a:prstGeom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26E2DC1-AEAA-E473-5833-B6876A04D6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91236">
            <a:off x="10044813" y="3507453"/>
            <a:ext cx="1643138" cy="1095425"/>
          </a:xfrm>
          <a:prstGeom prst="rect">
            <a:avLst/>
          </a:prstGeom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71085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75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Chewie DEMO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ikomang trifebiastawa</dc:creator>
  <cp:lastModifiedBy>ikomang trifebiastawa</cp:lastModifiedBy>
  <cp:revision>2</cp:revision>
  <dcterms:created xsi:type="dcterms:W3CDTF">2025-05-26T12:31:03Z</dcterms:created>
  <dcterms:modified xsi:type="dcterms:W3CDTF">2025-05-26T12:54:20Z</dcterms:modified>
</cp:coreProperties>
</file>